
<file path=[Content_Types].xml><?xml version="1.0" encoding="utf-8"?>
<Types xmlns="http://schemas.openxmlformats.org/package/2006/content-types">
  <Default ContentType="image/x-emf" Extension="emf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handoutMaster+xml" PartName="/ppt/handoutMasters/handoutMaster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handoutMasterIdLst>
    <p:handoutMasterId r:id="rId4"/>
  </p:handoutMasterIdLst>
  <p:sldIdLst>
    <p:sldId id="256" r:id="rId5"/>
    <p:sldId id="258" r:id="rId6"/>
    <p:sldId id="260" r:id="rId7"/>
    <p:sldId id="257" r:id="rId8"/>
    <p:sldId id="259" r:id="rId9"/>
    <p:sldId id="261" r:id="rId10"/>
    <p:sldId id="262" r:id="rId11"/>
    <p:sldId id="264" r:id="rId12"/>
    <p:sldId id="263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2" r:id="rId26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24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980" y="72"/>
      </p:cViewPr>
      <p:guideLst/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6.xml" Type="http://schemas.openxmlformats.org/officeDocument/2006/relationships/slide"/><Relationship Id="rId11" Target="slides/slide7.xml" Type="http://schemas.openxmlformats.org/officeDocument/2006/relationships/slide"/><Relationship Id="rId12" Target="slides/slide8.xml" Type="http://schemas.openxmlformats.org/officeDocument/2006/relationships/slide"/><Relationship Id="rId13" Target="slides/slide9.xml" Type="http://schemas.openxmlformats.org/officeDocument/2006/relationships/slide"/><Relationship Id="rId14" Target="slides/slide10.xml" Type="http://schemas.openxmlformats.org/officeDocument/2006/relationships/slide"/><Relationship Id="rId15" Target="slides/slide11.xml" Type="http://schemas.openxmlformats.org/officeDocument/2006/relationships/slide"/><Relationship Id="rId16" Target="slides/slide12.xml" Type="http://schemas.openxmlformats.org/officeDocument/2006/relationships/slide"/><Relationship Id="rId17" Target="slides/slide13.xml" Type="http://schemas.openxmlformats.org/officeDocument/2006/relationships/slide"/><Relationship Id="rId18" Target="slides/slide14.xml" Type="http://schemas.openxmlformats.org/officeDocument/2006/relationships/slide"/><Relationship Id="rId19" Target="slides/slide15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6.xml" Type="http://schemas.openxmlformats.org/officeDocument/2006/relationships/slide"/><Relationship Id="rId21" Target="slides/slide17.xml" Type="http://schemas.openxmlformats.org/officeDocument/2006/relationships/slide"/><Relationship Id="rId22" Target="slides/slide18.xml" Type="http://schemas.openxmlformats.org/officeDocument/2006/relationships/slide"/><Relationship Id="rId23" Target="slides/slide19.xml" Type="http://schemas.openxmlformats.org/officeDocument/2006/relationships/slide"/><Relationship Id="rId24" Target="slides/slide20.xml" Type="http://schemas.openxmlformats.org/officeDocument/2006/relationships/slide"/><Relationship Id="rId25" Target="slides/slide21.xml" Type="http://schemas.openxmlformats.org/officeDocument/2006/relationships/slide"/><Relationship Id="rId26" Target="slides/slide22.xml" Type="http://schemas.openxmlformats.org/officeDocument/2006/relationships/slide"/><Relationship Id="rId27" Target="tags/tag1.xml" Type="http://schemas.openxmlformats.org/officeDocument/2006/relationships/tags"/><Relationship Id="rId28" Target="presProps.xml" Type="http://schemas.openxmlformats.org/officeDocument/2006/relationships/presProps"/><Relationship Id="rId29" Target="viewProps.xml" Type="http://schemas.openxmlformats.org/officeDocument/2006/relationships/viewProps"/><Relationship Id="rId3" Target="notesMasters/notesMaster1.xml" Type="http://schemas.openxmlformats.org/officeDocument/2006/relationships/notesMaster"/><Relationship Id="rId30" Target="theme/theme1.xml" Type="http://schemas.openxmlformats.org/officeDocument/2006/relationships/theme"/><Relationship Id="rId31" Target="tableStyles.xml" Type="http://schemas.openxmlformats.org/officeDocument/2006/relationships/tableStyles"/><Relationship Id="rId4" Target="handoutMasters/handoutMaster1.xml" Type="http://schemas.openxmlformats.org/officeDocument/2006/relationships/handoutMaster"/><Relationship Id="rId5" Target="slides/slide1.xml" Type="http://schemas.openxmlformats.org/officeDocument/2006/relationships/slide"/><Relationship Id="rId6" Target="slides/slide2.xml" Type="http://schemas.openxmlformats.org/officeDocument/2006/relationships/slide"/><Relationship Id="rId7" Target="slides/slide3.xml" Type="http://schemas.openxmlformats.org/officeDocument/2006/relationships/slide"/><Relationship Id="rId8" Target="slides/slide4.xml" Type="http://schemas.openxmlformats.org/officeDocument/2006/relationships/slide"/><Relationship Id="rId9" Target="slides/slide5.xml" Type="http://schemas.openxmlformats.org/officeDocument/2006/relationships/slide"/></Relationships>
</file>

<file path=ppt/handoutMasters/_rels/handoutMaster1.xml.rels><?xml version="1.0" encoding="UTF-8" standalone="yes"?><Relationships xmlns="http://schemas.openxmlformats.org/package/2006/relationships"><Relationship Id="rId1" Target="../theme/theme4.xml" Type="http://schemas.openxmlformats.org/officeDocument/2006/relationships/theme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A63A51-8535-4AE8-8B1D-473B0B091AE8}" type="datetimeFigureOut">
              <a:rPr lang="zh-CN" altLang="en-US" smtClean="0"/>
              <a:t>2018/5/31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267A79-C6FD-45AB-89C5-B107B2DA1F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8192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448D9-0B66-4CF6-AB1F-90CFDF28B5D4}" type="datetimeFigureOut">
              <a:rPr lang="zh-CN" altLang="en-US" smtClean="0"/>
              <a:t>2018/5/31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714AF4-0341-49BD-BB6E-A795E16C6E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492293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FF1D-608C-4B31-A64E-D6B449352438}" type="datetimeFigureOut">
              <a:rPr lang="zh-CN" altLang="en-US" smtClean="0"/>
              <a:t>2018/5/31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DAEC-8E9A-4EF9-9938-307020ACAF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985787237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FF1D-608C-4B31-A64E-D6B449352438}" type="datetimeFigureOut">
              <a:rPr lang="zh-CN" altLang="en-US" smtClean="0"/>
              <a:t>2018/5/31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DAEC-8E9A-4EF9-9938-307020ACAF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230930613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FF1D-608C-4B31-A64E-D6B449352438}" type="datetimeFigureOut">
              <a:rPr lang="zh-CN" altLang="en-US" smtClean="0"/>
              <a:t>2018/5/31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DAEC-8E9A-4EF9-9938-307020ACAF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42472611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22894545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92526125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3475223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3307625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96844165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10243329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68653957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22239483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FF1D-608C-4B31-A64E-D6B449352438}" type="datetimeFigureOut">
              <a:rPr lang="zh-CN" altLang="en-US" smtClean="0"/>
              <a:t>2018/5/31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DAEC-8E9A-4EF9-9938-307020ACAF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689147593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30232577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6241666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49963964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FF1D-608C-4B31-A64E-D6B449352438}" type="datetimeFigureOut">
              <a:rPr lang="zh-CN" altLang="en-US" smtClean="0"/>
              <a:t>2018/5/31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DAEC-8E9A-4EF9-9938-307020ACAF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937577132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FF1D-608C-4B31-A64E-D6B449352438}" type="datetimeFigureOut">
              <a:rPr lang="zh-CN" altLang="en-US" smtClean="0"/>
              <a:t>2018/5/31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DAEC-8E9A-4EF9-9938-307020ACAF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15357762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FF1D-608C-4B31-A64E-D6B449352438}" type="datetimeFigureOut">
              <a:rPr lang="zh-CN" altLang="en-US" smtClean="0"/>
              <a:t>2018/5/31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DAEC-8E9A-4EF9-9938-307020ACAF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503643198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FF1D-608C-4B31-A64E-D6B449352438}" type="datetimeFigureOut">
              <a:rPr lang="zh-CN" altLang="en-US" smtClean="0"/>
              <a:t>2018/5/31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DAEC-8E9A-4EF9-9938-307020ACAF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601982494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FF1D-608C-4B31-A64E-D6B449352438}" type="datetimeFigureOut">
              <a:rPr lang="zh-CN" altLang="en-US" smtClean="0"/>
              <a:t>2018/5/31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DAEC-8E9A-4EF9-9938-307020ACAF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618537368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FF1D-608C-4B31-A64E-D6B449352438}" type="datetimeFigureOut">
              <a:rPr lang="zh-CN" altLang="en-US" smtClean="0"/>
              <a:t>2018/5/31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DAEC-8E9A-4EF9-9938-307020ACAF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619607056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FF1D-608C-4B31-A64E-D6B449352438}" type="datetimeFigureOut">
              <a:rPr lang="zh-CN" altLang="en-US" smtClean="0"/>
              <a:t>2018/5/31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DAEC-8E9A-4EF9-9938-307020ACAF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570981049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media/image1.jpeg" Type="http://schemas.openxmlformats.org/officeDocument/2006/relationships/image"/><Relationship Id="rId13" Target="../media/image2.png" Type="http://schemas.openxmlformats.org/officeDocument/2006/relationships/image"/><Relationship Id="rId14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1976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651903"/>
            <a:ext cx="10515600" cy="642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38342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8FF1D-608C-4B31-A64E-D6B449352438}" type="datetimeFigureOut">
              <a:rPr lang="zh-CN" altLang="en-US" smtClean="0"/>
              <a:t>2018/5/31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1DAEC-8E9A-4EF9-9938-307020ACAFE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123115" y="6077046"/>
            <a:ext cx="1945770" cy="438668"/>
          </a:xfrm>
          <a:prstGeom prst="rect">
            <a:avLst/>
          </a:prstGeom>
        </p:spPr>
      </p:pic>
    </p:spTree>
    <p:extLst>
      <p:ext uri="{BB962C8B-B14F-4D97-AF65-F5344CB8AC3E}">
        <p14:creationId val="2799246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bg1"/>
          </a:solidFill>
          <a:latin typeface="微软雅黑 Light" panose="020b0502040204020203" pitchFamily="34" charset="-122"/>
          <a:ea typeface="微软雅黑 Light" panose="020b0502040204020203" pitchFamily="34" charset="-122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微软雅黑 Light" panose="020b0502040204020203" pitchFamily="34" charset="-122"/>
          <a:ea typeface="微软雅黑 Light" panose="020b0502040204020203" pitchFamily="34" charset="-122"/>
          <a:cs typeface="+mn-cs"/>
        </a:defRPr>
      </a:lvl1pPr>
      <a:lvl2pPr marL="457200" indent="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微软雅黑 Light" panose="020b0502040204020203" pitchFamily="34" charset="-122"/>
          <a:ea typeface="微软雅黑 Light" panose="020b0502040204020203" pitchFamily="34" charset="-122"/>
          <a:cs typeface="+mn-cs"/>
        </a:defRPr>
      </a:lvl2pPr>
      <a:lvl3pPr marL="914400" indent="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微软雅黑 Light" panose="020b0502040204020203" pitchFamily="34" charset="-122"/>
          <a:ea typeface="微软雅黑 Light" panose="020b0502040204020203" pitchFamily="34" charset="-122"/>
          <a:cs typeface="+mn-cs"/>
        </a:defRPr>
      </a:lvl3pPr>
      <a:lvl4pPr marL="1371600" indent="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微软雅黑 Light" panose="020b0502040204020203" pitchFamily="34" charset="-122"/>
          <a:ea typeface="微软雅黑 Light" panose="020b0502040204020203" pitchFamily="34" charset="-122"/>
          <a:cs typeface="+mn-cs"/>
        </a:defRPr>
      </a:lvl4pPr>
      <a:lvl5pPr marL="1828800" indent="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微软雅黑 Light" panose="020b0502040204020203" pitchFamily="34" charset="-122"/>
          <a:ea typeface="微软雅黑 Light" panose="020b0502040204020203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29088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4.emf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5.emf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6.emf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7.png" Type="http://schemas.openxmlformats.org/officeDocument/2006/relationships/image"/><Relationship Id="rId3" Target="../media/image8.jpeg" Type="http://schemas.openxmlformats.org/officeDocument/2006/relationships/image"/><Relationship Id="rId4" Target="../media/image9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59063" y="1290165"/>
            <a:ext cx="9144000" cy="2086768"/>
          </a:xfrm>
        </p:spPr>
        <p:txBody>
          <a:bodyPr>
            <a:normAutofit/>
          </a:bodyPr>
          <a:lstStyle/>
          <a:p>
            <a:pPr algn="l"/>
            <a:r>
              <a:rPr altLang="en-US" lang="zh-CN" sz="8000"/>
              <a:t>全矢量扁平化</a:t>
            </a:r>
          </a:p>
        </p:txBody>
      </p:sp>
      <p:sp>
        <p:nvSpPr>
          <p:cNvPr id="3" name="副标题 2"/>
          <p:cNvSpPr>
            <a:spLocks noGrp="1"/>
          </p:cNvSpPr>
          <p:nvPr>
            <p:ph idx="1" type="subTitle"/>
          </p:nvPr>
        </p:nvSpPr>
        <p:spPr>
          <a:xfrm>
            <a:off x="759063" y="3199307"/>
            <a:ext cx="9144000" cy="852436"/>
          </a:xfrm>
        </p:spPr>
        <p:txBody>
          <a:bodyPr/>
          <a:lstStyle/>
          <a:p>
            <a:pPr algn="l"/>
            <a:r>
              <a:rPr altLang="en-US" lang="zh-CN"/>
              <a:t>全矢量可编辑 iPresentation 2016新作</a:t>
            </a:r>
          </a:p>
        </p:txBody>
      </p:sp>
      <p:sp>
        <p:nvSpPr>
          <p:cNvPr id="20" name="矩形 19"/>
          <p:cNvSpPr/>
          <p:nvPr/>
        </p:nvSpPr>
        <p:spPr>
          <a:xfrm>
            <a:off x="789835" y="4019459"/>
            <a:ext cx="8297015" cy="638745"/>
          </a:xfrm>
          <a:prstGeom prst="rect">
            <a:avLst/>
          </a:prstGeom>
          <a:solidFill>
            <a:srgbClr val="FFC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r>
              <a:rPr altLang="zh-CN" lang="en-US">
                <a:solidFill>
                  <a:schemeClr val="tx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LOGO Here</a:t>
            </a:r>
          </a:p>
        </p:txBody>
      </p:sp>
      <p:grpSp>
        <p:nvGrpSpPr>
          <p:cNvPr id="49" name="组合 48"/>
          <p:cNvGrpSpPr/>
          <p:nvPr/>
        </p:nvGrpSpPr>
        <p:grpSpPr>
          <a:xfrm>
            <a:off x="7924800" y="1687755"/>
            <a:ext cx="4267200" cy="5170246"/>
            <a:chOff x="8979743" y="2912872"/>
            <a:chExt cx="3237658" cy="3922827"/>
          </a:xfrm>
        </p:grpSpPr>
        <p:sp>
          <p:nvSpPr>
            <p:cNvPr id="9" name="Freeform 5"/>
            <p:cNvSpPr/>
            <p:nvPr/>
          </p:nvSpPr>
          <p:spPr bwMode="auto">
            <a:xfrm>
              <a:off x="8979743" y="4567155"/>
              <a:ext cx="445384" cy="394483"/>
            </a:xfrm>
            <a:custGeom>
              <a:gdLst>
                <a:gd fmla="*/ 37 w 41" name="T0"/>
                <a:gd fmla="*/ 30 h 36" name="T1"/>
                <a:gd fmla="*/ 20 w 41" name="T2"/>
                <a:gd fmla="*/ 32 h 36" name="T3"/>
                <a:gd fmla="*/ 8 w 41" name="T4"/>
                <a:gd fmla="*/ 24 h 36" name="T5"/>
                <a:gd fmla="*/ 4 w 41" name="T6"/>
                <a:gd fmla="*/ 6 h 36" name="T7"/>
                <a:gd fmla="*/ 22 w 41" name="T8"/>
                <a:gd fmla="*/ 4 h 36" name="T9"/>
                <a:gd fmla="*/ 34 w 41" name="T10"/>
                <a:gd fmla="*/ 12 h 36" name="T11"/>
                <a:gd fmla="*/ 37 w 41" name="T12"/>
                <a:gd fmla="*/ 30 h 3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6" w="41">
                  <a:moveTo>
                    <a:pt x="37" y="30"/>
                  </a:moveTo>
                  <a:cubicBezTo>
                    <a:pt x="34" y="35"/>
                    <a:pt x="26" y="36"/>
                    <a:pt x="20" y="3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2" y="20"/>
                    <a:pt x="0" y="12"/>
                    <a:pt x="4" y="6"/>
                  </a:cubicBezTo>
                  <a:cubicBezTo>
                    <a:pt x="8" y="1"/>
                    <a:pt x="16" y="0"/>
                    <a:pt x="22" y="4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40" y="16"/>
                    <a:pt x="41" y="24"/>
                    <a:pt x="37" y="30"/>
                  </a:cubicBezTo>
                  <a:close/>
                </a:path>
              </a:pathLst>
            </a:custGeom>
            <a:solidFill>
              <a:srgbClr val="FFE5C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8" name="任意多边形 47"/>
            <p:cNvSpPr/>
            <p:nvPr/>
          </p:nvSpPr>
          <p:spPr bwMode="auto">
            <a:xfrm>
              <a:off x="10564038" y="4917099"/>
              <a:ext cx="1653363" cy="1918600"/>
            </a:xfrm>
            <a:custGeom>
              <a:gdLst>
                <a:gd fmla="*/ 707914 w 1653363" name="connsiteX0"/>
                <a:gd fmla="*/ 0 h 1918600" name="connsiteY0"/>
                <a:gd fmla="*/ 1625056 w 1653363" name="connsiteX1"/>
                <a:gd fmla="*/ 671466 h 1918600" name="connsiteY1"/>
                <a:gd fmla="*/ 1653363 w 1653363" name="connsiteX2"/>
                <a:gd fmla="*/ 692191 h 1918600" name="connsiteY2"/>
                <a:gd fmla="*/ 1653363 w 1653363" name="connsiteX3"/>
                <a:gd fmla="*/ 1918600 h 1918600" name="connsiteY3"/>
                <a:gd fmla="*/ 1206607 w 1653363" name="connsiteX4"/>
                <a:gd fmla="*/ 1918600 h 1918600" name="connsiteY4"/>
                <a:gd fmla="*/ 0 w 1653363" name="connsiteX5"/>
                <a:gd fmla="*/ 1021250 h 1918600" name="connsiteY5"/>
                <a:gd fmla="*/ 707914 w 1653363" name="connsiteX6"/>
                <a:gd fmla="*/ 0 h 1918600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1918600" w="1653363">
                  <a:moveTo>
                    <a:pt x="707914" y="0"/>
                  </a:moveTo>
                  <a:cubicBezTo>
                    <a:pt x="707914" y="0"/>
                    <a:pt x="707914" y="0"/>
                    <a:pt x="1625056" y="671466"/>
                  </a:cubicBezTo>
                  <a:lnTo>
                    <a:pt x="1653363" y="692191"/>
                  </a:lnTo>
                  <a:lnTo>
                    <a:pt x="1653363" y="1918600"/>
                  </a:lnTo>
                  <a:lnTo>
                    <a:pt x="1206607" y="1918600"/>
                  </a:lnTo>
                  <a:lnTo>
                    <a:pt x="0" y="1021250"/>
                  </a:lnTo>
                  <a:cubicBezTo>
                    <a:pt x="0" y="1021250"/>
                    <a:pt x="0" y="1021250"/>
                    <a:pt x="707914" y="0"/>
                  </a:cubicBezTo>
                  <a:close/>
                </a:path>
              </a:pathLst>
            </a:custGeom>
            <a:solidFill>
              <a:srgbClr val="FFA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Autofit/>
            </a:bodyPr>
            <a:lstStyle/>
            <a:p>
              <a:endParaRPr altLang="en-US" lang="zh-CN"/>
            </a:p>
          </p:txBody>
        </p:sp>
        <p:sp>
          <p:nvSpPr>
            <p:cNvPr id="24" name="Freeform 7"/>
            <p:cNvSpPr/>
            <p:nvPr/>
          </p:nvSpPr>
          <p:spPr bwMode="auto">
            <a:xfrm>
              <a:off x="9221523" y="3988156"/>
              <a:ext cx="1756085" cy="1679733"/>
            </a:xfrm>
            <a:custGeom>
              <a:gdLst>
                <a:gd fmla="*/ 5 w 161" name="T0"/>
                <a:gd fmla="*/ 78 h 153" name="T1"/>
                <a:gd fmla="*/ 53 w 161" name="T2"/>
                <a:gd fmla="*/ 8 h 153" name="T3"/>
                <a:gd fmla="*/ 73 w 161" name="T4"/>
                <a:gd fmla="*/ 5 h 153" name="T5"/>
                <a:gd fmla="*/ 144 w 161" name="T6"/>
                <a:gd fmla="*/ 54 h 153" name="T7"/>
                <a:gd fmla="*/ 147 w 161" name="T8"/>
                <a:gd fmla="*/ 74 h 153" name="T9"/>
                <a:gd fmla="*/ 161 w 161" name="T10"/>
                <a:gd fmla="*/ 84 h 153" name="T11"/>
                <a:gd fmla="*/ 112 w 161" name="T12"/>
                <a:gd fmla="*/ 153 h 153" name="T13"/>
                <a:gd fmla="*/ 99 w 161" name="T14"/>
                <a:gd fmla="*/ 143 h 153" name="T15"/>
                <a:gd fmla="*/ 79 w 161" name="T16"/>
                <a:gd fmla="*/ 147 h 153" name="T17"/>
                <a:gd fmla="*/ 8 w 161" name="T18"/>
                <a:gd fmla="*/ 98 h 153" name="T19"/>
                <a:gd fmla="*/ 5 w 161" name="T20"/>
                <a:gd fmla="*/ 78 h 153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53" w="161">
                  <a:moveTo>
                    <a:pt x="5" y="78"/>
                  </a:moveTo>
                  <a:cubicBezTo>
                    <a:pt x="53" y="8"/>
                    <a:pt x="53" y="8"/>
                    <a:pt x="53" y="8"/>
                  </a:cubicBezTo>
                  <a:cubicBezTo>
                    <a:pt x="58" y="2"/>
                    <a:pt x="67" y="0"/>
                    <a:pt x="73" y="5"/>
                  </a:cubicBezTo>
                  <a:cubicBezTo>
                    <a:pt x="144" y="54"/>
                    <a:pt x="144" y="54"/>
                    <a:pt x="144" y="54"/>
                  </a:cubicBezTo>
                  <a:cubicBezTo>
                    <a:pt x="150" y="58"/>
                    <a:pt x="152" y="67"/>
                    <a:pt x="147" y="74"/>
                  </a:cubicBezTo>
                  <a:cubicBezTo>
                    <a:pt x="161" y="84"/>
                    <a:pt x="161" y="84"/>
                    <a:pt x="161" y="84"/>
                  </a:cubicBezTo>
                  <a:cubicBezTo>
                    <a:pt x="112" y="153"/>
                    <a:pt x="112" y="153"/>
                    <a:pt x="112" y="153"/>
                  </a:cubicBezTo>
                  <a:cubicBezTo>
                    <a:pt x="99" y="143"/>
                    <a:pt x="99" y="143"/>
                    <a:pt x="99" y="143"/>
                  </a:cubicBezTo>
                  <a:cubicBezTo>
                    <a:pt x="94" y="150"/>
                    <a:pt x="85" y="152"/>
                    <a:pt x="79" y="147"/>
                  </a:cubicBezTo>
                  <a:cubicBezTo>
                    <a:pt x="8" y="98"/>
                    <a:pt x="8" y="98"/>
                    <a:pt x="8" y="98"/>
                  </a:cubicBezTo>
                  <a:cubicBezTo>
                    <a:pt x="2" y="93"/>
                    <a:pt x="0" y="84"/>
                    <a:pt x="5" y="78"/>
                  </a:cubicBezTo>
                  <a:close/>
                </a:path>
              </a:pathLst>
            </a:custGeom>
            <a:solidFill>
              <a:srgbClr val="FFE5C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" name="Freeform 8"/>
            <p:cNvSpPr/>
            <p:nvPr/>
          </p:nvSpPr>
          <p:spPr bwMode="auto">
            <a:xfrm>
              <a:off x="8979743" y="3428245"/>
              <a:ext cx="381758" cy="337219"/>
            </a:xfrm>
            <a:custGeom>
              <a:gdLst>
                <a:gd fmla="*/ 4 w 35" name="T0"/>
                <a:gd fmla="*/ 25 h 31" name="T1"/>
                <a:gd fmla="*/ 23 w 35" name="T2"/>
                <a:gd fmla="*/ 26 h 31" name="T3"/>
                <a:gd fmla="*/ 26 w 35" name="T4"/>
                <a:gd fmla="*/ 24 h 31" name="T5"/>
                <a:gd fmla="*/ 31 w 35" name="T6"/>
                <a:gd fmla="*/ 6 h 31" name="T7"/>
                <a:gd fmla="*/ 12 w 35" name="T8"/>
                <a:gd fmla="*/ 4 h 31" name="T9"/>
                <a:gd fmla="*/ 9 w 35" name="T10"/>
                <a:gd fmla="*/ 6 h 31" name="T11"/>
                <a:gd fmla="*/ 4 w 35" name="T12"/>
                <a:gd fmla="*/ 25 h 3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1" w="35">
                  <a:moveTo>
                    <a:pt x="4" y="25"/>
                  </a:moveTo>
                  <a:cubicBezTo>
                    <a:pt x="8" y="30"/>
                    <a:pt x="16" y="31"/>
                    <a:pt x="23" y="26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32" y="20"/>
                    <a:pt x="35" y="11"/>
                    <a:pt x="31" y="6"/>
                  </a:cubicBezTo>
                  <a:cubicBezTo>
                    <a:pt x="27" y="0"/>
                    <a:pt x="18" y="0"/>
                    <a:pt x="12" y="4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2" y="11"/>
                    <a:pt x="0" y="19"/>
                    <a:pt x="4" y="25"/>
                  </a:cubicBezTo>
                  <a:close/>
                </a:path>
              </a:pathLst>
            </a:custGeom>
            <a:solidFill>
              <a:srgbClr val="FFE5C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" name="Freeform 9"/>
            <p:cNvSpPr/>
            <p:nvPr/>
          </p:nvSpPr>
          <p:spPr bwMode="auto">
            <a:xfrm>
              <a:off x="9266061" y="2957410"/>
              <a:ext cx="1088009" cy="2036040"/>
            </a:xfrm>
            <a:custGeom>
              <a:gdLst>
                <a:gd fmla="*/ 92 w 100" name="T0"/>
                <a:gd fmla="*/ 0 h 186" name="T1"/>
                <a:gd fmla="*/ 8 w 100" name="T2"/>
                <a:gd fmla="*/ 0 h 186" name="T3"/>
                <a:gd fmla="*/ 0 w 100" name="T4"/>
                <a:gd fmla="*/ 8 h 186" name="T5"/>
                <a:gd fmla="*/ 0 w 100" name="T6"/>
                <a:gd fmla="*/ 178 h 186" name="T7"/>
                <a:gd fmla="*/ 8 w 100" name="T8"/>
                <a:gd fmla="*/ 186 h 186" name="T9"/>
                <a:gd fmla="*/ 92 w 100" name="T10"/>
                <a:gd fmla="*/ 186 h 186" name="T11"/>
                <a:gd fmla="*/ 100 w 100" name="T12"/>
                <a:gd fmla="*/ 178 h 186" name="T13"/>
                <a:gd fmla="*/ 100 w 100" name="T14"/>
                <a:gd fmla="*/ 8 h 186" name="T15"/>
                <a:gd fmla="*/ 92 w 100" name="T16"/>
                <a:gd fmla="*/ 0 h 186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86" w="100">
                  <a:moveTo>
                    <a:pt x="92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0" y="182"/>
                    <a:pt x="4" y="186"/>
                    <a:pt x="8" y="186"/>
                  </a:cubicBezTo>
                  <a:cubicBezTo>
                    <a:pt x="92" y="186"/>
                    <a:pt x="92" y="186"/>
                    <a:pt x="92" y="186"/>
                  </a:cubicBezTo>
                  <a:cubicBezTo>
                    <a:pt x="97" y="186"/>
                    <a:pt x="100" y="182"/>
                    <a:pt x="100" y="178"/>
                  </a:cubicBezTo>
                  <a:cubicBezTo>
                    <a:pt x="100" y="8"/>
                    <a:pt x="100" y="8"/>
                    <a:pt x="100" y="8"/>
                  </a:cubicBezTo>
                  <a:cubicBezTo>
                    <a:pt x="100" y="3"/>
                    <a:pt x="97" y="0"/>
                    <a:pt x="92" y="0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" name="Freeform 10"/>
            <p:cNvSpPr>
              <a:spLocks noEditPoints="1"/>
            </p:cNvSpPr>
            <p:nvPr/>
          </p:nvSpPr>
          <p:spPr bwMode="auto">
            <a:xfrm>
              <a:off x="9227885" y="2912872"/>
              <a:ext cx="1170723" cy="2118754"/>
            </a:xfrm>
            <a:custGeom>
              <a:gdLst>
                <a:gd fmla="*/ 95 w 107" name="T0"/>
                <a:gd fmla="*/ 0 h 193" name="T1"/>
                <a:gd fmla="*/ 11 w 107" name="T2"/>
                <a:gd fmla="*/ 0 h 193" name="T3"/>
                <a:gd fmla="*/ 3 w 107" name="T4"/>
                <a:gd fmla="*/ 4 h 193" name="T5"/>
                <a:gd fmla="*/ 0 w 107" name="T6"/>
                <a:gd fmla="*/ 12 h 193" name="T7"/>
                <a:gd fmla="*/ 0 w 107" name="T8"/>
                <a:gd fmla="*/ 182 h 193" name="T9"/>
                <a:gd fmla="*/ 3 w 107" name="T10"/>
                <a:gd fmla="*/ 190 h 193" name="T11"/>
                <a:gd fmla="*/ 11 w 107" name="T12"/>
                <a:gd fmla="*/ 193 h 193" name="T13"/>
                <a:gd fmla="*/ 95 w 107" name="T14"/>
                <a:gd fmla="*/ 193 h 193" name="T15"/>
                <a:gd fmla="*/ 103 w 107" name="T16"/>
                <a:gd fmla="*/ 190 h 193" name="T17"/>
                <a:gd fmla="*/ 107 w 107" name="T18"/>
                <a:gd fmla="*/ 182 h 193" name="T19"/>
                <a:gd fmla="*/ 107 w 107" name="T20"/>
                <a:gd fmla="*/ 12 h 193" name="T21"/>
                <a:gd fmla="*/ 103 w 107" name="T22"/>
                <a:gd fmla="*/ 4 h 193" name="T23"/>
                <a:gd fmla="*/ 95 w 107" name="T24"/>
                <a:gd fmla="*/ 0 h 193" name="T25"/>
                <a:gd fmla="*/ 11 w 107" name="T26"/>
                <a:gd fmla="*/ 7 h 193" name="T27"/>
                <a:gd fmla="*/ 95 w 107" name="T28"/>
                <a:gd fmla="*/ 7 h 193" name="T29"/>
                <a:gd fmla="*/ 99 w 107" name="T30"/>
                <a:gd fmla="*/ 8 h 193" name="T31"/>
                <a:gd fmla="*/ 100 w 107" name="T32"/>
                <a:gd fmla="*/ 12 h 193" name="T33"/>
                <a:gd fmla="*/ 100 w 107" name="T34"/>
                <a:gd fmla="*/ 182 h 193" name="T35"/>
                <a:gd fmla="*/ 99 w 107" name="T36"/>
                <a:gd fmla="*/ 185 h 193" name="T37"/>
                <a:gd fmla="*/ 95 w 107" name="T38"/>
                <a:gd fmla="*/ 187 h 193" name="T39"/>
                <a:gd fmla="*/ 11 w 107" name="T40"/>
                <a:gd fmla="*/ 187 h 193" name="T41"/>
                <a:gd fmla="*/ 8 w 107" name="T42"/>
                <a:gd fmla="*/ 185 h 193" name="T43"/>
                <a:gd fmla="*/ 6 w 107" name="T44"/>
                <a:gd fmla="*/ 182 h 193" name="T45"/>
                <a:gd fmla="*/ 6 w 107" name="T46"/>
                <a:gd fmla="*/ 12 h 193" name="T47"/>
                <a:gd fmla="*/ 8 w 107" name="T48"/>
                <a:gd fmla="*/ 8 h 193" name="T49"/>
                <a:gd fmla="*/ 11 w 107" name="T50"/>
                <a:gd fmla="*/ 7 h 193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193" w="107">
                  <a:moveTo>
                    <a:pt x="95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8" y="0"/>
                    <a:pt x="5" y="2"/>
                    <a:pt x="3" y="4"/>
                  </a:cubicBezTo>
                  <a:cubicBezTo>
                    <a:pt x="1" y="6"/>
                    <a:pt x="0" y="9"/>
                    <a:pt x="0" y="12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85"/>
                    <a:pt x="1" y="188"/>
                    <a:pt x="3" y="190"/>
                  </a:cubicBezTo>
                  <a:cubicBezTo>
                    <a:pt x="5" y="192"/>
                    <a:pt x="8" y="193"/>
                    <a:pt x="11" y="193"/>
                  </a:cubicBezTo>
                  <a:cubicBezTo>
                    <a:pt x="95" y="193"/>
                    <a:pt x="95" y="193"/>
                    <a:pt x="95" y="193"/>
                  </a:cubicBezTo>
                  <a:cubicBezTo>
                    <a:pt x="98" y="193"/>
                    <a:pt x="101" y="192"/>
                    <a:pt x="103" y="190"/>
                  </a:cubicBezTo>
                  <a:cubicBezTo>
                    <a:pt x="105" y="188"/>
                    <a:pt x="107" y="185"/>
                    <a:pt x="107" y="18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7" y="9"/>
                    <a:pt x="105" y="6"/>
                    <a:pt x="103" y="4"/>
                  </a:cubicBezTo>
                  <a:cubicBezTo>
                    <a:pt x="101" y="2"/>
                    <a:pt x="98" y="0"/>
                    <a:pt x="95" y="0"/>
                  </a:cubicBezTo>
                  <a:close/>
                  <a:moveTo>
                    <a:pt x="11" y="7"/>
                  </a:moveTo>
                  <a:cubicBezTo>
                    <a:pt x="95" y="7"/>
                    <a:pt x="95" y="7"/>
                    <a:pt x="95" y="7"/>
                  </a:cubicBezTo>
                  <a:cubicBezTo>
                    <a:pt x="96" y="7"/>
                    <a:pt x="98" y="7"/>
                    <a:pt x="99" y="8"/>
                  </a:cubicBezTo>
                  <a:cubicBezTo>
                    <a:pt x="100" y="9"/>
                    <a:pt x="100" y="11"/>
                    <a:pt x="100" y="12"/>
                  </a:cubicBezTo>
                  <a:cubicBezTo>
                    <a:pt x="100" y="182"/>
                    <a:pt x="100" y="182"/>
                    <a:pt x="100" y="182"/>
                  </a:cubicBezTo>
                  <a:cubicBezTo>
                    <a:pt x="100" y="183"/>
                    <a:pt x="100" y="184"/>
                    <a:pt x="99" y="185"/>
                  </a:cubicBezTo>
                  <a:cubicBezTo>
                    <a:pt x="98" y="186"/>
                    <a:pt x="96" y="187"/>
                    <a:pt x="95" y="187"/>
                  </a:cubicBezTo>
                  <a:cubicBezTo>
                    <a:pt x="11" y="187"/>
                    <a:pt x="11" y="187"/>
                    <a:pt x="11" y="187"/>
                  </a:cubicBezTo>
                  <a:cubicBezTo>
                    <a:pt x="10" y="187"/>
                    <a:pt x="9" y="186"/>
                    <a:pt x="8" y="185"/>
                  </a:cubicBezTo>
                  <a:cubicBezTo>
                    <a:pt x="7" y="184"/>
                    <a:pt x="6" y="183"/>
                    <a:pt x="6" y="18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1"/>
                    <a:pt x="7" y="9"/>
                    <a:pt x="8" y="8"/>
                  </a:cubicBezTo>
                  <a:cubicBezTo>
                    <a:pt x="9" y="7"/>
                    <a:pt x="10" y="7"/>
                    <a:pt x="11" y="7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" name="Rectangle 11"/>
            <p:cNvSpPr>
              <a:spLocks noChangeArrowheads="1"/>
            </p:cNvSpPr>
            <p:nvPr/>
          </p:nvSpPr>
          <p:spPr bwMode="auto">
            <a:xfrm>
              <a:off x="9329687" y="3358256"/>
              <a:ext cx="967119" cy="1234349"/>
            </a:xfrm>
            <a:prstGeom prst="rect">
              <a:avLst/>
            </a:prstGeom>
            <a:solidFill>
              <a:srgbClr val="ECEFF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" name="Freeform 12"/>
            <p:cNvSpPr/>
            <p:nvPr/>
          </p:nvSpPr>
          <p:spPr bwMode="auto">
            <a:xfrm>
              <a:off x="9329687" y="3358256"/>
              <a:ext cx="967119" cy="1234349"/>
            </a:xfrm>
            <a:custGeom>
              <a:gdLst>
                <a:gd fmla="*/ 0 w 152" name="T0"/>
                <a:gd fmla="*/ 0 h 194" name="T1"/>
                <a:gd fmla="*/ 152 w 152" name="T2"/>
                <a:gd fmla="*/ 0 h 194" name="T3"/>
                <a:gd fmla="*/ 0 w 152" name="T4"/>
                <a:gd fmla="*/ 194 h 194" name="T5"/>
                <a:gd fmla="*/ 0 w 152" name="T6"/>
                <a:gd fmla="*/ 0 h 19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94" w="152">
                  <a:moveTo>
                    <a:pt x="0" y="0"/>
                  </a:moveTo>
                  <a:lnTo>
                    <a:pt x="152" y="0"/>
                  </a:lnTo>
                  <a:lnTo>
                    <a:pt x="0" y="1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D8D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" name="Freeform 13"/>
            <p:cNvSpPr/>
            <p:nvPr/>
          </p:nvSpPr>
          <p:spPr bwMode="auto">
            <a:xfrm>
              <a:off x="9685995" y="3173740"/>
              <a:ext cx="241780" cy="31813"/>
            </a:xfrm>
            <a:custGeom>
              <a:gdLst>
                <a:gd fmla="*/ 21 w 22" name="T0"/>
                <a:gd fmla="*/ 0 h 3" name="T1"/>
                <a:gd fmla="*/ 1 w 22" name="T2"/>
                <a:gd fmla="*/ 0 h 3" name="T3"/>
                <a:gd fmla="*/ 0 w 22" name="T4"/>
                <a:gd fmla="*/ 1 h 3" name="T5"/>
                <a:gd fmla="*/ 0 w 22" name="T6"/>
                <a:gd fmla="*/ 1 h 3" name="T7"/>
                <a:gd fmla="*/ 1 w 22" name="T8"/>
                <a:gd fmla="*/ 3 h 3" name="T9"/>
                <a:gd fmla="*/ 21 w 22" name="T10"/>
                <a:gd fmla="*/ 3 h 3" name="T11"/>
                <a:gd fmla="*/ 22 w 22" name="T12"/>
                <a:gd fmla="*/ 1 h 3" name="T13"/>
                <a:gd fmla="*/ 22 w 22" name="T14"/>
                <a:gd fmla="*/ 1 h 3" name="T15"/>
                <a:gd fmla="*/ 21 w 22" name="T16"/>
                <a:gd fmla="*/ 0 h 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" w="22">
                  <a:moveTo>
                    <a:pt x="2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2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0"/>
                    <a:pt x="22" y="0"/>
                    <a:pt x="21" y="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1" name="Freeform 14"/>
            <p:cNvSpPr>
              <a:spLocks noEditPoints="1"/>
            </p:cNvSpPr>
            <p:nvPr/>
          </p:nvSpPr>
          <p:spPr bwMode="auto">
            <a:xfrm>
              <a:off x="9679632" y="3161014"/>
              <a:ext cx="260868" cy="44538"/>
            </a:xfrm>
            <a:custGeom>
              <a:gdLst>
                <a:gd fmla="*/ 22 w 24" name="T0"/>
                <a:gd fmla="*/ 0 h 4" name="T1"/>
                <a:gd fmla="*/ 2 w 24" name="T2"/>
                <a:gd fmla="*/ 0 h 4" name="T3"/>
                <a:gd fmla="*/ 1 w 24" name="T4"/>
                <a:gd fmla="*/ 1 h 4" name="T5"/>
                <a:gd fmla="*/ 1 w 24" name="T6"/>
                <a:gd fmla="*/ 1 h 4" name="T7"/>
                <a:gd fmla="*/ 0 w 24" name="T8"/>
                <a:gd fmla="*/ 2 h 4" name="T9"/>
                <a:gd fmla="*/ 1 w 24" name="T10"/>
                <a:gd fmla="*/ 3 h 4" name="T11"/>
                <a:gd fmla="*/ 2 w 24" name="T12"/>
                <a:gd fmla="*/ 4 h 4" name="T13"/>
                <a:gd fmla="*/ 22 w 24" name="T14"/>
                <a:gd fmla="*/ 4 h 4" name="T15"/>
                <a:gd fmla="*/ 23 w 24" name="T16"/>
                <a:gd fmla="*/ 3 h 4" name="T17"/>
                <a:gd fmla="*/ 23 w 24" name="T18"/>
                <a:gd fmla="*/ 3 h 4" name="T19"/>
                <a:gd fmla="*/ 24 w 24" name="T20"/>
                <a:gd fmla="*/ 2 h 4" name="T21"/>
                <a:gd fmla="*/ 23 w 24" name="T22"/>
                <a:gd fmla="*/ 1 h 4" name="T23"/>
                <a:gd fmla="*/ 23 w 24" name="T24"/>
                <a:gd fmla="*/ 1 h 4" name="T25"/>
                <a:gd fmla="*/ 22 w 24" name="T26"/>
                <a:gd fmla="*/ 0 h 4" name="T27"/>
                <a:gd fmla="*/ 2 w 24" name="T28"/>
                <a:gd fmla="*/ 1 h 4" name="T29"/>
                <a:gd fmla="*/ 22 w 24" name="T30"/>
                <a:gd fmla="*/ 1 h 4" name="T31"/>
                <a:gd fmla="*/ 23 w 24" name="T32"/>
                <a:gd fmla="*/ 1 h 4" name="T33"/>
                <a:gd fmla="*/ 23 w 24" name="T34"/>
                <a:gd fmla="*/ 1 h 4" name="T35"/>
                <a:gd fmla="*/ 23 w 24" name="T36"/>
                <a:gd fmla="*/ 2 h 4" name="T37"/>
                <a:gd fmla="*/ 23 w 24" name="T38"/>
                <a:gd fmla="*/ 3 h 4" name="T39"/>
                <a:gd fmla="*/ 23 w 24" name="T40"/>
                <a:gd fmla="*/ 3 h 4" name="T41"/>
                <a:gd fmla="*/ 22 w 24" name="T42"/>
                <a:gd fmla="*/ 3 h 4" name="T43"/>
                <a:gd fmla="*/ 2 w 24" name="T44"/>
                <a:gd fmla="*/ 3 h 4" name="T45"/>
                <a:gd fmla="*/ 2 w 24" name="T46"/>
                <a:gd fmla="*/ 3 h 4" name="T47"/>
                <a:gd fmla="*/ 1 w 24" name="T48"/>
                <a:gd fmla="*/ 2 h 4" name="T49"/>
                <a:gd fmla="*/ 2 w 24" name="T50"/>
                <a:gd fmla="*/ 1 h 4" name="T51"/>
                <a:gd fmla="*/ 2 w 24" name="T52"/>
                <a:gd fmla="*/ 1 h 4" name="T53"/>
                <a:gd fmla="*/ 2 w 24" name="T54"/>
                <a:gd fmla="*/ 1 h 4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4" w="24">
                  <a:moveTo>
                    <a:pt x="2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3" y="4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4" y="3"/>
                    <a:pt x="24" y="3"/>
                    <a:pt x="24" y="2"/>
                  </a:cubicBezTo>
                  <a:cubicBezTo>
                    <a:pt x="24" y="2"/>
                    <a:pt x="24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0"/>
                    <a:pt x="22" y="0"/>
                    <a:pt x="22" y="0"/>
                  </a:cubicBezTo>
                  <a:close/>
                  <a:moveTo>
                    <a:pt x="2" y="1"/>
                  </a:move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3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2"/>
                    <a:pt x="1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2" name="Oval 15"/>
            <p:cNvSpPr>
              <a:spLocks noChangeArrowheads="1"/>
            </p:cNvSpPr>
            <p:nvPr/>
          </p:nvSpPr>
          <p:spPr bwMode="auto">
            <a:xfrm>
              <a:off x="9711445" y="4656232"/>
              <a:ext cx="203604" cy="209967"/>
            </a:xfrm>
            <a:prstGeom prst="ellipse">
              <a:avLst/>
            </a:pr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3" name="Freeform 16"/>
            <p:cNvSpPr/>
            <p:nvPr/>
          </p:nvSpPr>
          <p:spPr bwMode="auto">
            <a:xfrm>
              <a:off x="9775071" y="4719858"/>
              <a:ext cx="63626" cy="76352"/>
            </a:xfrm>
            <a:custGeom>
              <a:gdLst>
                <a:gd fmla="*/ 5 w 6" name="T0"/>
                <a:gd fmla="*/ 0 h 7" name="T1"/>
                <a:gd fmla="*/ 1 w 6" name="T2"/>
                <a:gd fmla="*/ 0 h 7" name="T3"/>
                <a:gd fmla="*/ 0 w 6" name="T4"/>
                <a:gd fmla="*/ 1 h 7" name="T5"/>
                <a:gd fmla="*/ 0 w 6" name="T6"/>
                <a:gd fmla="*/ 5 h 7" name="T7"/>
                <a:gd fmla="*/ 1 w 6" name="T8"/>
                <a:gd fmla="*/ 7 h 7" name="T9"/>
                <a:gd fmla="*/ 5 w 6" name="T10"/>
                <a:gd fmla="*/ 7 h 7" name="T11"/>
                <a:gd fmla="*/ 6 w 6" name="T12"/>
                <a:gd fmla="*/ 5 h 7" name="T13"/>
                <a:gd fmla="*/ 6 w 6" name="T14"/>
                <a:gd fmla="*/ 1 h 7" name="T15"/>
                <a:gd fmla="*/ 5 w 6" name="T16"/>
                <a:gd fmla="*/ 0 h 7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7" w="6">
                  <a:moveTo>
                    <a:pt x="5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7"/>
                    <a:pt x="1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7"/>
                    <a:pt x="6" y="6"/>
                    <a:pt x="6" y="5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4" name="Freeform 17"/>
            <p:cNvSpPr/>
            <p:nvPr/>
          </p:nvSpPr>
          <p:spPr bwMode="auto">
            <a:xfrm>
              <a:off x="9393314" y="3402794"/>
              <a:ext cx="1202536" cy="1196174"/>
            </a:xfrm>
            <a:custGeom>
              <a:gdLst>
                <a:gd fmla="*/ 46 w 110" name="T0"/>
                <a:gd fmla="*/ 3 h 109" name="T1"/>
                <a:gd fmla="*/ 107 w 110" name="T2"/>
                <a:gd fmla="*/ 60 h 109" name="T3"/>
                <a:gd fmla="*/ 108 w 110" name="T4"/>
                <a:gd fmla="*/ 70 h 109" name="T5"/>
                <a:gd fmla="*/ 74 w 110" name="T6"/>
                <a:gd fmla="*/ 106 h 109" name="T7"/>
                <a:gd fmla="*/ 64 w 110" name="T8"/>
                <a:gd fmla="*/ 106 h 109" name="T9"/>
                <a:gd fmla="*/ 3 w 110" name="T10"/>
                <a:gd fmla="*/ 49 h 109" name="T11"/>
                <a:gd fmla="*/ 3 w 110" name="T12"/>
                <a:gd fmla="*/ 39 h 109" name="T13"/>
                <a:gd fmla="*/ 36 w 110" name="T14"/>
                <a:gd fmla="*/ 3 h 109" name="T15"/>
                <a:gd fmla="*/ 46 w 110" name="T16"/>
                <a:gd fmla="*/ 3 h 10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09" w="110">
                  <a:moveTo>
                    <a:pt x="46" y="3"/>
                  </a:moveTo>
                  <a:cubicBezTo>
                    <a:pt x="107" y="60"/>
                    <a:pt x="107" y="60"/>
                    <a:pt x="107" y="60"/>
                  </a:cubicBezTo>
                  <a:cubicBezTo>
                    <a:pt x="110" y="63"/>
                    <a:pt x="110" y="67"/>
                    <a:pt x="108" y="70"/>
                  </a:cubicBezTo>
                  <a:cubicBezTo>
                    <a:pt x="74" y="106"/>
                    <a:pt x="74" y="106"/>
                    <a:pt x="74" y="106"/>
                  </a:cubicBezTo>
                  <a:cubicBezTo>
                    <a:pt x="72" y="108"/>
                    <a:pt x="67" y="109"/>
                    <a:pt x="64" y="106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0" y="46"/>
                    <a:pt x="0" y="42"/>
                    <a:pt x="3" y="39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9" y="0"/>
                    <a:pt x="43" y="0"/>
                    <a:pt x="46" y="3"/>
                  </a:cubicBezTo>
                  <a:close/>
                </a:path>
              </a:pathLst>
            </a:custGeom>
            <a:solidFill>
              <a:srgbClr val="0277B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5" name="Freeform 18"/>
            <p:cNvSpPr/>
            <p:nvPr/>
          </p:nvSpPr>
          <p:spPr bwMode="auto">
            <a:xfrm>
              <a:off x="9679632" y="3472783"/>
              <a:ext cx="858955" cy="808053"/>
            </a:xfrm>
            <a:custGeom>
              <a:gdLst>
                <a:gd fmla="*/ 13 w 135" name="T0"/>
                <a:gd fmla="*/ 0 h 127" name="T1"/>
                <a:gd fmla="*/ 135 w 135" name="T2"/>
                <a:gd fmla="*/ 113 h 127" name="T3"/>
                <a:gd fmla="*/ 123 w 135" name="T4"/>
                <a:gd fmla="*/ 127 h 127" name="T5"/>
                <a:gd fmla="*/ 0 w 135" name="T6"/>
                <a:gd fmla="*/ 12 h 127" name="T7"/>
                <a:gd fmla="*/ 13 w 135" name="T8"/>
                <a:gd fmla="*/ 0 h 12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27" w="135">
                  <a:moveTo>
                    <a:pt x="13" y="0"/>
                  </a:moveTo>
                  <a:lnTo>
                    <a:pt x="135" y="113"/>
                  </a:lnTo>
                  <a:lnTo>
                    <a:pt x="123" y="127"/>
                  </a:lnTo>
                  <a:lnTo>
                    <a:pt x="0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6" name="Freeform 19"/>
            <p:cNvSpPr/>
            <p:nvPr/>
          </p:nvSpPr>
          <p:spPr bwMode="auto">
            <a:xfrm>
              <a:off x="9514204" y="3752739"/>
              <a:ext cx="248142" cy="254505"/>
            </a:xfrm>
            <a:custGeom>
              <a:gdLst>
                <a:gd fmla="*/ 19 w 23" name="T0"/>
                <a:gd fmla="*/ 3 h 23" name="T1"/>
                <a:gd fmla="*/ 19 w 23" name="T2"/>
                <a:gd fmla="*/ 18 h 23" name="T3"/>
                <a:gd fmla="*/ 4 w 23" name="T4"/>
                <a:gd fmla="*/ 19 h 23" name="T5"/>
                <a:gd fmla="*/ 4 w 23" name="T6"/>
                <a:gd fmla="*/ 4 h 23" name="T7"/>
                <a:gd fmla="*/ 19 w 23" name="T8"/>
                <a:gd fmla="*/ 3 h 2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3" w="23">
                  <a:moveTo>
                    <a:pt x="19" y="3"/>
                  </a:moveTo>
                  <a:cubicBezTo>
                    <a:pt x="23" y="7"/>
                    <a:pt x="23" y="14"/>
                    <a:pt x="19" y="18"/>
                  </a:cubicBezTo>
                  <a:cubicBezTo>
                    <a:pt x="15" y="23"/>
                    <a:pt x="9" y="23"/>
                    <a:pt x="4" y="19"/>
                  </a:cubicBezTo>
                  <a:cubicBezTo>
                    <a:pt x="0" y="15"/>
                    <a:pt x="0" y="8"/>
                    <a:pt x="4" y="4"/>
                  </a:cubicBezTo>
                  <a:cubicBezTo>
                    <a:pt x="8" y="0"/>
                    <a:pt x="14" y="0"/>
                    <a:pt x="19" y="3"/>
                  </a:cubicBezTo>
                  <a:close/>
                </a:path>
              </a:pathLst>
            </a:custGeom>
            <a:solidFill>
              <a:srgbClr val="FEC53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7" name="Freeform 20"/>
            <p:cNvSpPr/>
            <p:nvPr/>
          </p:nvSpPr>
          <p:spPr bwMode="auto">
            <a:xfrm>
              <a:off x="9622368" y="3854541"/>
              <a:ext cx="254505" cy="254505"/>
            </a:xfrm>
            <a:custGeom>
              <a:gdLst>
                <a:gd fmla="*/ 19 w 23" name="T0"/>
                <a:gd fmla="*/ 4 h 23" name="T1"/>
                <a:gd fmla="*/ 19 w 23" name="T2"/>
                <a:gd fmla="*/ 18 h 23" name="T3"/>
                <a:gd fmla="*/ 4 w 23" name="T4"/>
                <a:gd fmla="*/ 19 h 23" name="T5"/>
                <a:gd fmla="*/ 4 w 23" name="T6"/>
                <a:gd fmla="*/ 4 h 23" name="T7"/>
                <a:gd fmla="*/ 19 w 23" name="T8"/>
                <a:gd fmla="*/ 4 h 2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3" w="23">
                  <a:moveTo>
                    <a:pt x="19" y="4"/>
                  </a:moveTo>
                  <a:cubicBezTo>
                    <a:pt x="23" y="8"/>
                    <a:pt x="23" y="14"/>
                    <a:pt x="19" y="18"/>
                  </a:cubicBezTo>
                  <a:cubicBezTo>
                    <a:pt x="15" y="23"/>
                    <a:pt x="8" y="23"/>
                    <a:pt x="4" y="19"/>
                  </a:cubicBezTo>
                  <a:cubicBezTo>
                    <a:pt x="0" y="15"/>
                    <a:pt x="0" y="8"/>
                    <a:pt x="4" y="4"/>
                  </a:cubicBezTo>
                  <a:cubicBezTo>
                    <a:pt x="8" y="0"/>
                    <a:pt x="14" y="0"/>
                    <a:pt x="19" y="4"/>
                  </a:cubicBezTo>
                  <a:close/>
                </a:path>
              </a:pathLst>
            </a:custGeom>
            <a:solidFill>
              <a:srgbClr val="E93C4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8" name="Freeform 21"/>
            <p:cNvSpPr/>
            <p:nvPr/>
          </p:nvSpPr>
          <p:spPr bwMode="auto">
            <a:xfrm>
              <a:off x="9908686" y="4172672"/>
              <a:ext cx="305406" cy="299043"/>
            </a:xfrm>
            <a:custGeom>
              <a:gdLst>
                <a:gd fmla="*/ 6 w 28" name="T0"/>
                <a:gd fmla="*/ 2 h 27" name="T1"/>
                <a:gd fmla="*/ 27 w 28" name="T2"/>
                <a:gd fmla="*/ 21 h 27" name="T3"/>
                <a:gd fmla="*/ 27 w 28" name="T4"/>
                <a:gd fmla="*/ 26 h 27" name="T5"/>
                <a:gd fmla="*/ 27 w 28" name="T6"/>
                <a:gd fmla="*/ 26 h 27" name="T7"/>
                <a:gd fmla="*/ 22 w 28" name="T8"/>
                <a:gd fmla="*/ 26 h 27" name="T9"/>
                <a:gd fmla="*/ 1 w 28" name="T10"/>
                <a:gd fmla="*/ 7 h 27" name="T11"/>
                <a:gd fmla="*/ 1 w 28" name="T12"/>
                <a:gd fmla="*/ 2 h 27" name="T13"/>
                <a:gd fmla="*/ 1 w 28" name="T14"/>
                <a:gd fmla="*/ 2 h 27" name="T15"/>
                <a:gd fmla="*/ 6 w 28" name="T16"/>
                <a:gd fmla="*/ 2 h 27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7" w="28">
                  <a:moveTo>
                    <a:pt x="6" y="2"/>
                  </a:moveTo>
                  <a:cubicBezTo>
                    <a:pt x="27" y="21"/>
                    <a:pt x="27" y="21"/>
                    <a:pt x="27" y="21"/>
                  </a:cubicBezTo>
                  <a:cubicBezTo>
                    <a:pt x="28" y="22"/>
                    <a:pt x="28" y="24"/>
                    <a:pt x="27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6" y="27"/>
                    <a:pt x="23" y="27"/>
                    <a:pt x="22" y="2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3" y="0"/>
                    <a:pt x="5" y="0"/>
                    <a:pt x="6" y="2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9" name="Freeform 22"/>
            <p:cNvSpPr/>
            <p:nvPr/>
          </p:nvSpPr>
          <p:spPr bwMode="auto">
            <a:xfrm>
              <a:off x="10048664" y="3339168"/>
              <a:ext cx="820779" cy="1845162"/>
            </a:xfrm>
            <a:custGeom>
              <a:gdLst>
                <a:gd fmla="*/ 37 w 75" name="T0"/>
                <a:gd fmla="*/ 74 h 168" name="T1"/>
                <a:gd fmla="*/ 15 w 75" name="T2"/>
                <a:gd fmla="*/ 149 h 168" name="T3"/>
                <a:gd fmla="*/ 71 w 75" name="T4"/>
                <a:gd fmla="*/ 133 h 168" name="T5"/>
                <a:gd fmla="*/ 74 w 75" name="T6"/>
                <a:gd fmla="*/ 123 h 168" name="T7"/>
                <a:gd fmla="*/ 48 w 75" name="T8"/>
                <a:gd fmla="*/ 11 h 168" name="T9"/>
                <a:gd fmla="*/ 33 w 75" name="T10"/>
                <a:gd fmla="*/ 1 h 168" name="T11"/>
                <a:gd fmla="*/ 24 w 75" name="T12"/>
                <a:gd fmla="*/ 16 h 168" name="T13"/>
                <a:gd fmla="*/ 37 w 75" name="T14"/>
                <a:gd fmla="*/ 74 h 168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68" w="75">
                  <a:moveTo>
                    <a:pt x="37" y="74"/>
                  </a:moveTo>
                  <a:cubicBezTo>
                    <a:pt x="14" y="94"/>
                    <a:pt x="0" y="131"/>
                    <a:pt x="15" y="149"/>
                  </a:cubicBezTo>
                  <a:cubicBezTo>
                    <a:pt x="31" y="168"/>
                    <a:pt x="62" y="144"/>
                    <a:pt x="71" y="133"/>
                  </a:cubicBezTo>
                  <a:cubicBezTo>
                    <a:pt x="73" y="131"/>
                    <a:pt x="75" y="127"/>
                    <a:pt x="74" y="123"/>
                  </a:cubicBezTo>
                  <a:cubicBezTo>
                    <a:pt x="66" y="85"/>
                    <a:pt x="57" y="48"/>
                    <a:pt x="48" y="11"/>
                  </a:cubicBezTo>
                  <a:cubicBezTo>
                    <a:pt x="46" y="4"/>
                    <a:pt x="40" y="0"/>
                    <a:pt x="33" y="1"/>
                  </a:cubicBezTo>
                  <a:cubicBezTo>
                    <a:pt x="27" y="3"/>
                    <a:pt x="23" y="10"/>
                    <a:pt x="24" y="16"/>
                  </a:cubicBezTo>
                  <a:lnTo>
                    <a:pt x="37" y="74"/>
                  </a:lnTo>
                  <a:close/>
                </a:path>
              </a:pathLst>
            </a:custGeom>
            <a:solidFill>
              <a:srgbClr val="FFE5C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0" name="Freeform 23"/>
            <p:cNvSpPr/>
            <p:nvPr/>
          </p:nvSpPr>
          <p:spPr bwMode="auto">
            <a:xfrm>
              <a:off x="8979743" y="3790914"/>
              <a:ext cx="445384" cy="394483"/>
            </a:xfrm>
            <a:custGeom>
              <a:gdLst>
                <a:gd fmla="*/ 37 w 41" name="T0"/>
                <a:gd fmla="*/ 30 h 36" name="T1"/>
                <a:gd fmla="*/ 20 w 41" name="T2"/>
                <a:gd fmla="*/ 32 h 36" name="T3"/>
                <a:gd fmla="*/ 8 w 41" name="T4"/>
                <a:gd fmla="*/ 24 h 36" name="T5"/>
                <a:gd fmla="*/ 4 w 41" name="T6"/>
                <a:gd fmla="*/ 6 h 36" name="T7"/>
                <a:gd fmla="*/ 22 w 41" name="T8"/>
                <a:gd fmla="*/ 4 h 36" name="T9"/>
                <a:gd fmla="*/ 34 w 41" name="T10"/>
                <a:gd fmla="*/ 12 h 36" name="T11"/>
                <a:gd fmla="*/ 37 w 41" name="T12"/>
                <a:gd fmla="*/ 30 h 3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6" w="41">
                  <a:moveTo>
                    <a:pt x="37" y="30"/>
                  </a:moveTo>
                  <a:cubicBezTo>
                    <a:pt x="34" y="35"/>
                    <a:pt x="26" y="36"/>
                    <a:pt x="20" y="3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2" y="20"/>
                    <a:pt x="0" y="12"/>
                    <a:pt x="4" y="6"/>
                  </a:cubicBezTo>
                  <a:cubicBezTo>
                    <a:pt x="8" y="1"/>
                    <a:pt x="16" y="0"/>
                    <a:pt x="22" y="4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40" y="16"/>
                    <a:pt x="41" y="24"/>
                    <a:pt x="37" y="30"/>
                  </a:cubicBezTo>
                  <a:close/>
                </a:path>
              </a:pathLst>
            </a:custGeom>
            <a:solidFill>
              <a:srgbClr val="FFE5C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1" name="Freeform 24"/>
            <p:cNvSpPr/>
            <p:nvPr/>
          </p:nvSpPr>
          <p:spPr bwMode="auto">
            <a:xfrm>
              <a:off x="8979743" y="4153584"/>
              <a:ext cx="515373" cy="445384"/>
            </a:xfrm>
            <a:custGeom>
              <a:gdLst>
                <a:gd fmla="*/ 43 w 47" name="T0"/>
                <a:gd fmla="*/ 34 h 41" name="T1"/>
                <a:gd fmla="*/ 25 w 47" name="T2"/>
                <a:gd fmla="*/ 37 h 41" name="T3"/>
                <a:gd fmla="*/ 8 w 47" name="T4"/>
                <a:gd fmla="*/ 24 h 41" name="T5"/>
                <a:gd fmla="*/ 4 w 47" name="T6"/>
                <a:gd fmla="*/ 7 h 41" name="T7"/>
                <a:gd fmla="*/ 22 w 47" name="T8"/>
                <a:gd fmla="*/ 4 h 41" name="T9"/>
                <a:gd fmla="*/ 39 w 47" name="T10"/>
                <a:gd fmla="*/ 17 h 41" name="T11"/>
                <a:gd fmla="*/ 43 w 47" name="T12"/>
                <a:gd fmla="*/ 34 h 4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1" w="47">
                  <a:moveTo>
                    <a:pt x="43" y="34"/>
                  </a:moveTo>
                  <a:cubicBezTo>
                    <a:pt x="39" y="40"/>
                    <a:pt x="31" y="41"/>
                    <a:pt x="25" y="37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2" y="20"/>
                    <a:pt x="0" y="12"/>
                    <a:pt x="4" y="7"/>
                  </a:cubicBezTo>
                  <a:cubicBezTo>
                    <a:pt x="8" y="1"/>
                    <a:pt x="16" y="0"/>
                    <a:pt x="22" y="4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45" y="21"/>
                    <a:pt x="47" y="29"/>
                    <a:pt x="43" y="34"/>
                  </a:cubicBezTo>
                  <a:close/>
                </a:path>
              </a:pathLst>
            </a:custGeom>
            <a:solidFill>
              <a:srgbClr val="FFE5C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2" name="Freeform 25"/>
            <p:cNvSpPr/>
            <p:nvPr/>
          </p:nvSpPr>
          <p:spPr bwMode="auto">
            <a:xfrm>
              <a:off x="10443147" y="4910737"/>
              <a:ext cx="738065" cy="897130"/>
            </a:xfrm>
            <a:custGeom>
              <a:gdLst>
                <a:gd fmla="*/ 32 w 116" name="T0"/>
                <a:gd fmla="*/ 141 h 141" name="T1"/>
                <a:gd fmla="*/ 0 w 116" name="T2"/>
                <a:gd fmla="*/ 119 h 141" name="T3"/>
                <a:gd fmla="*/ 84 w 116" name="T4"/>
                <a:gd fmla="*/ 0 h 141" name="T5"/>
                <a:gd fmla="*/ 116 w 116" name="T6"/>
                <a:gd fmla="*/ 22 h 141" name="T7"/>
                <a:gd fmla="*/ 32 w 116" name="T8"/>
                <a:gd fmla="*/ 141 h 14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41" w="115">
                  <a:moveTo>
                    <a:pt x="32" y="141"/>
                  </a:moveTo>
                  <a:lnTo>
                    <a:pt x="0" y="119"/>
                  </a:lnTo>
                  <a:lnTo>
                    <a:pt x="84" y="0"/>
                  </a:lnTo>
                  <a:lnTo>
                    <a:pt x="116" y="22"/>
                  </a:lnTo>
                  <a:lnTo>
                    <a:pt x="32" y="141"/>
                  </a:lnTo>
                  <a:close/>
                </a:path>
              </a:pathLst>
            </a:custGeom>
            <a:solidFill>
              <a:srgbClr val="FFCA2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</p:spTree>
    <p:extLst>
      <p:ext uri="{BB962C8B-B14F-4D97-AF65-F5344CB8AC3E}">
        <p14:creationId val="851960725"/>
      </p:ext>
    </p:extLst>
  </p:cSld>
  <p:clrMapOvr>
    <a:masterClrMapping/>
  </p:clrMapOvr>
  <mc:AlternateContent>
    <mc:Choice Requires="p159">
      <p:transition p14:dur="2000" spd="slow">
        <p159:morph option="byObject"/>
      </p:transition>
    </mc:Choice>
    <mc:Fallback>
      <p:transition spd="slow">
        <p:fade/>
      </p:transition>
    </mc:Fallback>
  </mc:AlternateContent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altLang="zh-CN" lang="en-US"/>
              <a:t>Service</a:t>
            </a:r>
          </a:p>
        </p:txBody>
      </p:sp>
      <p:sp>
        <p:nvSpPr>
          <p:cNvPr id="5" name="同侧圆角矩形 4"/>
          <p:cNvSpPr/>
          <p:nvPr/>
        </p:nvSpPr>
        <p:spPr>
          <a:xfrm>
            <a:off x="8033657" y="2626652"/>
            <a:ext cx="2191657" cy="1654629"/>
          </a:xfrm>
          <a:prstGeom prst="round2SameRect">
            <a:avLst>
              <a:gd fmla="val 8772" name="adj1"/>
              <a:gd fmla="val 0" name="adj2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文本框 5"/>
          <p:cNvSpPr txBox="1"/>
          <p:nvPr/>
        </p:nvSpPr>
        <p:spPr>
          <a:xfrm>
            <a:off x="8633233" y="2678876"/>
            <a:ext cx="992505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z="3200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No.1</a:t>
            </a:r>
          </a:p>
        </p:txBody>
      </p:sp>
      <p:sp>
        <p:nvSpPr>
          <p:cNvPr id="7" name="矩形 6"/>
          <p:cNvSpPr/>
          <p:nvPr/>
        </p:nvSpPr>
        <p:spPr>
          <a:xfrm>
            <a:off x="8142972" y="3471599"/>
            <a:ext cx="1974732" cy="411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zh-CN" lang="en-US" sz="1400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Cloud of Biz</a:t>
            </a:r>
          </a:p>
        </p:txBody>
      </p:sp>
      <p:sp>
        <p:nvSpPr>
          <p:cNvPr id="8" name="矩形 7"/>
          <p:cNvSpPr/>
          <p:nvPr/>
        </p:nvSpPr>
        <p:spPr>
          <a:xfrm>
            <a:off x="8142972" y="3729711"/>
            <a:ext cx="1974732" cy="411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zh-CN" lang="en-US" sz="1400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Total solution of Corp.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8386537" y="3304743"/>
            <a:ext cx="1390650" cy="0"/>
          </a:xfrm>
          <a:prstGeom prst="line">
            <a:avLst/>
          </a:prstGeom>
          <a:ln>
            <a:solidFill>
              <a:srgbClr val="EA5F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>
          <a:xfrm rot="5400000">
            <a:off x="5634196" y="1387067"/>
            <a:ext cx="590181" cy="712411"/>
            <a:chOff x="3461276" y="4610485"/>
            <a:chExt cx="590181" cy="712411"/>
          </a:xfrm>
        </p:grpSpPr>
        <p:cxnSp>
          <p:nvCxnSpPr>
            <p:cNvPr id="23" name="直接连接符 22"/>
            <p:cNvCxnSpPr/>
            <p:nvPr/>
          </p:nvCxnSpPr>
          <p:spPr>
            <a:xfrm flipH="1" rot="18900000">
              <a:off x="3756366" y="4732715"/>
              <a:ext cx="0" cy="59018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rot="18900000">
              <a:off x="3461276" y="4610485"/>
              <a:ext cx="590181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组合 10"/>
          <p:cNvGrpSpPr/>
          <p:nvPr/>
        </p:nvGrpSpPr>
        <p:grpSpPr>
          <a:xfrm rot="16200000">
            <a:off x="5946347" y="4758523"/>
            <a:ext cx="590181" cy="712411"/>
            <a:chOff x="3461276" y="4610485"/>
            <a:chExt cx="590181" cy="712411"/>
          </a:xfrm>
        </p:grpSpPr>
        <p:cxnSp>
          <p:nvCxnSpPr>
            <p:cNvPr id="21" name="直接连接符 20"/>
            <p:cNvCxnSpPr/>
            <p:nvPr/>
          </p:nvCxnSpPr>
          <p:spPr>
            <a:xfrm flipH="1" rot="18900000">
              <a:off x="3756366" y="4732715"/>
              <a:ext cx="0" cy="59018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rot="18900000">
              <a:off x="3461276" y="4610485"/>
              <a:ext cx="590181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同侧圆角矩形 11"/>
          <p:cNvSpPr/>
          <p:nvPr/>
        </p:nvSpPr>
        <p:spPr>
          <a:xfrm>
            <a:off x="1966686" y="2316893"/>
            <a:ext cx="2873828" cy="2169644"/>
          </a:xfrm>
          <a:prstGeom prst="round2SameRect">
            <a:avLst>
              <a:gd fmla="val 8772" name="adj1"/>
              <a:gd fmla="val 0" name="adj2"/>
            </a:avLst>
          </a:prstGeom>
          <a:solidFill>
            <a:srgbClr val="FF6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文本框 13"/>
          <p:cNvSpPr txBox="1"/>
          <p:nvPr/>
        </p:nvSpPr>
        <p:spPr>
          <a:xfrm>
            <a:off x="2398480" y="2540303"/>
            <a:ext cx="2008505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4000">
                <a:solidFill>
                  <a:schemeClr val="bg1">
                    <a:lumMod val="8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423,000</a:t>
            </a:r>
          </a:p>
        </p:txBody>
      </p:sp>
      <p:sp>
        <p:nvSpPr>
          <p:cNvPr id="15" name="矩形 14"/>
          <p:cNvSpPr/>
          <p:nvPr/>
        </p:nvSpPr>
        <p:spPr>
          <a:xfrm>
            <a:off x="2413910" y="3101215"/>
            <a:ext cx="1974732" cy="51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z="14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Users</a:t>
            </a:r>
          </a:p>
          <a:p>
            <a:pPr algn="ctr"/>
            <a:r>
              <a:rPr altLang="zh-CN" lang="en-US" sz="14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Increasing in 2016</a:t>
            </a:r>
          </a:p>
        </p:txBody>
      </p:sp>
      <p:sp>
        <p:nvSpPr>
          <p:cNvPr id="16" name="同侧圆角矩形 15"/>
          <p:cNvSpPr/>
          <p:nvPr/>
        </p:nvSpPr>
        <p:spPr>
          <a:xfrm>
            <a:off x="5061346" y="2607900"/>
            <a:ext cx="2191657" cy="1654629"/>
          </a:xfrm>
          <a:prstGeom prst="round2SameRect">
            <a:avLst>
              <a:gd fmla="val 8772" name="adj1"/>
              <a:gd fmla="val 0" name="adj2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文本框 16"/>
          <p:cNvSpPr txBox="1"/>
          <p:nvPr/>
        </p:nvSpPr>
        <p:spPr>
          <a:xfrm>
            <a:off x="5341041" y="2660124"/>
            <a:ext cx="1632267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z="3200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528,000</a:t>
            </a:r>
          </a:p>
        </p:txBody>
      </p:sp>
      <p:sp>
        <p:nvSpPr>
          <p:cNvPr id="18" name="矩形 17"/>
          <p:cNvSpPr/>
          <p:nvPr/>
        </p:nvSpPr>
        <p:spPr>
          <a:xfrm>
            <a:off x="5121995" y="3452847"/>
            <a:ext cx="1974732" cy="411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zh-CN" lang="en-US" sz="1400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Downloader</a:t>
            </a:r>
          </a:p>
        </p:txBody>
      </p:sp>
      <p:cxnSp>
        <p:nvCxnSpPr>
          <p:cNvPr id="19" name="直接连接符 18"/>
          <p:cNvCxnSpPr/>
          <p:nvPr/>
        </p:nvCxnSpPr>
        <p:spPr>
          <a:xfrm>
            <a:off x="5472735" y="3285991"/>
            <a:ext cx="1390650" cy="0"/>
          </a:xfrm>
          <a:prstGeom prst="line">
            <a:avLst/>
          </a:prstGeom>
          <a:ln>
            <a:solidFill>
              <a:srgbClr val="EA5F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图片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4517" y="3886293"/>
            <a:ext cx="533517" cy="444609"/>
          </a:xfrm>
          <a:prstGeom prst="rect">
            <a:avLst/>
          </a:prstGeom>
        </p:spPr>
      </p:pic>
    </p:spTree>
    <p:extLst>
      <p:ext uri="{BB962C8B-B14F-4D97-AF65-F5344CB8AC3E}">
        <p14:creationId val="2637441648"/>
      </p:ext>
    </p:extLst>
  </p:cSld>
  <p:clrMapOvr>
    <a:masterClrMapping/>
  </p:clrMapOvr>
  <mc:AlternateContent>
    <mc:Choice Requires="p159">
      <p:transition p14:dur="2000" spd="slow">
        <p159:morph option="byObject"/>
      </p:transition>
    </mc:Choice>
    <mc:Fallback>
      <p:transition spd="slow">
        <p:fade/>
      </p:transition>
    </mc:Fallback>
  </mc:AlternateContent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同侧圆角矩形 3"/>
          <p:cNvSpPr/>
          <p:nvPr/>
        </p:nvSpPr>
        <p:spPr>
          <a:xfrm>
            <a:off x="4659086" y="2316893"/>
            <a:ext cx="2873828" cy="2169644"/>
          </a:xfrm>
          <a:prstGeom prst="round2SameRect">
            <a:avLst>
              <a:gd fmla="val 8772" name="adj1"/>
              <a:gd fmla="val 0" name="adj2"/>
            </a:avLst>
          </a:prstGeom>
          <a:solidFill>
            <a:srgbClr val="FF6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同侧圆角矩形 5"/>
          <p:cNvSpPr/>
          <p:nvPr/>
        </p:nvSpPr>
        <p:spPr>
          <a:xfrm>
            <a:off x="2022930" y="2626652"/>
            <a:ext cx="2191657" cy="1654629"/>
          </a:xfrm>
          <a:prstGeom prst="round2SameRect">
            <a:avLst>
              <a:gd fmla="val 8772" name="adj1"/>
              <a:gd fmla="val 0" name="adj2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同侧圆角矩形 6"/>
          <p:cNvSpPr/>
          <p:nvPr/>
        </p:nvSpPr>
        <p:spPr>
          <a:xfrm>
            <a:off x="7977414" y="2626652"/>
            <a:ext cx="2191657" cy="1654629"/>
          </a:xfrm>
          <a:prstGeom prst="round2SameRect">
            <a:avLst>
              <a:gd fmla="val 8772" name="adj1"/>
              <a:gd fmla="val 0" name="adj2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3044" y="3854746"/>
            <a:ext cx="445912" cy="471166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090880" y="2540303"/>
            <a:ext cx="2000567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4000">
                <a:solidFill>
                  <a:schemeClr val="bg1">
                    <a:lumMod val="8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528,000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298658" y="2678876"/>
            <a:ext cx="1640205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z="3200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423,000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8576990" y="2678876"/>
            <a:ext cx="992505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z="3200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No.1</a:t>
            </a:r>
          </a:p>
        </p:txBody>
      </p:sp>
      <p:sp>
        <p:nvSpPr>
          <p:cNvPr id="12" name="矩形 11"/>
          <p:cNvSpPr/>
          <p:nvPr/>
        </p:nvSpPr>
        <p:spPr>
          <a:xfrm>
            <a:off x="2083579" y="3471599"/>
            <a:ext cx="1974732" cy="411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zh-CN" lang="en-US" sz="1400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Users</a:t>
            </a:r>
          </a:p>
        </p:txBody>
      </p:sp>
      <p:sp>
        <p:nvSpPr>
          <p:cNvPr id="13" name="矩形 12"/>
          <p:cNvSpPr/>
          <p:nvPr/>
        </p:nvSpPr>
        <p:spPr>
          <a:xfrm>
            <a:off x="2083579" y="3729711"/>
            <a:ext cx="1974732" cy="411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zh-CN" lang="en-US" sz="1400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Increasing in 2016</a:t>
            </a:r>
          </a:p>
        </p:txBody>
      </p:sp>
      <p:sp>
        <p:nvSpPr>
          <p:cNvPr id="14" name="矩形 13"/>
          <p:cNvSpPr/>
          <p:nvPr/>
        </p:nvSpPr>
        <p:spPr>
          <a:xfrm>
            <a:off x="5106310" y="3022829"/>
            <a:ext cx="1974732" cy="411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zh-CN" lang="en-US" sz="14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Downloader</a:t>
            </a:r>
          </a:p>
        </p:txBody>
      </p:sp>
      <p:sp>
        <p:nvSpPr>
          <p:cNvPr id="15" name="矩形 14"/>
          <p:cNvSpPr/>
          <p:nvPr/>
        </p:nvSpPr>
        <p:spPr>
          <a:xfrm>
            <a:off x="8086729" y="3471599"/>
            <a:ext cx="1974732" cy="411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zh-CN" lang="en-US" sz="1400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Cloud of Biz</a:t>
            </a:r>
          </a:p>
        </p:txBody>
      </p:sp>
      <p:sp>
        <p:nvSpPr>
          <p:cNvPr id="16" name="矩形 15"/>
          <p:cNvSpPr/>
          <p:nvPr/>
        </p:nvSpPr>
        <p:spPr>
          <a:xfrm>
            <a:off x="8086729" y="3729711"/>
            <a:ext cx="1974732" cy="411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zh-CN" lang="en-US" sz="1400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Total solution of Corp.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2434319" y="3304743"/>
            <a:ext cx="1390650" cy="0"/>
          </a:xfrm>
          <a:prstGeom prst="line">
            <a:avLst/>
          </a:prstGeom>
          <a:ln>
            <a:solidFill>
              <a:srgbClr val="EA5F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8330294" y="3304743"/>
            <a:ext cx="1390650" cy="0"/>
          </a:xfrm>
          <a:prstGeom prst="line">
            <a:avLst/>
          </a:prstGeom>
          <a:ln>
            <a:solidFill>
              <a:srgbClr val="EA5F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组合 18"/>
          <p:cNvGrpSpPr/>
          <p:nvPr/>
        </p:nvGrpSpPr>
        <p:grpSpPr>
          <a:xfrm rot="5400000">
            <a:off x="5577953" y="1387067"/>
            <a:ext cx="590181" cy="712411"/>
            <a:chOff x="3461276" y="4610485"/>
            <a:chExt cx="590181" cy="712411"/>
          </a:xfrm>
        </p:grpSpPr>
        <p:cxnSp>
          <p:nvCxnSpPr>
            <p:cNvPr id="20" name="直接连接符 19"/>
            <p:cNvCxnSpPr/>
            <p:nvPr/>
          </p:nvCxnSpPr>
          <p:spPr>
            <a:xfrm flipH="1" rot="18900000">
              <a:off x="3756366" y="4732715"/>
              <a:ext cx="0" cy="59018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rot="18900000">
              <a:off x="3461276" y="4610485"/>
              <a:ext cx="590181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组合 21"/>
          <p:cNvGrpSpPr/>
          <p:nvPr/>
        </p:nvGrpSpPr>
        <p:grpSpPr>
          <a:xfrm rot="16200000">
            <a:off x="5890104" y="4758523"/>
            <a:ext cx="590181" cy="712411"/>
            <a:chOff x="3461276" y="4610485"/>
            <a:chExt cx="590181" cy="712411"/>
          </a:xfrm>
        </p:grpSpPr>
        <p:cxnSp>
          <p:nvCxnSpPr>
            <p:cNvPr id="23" name="直接连接符 22"/>
            <p:cNvCxnSpPr/>
            <p:nvPr/>
          </p:nvCxnSpPr>
          <p:spPr>
            <a:xfrm flipH="1" rot="18900000">
              <a:off x="3756366" y="4732715"/>
              <a:ext cx="0" cy="59018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rot="18900000">
              <a:off x="3461276" y="4610485"/>
              <a:ext cx="590181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标题 1"/>
          <p:cNvSpPr>
            <a:spLocks noGrp="1"/>
          </p:cNvSpPr>
          <p:nvPr>
            <p:ph type="title"/>
          </p:nvPr>
        </p:nvSpPr>
        <p:spPr>
          <a:xfrm>
            <a:off x="838200" y="651903"/>
            <a:ext cx="10515600" cy="642325"/>
          </a:xfrm>
        </p:spPr>
        <p:txBody>
          <a:bodyPr>
            <a:normAutofit fontScale="90000"/>
          </a:bodyPr>
          <a:lstStyle/>
          <a:p>
            <a:r>
              <a:rPr altLang="zh-CN" lang="en-US"/>
              <a:t>Service</a:t>
            </a:r>
          </a:p>
        </p:txBody>
      </p:sp>
    </p:spTree>
    <p:extLst>
      <p:ext uri="{BB962C8B-B14F-4D97-AF65-F5344CB8AC3E}">
        <p14:creationId val="4119695720"/>
      </p:ext>
    </p:extLst>
  </p:cSld>
  <p:clrMapOvr>
    <a:masterClrMapping/>
  </p:clrMapOvr>
  <mc:AlternateContent>
    <mc:Choice Requires="p159">
      <p:transition p14:dur="2000" spd="slow">
        <p159:morph option="byObject"/>
      </p:transition>
    </mc:Choice>
    <mc:Fallback>
      <p:transition spd="slow">
        <p:fade/>
      </p:transition>
    </mc:Fallback>
  </mc:AlternateContent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838200" y="651903"/>
            <a:ext cx="10515600" cy="642325"/>
          </a:xfrm>
        </p:spPr>
        <p:txBody>
          <a:bodyPr>
            <a:normAutofit fontScale="90000"/>
          </a:bodyPr>
          <a:lstStyle/>
          <a:p>
            <a:r>
              <a:rPr altLang="zh-CN" lang="en-US"/>
              <a:t>Service</a:t>
            </a:r>
          </a:p>
        </p:txBody>
      </p:sp>
      <p:sp>
        <p:nvSpPr>
          <p:cNvPr id="5" name="同侧圆角矩形 4"/>
          <p:cNvSpPr/>
          <p:nvPr/>
        </p:nvSpPr>
        <p:spPr>
          <a:xfrm>
            <a:off x="1974779" y="2626652"/>
            <a:ext cx="2191657" cy="1654629"/>
          </a:xfrm>
          <a:prstGeom prst="round2SameRect">
            <a:avLst>
              <a:gd fmla="val 8772" name="adj1"/>
              <a:gd fmla="val 0" name="adj2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文本框 5"/>
          <p:cNvSpPr txBox="1"/>
          <p:nvPr/>
        </p:nvSpPr>
        <p:spPr>
          <a:xfrm>
            <a:off x="2250507" y="2678876"/>
            <a:ext cx="1640205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z="3200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423,000</a:t>
            </a:r>
          </a:p>
        </p:txBody>
      </p:sp>
      <p:sp>
        <p:nvSpPr>
          <p:cNvPr id="7" name="矩形 6"/>
          <p:cNvSpPr/>
          <p:nvPr/>
        </p:nvSpPr>
        <p:spPr>
          <a:xfrm>
            <a:off x="2035428" y="3471599"/>
            <a:ext cx="1974732" cy="411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zh-CN" lang="en-US" sz="1400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Users</a:t>
            </a:r>
          </a:p>
        </p:txBody>
      </p:sp>
      <p:sp>
        <p:nvSpPr>
          <p:cNvPr id="8" name="矩形 7"/>
          <p:cNvSpPr/>
          <p:nvPr/>
        </p:nvSpPr>
        <p:spPr>
          <a:xfrm>
            <a:off x="2035428" y="3729711"/>
            <a:ext cx="1974732" cy="411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zh-CN" lang="en-US" sz="1400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Increasing in 2016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2386168" y="3304743"/>
            <a:ext cx="1390650" cy="0"/>
          </a:xfrm>
          <a:prstGeom prst="line">
            <a:avLst/>
          </a:prstGeom>
          <a:ln>
            <a:solidFill>
              <a:srgbClr val="EA5F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>
          <a:xfrm rot="5400000">
            <a:off x="5529802" y="1387067"/>
            <a:ext cx="590181" cy="712411"/>
            <a:chOff x="3461276" y="4610485"/>
            <a:chExt cx="590181" cy="712411"/>
          </a:xfrm>
        </p:grpSpPr>
        <p:cxnSp>
          <p:nvCxnSpPr>
            <p:cNvPr id="11" name="直接连接符 10"/>
            <p:cNvCxnSpPr/>
            <p:nvPr/>
          </p:nvCxnSpPr>
          <p:spPr>
            <a:xfrm flipH="1" rot="18900000">
              <a:off x="3756366" y="4732715"/>
              <a:ext cx="0" cy="59018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rot="18900000">
              <a:off x="3461276" y="4610485"/>
              <a:ext cx="590181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12"/>
          <p:cNvGrpSpPr/>
          <p:nvPr/>
        </p:nvGrpSpPr>
        <p:grpSpPr>
          <a:xfrm rot="16200000">
            <a:off x="5841953" y="4758523"/>
            <a:ext cx="590181" cy="712411"/>
            <a:chOff x="3461276" y="4610485"/>
            <a:chExt cx="590181" cy="712411"/>
          </a:xfrm>
        </p:grpSpPr>
        <p:cxnSp>
          <p:nvCxnSpPr>
            <p:cNvPr id="14" name="直接连接符 13"/>
            <p:cNvCxnSpPr/>
            <p:nvPr/>
          </p:nvCxnSpPr>
          <p:spPr>
            <a:xfrm flipH="1" rot="18900000">
              <a:off x="3756366" y="4732715"/>
              <a:ext cx="0" cy="59018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rot="18900000">
              <a:off x="3461276" y="4610485"/>
              <a:ext cx="590181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同侧圆角矩形 15"/>
          <p:cNvSpPr/>
          <p:nvPr/>
        </p:nvSpPr>
        <p:spPr>
          <a:xfrm>
            <a:off x="4956952" y="2607900"/>
            <a:ext cx="2191657" cy="1654629"/>
          </a:xfrm>
          <a:prstGeom prst="round2SameRect">
            <a:avLst>
              <a:gd fmla="val 8772" name="adj1"/>
              <a:gd fmla="val 0" name="adj2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文本框 16"/>
          <p:cNvSpPr txBox="1"/>
          <p:nvPr/>
        </p:nvSpPr>
        <p:spPr>
          <a:xfrm>
            <a:off x="5236648" y="2660124"/>
            <a:ext cx="1632267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z="3200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528,000</a:t>
            </a:r>
          </a:p>
        </p:txBody>
      </p:sp>
      <p:sp>
        <p:nvSpPr>
          <p:cNvPr id="18" name="矩形 17"/>
          <p:cNvSpPr/>
          <p:nvPr/>
        </p:nvSpPr>
        <p:spPr>
          <a:xfrm>
            <a:off x="5017601" y="3452847"/>
            <a:ext cx="1974732" cy="411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zh-CN" lang="en-US" sz="1400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Downloader</a:t>
            </a:r>
          </a:p>
        </p:txBody>
      </p:sp>
      <p:cxnSp>
        <p:nvCxnSpPr>
          <p:cNvPr id="19" name="直接连接符 18"/>
          <p:cNvCxnSpPr/>
          <p:nvPr/>
        </p:nvCxnSpPr>
        <p:spPr>
          <a:xfrm>
            <a:off x="5368341" y="3285991"/>
            <a:ext cx="1390650" cy="0"/>
          </a:xfrm>
          <a:prstGeom prst="line">
            <a:avLst/>
          </a:prstGeom>
          <a:ln>
            <a:solidFill>
              <a:srgbClr val="EA5F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同侧圆角矩形 19"/>
          <p:cNvSpPr/>
          <p:nvPr/>
        </p:nvSpPr>
        <p:spPr>
          <a:xfrm>
            <a:off x="7343394" y="2316893"/>
            <a:ext cx="2873828" cy="2169644"/>
          </a:xfrm>
          <a:prstGeom prst="round2SameRect">
            <a:avLst>
              <a:gd fmla="val 8772" name="adj1"/>
              <a:gd fmla="val 0" name="adj2"/>
            </a:avLst>
          </a:prstGeom>
          <a:solidFill>
            <a:srgbClr val="FF6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" name="文本框 21"/>
          <p:cNvSpPr txBox="1"/>
          <p:nvPr/>
        </p:nvSpPr>
        <p:spPr>
          <a:xfrm>
            <a:off x="8173492" y="2540303"/>
            <a:ext cx="1197292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4000">
                <a:solidFill>
                  <a:schemeClr val="bg1">
                    <a:lumMod val="8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No.1</a:t>
            </a:r>
          </a:p>
        </p:txBody>
      </p:sp>
      <p:sp>
        <p:nvSpPr>
          <p:cNvPr id="23" name="矩形 22"/>
          <p:cNvSpPr/>
          <p:nvPr/>
        </p:nvSpPr>
        <p:spPr>
          <a:xfrm>
            <a:off x="7790619" y="3022829"/>
            <a:ext cx="1974732" cy="51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z="14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Cloud of Biz</a:t>
            </a:r>
          </a:p>
          <a:p>
            <a:pPr algn="ctr"/>
            <a:r>
              <a:rPr altLang="zh-CN" lang="en-US" sz="14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Total solution of Corp.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4256" y="3874990"/>
            <a:ext cx="447454" cy="490082"/>
          </a:xfrm>
          <a:prstGeom prst="rect">
            <a:avLst/>
          </a:prstGeom>
        </p:spPr>
      </p:pic>
    </p:spTree>
    <p:extLst>
      <p:ext uri="{BB962C8B-B14F-4D97-AF65-F5344CB8AC3E}">
        <p14:creationId val="1839668373"/>
      </p:ext>
    </p:extLst>
  </p:cSld>
  <p:clrMapOvr>
    <a:masterClrMapping/>
  </p:clrMapOvr>
  <mc:AlternateContent>
    <mc:Choice Requires="p159">
      <p:transition p14:dur="2000" spd="slow">
        <p159:morph option="byObject"/>
      </p:transition>
    </mc:Choice>
    <mc:Fallback>
      <p:transition spd="slow">
        <p:fade/>
      </p:transition>
    </mc:Fallback>
  </mc:AlternateContent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altLang="zh-CN" lang="en-US"/>
              <a:t>SWOT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38200" y="1465389"/>
            <a:ext cx="4938486" cy="1815542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solidFill>
              <a:srgbClr val="D83835"/>
            </a:solidFill>
          </a:ln>
        </p:spPr>
        <p:txBody>
          <a:bodyPr anchor="t" rtlCol="0" wrap="square">
            <a:noAutofit/>
          </a:bodyPr>
          <a:lstStyle/>
          <a:p>
            <a:pPr>
              <a:lnSpc>
                <a:spcPct val="150000"/>
              </a:lnSpc>
            </a:pPr>
            <a:r>
              <a:rPr altLang="zh-CN" lang="en-US">
                <a:solidFill>
                  <a:sysClr lastClr="000000" val="windowText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If I could save time in a bottle the first thing that I'd like to do is to save every day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38200" y="4004264"/>
            <a:ext cx="4938486" cy="181969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solidFill>
              <a:srgbClr val="D83835"/>
            </a:solidFill>
          </a:ln>
        </p:spPr>
        <p:txBody>
          <a:bodyPr anchor="b" rtlCol="0" wrap="square">
            <a:noAutofit/>
          </a:bodyPr>
          <a:lstStyle/>
          <a:p>
            <a:pPr>
              <a:lnSpc>
                <a:spcPct val="150000"/>
              </a:lnSpc>
            </a:pPr>
            <a:r>
              <a:rPr altLang="zh-CN" lang="en-US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If I could save time in a bottle the first thing that I'd like to do is to save every day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502401" y="1465389"/>
            <a:ext cx="4851400" cy="1815542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solidFill>
              <a:srgbClr val="D83835"/>
            </a:solidFill>
          </a:ln>
        </p:spPr>
        <p:txBody>
          <a:bodyPr anchor="t" rtlCol="0" wrap="square">
            <a:noAutofit/>
          </a:bodyPr>
          <a:lstStyle/>
          <a:p>
            <a:pPr algn="r">
              <a:lnSpc>
                <a:spcPct val="150000"/>
              </a:lnSpc>
            </a:pPr>
            <a:r>
              <a:rPr altLang="zh-CN" lang="en-US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If I could save time in a bottle the first thing that I'd like to do is to save every day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502401" y="4004264"/>
            <a:ext cx="4851400" cy="181969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solidFill>
              <a:srgbClr val="D83835"/>
            </a:solidFill>
          </a:ln>
        </p:spPr>
        <p:txBody>
          <a:bodyPr anchor="b" rtlCol="0" wrap="square">
            <a:noAutofit/>
          </a:bodyPr>
          <a:lstStyle/>
          <a:p>
            <a:pPr algn="r">
              <a:lnSpc>
                <a:spcPct val="150000"/>
              </a:lnSpc>
            </a:pPr>
            <a:r>
              <a:rPr altLang="zh-CN" lang="en-US">
                <a:solidFill>
                  <a:sysClr lastClr="000000" val="windowText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If I could save time in a bottle the first thing that I'd like to do is to save every day</a:t>
            </a:r>
          </a:p>
        </p:txBody>
      </p:sp>
      <p:sp>
        <p:nvSpPr>
          <p:cNvPr id="14" name="矩形 13"/>
          <p:cNvSpPr/>
          <p:nvPr/>
        </p:nvSpPr>
        <p:spPr>
          <a:xfrm>
            <a:off x="5322457" y="2927338"/>
            <a:ext cx="1412830" cy="1412830"/>
          </a:xfrm>
          <a:prstGeom prst="rect">
            <a:avLst/>
          </a:prstGeom>
          <a:solidFill>
            <a:srgbClr val="D83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文本框 16"/>
          <p:cNvSpPr txBox="1"/>
          <p:nvPr/>
        </p:nvSpPr>
        <p:spPr>
          <a:xfrm>
            <a:off x="5513929" y="3049590"/>
            <a:ext cx="456507" cy="846221"/>
          </a:xfrm>
          <a:prstGeom prst="rect">
            <a:avLst/>
          </a:prstGeom>
          <a:noFill/>
          <a:ln>
            <a:noFill/>
          </a:ln>
        </p:spPr>
        <p:txBody>
          <a:bodyPr anchor="b" rtlCol="0" wrap="square">
            <a:noAutofit/>
          </a:bodyPr>
          <a:lstStyle/>
          <a:p>
            <a:pPr algn="r">
              <a:lnSpc>
                <a:spcPct val="150000"/>
              </a:lnSpc>
            </a:pPr>
            <a:r>
              <a:rPr altLang="zh-CN" lang="en-US" sz="44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S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846139" y="3031901"/>
            <a:ext cx="456507" cy="846221"/>
          </a:xfrm>
          <a:prstGeom prst="rect">
            <a:avLst/>
          </a:prstGeom>
          <a:noFill/>
          <a:ln>
            <a:noFill/>
          </a:ln>
        </p:spPr>
        <p:txBody>
          <a:bodyPr anchor="b" rtlCol="0" wrap="square">
            <a:noAutofit/>
          </a:bodyPr>
          <a:lstStyle/>
          <a:p>
            <a:pPr algn="r">
              <a:lnSpc>
                <a:spcPct val="150000"/>
              </a:lnSpc>
            </a:pPr>
            <a:r>
              <a:rPr altLang="zh-CN" lang="en-US" sz="44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W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5483417" y="3511636"/>
            <a:ext cx="456507" cy="846221"/>
          </a:xfrm>
          <a:prstGeom prst="rect">
            <a:avLst/>
          </a:prstGeom>
          <a:noFill/>
          <a:ln>
            <a:noFill/>
          </a:ln>
        </p:spPr>
        <p:txBody>
          <a:bodyPr anchor="b" rtlCol="0" wrap="square">
            <a:noAutofit/>
          </a:bodyPr>
          <a:lstStyle/>
          <a:p>
            <a:pPr algn="r">
              <a:lnSpc>
                <a:spcPct val="150000"/>
              </a:lnSpc>
            </a:pPr>
            <a:r>
              <a:rPr altLang="zh-CN" lang="en-US" sz="44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O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5970436" y="3502791"/>
            <a:ext cx="456507" cy="846221"/>
          </a:xfrm>
          <a:prstGeom prst="rect">
            <a:avLst/>
          </a:prstGeom>
          <a:noFill/>
          <a:ln>
            <a:noFill/>
          </a:ln>
        </p:spPr>
        <p:txBody>
          <a:bodyPr anchor="b" rtlCol="0" wrap="square">
            <a:noAutofit/>
          </a:bodyPr>
          <a:lstStyle/>
          <a:p>
            <a:pPr algn="r">
              <a:lnSpc>
                <a:spcPct val="150000"/>
              </a:lnSpc>
            </a:pPr>
            <a:r>
              <a:rPr altLang="zh-CN" lang="en-US" sz="44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T</a:t>
            </a:r>
          </a:p>
        </p:txBody>
      </p:sp>
    </p:spTree>
    <p:extLst>
      <p:ext uri="{BB962C8B-B14F-4D97-AF65-F5344CB8AC3E}">
        <p14:creationId val="2830759150"/>
      </p:ext>
    </p:extLst>
  </p:cSld>
  <p:clrMapOvr>
    <a:masterClrMapping/>
  </p:clrMapOvr>
  <mc:AlternateContent>
    <mc:Choice Requires="p159">
      <p:transition p14:dur="2000" spd="slow">
        <p159:morph option="byObject"/>
      </p:transition>
    </mc:Choice>
    <mc:Fallback>
      <p:transition spd="slow">
        <p:fade/>
      </p:transition>
    </mc:Fallback>
  </mc:AlternateContent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" name="组合 4"/>
          <p:cNvGrpSpPr/>
          <p:nvPr/>
        </p:nvGrpSpPr>
        <p:grpSpPr>
          <a:xfrm>
            <a:off x="5246312" y="1655721"/>
            <a:ext cx="1699376" cy="2645250"/>
            <a:chOff x="6814999" y="1655721"/>
            <a:chExt cx="1699376" cy="2645250"/>
          </a:xfrm>
        </p:grpSpPr>
        <p:grpSp>
          <p:nvGrpSpPr>
            <p:cNvPr id="6" name="组合 5"/>
            <p:cNvGrpSpPr/>
            <p:nvPr/>
          </p:nvGrpSpPr>
          <p:grpSpPr>
            <a:xfrm>
              <a:off x="6814999" y="1655721"/>
              <a:ext cx="1699376" cy="2645250"/>
              <a:chOff x="6814999" y="1655721"/>
              <a:chExt cx="1699376" cy="2645250"/>
            </a:xfrm>
          </p:grpSpPr>
          <p:sp>
            <p:nvSpPr>
              <p:cNvPr id="18" name="文本框 17"/>
              <p:cNvSpPr txBox="1"/>
              <p:nvPr/>
            </p:nvSpPr>
            <p:spPr>
              <a:xfrm>
                <a:off x="7398545" y="1655721"/>
                <a:ext cx="548005" cy="100584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zh-CN" lang="en-US" sz="6000">
                    <a:solidFill>
                      <a:srgbClr val="FF6D3B"/>
                    </a:solidFill>
                    <a:latin charset="-122" panose="020b0502040204020203" pitchFamily="34" typeface="微软雅黑 Light"/>
                    <a:ea charset="-122" panose="020b0502040204020203" pitchFamily="34" typeface="微软雅黑 Light"/>
                  </a:rPr>
                  <a:t>c</a:t>
                </a: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6400878" y="3500751"/>
                <a:ext cx="2527617" cy="94488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pPr algn="ctr"/>
                <a:r>
                  <a:rPr altLang="zh-CN" lang="en-US" sz="2800">
                    <a:solidFill>
                      <a:schemeClr val="bg1"/>
                    </a:solidFill>
                    <a:latin charset="-122" panose="020b0502040204020203" pitchFamily="34" typeface="微软雅黑 Light"/>
                    <a:ea charset="-122" panose="020b0502040204020203" pitchFamily="34" typeface="微软雅黑 Light"/>
                  </a:rPr>
                  <a:t>Chapter3</a:t>
                </a:r>
              </a:p>
              <a:p>
                <a:pPr algn="ctr"/>
                <a:r>
                  <a:rPr altLang="zh-CN" lang="en-US" sz="2800">
                    <a:solidFill>
                      <a:schemeClr val="bg1"/>
                    </a:solidFill>
                    <a:latin charset="-122" panose="020b0502040204020203" pitchFamily="34" typeface="微软雅黑 Light"/>
                    <a:ea charset="-122" panose="020b0502040204020203" pitchFamily="34" typeface="微软雅黑 Light"/>
                  </a:rPr>
                  <a:t>Input text here</a:t>
                </a:r>
              </a:p>
            </p:txBody>
          </p:sp>
        </p:grpSp>
        <p:grpSp>
          <p:nvGrpSpPr>
            <p:cNvPr id="7" name="Group 57"/>
            <p:cNvGrpSpPr>
              <a:grpSpLocks noChangeAspect="1"/>
            </p:cNvGrpSpPr>
            <p:nvPr/>
          </p:nvGrpSpPr>
          <p:grpSpPr>
            <a:xfrm>
              <a:off x="7398545" y="2671385"/>
              <a:ext cx="578748" cy="578748"/>
              <a:chOff x="3627" y="1947"/>
              <a:chExt cx="426" cy="426"/>
            </a:xfrm>
          </p:grpSpPr>
          <p:sp>
            <p:nvSpPr>
              <p:cNvPr id="9" name="AutoShape 56"/>
              <p:cNvSpPr>
                <a:spLocks noChangeArrowheads="1" noChangeAspect="1" noTextEdit="1"/>
              </p:cNvSpPr>
              <p:nvPr/>
            </p:nvSpPr>
            <p:spPr bwMode="auto">
              <a:xfrm>
                <a:off x="3627" y="1947"/>
                <a:ext cx="426" cy="4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" name="Rectangle 58"/>
              <p:cNvSpPr>
                <a:spLocks noChangeArrowheads="1"/>
              </p:cNvSpPr>
              <p:nvPr/>
            </p:nvSpPr>
            <p:spPr bwMode="auto">
              <a:xfrm>
                <a:off x="3629" y="1949"/>
                <a:ext cx="424" cy="424"/>
              </a:xfrm>
              <a:prstGeom prst="rect">
                <a:avLst/>
              </a:pr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" name="Freeform 59"/>
              <p:cNvSpPr>
                <a:spLocks noEditPoints="1"/>
              </p:cNvSpPr>
              <p:nvPr/>
            </p:nvSpPr>
            <p:spPr bwMode="auto">
              <a:xfrm>
                <a:off x="3662" y="2063"/>
                <a:ext cx="360" cy="197"/>
              </a:xfrm>
              <a:custGeom>
                <a:gdLst>
                  <a:gd fmla="*/ 126 w 208" name="T0"/>
                  <a:gd fmla="*/ 51 h 114" name="T1"/>
                  <a:gd fmla="*/ 143 w 208" name="T2"/>
                  <a:gd fmla="*/ 62 h 114" name="T3"/>
                  <a:gd fmla="*/ 124 w 208" name="T4"/>
                  <a:gd fmla="*/ 49 h 114" name="T5"/>
                  <a:gd fmla="*/ 121 w 208" name="T6"/>
                  <a:gd fmla="*/ 62 h 114" name="T7"/>
                  <a:gd fmla="*/ 116 w 208" name="T8"/>
                  <a:gd fmla="*/ 84 h 114" name="T9"/>
                  <a:gd fmla="*/ 100 w 208" name="T10"/>
                  <a:gd fmla="*/ 92 h 114" name="T11"/>
                  <a:gd fmla="*/ 89 w 208" name="T12"/>
                  <a:gd fmla="*/ 66 h 114" name="T13"/>
                  <a:gd fmla="*/ 84 w 208" name="T14"/>
                  <a:gd fmla="*/ 44 h 114" name="T15"/>
                  <a:gd fmla="*/ 98 w 208" name="T16"/>
                  <a:gd fmla="*/ 25 h 114" name="T17"/>
                  <a:gd fmla="*/ 113 w 208" name="T18"/>
                  <a:gd fmla="*/ 18 h 114" name="T19"/>
                  <a:gd fmla="*/ 131 w 208" name="T20"/>
                  <a:gd fmla="*/ 10 h 114" name="T21"/>
                  <a:gd fmla="*/ 190 w 208" name="T22"/>
                  <a:gd fmla="*/ 11 h 114" name="T23"/>
                  <a:gd fmla="*/ 176 w 208" name="T24"/>
                  <a:gd fmla="*/ 32 h 114" name="T25"/>
                  <a:gd fmla="*/ 172 w 208" name="T26"/>
                  <a:gd fmla="*/ 47 h 114" name="T27"/>
                  <a:gd fmla="*/ 161 w 208" name="T28"/>
                  <a:gd fmla="*/ 65 h 114" name="T29"/>
                  <a:gd fmla="*/ 96 w 208" name="T30"/>
                  <a:gd fmla="*/ 31 h 114" name="T31"/>
                  <a:gd fmla="*/ 114 w 208" name="T32"/>
                  <a:gd fmla="*/ 33 h 114" name="T33"/>
                  <a:gd fmla="*/ 120 w 208" name="T34"/>
                  <a:gd fmla="*/ 87 h 114" name="T35"/>
                  <a:gd fmla="*/ 173 w 208" name="T36"/>
                  <a:gd fmla="*/ 66 h 114" name="T37"/>
                  <a:gd fmla="*/ 158 w 208" name="T38"/>
                  <a:gd fmla="*/ 66 h 114" name="T39"/>
                  <a:gd fmla="*/ 184 w 208" name="T40"/>
                  <a:gd fmla="*/ 72 h 114" name="T41"/>
                  <a:gd fmla="*/ 88 w 208" name="T42"/>
                  <a:gd fmla="*/ 29 h 114" name="T43"/>
                  <a:gd fmla="*/ 179 w 208" name="T44"/>
                  <a:gd fmla="*/ 41 h 114" name="T45"/>
                  <a:gd fmla="*/ 198 w 208" name="T46"/>
                  <a:gd fmla="*/ 107 h 114" name="T47"/>
                  <a:gd fmla="*/ 97 w 208" name="T48"/>
                  <a:gd fmla="*/ 8 h 114" name="T49"/>
                  <a:gd fmla="*/ 165 w 208" name="T50"/>
                  <a:gd fmla="*/ 76 h 114" name="T51"/>
                  <a:gd fmla="*/ 178 w 208" name="T52"/>
                  <a:gd fmla="*/ 64 h 114" name="T53"/>
                  <a:gd fmla="*/ 146 w 208" name="T54"/>
                  <a:gd fmla="*/ 65 h 114" name="T55"/>
                  <a:gd fmla="*/ 174 w 208" name="T56"/>
                  <a:gd fmla="*/ 74 h 114" name="T57"/>
                  <a:gd fmla="*/ 197 w 208" name="T58"/>
                  <a:gd fmla="*/ 73 h 114" name="T59"/>
                  <a:gd fmla="*/ 176 w 208" name="T60"/>
                  <a:gd fmla="*/ 77 h 114" name="T61"/>
                  <a:gd fmla="*/ 174 w 208" name="T62"/>
                  <a:gd fmla="*/ 60 h 114" name="T63"/>
                  <a:gd fmla="*/ 182 w 208" name="T64"/>
                  <a:gd fmla="*/ 70 h 114" name="T65"/>
                  <a:gd fmla="*/ 177 w 208" name="T66"/>
                  <a:gd fmla="*/ 71 h 114" name="T67"/>
                  <a:gd fmla="*/ 179 w 208" name="T68"/>
                  <a:gd fmla="*/ 82 h 114" name="T69"/>
                  <a:gd fmla="*/ 176 w 208" name="T70"/>
                  <a:gd fmla="*/ 95 h 114" name="T71"/>
                  <a:gd fmla="*/ 37 w 208" name="T72"/>
                  <a:gd fmla="*/ 10 h 114" name="T73"/>
                  <a:gd fmla="*/ 39 w 208" name="T74"/>
                  <a:gd fmla="*/ 53 h 114" name="T75"/>
                  <a:gd fmla="*/ 179 w 208" name="T76"/>
                  <a:gd fmla="*/ 41 h 114" name="T77"/>
                  <a:gd fmla="*/ 205 w 208" name="T78"/>
                  <a:gd fmla="*/ 87 h 114" name="T79"/>
                  <a:gd fmla="*/ 41 w 208" name="T80"/>
                  <a:gd fmla="*/ 60 h 114" name="T81"/>
                  <a:gd fmla="*/ 42 w 208" name="T82"/>
                  <a:gd fmla="*/ 13 h 114" name="T83"/>
                  <a:gd fmla="*/ 70 w 208" name="T84"/>
                  <a:gd fmla="*/ 17 h 114" name="T85"/>
                  <a:gd fmla="*/ 65 w 208" name="T86"/>
                  <a:gd fmla="*/ 20 h 114" name="T87"/>
                  <a:gd fmla="*/ 50 w 208" name="T88"/>
                  <a:gd fmla="*/ 25 h 114" name="T89"/>
                  <a:gd fmla="*/ 106 w 208" name="T90"/>
                  <a:gd fmla="*/ 41 h 114" name="T91"/>
                  <a:gd fmla="*/ 125 w 208" name="T92"/>
                  <a:gd fmla="*/ 14 h 114" name="T93"/>
                  <a:gd fmla="*/ 122 w 208" name="T94"/>
                  <a:gd fmla="*/ 9 h 114" name="T95"/>
                  <a:gd fmla="*/ 30 w 208" name="T96"/>
                  <a:gd fmla="*/ 15 h 114" name="T97"/>
                  <a:gd fmla="*/ 51 w 208" name="T98"/>
                  <a:gd fmla="*/ 101 h 114" name="T99"/>
                  <a:gd fmla="*/ 47 w 208" name="T100"/>
                  <a:gd fmla="*/ 112 h 114" name="T101"/>
                  <a:gd fmla="*/ 40 w 208" name="T102"/>
                  <a:gd fmla="*/ 84 h 114" name="T103"/>
                  <a:gd fmla="*/ 34 w 208" name="T104"/>
                  <a:gd fmla="*/ 64 h 114" name="T105"/>
                  <a:gd fmla="*/ 14 w 208" name="T106"/>
                  <a:gd fmla="*/ 46 h 114" name="T107"/>
                  <a:gd fmla="*/ 15 w 208" name="T108"/>
                  <a:gd fmla="*/ 28 h 114" name="T109"/>
                  <a:gd fmla="*/ 5 w 208" name="T110"/>
                  <a:gd fmla="*/ 19 h 114" name="T111"/>
                  <a:gd fmla="*/ 33 w 208" name="T112"/>
                  <a:gd fmla="*/ 13 h 114" name="T113"/>
                  <a:gd fmla="*/ 41 w 208" name="T114"/>
                  <a:gd fmla="*/ 22 h 114" name="T115"/>
                  <a:gd fmla="*/ 48 w 208" name="T116"/>
                  <a:gd fmla="*/ 38 h 114" name="T117"/>
                  <a:gd fmla="*/ 30 w 208" name="T118"/>
                  <a:gd fmla="*/ 48 h 114" name="T119"/>
                  <a:gd fmla="*/ 36 w 208" name="T120"/>
                  <a:gd fmla="*/ 63 h 114" name="T121"/>
                  <a:gd fmla="*/ 63 w 208" name="T122"/>
                  <a:gd fmla="*/ 73 h 114" name="T123"/>
                  <a:gd fmla="*/ 30 w 208" name="T124"/>
                  <a:gd fmla="*/ 62 h 114" name="T1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b="b" l="0" r="r" t="0"/>
                <a:pathLst>
                  <a:path h="114" w="208">
                    <a:moveTo>
                      <a:pt x="48" y="35"/>
                    </a:moveTo>
                    <a:cubicBezTo>
                      <a:pt x="48" y="35"/>
                      <a:pt x="48" y="35"/>
                      <a:pt x="48" y="35"/>
                    </a:cubicBezTo>
                    <a:cubicBezTo>
                      <a:pt x="48" y="35"/>
                      <a:pt x="48" y="35"/>
                      <a:pt x="48" y="35"/>
                    </a:cubicBezTo>
                    <a:close/>
                    <a:moveTo>
                      <a:pt x="168" y="40"/>
                    </a:moveTo>
                    <a:cubicBezTo>
                      <a:pt x="168" y="40"/>
                      <a:pt x="168" y="40"/>
                      <a:pt x="168" y="40"/>
                    </a:cubicBezTo>
                    <a:cubicBezTo>
                      <a:pt x="168" y="40"/>
                      <a:pt x="168" y="40"/>
                      <a:pt x="168" y="40"/>
                    </a:cubicBezTo>
                    <a:close/>
                    <a:moveTo>
                      <a:pt x="188" y="81"/>
                    </a:moveTo>
                    <a:cubicBezTo>
                      <a:pt x="188" y="81"/>
                      <a:pt x="188" y="81"/>
                      <a:pt x="188" y="81"/>
                    </a:cubicBezTo>
                    <a:cubicBezTo>
                      <a:pt x="188" y="81"/>
                      <a:pt x="188" y="81"/>
                      <a:pt x="188" y="81"/>
                    </a:cubicBezTo>
                    <a:close/>
                    <a:moveTo>
                      <a:pt x="193" y="88"/>
                    </a:moveTo>
                    <a:cubicBezTo>
                      <a:pt x="193" y="88"/>
                      <a:pt x="193" y="88"/>
                      <a:pt x="193" y="88"/>
                    </a:cubicBezTo>
                    <a:cubicBezTo>
                      <a:pt x="193" y="88"/>
                      <a:pt x="193" y="88"/>
                      <a:pt x="193" y="88"/>
                    </a:cubicBezTo>
                    <a:close/>
                    <a:moveTo>
                      <a:pt x="185" y="81"/>
                    </a:move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81"/>
                      <a:pt x="185" y="81"/>
                      <a:pt x="185" y="81"/>
                    </a:cubicBezTo>
                    <a:close/>
                    <a:moveTo>
                      <a:pt x="12" y="49"/>
                    </a:moveTo>
                    <a:cubicBezTo>
                      <a:pt x="12" y="49"/>
                      <a:pt x="12" y="49"/>
                      <a:pt x="12" y="49"/>
                    </a:cubicBezTo>
                    <a:cubicBezTo>
                      <a:pt x="12" y="49"/>
                      <a:pt x="12" y="49"/>
                      <a:pt x="12" y="49"/>
                    </a:cubicBezTo>
                    <a:close/>
                    <a:moveTo>
                      <a:pt x="30" y="53"/>
                    </a:moveTo>
                    <a:cubicBezTo>
                      <a:pt x="30" y="53"/>
                      <a:pt x="30" y="53"/>
                      <a:pt x="30" y="53"/>
                    </a:cubicBezTo>
                    <a:cubicBezTo>
                      <a:pt x="30" y="53"/>
                      <a:pt x="30" y="53"/>
                      <a:pt x="30" y="53"/>
                    </a:cubicBezTo>
                    <a:close/>
                    <a:moveTo>
                      <a:pt x="15" y="50"/>
                    </a:moveTo>
                    <a:cubicBezTo>
                      <a:pt x="15" y="50"/>
                      <a:pt x="15" y="50"/>
                      <a:pt x="15" y="50"/>
                    </a:cubicBezTo>
                    <a:cubicBezTo>
                      <a:pt x="15" y="50"/>
                      <a:pt x="15" y="50"/>
                      <a:pt x="15" y="50"/>
                    </a:cubicBezTo>
                    <a:close/>
                    <a:moveTo>
                      <a:pt x="12" y="47"/>
                    </a:move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2" y="47"/>
                      <a:pt x="12" y="47"/>
                    </a:cubicBezTo>
                    <a:close/>
                    <a:moveTo>
                      <a:pt x="124" y="47"/>
                    </a:moveTo>
                    <a:cubicBezTo>
                      <a:pt x="124" y="47"/>
                      <a:pt x="124" y="47"/>
                      <a:pt x="124" y="47"/>
                    </a:cubicBezTo>
                    <a:cubicBezTo>
                      <a:pt x="124" y="47"/>
                      <a:pt x="124" y="47"/>
                      <a:pt x="124" y="47"/>
                    </a:cubicBezTo>
                    <a:close/>
                    <a:moveTo>
                      <a:pt x="39" y="60"/>
                    </a:moveTo>
                    <a:cubicBezTo>
                      <a:pt x="39" y="60"/>
                      <a:pt x="39" y="60"/>
                      <a:pt x="39" y="60"/>
                    </a:cubicBezTo>
                    <a:cubicBezTo>
                      <a:pt x="39" y="60"/>
                      <a:pt x="39" y="60"/>
                      <a:pt x="39" y="60"/>
                    </a:cubicBezTo>
                    <a:close/>
                    <a:moveTo>
                      <a:pt x="40" y="60"/>
                    </a:moveTo>
                    <a:cubicBezTo>
                      <a:pt x="40" y="60"/>
                      <a:pt x="40" y="60"/>
                      <a:pt x="40" y="60"/>
                    </a:cubicBezTo>
                    <a:cubicBezTo>
                      <a:pt x="40" y="60"/>
                      <a:pt x="40" y="60"/>
                      <a:pt x="40" y="60"/>
                    </a:cubicBezTo>
                    <a:close/>
                    <a:moveTo>
                      <a:pt x="42" y="61"/>
                    </a:moveTo>
                    <a:cubicBezTo>
                      <a:pt x="42" y="61"/>
                      <a:pt x="42" y="61"/>
                      <a:pt x="42" y="61"/>
                    </a:cubicBezTo>
                    <a:cubicBezTo>
                      <a:pt x="42" y="61"/>
                      <a:pt x="42" y="61"/>
                      <a:pt x="42" y="61"/>
                    </a:cubicBezTo>
                    <a:close/>
                    <a:moveTo>
                      <a:pt x="114" y="90"/>
                    </a:moveTo>
                    <a:cubicBezTo>
                      <a:pt x="114" y="90"/>
                      <a:pt x="114" y="90"/>
                      <a:pt x="114" y="90"/>
                    </a:cubicBezTo>
                    <a:cubicBezTo>
                      <a:pt x="114" y="90"/>
                      <a:pt x="114" y="90"/>
                      <a:pt x="114" y="90"/>
                    </a:cubicBezTo>
                    <a:close/>
                    <a:moveTo>
                      <a:pt x="115" y="85"/>
                    </a:moveTo>
                    <a:cubicBezTo>
                      <a:pt x="115" y="85"/>
                      <a:pt x="115" y="85"/>
                      <a:pt x="115" y="85"/>
                    </a:cubicBezTo>
                    <a:cubicBezTo>
                      <a:pt x="115" y="85"/>
                      <a:pt x="115" y="85"/>
                      <a:pt x="115" y="85"/>
                    </a:cubicBezTo>
                    <a:close/>
                    <a:moveTo>
                      <a:pt x="185" y="22"/>
                    </a:moveTo>
                    <a:cubicBezTo>
                      <a:pt x="185" y="22"/>
                      <a:pt x="185" y="22"/>
                      <a:pt x="185" y="22"/>
                    </a:cubicBezTo>
                    <a:cubicBezTo>
                      <a:pt x="185" y="22"/>
                      <a:pt x="185" y="22"/>
                      <a:pt x="185" y="22"/>
                    </a:cubicBezTo>
                    <a:close/>
                    <a:moveTo>
                      <a:pt x="139" y="3"/>
                    </a:moveTo>
                    <a:cubicBezTo>
                      <a:pt x="139" y="3"/>
                      <a:pt x="139" y="3"/>
                      <a:pt x="139" y="3"/>
                    </a:cubicBezTo>
                    <a:cubicBezTo>
                      <a:pt x="139" y="3"/>
                      <a:pt x="139" y="3"/>
                      <a:pt x="139" y="3"/>
                    </a:cubicBezTo>
                    <a:close/>
                    <a:moveTo>
                      <a:pt x="142" y="3"/>
                    </a:moveTo>
                    <a:cubicBezTo>
                      <a:pt x="142" y="3"/>
                      <a:pt x="142" y="3"/>
                      <a:pt x="142" y="3"/>
                    </a:cubicBezTo>
                    <a:cubicBezTo>
                      <a:pt x="142" y="3"/>
                      <a:pt x="142" y="3"/>
                      <a:pt x="142" y="3"/>
                    </a:cubicBezTo>
                    <a:cubicBezTo>
                      <a:pt x="142" y="3"/>
                      <a:pt x="142" y="3"/>
                      <a:pt x="142" y="3"/>
                    </a:cubicBezTo>
                    <a:close/>
                    <a:moveTo>
                      <a:pt x="139" y="3"/>
                    </a:moveTo>
                    <a:cubicBezTo>
                      <a:pt x="139" y="3"/>
                      <a:pt x="139" y="3"/>
                      <a:pt x="139" y="3"/>
                    </a:cubicBezTo>
                    <a:cubicBezTo>
                      <a:pt x="139" y="3"/>
                      <a:pt x="139" y="3"/>
                      <a:pt x="139" y="3"/>
                    </a:cubicBezTo>
                    <a:close/>
                    <a:moveTo>
                      <a:pt x="129" y="12"/>
                    </a:moveTo>
                    <a:cubicBezTo>
                      <a:pt x="129" y="12"/>
                      <a:pt x="129" y="12"/>
                      <a:pt x="129" y="12"/>
                    </a:cubicBezTo>
                    <a:cubicBezTo>
                      <a:pt x="129" y="12"/>
                      <a:pt x="129" y="12"/>
                      <a:pt x="129" y="12"/>
                    </a:cubicBezTo>
                    <a:close/>
                    <a:moveTo>
                      <a:pt x="142" y="3"/>
                    </a:moveTo>
                    <a:cubicBezTo>
                      <a:pt x="142" y="3"/>
                      <a:pt x="142" y="3"/>
                      <a:pt x="142" y="3"/>
                    </a:cubicBezTo>
                    <a:cubicBezTo>
                      <a:pt x="142" y="3"/>
                      <a:pt x="142" y="3"/>
                      <a:pt x="142" y="3"/>
                    </a:cubicBezTo>
                    <a:close/>
                    <a:moveTo>
                      <a:pt x="127" y="11"/>
                    </a:moveTo>
                    <a:cubicBezTo>
                      <a:pt x="127" y="11"/>
                      <a:pt x="127" y="11"/>
                      <a:pt x="127" y="11"/>
                    </a:cubicBezTo>
                    <a:cubicBezTo>
                      <a:pt x="127" y="11"/>
                      <a:pt x="127" y="11"/>
                      <a:pt x="127" y="11"/>
                    </a:cubicBezTo>
                    <a:close/>
                    <a:moveTo>
                      <a:pt x="131" y="10"/>
                    </a:moveTo>
                    <a:cubicBezTo>
                      <a:pt x="131" y="10"/>
                      <a:pt x="131" y="10"/>
                      <a:pt x="131" y="10"/>
                    </a:cubicBezTo>
                    <a:cubicBezTo>
                      <a:pt x="131" y="10"/>
                      <a:pt x="131" y="10"/>
                      <a:pt x="131" y="10"/>
                    </a:cubicBezTo>
                    <a:close/>
                    <a:moveTo>
                      <a:pt x="131" y="11"/>
                    </a:moveTo>
                    <a:cubicBezTo>
                      <a:pt x="131" y="11"/>
                      <a:pt x="131" y="11"/>
                      <a:pt x="131" y="11"/>
                    </a:cubicBezTo>
                    <a:cubicBezTo>
                      <a:pt x="131" y="11"/>
                      <a:pt x="131" y="11"/>
                      <a:pt x="131" y="11"/>
                    </a:cubicBezTo>
                    <a:cubicBezTo>
                      <a:pt x="131" y="11"/>
                      <a:pt x="131" y="11"/>
                      <a:pt x="131" y="11"/>
                    </a:cubicBezTo>
                    <a:close/>
                    <a:moveTo>
                      <a:pt x="114" y="86"/>
                    </a:moveTo>
                    <a:cubicBezTo>
                      <a:pt x="114" y="86"/>
                      <a:pt x="114" y="86"/>
                      <a:pt x="114" y="86"/>
                    </a:cubicBezTo>
                    <a:cubicBezTo>
                      <a:pt x="114" y="86"/>
                      <a:pt x="114" y="86"/>
                      <a:pt x="114" y="86"/>
                    </a:cubicBezTo>
                    <a:close/>
                    <a:moveTo>
                      <a:pt x="131" y="10"/>
                    </a:moveTo>
                    <a:cubicBezTo>
                      <a:pt x="131" y="10"/>
                      <a:pt x="131" y="10"/>
                      <a:pt x="131" y="10"/>
                    </a:cubicBezTo>
                    <a:cubicBezTo>
                      <a:pt x="131" y="10"/>
                      <a:pt x="131" y="10"/>
                      <a:pt x="131" y="10"/>
                    </a:cubicBezTo>
                    <a:close/>
                    <a:moveTo>
                      <a:pt x="126" y="61"/>
                    </a:moveTo>
                    <a:cubicBezTo>
                      <a:pt x="126" y="61"/>
                      <a:pt x="126" y="61"/>
                      <a:pt x="126" y="61"/>
                    </a:cubicBezTo>
                    <a:cubicBezTo>
                      <a:pt x="126" y="61"/>
                      <a:pt x="126" y="61"/>
                      <a:pt x="126" y="61"/>
                    </a:cubicBezTo>
                    <a:close/>
                    <a:moveTo>
                      <a:pt x="194" y="14"/>
                    </a:moveTo>
                    <a:cubicBezTo>
                      <a:pt x="194" y="14"/>
                      <a:pt x="194" y="14"/>
                      <a:pt x="194" y="14"/>
                    </a:cubicBezTo>
                    <a:cubicBezTo>
                      <a:pt x="194" y="14"/>
                      <a:pt x="194" y="14"/>
                      <a:pt x="194" y="14"/>
                    </a:cubicBezTo>
                    <a:close/>
                    <a:moveTo>
                      <a:pt x="194" y="12"/>
                    </a:moveTo>
                    <a:cubicBezTo>
                      <a:pt x="194" y="12"/>
                      <a:pt x="194" y="12"/>
                      <a:pt x="194" y="12"/>
                    </a:cubicBezTo>
                    <a:cubicBezTo>
                      <a:pt x="194" y="12"/>
                      <a:pt x="194" y="12"/>
                      <a:pt x="194" y="12"/>
                    </a:cubicBezTo>
                    <a:close/>
                    <a:moveTo>
                      <a:pt x="118" y="83"/>
                    </a:moveTo>
                    <a:cubicBezTo>
                      <a:pt x="118" y="83"/>
                      <a:pt x="118" y="83"/>
                      <a:pt x="118" y="83"/>
                    </a:cubicBezTo>
                    <a:cubicBezTo>
                      <a:pt x="118" y="83"/>
                      <a:pt x="118" y="83"/>
                      <a:pt x="118" y="83"/>
                    </a:cubicBezTo>
                    <a:close/>
                    <a:moveTo>
                      <a:pt x="189" y="14"/>
                    </a:moveTo>
                    <a:cubicBezTo>
                      <a:pt x="189" y="14"/>
                      <a:pt x="189" y="14"/>
                      <a:pt x="189" y="14"/>
                    </a:cubicBezTo>
                    <a:cubicBezTo>
                      <a:pt x="189" y="14"/>
                      <a:pt x="189" y="14"/>
                      <a:pt x="189" y="14"/>
                    </a:cubicBezTo>
                    <a:close/>
                    <a:moveTo>
                      <a:pt x="189" y="19"/>
                    </a:moveTo>
                    <a:cubicBezTo>
                      <a:pt x="189" y="19"/>
                      <a:pt x="189" y="19"/>
                      <a:pt x="189" y="19"/>
                    </a:cubicBezTo>
                    <a:cubicBezTo>
                      <a:pt x="189" y="19"/>
                      <a:pt x="189" y="19"/>
                      <a:pt x="189" y="19"/>
                    </a:cubicBezTo>
                    <a:close/>
                    <a:moveTo>
                      <a:pt x="161" y="8"/>
                    </a:moveTo>
                    <a:cubicBezTo>
                      <a:pt x="161" y="8"/>
                      <a:pt x="161" y="8"/>
                      <a:pt x="161" y="8"/>
                    </a:cubicBezTo>
                    <a:cubicBezTo>
                      <a:pt x="161" y="8"/>
                      <a:pt x="161" y="8"/>
                      <a:pt x="161" y="8"/>
                    </a:cubicBezTo>
                    <a:close/>
                    <a:moveTo>
                      <a:pt x="161" y="8"/>
                    </a:moveTo>
                    <a:cubicBezTo>
                      <a:pt x="161" y="8"/>
                      <a:pt x="161" y="8"/>
                      <a:pt x="161" y="8"/>
                    </a:cubicBezTo>
                    <a:cubicBezTo>
                      <a:pt x="161" y="8"/>
                      <a:pt x="161" y="8"/>
                      <a:pt x="161" y="8"/>
                    </a:cubicBezTo>
                    <a:close/>
                    <a:moveTo>
                      <a:pt x="165" y="9"/>
                    </a:moveTo>
                    <a:cubicBezTo>
                      <a:pt x="165" y="9"/>
                      <a:pt x="165" y="9"/>
                      <a:pt x="165" y="9"/>
                    </a:cubicBezTo>
                    <a:cubicBezTo>
                      <a:pt x="165" y="9"/>
                      <a:pt x="165" y="9"/>
                      <a:pt x="165" y="9"/>
                    </a:cubicBezTo>
                    <a:close/>
                    <a:moveTo>
                      <a:pt x="117" y="74"/>
                    </a:moveTo>
                    <a:cubicBezTo>
                      <a:pt x="117" y="74"/>
                      <a:pt x="117" y="74"/>
                      <a:pt x="117" y="74"/>
                    </a:cubicBezTo>
                    <a:cubicBezTo>
                      <a:pt x="117" y="74"/>
                      <a:pt x="117" y="74"/>
                      <a:pt x="117" y="74"/>
                    </a:cubicBezTo>
                    <a:close/>
                    <a:moveTo>
                      <a:pt x="194" y="12"/>
                    </a:moveTo>
                    <a:cubicBezTo>
                      <a:pt x="194" y="12"/>
                      <a:pt x="194" y="12"/>
                      <a:pt x="194" y="12"/>
                    </a:cubicBezTo>
                    <a:cubicBezTo>
                      <a:pt x="194" y="12"/>
                      <a:pt x="194" y="12"/>
                      <a:pt x="194" y="12"/>
                    </a:cubicBezTo>
                    <a:close/>
                    <a:moveTo>
                      <a:pt x="126" y="11"/>
                    </a:moveTo>
                    <a:cubicBezTo>
                      <a:pt x="126" y="11"/>
                      <a:pt x="126" y="11"/>
                      <a:pt x="126" y="11"/>
                    </a:cubicBezTo>
                    <a:cubicBezTo>
                      <a:pt x="126" y="11"/>
                      <a:pt x="126" y="11"/>
                      <a:pt x="126" y="11"/>
                    </a:cubicBezTo>
                    <a:close/>
                    <a:moveTo>
                      <a:pt x="96" y="24"/>
                    </a:moveTo>
                    <a:cubicBezTo>
                      <a:pt x="96" y="24"/>
                      <a:pt x="96" y="24"/>
                      <a:pt x="96" y="24"/>
                    </a:cubicBezTo>
                    <a:cubicBezTo>
                      <a:pt x="96" y="24"/>
                      <a:pt x="96" y="24"/>
                      <a:pt x="96" y="24"/>
                    </a:cubicBezTo>
                    <a:close/>
                    <a:moveTo>
                      <a:pt x="97" y="24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97" y="24"/>
                      <a:pt x="97" y="24"/>
                      <a:pt x="97" y="24"/>
                    </a:cubicBezTo>
                    <a:close/>
                    <a:moveTo>
                      <a:pt x="98" y="25"/>
                    </a:moveTo>
                    <a:cubicBezTo>
                      <a:pt x="98" y="25"/>
                      <a:pt x="98" y="25"/>
                      <a:pt x="98" y="25"/>
                    </a:cubicBezTo>
                    <a:cubicBezTo>
                      <a:pt x="98" y="25"/>
                      <a:pt x="98" y="25"/>
                      <a:pt x="98" y="25"/>
                    </a:cubicBezTo>
                    <a:close/>
                    <a:moveTo>
                      <a:pt x="95" y="24"/>
                    </a:moveTo>
                    <a:cubicBezTo>
                      <a:pt x="95" y="24"/>
                      <a:pt x="95" y="24"/>
                      <a:pt x="95" y="24"/>
                    </a:cubicBezTo>
                    <a:cubicBezTo>
                      <a:pt x="95" y="24"/>
                      <a:pt x="95" y="24"/>
                      <a:pt x="95" y="24"/>
                    </a:cubicBezTo>
                    <a:close/>
                    <a:moveTo>
                      <a:pt x="94" y="24"/>
                    </a:moveTo>
                    <a:cubicBezTo>
                      <a:pt x="94" y="24"/>
                      <a:pt x="94" y="24"/>
                      <a:pt x="94" y="24"/>
                    </a:cubicBezTo>
                    <a:cubicBezTo>
                      <a:pt x="94" y="24"/>
                      <a:pt x="94" y="24"/>
                      <a:pt x="94" y="24"/>
                    </a:cubicBezTo>
                    <a:close/>
                    <a:moveTo>
                      <a:pt x="108" y="97"/>
                    </a:moveTo>
                    <a:cubicBezTo>
                      <a:pt x="108" y="97"/>
                      <a:pt x="108" y="97"/>
                      <a:pt x="108" y="97"/>
                    </a:cubicBezTo>
                    <a:cubicBezTo>
                      <a:pt x="108" y="97"/>
                      <a:pt x="108" y="97"/>
                      <a:pt x="108" y="97"/>
                    </a:cubicBezTo>
                    <a:close/>
                    <a:moveTo>
                      <a:pt x="98" y="19"/>
                    </a:moveTo>
                    <a:cubicBezTo>
                      <a:pt x="98" y="19"/>
                      <a:pt x="98" y="19"/>
                      <a:pt x="98" y="19"/>
                    </a:cubicBezTo>
                    <a:cubicBezTo>
                      <a:pt x="98" y="19"/>
                      <a:pt x="98" y="19"/>
                      <a:pt x="98" y="19"/>
                    </a:cubicBezTo>
                    <a:close/>
                    <a:moveTo>
                      <a:pt x="79" y="52"/>
                    </a:moveTo>
                    <a:cubicBezTo>
                      <a:pt x="79" y="52"/>
                      <a:pt x="79" y="52"/>
                      <a:pt x="79" y="52"/>
                    </a:cubicBezTo>
                    <a:cubicBezTo>
                      <a:pt x="79" y="52"/>
                      <a:pt x="79" y="52"/>
                      <a:pt x="79" y="52"/>
                    </a:cubicBezTo>
                    <a:close/>
                    <a:moveTo>
                      <a:pt x="125" y="12"/>
                    </a:moveTo>
                    <a:cubicBezTo>
                      <a:pt x="125" y="12"/>
                      <a:pt x="125" y="12"/>
                      <a:pt x="125" y="12"/>
                    </a:cubicBezTo>
                    <a:cubicBezTo>
                      <a:pt x="125" y="12"/>
                      <a:pt x="125" y="12"/>
                      <a:pt x="125" y="12"/>
                    </a:cubicBezTo>
                    <a:close/>
                    <a:moveTo>
                      <a:pt x="86" y="42"/>
                    </a:moveTo>
                    <a:cubicBezTo>
                      <a:pt x="86" y="42"/>
                      <a:pt x="86" y="42"/>
                      <a:pt x="86" y="42"/>
                    </a:cubicBezTo>
                    <a:cubicBezTo>
                      <a:pt x="86" y="42"/>
                      <a:pt x="86" y="42"/>
                      <a:pt x="86" y="42"/>
                    </a:cubicBezTo>
                    <a:close/>
                    <a:moveTo>
                      <a:pt x="81" y="48"/>
                    </a:moveTo>
                    <a:cubicBezTo>
                      <a:pt x="81" y="48"/>
                      <a:pt x="81" y="48"/>
                      <a:pt x="81" y="48"/>
                    </a:cubicBezTo>
                    <a:cubicBezTo>
                      <a:pt x="81" y="48"/>
                      <a:pt x="81" y="48"/>
                      <a:pt x="81" y="48"/>
                    </a:cubicBezTo>
                    <a:close/>
                    <a:moveTo>
                      <a:pt x="78" y="58"/>
                    </a:moveTo>
                    <a:cubicBezTo>
                      <a:pt x="78" y="58"/>
                      <a:pt x="78" y="58"/>
                      <a:pt x="78" y="58"/>
                    </a:cubicBezTo>
                    <a:cubicBezTo>
                      <a:pt x="78" y="58"/>
                      <a:pt x="78" y="58"/>
                      <a:pt x="78" y="58"/>
                    </a:cubicBezTo>
                    <a:cubicBezTo>
                      <a:pt x="78" y="58"/>
                      <a:pt x="78" y="58"/>
                      <a:pt x="78" y="58"/>
                    </a:cubicBezTo>
                    <a:close/>
                    <a:moveTo>
                      <a:pt x="112" y="93"/>
                    </a:moveTo>
                    <a:cubicBezTo>
                      <a:pt x="112" y="93"/>
                      <a:pt x="112" y="93"/>
                      <a:pt x="112" y="93"/>
                    </a:cubicBezTo>
                    <a:cubicBezTo>
                      <a:pt x="112" y="93"/>
                      <a:pt x="112" y="93"/>
                      <a:pt x="112" y="93"/>
                    </a:cubicBezTo>
                    <a:close/>
                    <a:moveTo>
                      <a:pt x="126" y="15"/>
                    </a:moveTo>
                    <a:cubicBezTo>
                      <a:pt x="126" y="15"/>
                      <a:pt x="126" y="15"/>
                      <a:pt x="126" y="15"/>
                    </a:cubicBezTo>
                    <a:cubicBezTo>
                      <a:pt x="126" y="15"/>
                      <a:pt x="126" y="15"/>
                      <a:pt x="126" y="15"/>
                    </a:cubicBezTo>
                    <a:close/>
                    <a:moveTo>
                      <a:pt x="125" y="14"/>
                    </a:moveTo>
                    <a:cubicBezTo>
                      <a:pt x="125" y="14"/>
                      <a:pt x="125" y="14"/>
                      <a:pt x="125" y="14"/>
                    </a:cubicBezTo>
                    <a:cubicBezTo>
                      <a:pt x="125" y="14"/>
                      <a:pt x="125" y="14"/>
                      <a:pt x="125" y="14"/>
                    </a:cubicBezTo>
                    <a:close/>
                    <a:moveTo>
                      <a:pt x="125" y="13"/>
                    </a:moveTo>
                    <a:cubicBezTo>
                      <a:pt x="125" y="13"/>
                      <a:pt x="125" y="13"/>
                      <a:pt x="125" y="13"/>
                    </a:cubicBezTo>
                    <a:cubicBezTo>
                      <a:pt x="125" y="13"/>
                      <a:pt x="125" y="13"/>
                      <a:pt x="125" y="13"/>
                    </a:cubicBezTo>
                    <a:close/>
                    <a:moveTo>
                      <a:pt x="112" y="92"/>
                    </a:moveTo>
                    <a:cubicBezTo>
                      <a:pt x="112" y="92"/>
                      <a:pt x="112" y="92"/>
                      <a:pt x="112" y="92"/>
                    </a:cubicBezTo>
                    <a:cubicBezTo>
                      <a:pt x="112" y="92"/>
                      <a:pt x="112" y="92"/>
                      <a:pt x="112" y="92"/>
                    </a:cubicBezTo>
                    <a:close/>
                    <a:moveTo>
                      <a:pt x="110" y="95"/>
                    </a:moveTo>
                    <a:cubicBezTo>
                      <a:pt x="110" y="95"/>
                      <a:pt x="110" y="95"/>
                      <a:pt x="110" y="95"/>
                    </a:cubicBezTo>
                    <a:cubicBezTo>
                      <a:pt x="110" y="95"/>
                      <a:pt x="110" y="95"/>
                      <a:pt x="110" y="95"/>
                    </a:cubicBezTo>
                    <a:close/>
                    <a:moveTo>
                      <a:pt x="105" y="15"/>
                    </a:moveTo>
                    <a:cubicBezTo>
                      <a:pt x="105" y="15"/>
                      <a:pt x="105" y="15"/>
                      <a:pt x="105" y="15"/>
                    </a:cubicBezTo>
                    <a:cubicBezTo>
                      <a:pt x="105" y="15"/>
                      <a:pt x="105" y="15"/>
                      <a:pt x="105" y="15"/>
                    </a:cubicBezTo>
                    <a:close/>
                    <a:moveTo>
                      <a:pt x="111" y="17"/>
                    </a:moveTo>
                    <a:cubicBezTo>
                      <a:pt x="111" y="17"/>
                      <a:pt x="111" y="17"/>
                      <a:pt x="111" y="17"/>
                    </a:cubicBezTo>
                    <a:cubicBezTo>
                      <a:pt x="111" y="17"/>
                      <a:pt x="111" y="17"/>
                      <a:pt x="111" y="17"/>
                    </a:cubicBezTo>
                    <a:cubicBezTo>
                      <a:pt x="111" y="17"/>
                      <a:pt x="111" y="17"/>
                      <a:pt x="111" y="17"/>
                    </a:cubicBezTo>
                    <a:close/>
                    <a:moveTo>
                      <a:pt x="112" y="17"/>
                    </a:moveTo>
                    <a:cubicBezTo>
                      <a:pt x="112" y="17"/>
                      <a:pt x="112" y="17"/>
                      <a:pt x="112" y="17"/>
                    </a:cubicBezTo>
                    <a:cubicBezTo>
                      <a:pt x="112" y="17"/>
                      <a:pt x="112" y="17"/>
                      <a:pt x="112" y="17"/>
                    </a:cubicBezTo>
                    <a:cubicBezTo>
                      <a:pt x="112" y="17"/>
                      <a:pt x="112" y="17"/>
                      <a:pt x="112" y="17"/>
                    </a:cubicBezTo>
                    <a:close/>
                    <a:moveTo>
                      <a:pt x="113" y="17"/>
                    </a:moveTo>
                    <a:cubicBezTo>
                      <a:pt x="113" y="17"/>
                      <a:pt x="113" y="17"/>
                      <a:pt x="113" y="18"/>
                    </a:cubicBezTo>
                    <a:cubicBezTo>
                      <a:pt x="113" y="18"/>
                      <a:pt x="113" y="18"/>
                      <a:pt x="113" y="18"/>
                    </a:cubicBezTo>
                    <a:lnTo>
                      <a:pt x="113" y="17"/>
                    </a:lnTo>
                    <a:close/>
                    <a:moveTo>
                      <a:pt x="111" y="93"/>
                    </a:moveTo>
                    <a:cubicBezTo>
                      <a:pt x="111" y="93"/>
                      <a:pt x="111" y="93"/>
                      <a:pt x="111" y="93"/>
                    </a:cubicBezTo>
                    <a:cubicBezTo>
                      <a:pt x="111" y="93"/>
                      <a:pt x="111" y="93"/>
                      <a:pt x="111" y="93"/>
                    </a:cubicBezTo>
                    <a:close/>
                    <a:moveTo>
                      <a:pt x="173" y="40"/>
                    </a:moveTo>
                    <a:cubicBezTo>
                      <a:pt x="173" y="40"/>
                      <a:pt x="173" y="40"/>
                      <a:pt x="173" y="40"/>
                    </a:cubicBezTo>
                    <a:cubicBezTo>
                      <a:pt x="173" y="40"/>
                      <a:pt x="173" y="40"/>
                      <a:pt x="173" y="40"/>
                    </a:cubicBezTo>
                    <a:close/>
                    <a:moveTo>
                      <a:pt x="128" y="50"/>
                    </a:moveTo>
                    <a:cubicBezTo>
                      <a:pt x="128" y="50"/>
                      <a:pt x="128" y="50"/>
                      <a:pt x="128" y="50"/>
                    </a:cubicBezTo>
                    <a:cubicBezTo>
                      <a:pt x="128" y="50"/>
                      <a:pt x="128" y="50"/>
                      <a:pt x="128" y="50"/>
                    </a:cubicBezTo>
                    <a:cubicBezTo>
                      <a:pt x="128" y="50"/>
                      <a:pt x="128" y="50"/>
                      <a:pt x="128" y="50"/>
                    </a:cubicBezTo>
                    <a:close/>
                    <a:moveTo>
                      <a:pt x="128" y="50"/>
                    </a:moveTo>
                    <a:cubicBezTo>
                      <a:pt x="128" y="50"/>
                      <a:pt x="128" y="50"/>
                      <a:pt x="128" y="50"/>
                    </a:cubicBezTo>
                    <a:cubicBezTo>
                      <a:pt x="128" y="50"/>
                      <a:pt x="128" y="50"/>
                      <a:pt x="128" y="50"/>
                    </a:cubicBezTo>
                    <a:close/>
                    <a:moveTo>
                      <a:pt x="125" y="48"/>
                    </a:moveTo>
                    <a:cubicBezTo>
                      <a:pt x="125" y="48"/>
                      <a:pt x="125" y="48"/>
                      <a:pt x="125" y="48"/>
                    </a:cubicBezTo>
                    <a:cubicBezTo>
                      <a:pt x="125" y="48"/>
                      <a:pt x="125" y="48"/>
                      <a:pt x="125" y="48"/>
                    </a:cubicBezTo>
                    <a:close/>
                    <a:moveTo>
                      <a:pt x="128" y="49"/>
                    </a:moveTo>
                    <a:cubicBezTo>
                      <a:pt x="128" y="49"/>
                      <a:pt x="128" y="49"/>
                      <a:pt x="128" y="49"/>
                    </a:cubicBezTo>
                    <a:cubicBezTo>
                      <a:pt x="128" y="49"/>
                      <a:pt x="128" y="49"/>
                      <a:pt x="128" y="49"/>
                    </a:cubicBezTo>
                    <a:close/>
                    <a:moveTo>
                      <a:pt x="126" y="51"/>
                    </a:moveTo>
                    <a:cubicBezTo>
                      <a:pt x="126" y="51"/>
                      <a:pt x="126" y="51"/>
                      <a:pt x="126" y="51"/>
                    </a:cubicBezTo>
                    <a:cubicBezTo>
                      <a:pt x="126" y="51"/>
                      <a:pt x="126" y="51"/>
                      <a:pt x="126" y="51"/>
                    </a:cubicBezTo>
                    <a:close/>
                    <a:moveTo>
                      <a:pt x="127" y="57"/>
                    </a:moveTo>
                    <a:cubicBezTo>
                      <a:pt x="127" y="57"/>
                      <a:pt x="127" y="57"/>
                      <a:pt x="127" y="57"/>
                    </a:cubicBezTo>
                    <a:cubicBezTo>
                      <a:pt x="127" y="57"/>
                      <a:pt x="127" y="57"/>
                      <a:pt x="127" y="57"/>
                    </a:cubicBezTo>
                    <a:close/>
                    <a:moveTo>
                      <a:pt x="126" y="48"/>
                    </a:moveTo>
                    <a:cubicBezTo>
                      <a:pt x="126" y="48"/>
                      <a:pt x="126" y="48"/>
                      <a:pt x="126" y="48"/>
                    </a:cubicBezTo>
                    <a:cubicBezTo>
                      <a:pt x="126" y="48"/>
                      <a:pt x="126" y="48"/>
                      <a:pt x="126" y="48"/>
                    </a:cubicBezTo>
                    <a:close/>
                    <a:moveTo>
                      <a:pt x="129" y="50"/>
                    </a:moveTo>
                    <a:cubicBezTo>
                      <a:pt x="129" y="50"/>
                      <a:pt x="129" y="50"/>
                      <a:pt x="129" y="50"/>
                    </a:cubicBezTo>
                    <a:cubicBezTo>
                      <a:pt x="129" y="50"/>
                      <a:pt x="129" y="50"/>
                      <a:pt x="129" y="50"/>
                    </a:cubicBezTo>
                    <a:close/>
                    <a:moveTo>
                      <a:pt x="128" y="57"/>
                    </a:moveTo>
                    <a:cubicBezTo>
                      <a:pt x="128" y="57"/>
                      <a:pt x="128" y="57"/>
                      <a:pt x="128" y="57"/>
                    </a:cubicBezTo>
                    <a:cubicBezTo>
                      <a:pt x="128" y="57"/>
                      <a:pt x="128" y="57"/>
                      <a:pt x="128" y="57"/>
                    </a:cubicBezTo>
                    <a:close/>
                    <a:moveTo>
                      <a:pt x="131" y="52"/>
                    </a:moveTo>
                    <a:cubicBezTo>
                      <a:pt x="131" y="52"/>
                      <a:pt x="131" y="52"/>
                      <a:pt x="131" y="52"/>
                    </a:cubicBezTo>
                    <a:cubicBezTo>
                      <a:pt x="131" y="52"/>
                      <a:pt x="131" y="52"/>
                      <a:pt x="131" y="52"/>
                    </a:cubicBezTo>
                    <a:close/>
                    <a:moveTo>
                      <a:pt x="163" y="68"/>
                    </a:moveTo>
                    <a:cubicBezTo>
                      <a:pt x="163" y="68"/>
                      <a:pt x="163" y="68"/>
                      <a:pt x="163" y="68"/>
                    </a:cubicBezTo>
                    <a:cubicBezTo>
                      <a:pt x="163" y="68"/>
                      <a:pt x="163" y="68"/>
                      <a:pt x="163" y="68"/>
                    </a:cubicBezTo>
                    <a:close/>
                    <a:moveTo>
                      <a:pt x="128" y="56"/>
                    </a:moveTo>
                    <a:cubicBezTo>
                      <a:pt x="128" y="56"/>
                      <a:pt x="128" y="56"/>
                      <a:pt x="128" y="56"/>
                    </a:cubicBezTo>
                    <a:cubicBezTo>
                      <a:pt x="128" y="56"/>
                      <a:pt x="128" y="56"/>
                      <a:pt x="128" y="56"/>
                    </a:cubicBezTo>
                    <a:close/>
                    <a:moveTo>
                      <a:pt x="150" y="54"/>
                    </a:moveTo>
                    <a:cubicBezTo>
                      <a:pt x="150" y="54"/>
                      <a:pt x="150" y="54"/>
                      <a:pt x="150" y="54"/>
                    </a:cubicBezTo>
                    <a:cubicBezTo>
                      <a:pt x="150" y="54"/>
                      <a:pt x="150" y="54"/>
                      <a:pt x="150" y="54"/>
                    </a:cubicBezTo>
                    <a:close/>
                    <a:moveTo>
                      <a:pt x="147" y="56"/>
                    </a:moveTo>
                    <a:cubicBezTo>
                      <a:pt x="147" y="56"/>
                      <a:pt x="147" y="56"/>
                      <a:pt x="147" y="56"/>
                    </a:cubicBezTo>
                    <a:cubicBezTo>
                      <a:pt x="147" y="56"/>
                      <a:pt x="147" y="56"/>
                      <a:pt x="147" y="56"/>
                    </a:cubicBezTo>
                    <a:close/>
                    <a:moveTo>
                      <a:pt x="147" y="56"/>
                    </a:moveTo>
                    <a:cubicBezTo>
                      <a:pt x="147" y="56"/>
                      <a:pt x="147" y="56"/>
                      <a:pt x="147" y="56"/>
                    </a:cubicBezTo>
                    <a:cubicBezTo>
                      <a:pt x="147" y="56"/>
                      <a:pt x="147" y="56"/>
                      <a:pt x="147" y="56"/>
                    </a:cubicBezTo>
                    <a:close/>
                    <a:moveTo>
                      <a:pt x="150" y="54"/>
                    </a:moveTo>
                    <a:cubicBezTo>
                      <a:pt x="150" y="54"/>
                      <a:pt x="150" y="54"/>
                      <a:pt x="150" y="54"/>
                    </a:cubicBezTo>
                    <a:cubicBezTo>
                      <a:pt x="150" y="54"/>
                      <a:pt x="150" y="54"/>
                      <a:pt x="150" y="54"/>
                    </a:cubicBezTo>
                    <a:close/>
                    <a:moveTo>
                      <a:pt x="156" y="57"/>
                    </a:moveTo>
                    <a:cubicBezTo>
                      <a:pt x="156" y="57"/>
                      <a:pt x="156" y="57"/>
                      <a:pt x="156" y="57"/>
                    </a:cubicBezTo>
                    <a:cubicBezTo>
                      <a:pt x="156" y="57"/>
                      <a:pt x="156" y="57"/>
                      <a:pt x="156" y="57"/>
                    </a:cubicBezTo>
                    <a:cubicBezTo>
                      <a:pt x="156" y="57"/>
                      <a:pt x="156" y="58"/>
                      <a:pt x="156" y="58"/>
                    </a:cubicBezTo>
                    <a:cubicBezTo>
                      <a:pt x="156" y="58"/>
                      <a:pt x="156" y="58"/>
                      <a:pt x="156" y="58"/>
                    </a:cubicBezTo>
                    <a:cubicBezTo>
                      <a:pt x="156" y="58"/>
                      <a:pt x="156" y="58"/>
                      <a:pt x="156" y="58"/>
                    </a:cubicBezTo>
                    <a:cubicBezTo>
                      <a:pt x="156" y="58"/>
                      <a:pt x="156" y="58"/>
                      <a:pt x="156" y="57"/>
                    </a:cubicBezTo>
                    <a:cubicBezTo>
                      <a:pt x="156" y="57"/>
                      <a:pt x="156" y="57"/>
                      <a:pt x="156" y="57"/>
                    </a:cubicBezTo>
                    <a:cubicBezTo>
                      <a:pt x="156" y="57"/>
                      <a:pt x="156" y="57"/>
                      <a:pt x="156" y="57"/>
                    </a:cubicBezTo>
                    <a:cubicBezTo>
                      <a:pt x="155" y="57"/>
                      <a:pt x="155" y="57"/>
                      <a:pt x="155" y="57"/>
                    </a:cubicBezTo>
                    <a:cubicBezTo>
                      <a:pt x="155" y="57"/>
                      <a:pt x="155" y="57"/>
                      <a:pt x="155" y="57"/>
                    </a:cubicBezTo>
                    <a:cubicBezTo>
                      <a:pt x="155" y="57"/>
                      <a:pt x="155" y="57"/>
                      <a:pt x="155" y="56"/>
                    </a:cubicBezTo>
                    <a:cubicBezTo>
                      <a:pt x="155" y="56"/>
                      <a:pt x="155" y="56"/>
                      <a:pt x="155" y="56"/>
                    </a:cubicBezTo>
                    <a:cubicBezTo>
                      <a:pt x="155" y="56"/>
                      <a:pt x="155" y="56"/>
                      <a:pt x="155" y="56"/>
                    </a:cubicBezTo>
                    <a:cubicBezTo>
                      <a:pt x="155" y="56"/>
                      <a:pt x="155" y="56"/>
                      <a:pt x="155" y="56"/>
                    </a:cubicBezTo>
                    <a:cubicBezTo>
                      <a:pt x="155" y="56"/>
                      <a:pt x="155" y="56"/>
                      <a:pt x="155" y="56"/>
                    </a:cubicBezTo>
                    <a:cubicBezTo>
                      <a:pt x="155" y="56"/>
                      <a:pt x="155" y="56"/>
                      <a:pt x="155" y="56"/>
                    </a:cubicBezTo>
                    <a:cubicBezTo>
                      <a:pt x="155" y="56"/>
                      <a:pt x="155" y="56"/>
                      <a:pt x="155" y="56"/>
                    </a:cubicBezTo>
                    <a:cubicBezTo>
                      <a:pt x="155" y="56"/>
                      <a:pt x="155" y="56"/>
                      <a:pt x="155" y="55"/>
                    </a:cubicBezTo>
                    <a:cubicBezTo>
                      <a:pt x="155" y="55"/>
                      <a:pt x="155" y="55"/>
                      <a:pt x="155" y="55"/>
                    </a:cubicBezTo>
                    <a:cubicBezTo>
                      <a:pt x="155" y="55"/>
                      <a:pt x="155" y="55"/>
                      <a:pt x="155" y="55"/>
                    </a:cubicBezTo>
                    <a:cubicBezTo>
                      <a:pt x="155" y="55"/>
                      <a:pt x="155" y="55"/>
                      <a:pt x="155" y="55"/>
                    </a:cubicBezTo>
                    <a:cubicBezTo>
                      <a:pt x="155" y="55"/>
                      <a:pt x="155" y="55"/>
                      <a:pt x="154" y="55"/>
                    </a:cubicBezTo>
                    <a:cubicBezTo>
                      <a:pt x="154" y="55"/>
                      <a:pt x="154" y="55"/>
                      <a:pt x="154" y="55"/>
                    </a:cubicBezTo>
                    <a:cubicBezTo>
                      <a:pt x="154" y="55"/>
                      <a:pt x="154" y="55"/>
                      <a:pt x="154" y="55"/>
                    </a:cubicBezTo>
                    <a:cubicBezTo>
                      <a:pt x="154" y="55"/>
                      <a:pt x="154" y="55"/>
                      <a:pt x="154" y="55"/>
                    </a:cubicBezTo>
                    <a:cubicBezTo>
                      <a:pt x="154" y="55"/>
                      <a:pt x="155" y="55"/>
                      <a:pt x="154" y="54"/>
                    </a:cubicBezTo>
                    <a:cubicBezTo>
                      <a:pt x="154" y="54"/>
                      <a:pt x="154" y="54"/>
                      <a:pt x="154" y="54"/>
                    </a:cubicBezTo>
                    <a:cubicBezTo>
                      <a:pt x="154" y="54"/>
                      <a:pt x="154" y="54"/>
                      <a:pt x="154" y="54"/>
                    </a:cubicBezTo>
                    <a:cubicBezTo>
                      <a:pt x="154" y="54"/>
                      <a:pt x="154" y="54"/>
                      <a:pt x="154" y="54"/>
                    </a:cubicBezTo>
                    <a:cubicBezTo>
                      <a:pt x="154" y="54"/>
                      <a:pt x="154" y="54"/>
                      <a:pt x="154" y="54"/>
                    </a:cubicBezTo>
                    <a:cubicBezTo>
                      <a:pt x="154" y="54"/>
                      <a:pt x="154" y="54"/>
                      <a:pt x="154" y="54"/>
                    </a:cubicBezTo>
                    <a:cubicBezTo>
                      <a:pt x="154" y="54"/>
                      <a:pt x="154" y="54"/>
                      <a:pt x="154" y="54"/>
                    </a:cubicBezTo>
                    <a:cubicBezTo>
                      <a:pt x="154" y="54"/>
                      <a:pt x="154" y="54"/>
                      <a:pt x="154" y="54"/>
                    </a:cubicBezTo>
                    <a:cubicBezTo>
                      <a:pt x="154" y="54"/>
                      <a:pt x="154" y="54"/>
                      <a:pt x="153" y="54"/>
                    </a:cubicBezTo>
                    <a:cubicBezTo>
                      <a:pt x="153" y="54"/>
                      <a:pt x="153" y="54"/>
                      <a:pt x="153" y="54"/>
                    </a:cubicBezTo>
                    <a:cubicBezTo>
                      <a:pt x="153" y="54"/>
                      <a:pt x="153" y="54"/>
                      <a:pt x="153" y="53"/>
                    </a:cubicBezTo>
                    <a:cubicBezTo>
                      <a:pt x="153" y="53"/>
                      <a:pt x="153" y="53"/>
                      <a:pt x="153" y="53"/>
                    </a:cubicBezTo>
                    <a:cubicBezTo>
                      <a:pt x="153" y="53"/>
                      <a:pt x="153" y="53"/>
                      <a:pt x="153" y="53"/>
                    </a:cubicBezTo>
                    <a:cubicBezTo>
                      <a:pt x="153" y="53"/>
                      <a:pt x="153" y="53"/>
                      <a:pt x="153" y="53"/>
                    </a:cubicBezTo>
                    <a:cubicBezTo>
                      <a:pt x="153" y="53"/>
                      <a:pt x="153" y="53"/>
                      <a:pt x="153" y="53"/>
                    </a:cubicBezTo>
                    <a:cubicBezTo>
                      <a:pt x="153" y="53"/>
                      <a:pt x="153" y="53"/>
                      <a:pt x="153" y="53"/>
                    </a:cubicBezTo>
                    <a:cubicBezTo>
                      <a:pt x="153" y="53"/>
                      <a:pt x="153" y="53"/>
                      <a:pt x="153" y="53"/>
                    </a:cubicBezTo>
                    <a:cubicBezTo>
                      <a:pt x="153" y="53"/>
                      <a:pt x="153" y="53"/>
                      <a:pt x="153" y="53"/>
                    </a:cubicBezTo>
                    <a:cubicBezTo>
                      <a:pt x="153" y="53"/>
                      <a:pt x="153" y="53"/>
                      <a:pt x="153" y="52"/>
                    </a:cubicBezTo>
                    <a:cubicBezTo>
                      <a:pt x="153" y="52"/>
                      <a:pt x="153" y="52"/>
                      <a:pt x="153" y="52"/>
                    </a:cubicBezTo>
                    <a:cubicBezTo>
                      <a:pt x="153" y="52"/>
                      <a:pt x="153" y="52"/>
                      <a:pt x="153" y="52"/>
                    </a:cubicBezTo>
                    <a:cubicBezTo>
                      <a:pt x="153" y="52"/>
                      <a:pt x="153" y="52"/>
                      <a:pt x="153" y="52"/>
                    </a:cubicBezTo>
                    <a:cubicBezTo>
                      <a:pt x="153" y="52"/>
                      <a:pt x="153" y="52"/>
                      <a:pt x="153" y="52"/>
                    </a:cubicBezTo>
                    <a:cubicBezTo>
                      <a:pt x="153" y="52"/>
                      <a:pt x="153" y="52"/>
                      <a:pt x="153" y="52"/>
                    </a:cubicBezTo>
                    <a:cubicBezTo>
                      <a:pt x="153" y="52"/>
                      <a:pt x="153" y="52"/>
                      <a:pt x="153" y="52"/>
                    </a:cubicBezTo>
                    <a:cubicBezTo>
                      <a:pt x="153" y="52"/>
                      <a:pt x="152" y="52"/>
                      <a:pt x="152" y="52"/>
                    </a:cubicBezTo>
                    <a:cubicBezTo>
                      <a:pt x="152" y="52"/>
                      <a:pt x="152" y="52"/>
                      <a:pt x="152" y="53"/>
                    </a:cubicBezTo>
                    <a:cubicBezTo>
                      <a:pt x="152" y="53"/>
                      <a:pt x="152" y="53"/>
                      <a:pt x="152" y="53"/>
                    </a:cubicBezTo>
                    <a:cubicBezTo>
                      <a:pt x="152" y="53"/>
                      <a:pt x="152" y="53"/>
                      <a:pt x="152" y="53"/>
                    </a:cubicBezTo>
                    <a:cubicBezTo>
                      <a:pt x="152" y="53"/>
                      <a:pt x="152" y="53"/>
                      <a:pt x="152" y="53"/>
                    </a:cubicBezTo>
                    <a:cubicBezTo>
                      <a:pt x="152" y="53"/>
                      <a:pt x="152" y="53"/>
                      <a:pt x="152" y="53"/>
                    </a:cubicBezTo>
                    <a:cubicBezTo>
                      <a:pt x="152" y="53"/>
                      <a:pt x="152" y="53"/>
                      <a:pt x="152" y="53"/>
                    </a:cubicBezTo>
                    <a:cubicBezTo>
                      <a:pt x="152" y="53"/>
                      <a:pt x="152" y="53"/>
                      <a:pt x="152" y="53"/>
                    </a:cubicBezTo>
                    <a:cubicBezTo>
                      <a:pt x="152" y="53"/>
                      <a:pt x="152" y="53"/>
                      <a:pt x="152" y="53"/>
                    </a:cubicBezTo>
                    <a:cubicBezTo>
                      <a:pt x="152" y="53"/>
                      <a:pt x="152" y="53"/>
                      <a:pt x="152" y="53"/>
                    </a:cubicBezTo>
                    <a:cubicBezTo>
                      <a:pt x="152" y="53"/>
                      <a:pt x="152" y="53"/>
                      <a:pt x="152" y="53"/>
                    </a:cubicBezTo>
                    <a:cubicBezTo>
                      <a:pt x="151" y="53"/>
                      <a:pt x="151" y="53"/>
                      <a:pt x="151" y="53"/>
                    </a:cubicBezTo>
                    <a:cubicBezTo>
                      <a:pt x="151" y="53"/>
                      <a:pt x="151" y="53"/>
                      <a:pt x="151" y="53"/>
                    </a:cubicBezTo>
                    <a:cubicBezTo>
                      <a:pt x="151" y="53"/>
                      <a:pt x="151" y="53"/>
                      <a:pt x="150" y="53"/>
                    </a:cubicBezTo>
                    <a:cubicBezTo>
                      <a:pt x="150" y="53"/>
                      <a:pt x="150" y="53"/>
                      <a:pt x="150" y="53"/>
                    </a:cubicBezTo>
                    <a:cubicBezTo>
                      <a:pt x="150" y="53"/>
                      <a:pt x="150" y="53"/>
                      <a:pt x="150" y="53"/>
                    </a:cubicBezTo>
                    <a:cubicBezTo>
                      <a:pt x="150" y="53"/>
                      <a:pt x="150" y="53"/>
                      <a:pt x="150" y="53"/>
                    </a:cubicBezTo>
                    <a:cubicBezTo>
                      <a:pt x="150" y="53"/>
                      <a:pt x="150" y="53"/>
                      <a:pt x="150" y="53"/>
                    </a:cubicBezTo>
                    <a:cubicBezTo>
                      <a:pt x="150" y="53"/>
                      <a:pt x="150" y="53"/>
                      <a:pt x="150" y="53"/>
                    </a:cubicBezTo>
                    <a:cubicBezTo>
                      <a:pt x="150" y="53"/>
                      <a:pt x="150" y="53"/>
                      <a:pt x="150" y="53"/>
                    </a:cubicBezTo>
                    <a:cubicBezTo>
                      <a:pt x="150" y="53"/>
                      <a:pt x="150" y="54"/>
                      <a:pt x="150" y="54"/>
                    </a:cubicBezTo>
                    <a:cubicBezTo>
                      <a:pt x="150" y="54"/>
                      <a:pt x="150" y="54"/>
                      <a:pt x="150" y="54"/>
                    </a:cubicBezTo>
                    <a:cubicBezTo>
                      <a:pt x="150" y="54"/>
                      <a:pt x="150" y="54"/>
                      <a:pt x="150" y="54"/>
                    </a:cubicBezTo>
                    <a:cubicBezTo>
                      <a:pt x="150" y="54"/>
                      <a:pt x="150" y="54"/>
                      <a:pt x="150" y="54"/>
                    </a:cubicBezTo>
                    <a:cubicBezTo>
                      <a:pt x="149" y="54"/>
                      <a:pt x="149" y="54"/>
                      <a:pt x="149" y="54"/>
                    </a:cubicBezTo>
                    <a:cubicBezTo>
                      <a:pt x="149" y="54"/>
                      <a:pt x="149" y="54"/>
                      <a:pt x="149" y="54"/>
                    </a:cubicBezTo>
                    <a:cubicBezTo>
                      <a:pt x="149" y="54"/>
                      <a:pt x="149" y="54"/>
                      <a:pt x="149" y="54"/>
                    </a:cubicBezTo>
                    <a:cubicBezTo>
                      <a:pt x="149" y="54"/>
                      <a:pt x="149" y="54"/>
                      <a:pt x="149" y="54"/>
                    </a:cubicBezTo>
                    <a:cubicBezTo>
                      <a:pt x="149" y="54"/>
                      <a:pt x="149" y="54"/>
                      <a:pt x="149" y="54"/>
                    </a:cubicBezTo>
                    <a:cubicBezTo>
                      <a:pt x="149" y="54"/>
                      <a:pt x="149" y="54"/>
                      <a:pt x="149" y="55"/>
                    </a:cubicBezTo>
                    <a:cubicBezTo>
                      <a:pt x="149" y="55"/>
                      <a:pt x="149" y="55"/>
                      <a:pt x="149" y="55"/>
                    </a:cubicBezTo>
                    <a:cubicBezTo>
                      <a:pt x="149" y="55"/>
                      <a:pt x="149" y="55"/>
                      <a:pt x="149" y="55"/>
                    </a:cubicBezTo>
                    <a:cubicBezTo>
                      <a:pt x="149" y="55"/>
                      <a:pt x="149" y="55"/>
                      <a:pt x="149" y="55"/>
                    </a:cubicBezTo>
                    <a:cubicBezTo>
                      <a:pt x="149" y="55"/>
                      <a:pt x="149" y="55"/>
                      <a:pt x="149" y="55"/>
                    </a:cubicBezTo>
                    <a:cubicBezTo>
                      <a:pt x="148" y="55"/>
                      <a:pt x="148" y="55"/>
                      <a:pt x="148" y="55"/>
                    </a:cubicBezTo>
                    <a:cubicBezTo>
                      <a:pt x="148" y="55"/>
                      <a:pt x="148" y="55"/>
                      <a:pt x="148" y="55"/>
                    </a:cubicBezTo>
                    <a:cubicBezTo>
                      <a:pt x="148" y="55"/>
                      <a:pt x="148" y="55"/>
                      <a:pt x="148" y="55"/>
                    </a:cubicBezTo>
                    <a:cubicBezTo>
                      <a:pt x="148" y="55"/>
                      <a:pt x="148" y="55"/>
                      <a:pt x="148" y="55"/>
                    </a:cubicBezTo>
                    <a:cubicBezTo>
                      <a:pt x="148" y="55"/>
                      <a:pt x="148" y="55"/>
                      <a:pt x="148" y="55"/>
                    </a:cubicBezTo>
                    <a:cubicBezTo>
                      <a:pt x="148" y="55"/>
                      <a:pt x="148" y="55"/>
                      <a:pt x="148" y="55"/>
                    </a:cubicBezTo>
                    <a:cubicBezTo>
                      <a:pt x="148" y="55"/>
                      <a:pt x="148" y="55"/>
                      <a:pt x="148" y="55"/>
                    </a:cubicBezTo>
                    <a:cubicBezTo>
                      <a:pt x="148" y="55"/>
                      <a:pt x="148" y="56"/>
                      <a:pt x="148" y="56"/>
                    </a:cubicBezTo>
                    <a:cubicBezTo>
                      <a:pt x="148" y="56"/>
                      <a:pt x="148" y="56"/>
                      <a:pt x="148" y="56"/>
                    </a:cubicBezTo>
                    <a:cubicBezTo>
                      <a:pt x="148" y="56"/>
                      <a:pt x="148" y="56"/>
                      <a:pt x="148" y="56"/>
                    </a:cubicBezTo>
                    <a:cubicBezTo>
                      <a:pt x="148" y="56"/>
                      <a:pt x="148" y="56"/>
                      <a:pt x="148" y="56"/>
                    </a:cubicBezTo>
                    <a:cubicBezTo>
                      <a:pt x="148" y="56"/>
                      <a:pt x="148" y="56"/>
                      <a:pt x="148" y="56"/>
                    </a:cubicBezTo>
                    <a:cubicBezTo>
                      <a:pt x="148" y="56"/>
                      <a:pt x="148" y="56"/>
                      <a:pt x="148" y="56"/>
                    </a:cubicBezTo>
                    <a:cubicBezTo>
                      <a:pt x="148" y="56"/>
                      <a:pt x="148" y="56"/>
                      <a:pt x="148" y="56"/>
                    </a:cubicBezTo>
                    <a:cubicBezTo>
                      <a:pt x="148" y="56"/>
                      <a:pt x="148" y="56"/>
                      <a:pt x="148" y="56"/>
                    </a:cubicBezTo>
                    <a:cubicBezTo>
                      <a:pt x="148" y="56"/>
                      <a:pt x="148" y="56"/>
                      <a:pt x="148" y="56"/>
                    </a:cubicBezTo>
                    <a:cubicBezTo>
                      <a:pt x="148" y="56"/>
                      <a:pt x="148" y="56"/>
                      <a:pt x="148" y="56"/>
                    </a:cubicBezTo>
                    <a:cubicBezTo>
                      <a:pt x="148" y="56"/>
                      <a:pt x="148" y="56"/>
                      <a:pt x="148" y="56"/>
                    </a:cubicBezTo>
                    <a:cubicBezTo>
                      <a:pt x="148" y="56"/>
                      <a:pt x="148" y="56"/>
                      <a:pt x="148" y="56"/>
                    </a:cubicBezTo>
                    <a:cubicBezTo>
                      <a:pt x="148" y="56"/>
                      <a:pt x="148" y="56"/>
                      <a:pt x="148" y="56"/>
                    </a:cubicBezTo>
                    <a:cubicBezTo>
                      <a:pt x="148" y="56"/>
                      <a:pt x="148" y="56"/>
                      <a:pt x="147" y="56"/>
                    </a:cubicBezTo>
                    <a:cubicBezTo>
                      <a:pt x="147" y="56"/>
                      <a:pt x="147" y="56"/>
                      <a:pt x="147" y="56"/>
                    </a:cubicBezTo>
                    <a:cubicBezTo>
                      <a:pt x="147" y="56"/>
                      <a:pt x="147" y="56"/>
                      <a:pt x="147" y="56"/>
                    </a:cubicBezTo>
                    <a:cubicBezTo>
                      <a:pt x="147" y="56"/>
                      <a:pt x="147" y="56"/>
                      <a:pt x="147" y="56"/>
                    </a:cubicBezTo>
                    <a:cubicBezTo>
                      <a:pt x="147" y="56"/>
                      <a:pt x="147" y="56"/>
                      <a:pt x="147" y="56"/>
                    </a:cubicBezTo>
                    <a:cubicBezTo>
                      <a:pt x="147" y="56"/>
                      <a:pt x="147" y="56"/>
                      <a:pt x="147" y="56"/>
                    </a:cubicBezTo>
                    <a:cubicBezTo>
                      <a:pt x="147" y="56"/>
                      <a:pt x="147" y="56"/>
                      <a:pt x="147" y="56"/>
                    </a:cubicBezTo>
                    <a:cubicBezTo>
                      <a:pt x="147" y="56"/>
                      <a:pt x="147" y="56"/>
                      <a:pt x="147" y="56"/>
                    </a:cubicBezTo>
                    <a:cubicBezTo>
                      <a:pt x="147" y="57"/>
                      <a:pt x="147" y="57"/>
                      <a:pt x="147" y="57"/>
                    </a:cubicBezTo>
                    <a:cubicBezTo>
                      <a:pt x="147" y="57"/>
                      <a:pt x="147" y="57"/>
                      <a:pt x="147" y="57"/>
                    </a:cubicBezTo>
                    <a:cubicBezTo>
                      <a:pt x="147" y="57"/>
                      <a:pt x="147" y="57"/>
                      <a:pt x="147" y="57"/>
                    </a:cubicBezTo>
                    <a:cubicBezTo>
                      <a:pt x="147" y="57"/>
                      <a:pt x="147" y="57"/>
                      <a:pt x="147" y="57"/>
                    </a:cubicBezTo>
                    <a:cubicBezTo>
                      <a:pt x="147" y="57"/>
                      <a:pt x="147" y="57"/>
                      <a:pt x="147" y="57"/>
                    </a:cubicBezTo>
                    <a:cubicBezTo>
                      <a:pt x="147" y="57"/>
                      <a:pt x="147" y="57"/>
                      <a:pt x="147" y="57"/>
                    </a:cubicBezTo>
                    <a:cubicBezTo>
                      <a:pt x="147" y="57"/>
                      <a:pt x="146" y="57"/>
                      <a:pt x="146" y="57"/>
                    </a:cubicBezTo>
                    <a:cubicBezTo>
                      <a:pt x="146" y="57"/>
                      <a:pt x="146" y="58"/>
                      <a:pt x="146" y="57"/>
                    </a:cubicBezTo>
                    <a:cubicBezTo>
                      <a:pt x="146" y="58"/>
                      <a:pt x="146" y="58"/>
                      <a:pt x="146" y="58"/>
                    </a:cubicBezTo>
                    <a:cubicBezTo>
                      <a:pt x="146" y="58"/>
                      <a:pt x="146" y="58"/>
                      <a:pt x="146" y="58"/>
                    </a:cubicBezTo>
                    <a:cubicBezTo>
                      <a:pt x="146" y="58"/>
                      <a:pt x="146" y="58"/>
                      <a:pt x="146" y="58"/>
                    </a:cubicBezTo>
                    <a:cubicBezTo>
                      <a:pt x="146" y="58"/>
                      <a:pt x="146" y="58"/>
                      <a:pt x="146" y="58"/>
                    </a:cubicBezTo>
                    <a:cubicBezTo>
                      <a:pt x="146" y="58"/>
                      <a:pt x="146" y="58"/>
                      <a:pt x="146" y="58"/>
                    </a:cubicBezTo>
                    <a:cubicBezTo>
                      <a:pt x="146" y="59"/>
                      <a:pt x="146" y="59"/>
                      <a:pt x="146" y="59"/>
                    </a:cubicBezTo>
                    <a:cubicBezTo>
                      <a:pt x="146" y="59"/>
                      <a:pt x="146" y="59"/>
                      <a:pt x="146" y="59"/>
                    </a:cubicBezTo>
                    <a:cubicBezTo>
                      <a:pt x="146" y="59"/>
                      <a:pt x="146" y="59"/>
                      <a:pt x="146" y="59"/>
                    </a:cubicBezTo>
                    <a:cubicBezTo>
                      <a:pt x="146" y="59"/>
                      <a:pt x="146" y="60"/>
                      <a:pt x="146" y="60"/>
                    </a:cubicBezTo>
                    <a:cubicBezTo>
                      <a:pt x="146" y="60"/>
                      <a:pt x="146" y="60"/>
                      <a:pt x="146" y="60"/>
                    </a:cubicBezTo>
                    <a:cubicBezTo>
                      <a:pt x="146" y="60"/>
                      <a:pt x="146" y="60"/>
                      <a:pt x="146" y="60"/>
                    </a:cubicBezTo>
                    <a:cubicBezTo>
                      <a:pt x="145" y="61"/>
                      <a:pt x="146" y="61"/>
                      <a:pt x="145" y="61"/>
                    </a:cubicBezTo>
                    <a:cubicBezTo>
                      <a:pt x="145" y="61"/>
                      <a:pt x="145" y="61"/>
                      <a:pt x="145" y="61"/>
                    </a:cubicBezTo>
                    <a:cubicBezTo>
                      <a:pt x="146" y="61"/>
                      <a:pt x="146" y="61"/>
                      <a:pt x="146" y="61"/>
                    </a:cubicBezTo>
                    <a:cubicBezTo>
                      <a:pt x="146" y="61"/>
                      <a:pt x="146" y="62"/>
                      <a:pt x="146" y="62"/>
                    </a:cubicBezTo>
                    <a:cubicBezTo>
                      <a:pt x="146" y="62"/>
                      <a:pt x="146" y="62"/>
                      <a:pt x="145" y="62"/>
                    </a:cubicBezTo>
                    <a:cubicBezTo>
                      <a:pt x="145" y="62"/>
                      <a:pt x="145" y="62"/>
                      <a:pt x="145" y="62"/>
                    </a:cubicBezTo>
                    <a:cubicBezTo>
                      <a:pt x="145" y="62"/>
                      <a:pt x="145" y="62"/>
                      <a:pt x="145" y="62"/>
                    </a:cubicBezTo>
                    <a:cubicBezTo>
                      <a:pt x="145" y="62"/>
                      <a:pt x="145" y="62"/>
                      <a:pt x="145" y="62"/>
                    </a:cubicBezTo>
                    <a:cubicBezTo>
                      <a:pt x="145" y="62"/>
                      <a:pt x="145" y="62"/>
                      <a:pt x="145" y="62"/>
                    </a:cubicBezTo>
                    <a:cubicBezTo>
                      <a:pt x="145" y="62"/>
                      <a:pt x="145" y="62"/>
                      <a:pt x="145" y="62"/>
                    </a:cubicBezTo>
                    <a:cubicBezTo>
                      <a:pt x="145" y="62"/>
                      <a:pt x="145" y="62"/>
                      <a:pt x="145" y="62"/>
                    </a:cubicBezTo>
                    <a:cubicBezTo>
                      <a:pt x="145" y="62"/>
                      <a:pt x="145" y="63"/>
                      <a:pt x="145" y="63"/>
                    </a:cubicBezTo>
                    <a:cubicBezTo>
                      <a:pt x="145" y="63"/>
                      <a:pt x="145" y="63"/>
                      <a:pt x="145" y="63"/>
                    </a:cubicBezTo>
                    <a:cubicBezTo>
                      <a:pt x="145" y="63"/>
                      <a:pt x="145" y="63"/>
                      <a:pt x="145" y="63"/>
                    </a:cubicBezTo>
                    <a:cubicBezTo>
                      <a:pt x="145" y="63"/>
                      <a:pt x="145" y="63"/>
                      <a:pt x="145" y="63"/>
                    </a:cubicBezTo>
                    <a:cubicBezTo>
                      <a:pt x="145" y="63"/>
                      <a:pt x="145" y="63"/>
                      <a:pt x="145" y="63"/>
                    </a:cubicBezTo>
                    <a:cubicBezTo>
                      <a:pt x="145" y="63"/>
                      <a:pt x="145" y="63"/>
                      <a:pt x="145" y="63"/>
                    </a:cubicBezTo>
                    <a:cubicBezTo>
                      <a:pt x="144" y="63"/>
                      <a:pt x="145" y="63"/>
                      <a:pt x="144" y="63"/>
                    </a:cubicBezTo>
                    <a:cubicBezTo>
                      <a:pt x="144" y="63"/>
                      <a:pt x="144" y="63"/>
                      <a:pt x="144" y="63"/>
                    </a:cubicBezTo>
                    <a:cubicBezTo>
                      <a:pt x="144" y="63"/>
                      <a:pt x="144" y="64"/>
                      <a:pt x="144" y="64"/>
                    </a:cubicBezTo>
                    <a:cubicBezTo>
                      <a:pt x="144" y="64"/>
                      <a:pt x="144" y="64"/>
                      <a:pt x="144" y="64"/>
                    </a:cubicBezTo>
                    <a:cubicBezTo>
                      <a:pt x="144" y="64"/>
                      <a:pt x="144" y="64"/>
                      <a:pt x="144" y="64"/>
                    </a:cubicBezTo>
                    <a:cubicBezTo>
                      <a:pt x="144" y="64"/>
                      <a:pt x="144" y="64"/>
                      <a:pt x="144" y="64"/>
                    </a:cubicBezTo>
                    <a:cubicBezTo>
                      <a:pt x="144" y="64"/>
                      <a:pt x="144" y="64"/>
                      <a:pt x="144" y="64"/>
                    </a:cubicBezTo>
                    <a:cubicBezTo>
                      <a:pt x="144" y="64"/>
                      <a:pt x="144" y="64"/>
                      <a:pt x="144" y="63"/>
                    </a:cubicBezTo>
                    <a:cubicBezTo>
                      <a:pt x="144" y="63"/>
                      <a:pt x="144" y="63"/>
                      <a:pt x="143" y="63"/>
                    </a:cubicBezTo>
                    <a:cubicBezTo>
                      <a:pt x="143" y="63"/>
                      <a:pt x="143" y="63"/>
                      <a:pt x="143" y="63"/>
                    </a:cubicBezTo>
                    <a:cubicBezTo>
                      <a:pt x="143" y="63"/>
                      <a:pt x="143" y="63"/>
                      <a:pt x="143" y="63"/>
                    </a:cubicBezTo>
                    <a:cubicBezTo>
                      <a:pt x="143" y="63"/>
                      <a:pt x="143" y="63"/>
                      <a:pt x="143" y="63"/>
                    </a:cubicBezTo>
                    <a:cubicBezTo>
                      <a:pt x="143" y="63"/>
                      <a:pt x="143" y="63"/>
                      <a:pt x="143" y="63"/>
                    </a:cubicBezTo>
                    <a:cubicBezTo>
                      <a:pt x="143" y="63"/>
                      <a:pt x="143" y="63"/>
                      <a:pt x="143" y="63"/>
                    </a:cubicBezTo>
                    <a:cubicBezTo>
                      <a:pt x="143" y="63"/>
                      <a:pt x="143" y="63"/>
                      <a:pt x="143" y="63"/>
                    </a:cubicBezTo>
                    <a:cubicBezTo>
                      <a:pt x="143" y="63"/>
                      <a:pt x="143" y="63"/>
                      <a:pt x="143" y="63"/>
                    </a:cubicBezTo>
                    <a:cubicBezTo>
                      <a:pt x="143" y="63"/>
                      <a:pt x="143" y="62"/>
                      <a:pt x="143" y="62"/>
                    </a:cubicBezTo>
                    <a:cubicBezTo>
                      <a:pt x="143" y="62"/>
                      <a:pt x="143" y="62"/>
                      <a:pt x="143" y="62"/>
                    </a:cubicBezTo>
                    <a:cubicBezTo>
                      <a:pt x="143" y="62"/>
                      <a:pt x="143" y="62"/>
                      <a:pt x="143" y="62"/>
                    </a:cubicBezTo>
                    <a:cubicBezTo>
                      <a:pt x="143" y="62"/>
                      <a:pt x="143" y="62"/>
                      <a:pt x="143" y="62"/>
                    </a:cubicBezTo>
                    <a:cubicBezTo>
                      <a:pt x="143" y="62"/>
                      <a:pt x="143" y="62"/>
                      <a:pt x="143" y="62"/>
                    </a:cubicBezTo>
                    <a:cubicBezTo>
                      <a:pt x="143" y="62"/>
                      <a:pt x="143" y="62"/>
                      <a:pt x="143" y="62"/>
                    </a:cubicBezTo>
                    <a:cubicBezTo>
                      <a:pt x="143" y="61"/>
                      <a:pt x="143" y="61"/>
                      <a:pt x="143" y="61"/>
                    </a:cubicBezTo>
                    <a:cubicBezTo>
                      <a:pt x="143" y="61"/>
                      <a:pt x="143" y="61"/>
                      <a:pt x="143" y="61"/>
                    </a:cubicBezTo>
                    <a:cubicBezTo>
                      <a:pt x="143" y="61"/>
                      <a:pt x="143" y="61"/>
                      <a:pt x="143" y="61"/>
                    </a:cubicBezTo>
                    <a:cubicBezTo>
                      <a:pt x="143" y="61"/>
                      <a:pt x="143" y="61"/>
                      <a:pt x="143" y="61"/>
                    </a:cubicBezTo>
                    <a:cubicBezTo>
                      <a:pt x="143" y="61"/>
                      <a:pt x="142" y="61"/>
                      <a:pt x="142" y="61"/>
                    </a:cubicBezTo>
                    <a:cubicBezTo>
                      <a:pt x="142" y="61"/>
                      <a:pt x="142" y="61"/>
                      <a:pt x="142" y="61"/>
                    </a:cubicBezTo>
                    <a:cubicBezTo>
                      <a:pt x="142" y="61"/>
                      <a:pt x="142" y="61"/>
                      <a:pt x="142" y="61"/>
                    </a:cubicBezTo>
                    <a:cubicBezTo>
                      <a:pt x="142" y="60"/>
                      <a:pt x="142" y="60"/>
                      <a:pt x="142" y="60"/>
                    </a:cubicBezTo>
                    <a:cubicBezTo>
                      <a:pt x="142" y="60"/>
                      <a:pt x="142" y="60"/>
                      <a:pt x="142" y="60"/>
                    </a:cubicBezTo>
                    <a:cubicBezTo>
                      <a:pt x="142" y="60"/>
                      <a:pt x="142" y="60"/>
                      <a:pt x="142" y="60"/>
                    </a:cubicBezTo>
                    <a:cubicBezTo>
                      <a:pt x="142" y="60"/>
                      <a:pt x="142" y="60"/>
                      <a:pt x="142" y="60"/>
                    </a:cubicBezTo>
                    <a:cubicBezTo>
                      <a:pt x="142" y="60"/>
                      <a:pt x="142" y="60"/>
                      <a:pt x="142" y="60"/>
                    </a:cubicBezTo>
                    <a:cubicBezTo>
                      <a:pt x="142" y="60"/>
                      <a:pt x="142" y="60"/>
                      <a:pt x="142" y="60"/>
                    </a:cubicBezTo>
                    <a:cubicBezTo>
                      <a:pt x="142" y="60"/>
                      <a:pt x="142" y="60"/>
                      <a:pt x="142" y="60"/>
                    </a:cubicBezTo>
                    <a:cubicBezTo>
                      <a:pt x="142" y="60"/>
                      <a:pt x="142" y="60"/>
                      <a:pt x="142" y="60"/>
                    </a:cubicBezTo>
                    <a:cubicBezTo>
                      <a:pt x="142" y="59"/>
                      <a:pt x="142" y="59"/>
                      <a:pt x="142" y="59"/>
                    </a:cubicBezTo>
                    <a:cubicBezTo>
                      <a:pt x="142" y="59"/>
                      <a:pt x="142" y="59"/>
                      <a:pt x="142" y="59"/>
                    </a:cubicBezTo>
                    <a:cubicBezTo>
                      <a:pt x="142" y="59"/>
                      <a:pt x="142" y="59"/>
                      <a:pt x="142" y="59"/>
                    </a:cubicBezTo>
                    <a:cubicBezTo>
                      <a:pt x="142" y="59"/>
                      <a:pt x="142" y="59"/>
                      <a:pt x="142" y="59"/>
                    </a:cubicBezTo>
                    <a:cubicBezTo>
                      <a:pt x="142" y="59"/>
                      <a:pt x="142" y="59"/>
                      <a:pt x="142" y="59"/>
                    </a:cubicBezTo>
                    <a:cubicBezTo>
                      <a:pt x="141" y="59"/>
                      <a:pt x="142" y="59"/>
                      <a:pt x="141" y="58"/>
                    </a:cubicBezTo>
                    <a:cubicBezTo>
                      <a:pt x="141" y="58"/>
                      <a:pt x="141" y="58"/>
                      <a:pt x="141" y="58"/>
                    </a:cubicBezTo>
                    <a:cubicBezTo>
                      <a:pt x="141" y="58"/>
                      <a:pt x="141" y="58"/>
                      <a:pt x="141" y="58"/>
                    </a:cubicBezTo>
                    <a:cubicBezTo>
                      <a:pt x="141" y="58"/>
                      <a:pt x="141" y="58"/>
                      <a:pt x="141" y="58"/>
                    </a:cubicBezTo>
                    <a:cubicBezTo>
                      <a:pt x="141" y="58"/>
                      <a:pt x="141" y="58"/>
                      <a:pt x="141" y="58"/>
                    </a:cubicBezTo>
                    <a:cubicBezTo>
                      <a:pt x="141" y="58"/>
                      <a:pt x="141" y="58"/>
                      <a:pt x="141" y="58"/>
                    </a:cubicBezTo>
                    <a:cubicBezTo>
                      <a:pt x="141" y="58"/>
                      <a:pt x="141" y="58"/>
                      <a:pt x="141" y="58"/>
                    </a:cubicBezTo>
                    <a:cubicBezTo>
                      <a:pt x="141" y="58"/>
                      <a:pt x="141" y="58"/>
                      <a:pt x="141" y="58"/>
                    </a:cubicBezTo>
                    <a:cubicBezTo>
                      <a:pt x="141" y="58"/>
                      <a:pt x="141" y="58"/>
                      <a:pt x="141" y="57"/>
                    </a:cubicBezTo>
                    <a:cubicBezTo>
                      <a:pt x="141" y="57"/>
                      <a:pt x="141" y="57"/>
                      <a:pt x="141" y="57"/>
                    </a:cubicBezTo>
                    <a:cubicBezTo>
                      <a:pt x="141" y="57"/>
                      <a:pt x="141" y="57"/>
                      <a:pt x="141" y="57"/>
                    </a:cubicBezTo>
                    <a:cubicBezTo>
                      <a:pt x="141" y="57"/>
                      <a:pt x="141" y="57"/>
                      <a:pt x="141" y="57"/>
                    </a:cubicBezTo>
                    <a:cubicBezTo>
                      <a:pt x="141" y="57"/>
                      <a:pt x="141" y="57"/>
                      <a:pt x="141" y="57"/>
                    </a:cubicBezTo>
                    <a:cubicBezTo>
                      <a:pt x="141" y="57"/>
                      <a:pt x="141" y="57"/>
                      <a:pt x="141" y="57"/>
                    </a:cubicBezTo>
                    <a:cubicBezTo>
                      <a:pt x="141" y="57"/>
                      <a:pt x="141" y="57"/>
                      <a:pt x="141" y="57"/>
                    </a:cubicBezTo>
                    <a:cubicBezTo>
                      <a:pt x="141" y="57"/>
                      <a:pt x="141" y="57"/>
                      <a:pt x="141" y="56"/>
                    </a:cubicBezTo>
                    <a:cubicBezTo>
                      <a:pt x="141" y="56"/>
                      <a:pt x="141" y="56"/>
                      <a:pt x="141" y="56"/>
                    </a:cubicBezTo>
                    <a:cubicBezTo>
                      <a:pt x="140" y="56"/>
                      <a:pt x="140" y="56"/>
                      <a:pt x="140" y="56"/>
                    </a:cubicBezTo>
                    <a:cubicBezTo>
                      <a:pt x="140" y="56"/>
                      <a:pt x="140" y="56"/>
                      <a:pt x="140" y="56"/>
                    </a:cubicBezTo>
                    <a:cubicBezTo>
                      <a:pt x="140" y="56"/>
                      <a:pt x="140" y="56"/>
                      <a:pt x="140" y="56"/>
                    </a:cubicBezTo>
                    <a:cubicBezTo>
                      <a:pt x="140" y="56"/>
                      <a:pt x="140" y="56"/>
                      <a:pt x="140" y="56"/>
                    </a:cubicBezTo>
                    <a:cubicBezTo>
                      <a:pt x="140" y="56"/>
                      <a:pt x="140" y="56"/>
                      <a:pt x="140" y="56"/>
                    </a:cubicBezTo>
                    <a:cubicBezTo>
                      <a:pt x="140" y="56"/>
                      <a:pt x="140" y="56"/>
                      <a:pt x="140" y="56"/>
                    </a:cubicBezTo>
                    <a:cubicBezTo>
                      <a:pt x="140" y="56"/>
                      <a:pt x="140" y="56"/>
                      <a:pt x="140" y="55"/>
                    </a:cubicBezTo>
                    <a:cubicBezTo>
                      <a:pt x="140" y="55"/>
                      <a:pt x="140" y="55"/>
                      <a:pt x="140" y="55"/>
                    </a:cubicBezTo>
                    <a:cubicBezTo>
                      <a:pt x="140" y="55"/>
                      <a:pt x="140" y="55"/>
                      <a:pt x="140" y="55"/>
                    </a:cubicBezTo>
                    <a:cubicBezTo>
                      <a:pt x="140" y="55"/>
                      <a:pt x="140" y="55"/>
                      <a:pt x="140" y="55"/>
                    </a:cubicBezTo>
                    <a:cubicBezTo>
                      <a:pt x="140" y="55"/>
                      <a:pt x="140" y="55"/>
                      <a:pt x="140" y="55"/>
                    </a:cubicBezTo>
                    <a:cubicBezTo>
                      <a:pt x="140" y="55"/>
                      <a:pt x="140" y="55"/>
                      <a:pt x="140" y="54"/>
                    </a:cubicBezTo>
                    <a:cubicBezTo>
                      <a:pt x="140" y="54"/>
                      <a:pt x="140" y="54"/>
                      <a:pt x="140" y="54"/>
                    </a:cubicBezTo>
                    <a:cubicBezTo>
                      <a:pt x="140" y="54"/>
                      <a:pt x="140" y="54"/>
                      <a:pt x="140" y="54"/>
                    </a:cubicBezTo>
                    <a:cubicBezTo>
                      <a:pt x="140" y="54"/>
                      <a:pt x="140" y="54"/>
                      <a:pt x="140" y="54"/>
                    </a:cubicBezTo>
                    <a:cubicBezTo>
                      <a:pt x="140" y="54"/>
                      <a:pt x="140" y="54"/>
                      <a:pt x="140" y="53"/>
                    </a:cubicBezTo>
                    <a:cubicBezTo>
                      <a:pt x="140" y="53"/>
                      <a:pt x="140" y="53"/>
                      <a:pt x="140" y="53"/>
                    </a:cubicBezTo>
                    <a:cubicBezTo>
                      <a:pt x="140" y="53"/>
                      <a:pt x="140" y="53"/>
                      <a:pt x="140" y="53"/>
                    </a:cubicBezTo>
                    <a:cubicBezTo>
                      <a:pt x="140" y="53"/>
                      <a:pt x="140" y="53"/>
                      <a:pt x="140" y="53"/>
                    </a:cubicBezTo>
                    <a:cubicBezTo>
                      <a:pt x="140" y="53"/>
                      <a:pt x="140" y="53"/>
                      <a:pt x="140" y="53"/>
                    </a:cubicBezTo>
                    <a:cubicBezTo>
                      <a:pt x="140" y="53"/>
                      <a:pt x="140" y="53"/>
                      <a:pt x="140" y="53"/>
                    </a:cubicBezTo>
                    <a:cubicBezTo>
                      <a:pt x="140" y="53"/>
                      <a:pt x="140" y="53"/>
                      <a:pt x="140" y="53"/>
                    </a:cubicBezTo>
                    <a:cubicBezTo>
                      <a:pt x="140" y="53"/>
                      <a:pt x="140" y="53"/>
                      <a:pt x="140" y="53"/>
                    </a:cubicBezTo>
                    <a:cubicBezTo>
                      <a:pt x="140" y="53"/>
                      <a:pt x="140" y="53"/>
                      <a:pt x="140" y="53"/>
                    </a:cubicBezTo>
                    <a:cubicBezTo>
                      <a:pt x="140" y="53"/>
                      <a:pt x="140" y="53"/>
                      <a:pt x="140" y="53"/>
                    </a:cubicBezTo>
                    <a:cubicBezTo>
                      <a:pt x="140" y="53"/>
                      <a:pt x="140" y="53"/>
                      <a:pt x="140" y="53"/>
                    </a:cubicBezTo>
                    <a:cubicBezTo>
                      <a:pt x="140" y="53"/>
                      <a:pt x="140" y="53"/>
                      <a:pt x="140" y="53"/>
                    </a:cubicBezTo>
                    <a:cubicBezTo>
                      <a:pt x="139" y="53"/>
                      <a:pt x="139" y="53"/>
                      <a:pt x="139" y="53"/>
                    </a:cubicBezTo>
                    <a:cubicBezTo>
                      <a:pt x="139" y="53"/>
                      <a:pt x="139" y="53"/>
                      <a:pt x="139" y="53"/>
                    </a:cubicBezTo>
                    <a:cubicBezTo>
                      <a:pt x="139" y="53"/>
                      <a:pt x="139" y="53"/>
                      <a:pt x="139" y="53"/>
                    </a:cubicBezTo>
                    <a:cubicBezTo>
                      <a:pt x="139" y="54"/>
                      <a:pt x="139" y="53"/>
                      <a:pt x="139" y="54"/>
                    </a:cubicBezTo>
                    <a:cubicBezTo>
                      <a:pt x="139" y="54"/>
                      <a:pt x="139" y="54"/>
                      <a:pt x="139" y="54"/>
                    </a:cubicBezTo>
                    <a:cubicBezTo>
                      <a:pt x="139" y="54"/>
                      <a:pt x="139" y="54"/>
                      <a:pt x="138" y="54"/>
                    </a:cubicBezTo>
                    <a:cubicBezTo>
                      <a:pt x="138" y="54"/>
                      <a:pt x="138" y="54"/>
                      <a:pt x="138" y="54"/>
                    </a:cubicBezTo>
                    <a:cubicBezTo>
                      <a:pt x="138" y="54"/>
                      <a:pt x="138" y="53"/>
                      <a:pt x="138" y="53"/>
                    </a:cubicBezTo>
                    <a:cubicBezTo>
                      <a:pt x="138" y="53"/>
                      <a:pt x="138" y="53"/>
                      <a:pt x="138" y="53"/>
                    </a:cubicBezTo>
                    <a:cubicBezTo>
                      <a:pt x="138" y="53"/>
                      <a:pt x="138" y="53"/>
                      <a:pt x="138" y="53"/>
                    </a:cubicBezTo>
                    <a:cubicBezTo>
                      <a:pt x="138" y="53"/>
                      <a:pt x="138" y="53"/>
                      <a:pt x="138" y="53"/>
                    </a:cubicBezTo>
                    <a:cubicBezTo>
                      <a:pt x="138" y="53"/>
                      <a:pt x="138" y="53"/>
                      <a:pt x="138" y="53"/>
                    </a:cubicBezTo>
                    <a:cubicBezTo>
                      <a:pt x="138" y="53"/>
                      <a:pt x="138" y="53"/>
                      <a:pt x="138" y="53"/>
                    </a:cubicBezTo>
                    <a:cubicBezTo>
                      <a:pt x="138" y="53"/>
                      <a:pt x="138" y="53"/>
                      <a:pt x="138" y="53"/>
                    </a:cubicBezTo>
                    <a:cubicBezTo>
                      <a:pt x="138" y="53"/>
                      <a:pt x="138" y="53"/>
                      <a:pt x="138" y="53"/>
                    </a:cubicBezTo>
                    <a:cubicBezTo>
                      <a:pt x="138" y="53"/>
                      <a:pt x="138" y="53"/>
                      <a:pt x="138" y="53"/>
                    </a:cubicBezTo>
                    <a:cubicBezTo>
                      <a:pt x="137" y="53"/>
                      <a:pt x="137" y="53"/>
                      <a:pt x="137" y="52"/>
                    </a:cubicBezTo>
                    <a:cubicBezTo>
                      <a:pt x="137" y="52"/>
                      <a:pt x="137" y="52"/>
                      <a:pt x="137" y="52"/>
                    </a:cubicBezTo>
                    <a:cubicBezTo>
                      <a:pt x="137" y="52"/>
                      <a:pt x="137" y="52"/>
                      <a:pt x="137" y="52"/>
                    </a:cubicBezTo>
                    <a:cubicBezTo>
                      <a:pt x="137" y="52"/>
                      <a:pt x="137" y="52"/>
                      <a:pt x="137" y="52"/>
                    </a:cubicBezTo>
                    <a:cubicBezTo>
                      <a:pt x="138" y="52"/>
                      <a:pt x="138" y="52"/>
                      <a:pt x="138" y="52"/>
                    </a:cubicBezTo>
                    <a:cubicBezTo>
                      <a:pt x="138" y="52"/>
                      <a:pt x="138" y="52"/>
                      <a:pt x="138" y="52"/>
                    </a:cubicBezTo>
                    <a:cubicBezTo>
                      <a:pt x="138" y="52"/>
                      <a:pt x="138" y="52"/>
                      <a:pt x="138" y="52"/>
                    </a:cubicBezTo>
                    <a:cubicBezTo>
                      <a:pt x="138" y="52"/>
                      <a:pt x="138" y="52"/>
                      <a:pt x="138" y="52"/>
                    </a:cubicBezTo>
                    <a:cubicBezTo>
                      <a:pt x="137" y="52"/>
                      <a:pt x="137" y="52"/>
                      <a:pt x="137" y="52"/>
                    </a:cubicBezTo>
                    <a:cubicBezTo>
                      <a:pt x="137" y="52"/>
                      <a:pt x="137" y="52"/>
                      <a:pt x="137" y="52"/>
                    </a:cubicBezTo>
                    <a:cubicBezTo>
                      <a:pt x="137" y="52"/>
                      <a:pt x="137" y="52"/>
                      <a:pt x="137" y="52"/>
                    </a:cubicBezTo>
                    <a:cubicBezTo>
                      <a:pt x="137" y="52"/>
                      <a:pt x="137" y="52"/>
                      <a:pt x="137" y="52"/>
                    </a:cubicBezTo>
                    <a:cubicBezTo>
                      <a:pt x="137" y="52"/>
                      <a:pt x="137" y="52"/>
                      <a:pt x="137" y="52"/>
                    </a:cubicBezTo>
                    <a:cubicBezTo>
                      <a:pt x="137" y="52"/>
                      <a:pt x="137" y="52"/>
                      <a:pt x="137" y="52"/>
                    </a:cubicBezTo>
                    <a:cubicBezTo>
                      <a:pt x="137" y="51"/>
                      <a:pt x="137" y="51"/>
                      <a:pt x="136" y="51"/>
                    </a:cubicBezTo>
                    <a:cubicBezTo>
                      <a:pt x="136" y="51"/>
                      <a:pt x="136" y="51"/>
                      <a:pt x="136" y="51"/>
                    </a:cubicBezTo>
                    <a:cubicBezTo>
                      <a:pt x="136" y="51"/>
                      <a:pt x="136" y="51"/>
                      <a:pt x="136" y="51"/>
                    </a:cubicBezTo>
                    <a:cubicBezTo>
                      <a:pt x="136" y="51"/>
                      <a:pt x="136" y="51"/>
                      <a:pt x="136" y="51"/>
                    </a:cubicBezTo>
                    <a:cubicBezTo>
                      <a:pt x="136" y="51"/>
                      <a:pt x="136" y="51"/>
                      <a:pt x="136" y="51"/>
                    </a:cubicBezTo>
                    <a:cubicBezTo>
                      <a:pt x="136" y="51"/>
                      <a:pt x="136" y="51"/>
                      <a:pt x="136" y="51"/>
                    </a:cubicBezTo>
                    <a:cubicBezTo>
                      <a:pt x="136" y="51"/>
                      <a:pt x="136" y="51"/>
                      <a:pt x="136" y="51"/>
                    </a:cubicBezTo>
                    <a:cubicBezTo>
                      <a:pt x="136" y="51"/>
                      <a:pt x="136" y="51"/>
                      <a:pt x="136" y="51"/>
                    </a:cubicBezTo>
                    <a:cubicBezTo>
                      <a:pt x="136" y="51"/>
                      <a:pt x="136" y="51"/>
                      <a:pt x="136" y="51"/>
                    </a:cubicBezTo>
                    <a:cubicBezTo>
                      <a:pt x="136" y="51"/>
                      <a:pt x="136" y="51"/>
                      <a:pt x="136" y="51"/>
                    </a:cubicBezTo>
                    <a:cubicBezTo>
                      <a:pt x="136" y="51"/>
                      <a:pt x="136" y="51"/>
                      <a:pt x="136" y="51"/>
                    </a:cubicBezTo>
                    <a:cubicBezTo>
                      <a:pt x="136" y="51"/>
                      <a:pt x="136" y="51"/>
                      <a:pt x="136" y="51"/>
                    </a:cubicBezTo>
                    <a:cubicBezTo>
                      <a:pt x="136" y="50"/>
                      <a:pt x="136" y="50"/>
                      <a:pt x="136" y="50"/>
                    </a:cubicBezTo>
                    <a:cubicBezTo>
                      <a:pt x="135" y="50"/>
                      <a:pt x="135" y="50"/>
                      <a:pt x="135" y="50"/>
                    </a:cubicBezTo>
                    <a:cubicBezTo>
                      <a:pt x="135" y="50"/>
                      <a:pt x="135" y="50"/>
                      <a:pt x="135" y="50"/>
                    </a:cubicBezTo>
                    <a:cubicBezTo>
                      <a:pt x="135" y="50"/>
                      <a:pt x="135" y="50"/>
                      <a:pt x="135" y="50"/>
                    </a:cubicBezTo>
                    <a:cubicBezTo>
                      <a:pt x="135" y="50"/>
                      <a:pt x="135" y="50"/>
                      <a:pt x="135" y="50"/>
                    </a:cubicBezTo>
                    <a:cubicBezTo>
                      <a:pt x="135" y="50"/>
                      <a:pt x="135" y="50"/>
                      <a:pt x="135" y="50"/>
                    </a:cubicBezTo>
                    <a:cubicBezTo>
                      <a:pt x="135" y="50"/>
                      <a:pt x="135" y="50"/>
                      <a:pt x="135" y="50"/>
                    </a:cubicBezTo>
                    <a:cubicBezTo>
                      <a:pt x="134" y="50"/>
                      <a:pt x="134" y="50"/>
                      <a:pt x="134" y="50"/>
                    </a:cubicBezTo>
                    <a:cubicBezTo>
                      <a:pt x="134" y="50"/>
                      <a:pt x="134" y="50"/>
                      <a:pt x="134" y="50"/>
                    </a:cubicBezTo>
                    <a:cubicBezTo>
                      <a:pt x="134" y="50"/>
                      <a:pt x="134" y="50"/>
                      <a:pt x="134" y="50"/>
                    </a:cubicBezTo>
                    <a:cubicBezTo>
                      <a:pt x="134" y="50"/>
                      <a:pt x="134" y="50"/>
                      <a:pt x="134" y="50"/>
                    </a:cubicBezTo>
                    <a:cubicBezTo>
                      <a:pt x="134" y="50"/>
                      <a:pt x="134" y="50"/>
                      <a:pt x="134" y="50"/>
                    </a:cubicBezTo>
                    <a:cubicBezTo>
                      <a:pt x="134" y="50"/>
                      <a:pt x="134" y="50"/>
                      <a:pt x="134" y="50"/>
                    </a:cubicBezTo>
                    <a:cubicBezTo>
                      <a:pt x="134" y="50"/>
                      <a:pt x="133" y="50"/>
                      <a:pt x="133" y="50"/>
                    </a:cubicBezTo>
                    <a:cubicBezTo>
                      <a:pt x="133" y="50"/>
                      <a:pt x="133" y="50"/>
                      <a:pt x="133" y="50"/>
                    </a:cubicBezTo>
                    <a:cubicBezTo>
                      <a:pt x="133" y="50"/>
                      <a:pt x="133" y="50"/>
                      <a:pt x="133" y="50"/>
                    </a:cubicBezTo>
                    <a:cubicBezTo>
                      <a:pt x="133" y="50"/>
                      <a:pt x="133" y="50"/>
                      <a:pt x="133" y="50"/>
                    </a:cubicBezTo>
                    <a:cubicBezTo>
                      <a:pt x="133" y="50"/>
                      <a:pt x="133" y="50"/>
                      <a:pt x="133" y="50"/>
                    </a:cubicBezTo>
                    <a:cubicBezTo>
                      <a:pt x="133" y="50"/>
                      <a:pt x="133" y="50"/>
                      <a:pt x="133" y="50"/>
                    </a:cubicBezTo>
                    <a:cubicBezTo>
                      <a:pt x="133" y="50"/>
                      <a:pt x="132" y="50"/>
                      <a:pt x="132" y="50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1" y="50"/>
                      <a:pt x="131" y="50"/>
                      <a:pt x="131" y="50"/>
                    </a:cubicBezTo>
                    <a:cubicBezTo>
                      <a:pt x="131" y="50"/>
                      <a:pt x="131" y="50"/>
                      <a:pt x="131" y="50"/>
                    </a:cubicBezTo>
                    <a:cubicBezTo>
                      <a:pt x="131" y="50"/>
                      <a:pt x="130" y="50"/>
                      <a:pt x="130" y="50"/>
                    </a:cubicBezTo>
                    <a:cubicBezTo>
                      <a:pt x="130" y="50"/>
                      <a:pt x="130" y="50"/>
                      <a:pt x="130" y="50"/>
                    </a:cubicBezTo>
                    <a:cubicBezTo>
                      <a:pt x="130" y="50"/>
                      <a:pt x="129" y="50"/>
                      <a:pt x="129" y="50"/>
                    </a:cubicBezTo>
                    <a:cubicBezTo>
                      <a:pt x="129" y="50"/>
                      <a:pt x="129" y="50"/>
                      <a:pt x="129" y="50"/>
                    </a:cubicBezTo>
                    <a:cubicBezTo>
                      <a:pt x="129" y="50"/>
                      <a:pt x="129" y="50"/>
                      <a:pt x="129" y="50"/>
                    </a:cubicBezTo>
                    <a:cubicBezTo>
                      <a:pt x="129" y="50"/>
                      <a:pt x="129" y="50"/>
                      <a:pt x="129" y="50"/>
                    </a:cubicBezTo>
                    <a:cubicBezTo>
                      <a:pt x="129" y="49"/>
                      <a:pt x="129" y="49"/>
                      <a:pt x="129" y="49"/>
                    </a:cubicBezTo>
                    <a:cubicBezTo>
                      <a:pt x="129" y="49"/>
                      <a:pt x="129" y="49"/>
                      <a:pt x="129" y="49"/>
                    </a:cubicBezTo>
                    <a:cubicBezTo>
                      <a:pt x="129" y="49"/>
                      <a:pt x="129" y="49"/>
                      <a:pt x="129" y="49"/>
                    </a:cubicBezTo>
                    <a:cubicBezTo>
                      <a:pt x="129" y="49"/>
                      <a:pt x="129" y="49"/>
                      <a:pt x="129" y="49"/>
                    </a:cubicBezTo>
                    <a:cubicBezTo>
                      <a:pt x="129" y="49"/>
                      <a:pt x="128" y="49"/>
                      <a:pt x="128" y="49"/>
                    </a:cubicBezTo>
                    <a:cubicBezTo>
                      <a:pt x="128" y="49"/>
                      <a:pt x="128" y="49"/>
                      <a:pt x="128" y="49"/>
                    </a:cubicBezTo>
                    <a:cubicBezTo>
                      <a:pt x="128" y="49"/>
                      <a:pt x="128" y="49"/>
                      <a:pt x="128" y="49"/>
                    </a:cubicBezTo>
                    <a:cubicBezTo>
                      <a:pt x="128" y="49"/>
                      <a:pt x="128" y="49"/>
                      <a:pt x="128" y="49"/>
                    </a:cubicBezTo>
                    <a:cubicBezTo>
                      <a:pt x="128" y="49"/>
                      <a:pt x="128" y="49"/>
                      <a:pt x="128" y="49"/>
                    </a:cubicBezTo>
                    <a:cubicBezTo>
                      <a:pt x="128" y="49"/>
                      <a:pt x="127" y="49"/>
                      <a:pt x="127" y="49"/>
                    </a:cubicBezTo>
                    <a:cubicBezTo>
                      <a:pt x="127" y="49"/>
                      <a:pt x="127" y="49"/>
                      <a:pt x="127" y="49"/>
                    </a:cubicBezTo>
                    <a:cubicBezTo>
                      <a:pt x="127" y="49"/>
                      <a:pt x="127" y="49"/>
                      <a:pt x="127" y="49"/>
                    </a:cubicBezTo>
                    <a:cubicBezTo>
                      <a:pt x="127" y="49"/>
                      <a:pt x="127" y="49"/>
                      <a:pt x="127" y="49"/>
                    </a:cubicBezTo>
                    <a:cubicBezTo>
                      <a:pt x="127" y="49"/>
                      <a:pt x="127" y="49"/>
                      <a:pt x="127" y="49"/>
                    </a:cubicBezTo>
                    <a:cubicBezTo>
                      <a:pt x="127" y="49"/>
                      <a:pt x="127" y="49"/>
                      <a:pt x="127" y="49"/>
                    </a:cubicBezTo>
                    <a:cubicBezTo>
                      <a:pt x="127" y="49"/>
                      <a:pt x="126" y="49"/>
                      <a:pt x="126" y="49"/>
                    </a:cubicBezTo>
                    <a:cubicBezTo>
                      <a:pt x="126" y="49"/>
                      <a:pt x="126" y="49"/>
                      <a:pt x="126" y="49"/>
                    </a:cubicBezTo>
                    <a:cubicBezTo>
                      <a:pt x="126" y="49"/>
                      <a:pt x="126" y="49"/>
                      <a:pt x="126" y="49"/>
                    </a:cubicBezTo>
                    <a:cubicBezTo>
                      <a:pt x="126" y="49"/>
                      <a:pt x="126" y="49"/>
                      <a:pt x="126" y="48"/>
                    </a:cubicBezTo>
                    <a:cubicBezTo>
                      <a:pt x="126" y="48"/>
                      <a:pt x="126" y="48"/>
                      <a:pt x="126" y="48"/>
                    </a:cubicBezTo>
                    <a:cubicBezTo>
                      <a:pt x="126" y="48"/>
                      <a:pt x="126" y="48"/>
                      <a:pt x="126" y="48"/>
                    </a:cubicBezTo>
                    <a:cubicBezTo>
                      <a:pt x="126" y="48"/>
                      <a:pt x="126" y="48"/>
                      <a:pt x="126" y="48"/>
                    </a:cubicBezTo>
                    <a:cubicBezTo>
                      <a:pt x="126" y="48"/>
                      <a:pt x="125" y="48"/>
                      <a:pt x="125" y="48"/>
                    </a:cubicBezTo>
                    <a:cubicBezTo>
                      <a:pt x="125" y="48"/>
                      <a:pt x="125" y="48"/>
                      <a:pt x="125" y="48"/>
                    </a:cubicBezTo>
                    <a:cubicBezTo>
                      <a:pt x="125" y="48"/>
                      <a:pt x="125" y="48"/>
                      <a:pt x="125" y="48"/>
                    </a:cubicBezTo>
                    <a:cubicBezTo>
                      <a:pt x="125" y="48"/>
                      <a:pt x="125" y="48"/>
                      <a:pt x="125" y="48"/>
                    </a:cubicBezTo>
                    <a:cubicBezTo>
                      <a:pt x="125" y="48"/>
                      <a:pt x="125" y="48"/>
                      <a:pt x="125" y="48"/>
                    </a:cubicBezTo>
                    <a:cubicBezTo>
                      <a:pt x="125" y="48"/>
                      <a:pt x="125" y="48"/>
                      <a:pt x="125" y="48"/>
                    </a:cubicBezTo>
                    <a:cubicBezTo>
                      <a:pt x="125" y="48"/>
                      <a:pt x="125" y="48"/>
                      <a:pt x="125" y="48"/>
                    </a:cubicBezTo>
                    <a:cubicBezTo>
                      <a:pt x="125" y="48"/>
                      <a:pt x="125" y="48"/>
                      <a:pt x="125" y="47"/>
                    </a:cubicBezTo>
                    <a:cubicBezTo>
                      <a:pt x="125" y="47"/>
                      <a:pt x="125" y="47"/>
                      <a:pt x="125" y="47"/>
                    </a:cubicBezTo>
                    <a:cubicBezTo>
                      <a:pt x="125" y="47"/>
                      <a:pt x="124" y="47"/>
                      <a:pt x="124" y="47"/>
                    </a:cubicBezTo>
                    <a:cubicBezTo>
                      <a:pt x="124" y="47"/>
                      <a:pt x="124" y="47"/>
                      <a:pt x="124" y="46"/>
                    </a:cubicBezTo>
                    <a:cubicBezTo>
                      <a:pt x="124" y="46"/>
                      <a:pt x="124" y="46"/>
                      <a:pt x="124" y="46"/>
                    </a:cubicBezTo>
                    <a:cubicBezTo>
                      <a:pt x="124" y="46"/>
                      <a:pt x="124" y="46"/>
                      <a:pt x="124" y="46"/>
                    </a:cubicBezTo>
                    <a:cubicBezTo>
                      <a:pt x="124" y="46"/>
                      <a:pt x="124" y="46"/>
                      <a:pt x="124" y="46"/>
                    </a:cubicBezTo>
                    <a:cubicBezTo>
                      <a:pt x="124" y="46"/>
                      <a:pt x="123" y="46"/>
                      <a:pt x="123" y="46"/>
                    </a:cubicBezTo>
                    <a:cubicBezTo>
                      <a:pt x="123" y="46"/>
                      <a:pt x="123" y="46"/>
                      <a:pt x="123" y="46"/>
                    </a:cubicBezTo>
                    <a:cubicBezTo>
                      <a:pt x="123" y="46"/>
                      <a:pt x="123" y="46"/>
                      <a:pt x="123" y="46"/>
                    </a:cubicBezTo>
                    <a:cubicBezTo>
                      <a:pt x="123" y="46"/>
                      <a:pt x="123" y="46"/>
                      <a:pt x="123" y="46"/>
                    </a:cubicBezTo>
                    <a:cubicBezTo>
                      <a:pt x="123" y="46"/>
                      <a:pt x="123" y="46"/>
                      <a:pt x="123" y="46"/>
                    </a:cubicBezTo>
                    <a:cubicBezTo>
                      <a:pt x="123" y="46"/>
                      <a:pt x="123" y="47"/>
                      <a:pt x="122" y="47"/>
                    </a:cubicBezTo>
                    <a:cubicBezTo>
                      <a:pt x="122" y="47"/>
                      <a:pt x="122" y="47"/>
                      <a:pt x="122" y="47"/>
                    </a:cubicBezTo>
                    <a:cubicBezTo>
                      <a:pt x="122" y="47"/>
                      <a:pt x="122" y="47"/>
                      <a:pt x="122" y="47"/>
                    </a:cubicBezTo>
                    <a:cubicBezTo>
                      <a:pt x="122" y="47"/>
                      <a:pt x="123" y="47"/>
                      <a:pt x="123" y="47"/>
                    </a:cubicBezTo>
                    <a:cubicBezTo>
                      <a:pt x="123" y="47"/>
                      <a:pt x="123" y="47"/>
                      <a:pt x="123" y="47"/>
                    </a:cubicBezTo>
                    <a:cubicBezTo>
                      <a:pt x="123" y="47"/>
                      <a:pt x="123" y="47"/>
                      <a:pt x="123" y="47"/>
                    </a:cubicBezTo>
                    <a:cubicBezTo>
                      <a:pt x="123" y="47"/>
                      <a:pt x="123" y="47"/>
                      <a:pt x="123" y="47"/>
                    </a:cubicBezTo>
                    <a:cubicBezTo>
                      <a:pt x="123" y="47"/>
                      <a:pt x="123" y="47"/>
                      <a:pt x="123" y="47"/>
                    </a:cubicBezTo>
                    <a:cubicBezTo>
                      <a:pt x="123" y="47"/>
                      <a:pt x="123" y="47"/>
                      <a:pt x="123" y="47"/>
                    </a:cubicBezTo>
                    <a:cubicBezTo>
                      <a:pt x="123" y="47"/>
                      <a:pt x="123" y="47"/>
                      <a:pt x="123" y="47"/>
                    </a:cubicBezTo>
                    <a:cubicBezTo>
                      <a:pt x="123" y="47"/>
                      <a:pt x="123" y="47"/>
                      <a:pt x="123" y="47"/>
                    </a:cubicBezTo>
                    <a:cubicBezTo>
                      <a:pt x="123" y="47"/>
                      <a:pt x="123" y="47"/>
                      <a:pt x="123" y="47"/>
                    </a:cubicBezTo>
                    <a:cubicBezTo>
                      <a:pt x="123" y="48"/>
                      <a:pt x="123" y="48"/>
                      <a:pt x="123" y="48"/>
                    </a:cubicBezTo>
                    <a:cubicBezTo>
                      <a:pt x="123" y="48"/>
                      <a:pt x="123" y="48"/>
                      <a:pt x="123" y="48"/>
                    </a:cubicBezTo>
                    <a:cubicBezTo>
                      <a:pt x="123" y="48"/>
                      <a:pt x="123" y="48"/>
                      <a:pt x="123" y="48"/>
                    </a:cubicBezTo>
                    <a:cubicBezTo>
                      <a:pt x="123" y="48"/>
                      <a:pt x="123" y="48"/>
                      <a:pt x="123" y="48"/>
                    </a:cubicBezTo>
                    <a:cubicBezTo>
                      <a:pt x="123" y="48"/>
                      <a:pt x="123" y="48"/>
                      <a:pt x="123" y="48"/>
                    </a:cubicBezTo>
                    <a:cubicBezTo>
                      <a:pt x="123" y="48"/>
                      <a:pt x="123" y="48"/>
                      <a:pt x="123" y="48"/>
                    </a:cubicBezTo>
                    <a:cubicBezTo>
                      <a:pt x="124" y="48"/>
                      <a:pt x="123" y="48"/>
                      <a:pt x="124" y="48"/>
                    </a:cubicBezTo>
                    <a:cubicBezTo>
                      <a:pt x="124" y="48"/>
                      <a:pt x="124" y="49"/>
                      <a:pt x="124" y="49"/>
                    </a:cubicBezTo>
                    <a:cubicBezTo>
                      <a:pt x="124" y="49"/>
                      <a:pt x="124" y="49"/>
                      <a:pt x="124" y="49"/>
                    </a:cubicBezTo>
                    <a:cubicBezTo>
                      <a:pt x="124" y="49"/>
                      <a:pt x="124" y="49"/>
                      <a:pt x="124" y="49"/>
                    </a:cubicBezTo>
                    <a:cubicBezTo>
                      <a:pt x="124" y="49"/>
                      <a:pt x="124" y="49"/>
                      <a:pt x="124" y="49"/>
                    </a:cubicBezTo>
                    <a:cubicBezTo>
                      <a:pt x="124" y="49"/>
                      <a:pt x="124" y="49"/>
                      <a:pt x="124" y="49"/>
                    </a:cubicBezTo>
                    <a:cubicBezTo>
                      <a:pt x="124" y="49"/>
                      <a:pt x="124" y="49"/>
                      <a:pt x="124" y="49"/>
                    </a:cubicBezTo>
                    <a:cubicBezTo>
                      <a:pt x="124" y="49"/>
                      <a:pt x="124" y="49"/>
                      <a:pt x="124" y="49"/>
                    </a:cubicBezTo>
                    <a:cubicBezTo>
                      <a:pt x="124" y="49"/>
                      <a:pt x="124" y="49"/>
                      <a:pt x="124" y="49"/>
                    </a:cubicBezTo>
                    <a:cubicBezTo>
                      <a:pt x="124" y="49"/>
                      <a:pt x="124" y="49"/>
                      <a:pt x="124" y="49"/>
                    </a:cubicBezTo>
                    <a:cubicBezTo>
                      <a:pt x="125" y="49"/>
                      <a:pt x="125" y="49"/>
                      <a:pt x="125" y="49"/>
                    </a:cubicBezTo>
                    <a:cubicBezTo>
                      <a:pt x="125" y="49"/>
                      <a:pt x="125" y="49"/>
                      <a:pt x="125" y="49"/>
                    </a:cubicBezTo>
                    <a:cubicBezTo>
                      <a:pt x="125" y="49"/>
                      <a:pt x="125" y="49"/>
                      <a:pt x="125" y="49"/>
                    </a:cubicBezTo>
                    <a:cubicBezTo>
                      <a:pt x="125" y="50"/>
                      <a:pt x="125" y="50"/>
                      <a:pt x="125" y="50"/>
                    </a:cubicBezTo>
                    <a:cubicBezTo>
                      <a:pt x="125" y="50"/>
                      <a:pt x="125" y="50"/>
                      <a:pt x="125" y="50"/>
                    </a:cubicBezTo>
                    <a:cubicBezTo>
                      <a:pt x="125" y="50"/>
                      <a:pt x="125" y="50"/>
                      <a:pt x="125" y="50"/>
                    </a:cubicBezTo>
                    <a:cubicBezTo>
                      <a:pt x="125" y="50"/>
                      <a:pt x="125" y="50"/>
                      <a:pt x="125" y="50"/>
                    </a:cubicBezTo>
                    <a:cubicBezTo>
                      <a:pt x="125" y="50"/>
                      <a:pt x="125" y="51"/>
                      <a:pt x="125" y="51"/>
                    </a:cubicBezTo>
                    <a:cubicBezTo>
                      <a:pt x="125" y="51"/>
                      <a:pt x="125" y="51"/>
                      <a:pt x="126" y="51"/>
                    </a:cubicBezTo>
                    <a:cubicBezTo>
                      <a:pt x="126" y="51"/>
                      <a:pt x="126" y="51"/>
                      <a:pt x="126" y="51"/>
                    </a:cubicBezTo>
                    <a:cubicBezTo>
                      <a:pt x="126" y="51"/>
                      <a:pt x="126" y="51"/>
                      <a:pt x="126" y="51"/>
                    </a:cubicBezTo>
                    <a:cubicBezTo>
                      <a:pt x="126" y="51"/>
                      <a:pt x="126" y="51"/>
                      <a:pt x="126" y="51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27" y="51"/>
                      <a:pt x="127" y="50"/>
                      <a:pt x="127" y="50"/>
                    </a:cubicBezTo>
                    <a:cubicBezTo>
                      <a:pt x="127" y="50"/>
                      <a:pt x="128" y="50"/>
                      <a:pt x="128" y="50"/>
                    </a:cubicBezTo>
                    <a:cubicBezTo>
                      <a:pt x="128" y="50"/>
                      <a:pt x="128" y="50"/>
                      <a:pt x="128" y="50"/>
                    </a:cubicBezTo>
                    <a:cubicBezTo>
                      <a:pt x="128" y="50"/>
                      <a:pt x="128" y="50"/>
                      <a:pt x="128" y="50"/>
                    </a:cubicBezTo>
                    <a:cubicBezTo>
                      <a:pt x="128" y="50"/>
                      <a:pt x="128" y="50"/>
                      <a:pt x="128" y="50"/>
                    </a:cubicBezTo>
                    <a:cubicBezTo>
                      <a:pt x="128" y="50"/>
                      <a:pt x="128" y="50"/>
                      <a:pt x="128" y="50"/>
                    </a:cubicBezTo>
                    <a:cubicBezTo>
                      <a:pt x="128" y="50"/>
                      <a:pt x="128" y="50"/>
                      <a:pt x="128" y="50"/>
                    </a:cubicBezTo>
                    <a:cubicBezTo>
                      <a:pt x="128" y="50"/>
                      <a:pt x="128" y="50"/>
                      <a:pt x="128" y="50"/>
                    </a:cubicBezTo>
                    <a:cubicBezTo>
                      <a:pt x="128" y="49"/>
                      <a:pt x="128" y="49"/>
                      <a:pt x="128" y="49"/>
                    </a:cubicBezTo>
                    <a:cubicBezTo>
                      <a:pt x="128" y="49"/>
                      <a:pt x="128" y="49"/>
                      <a:pt x="128" y="49"/>
                    </a:cubicBezTo>
                    <a:cubicBezTo>
                      <a:pt x="128" y="49"/>
                      <a:pt x="128" y="49"/>
                      <a:pt x="128" y="49"/>
                    </a:cubicBezTo>
                    <a:cubicBezTo>
                      <a:pt x="129" y="49"/>
                      <a:pt x="128" y="50"/>
                      <a:pt x="129" y="50"/>
                    </a:cubicBezTo>
                    <a:cubicBezTo>
                      <a:pt x="129" y="50"/>
                      <a:pt x="129" y="50"/>
                      <a:pt x="129" y="50"/>
                    </a:cubicBezTo>
                    <a:cubicBezTo>
                      <a:pt x="129" y="50"/>
                      <a:pt x="129" y="50"/>
                      <a:pt x="129" y="50"/>
                    </a:cubicBezTo>
                    <a:cubicBezTo>
                      <a:pt x="129" y="50"/>
                      <a:pt x="129" y="50"/>
                      <a:pt x="129" y="50"/>
                    </a:cubicBezTo>
                    <a:cubicBezTo>
                      <a:pt x="129" y="50"/>
                      <a:pt x="129" y="50"/>
                      <a:pt x="129" y="50"/>
                    </a:cubicBezTo>
                    <a:cubicBezTo>
                      <a:pt x="129" y="50"/>
                      <a:pt x="129" y="50"/>
                      <a:pt x="129" y="50"/>
                    </a:cubicBezTo>
                    <a:cubicBezTo>
                      <a:pt x="129" y="50"/>
                      <a:pt x="129" y="51"/>
                      <a:pt x="129" y="51"/>
                    </a:cubicBezTo>
                    <a:cubicBezTo>
                      <a:pt x="129" y="51"/>
                      <a:pt x="129" y="51"/>
                      <a:pt x="129" y="51"/>
                    </a:cubicBezTo>
                    <a:cubicBezTo>
                      <a:pt x="129" y="51"/>
                      <a:pt x="129" y="51"/>
                      <a:pt x="129" y="51"/>
                    </a:cubicBezTo>
                    <a:cubicBezTo>
                      <a:pt x="129" y="51"/>
                      <a:pt x="129" y="51"/>
                      <a:pt x="129" y="51"/>
                    </a:cubicBezTo>
                    <a:cubicBezTo>
                      <a:pt x="129" y="51"/>
                      <a:pt x="129" y="51"/>
                      <a:pt x="129" y="51"/>
                    </a:cubicBezTo>
                    <a:cubicBezTo>
                      <a:pt x="129" y="51"/>
                      <a:pt x="129" y="51"/>
                      <a:pt x="129" y="51"/>
                    </a:cubicBezTo>
                    <a:cubicBezTo>
                      <a:pt x="129" y="51"/>
                      <a:pt x="129" y="51"/>
                      <a:pt x="129" y="51"/>
                    </a:cubicBezTo>
                    <a:cubicBezTo>
                      <a:pt x="129" y="51"/>
                      <a:pt x="129" y="51"/>
                      <a:pt x="129" y="51"/>
                    </a:cubicBezTo>
                    <a:cubicBezTo>
                      <a:pt x="129" y="51"/>
                      <a:pt x="129" y="51"/>
                      <a:pt x="129" y="51"/>
                    </a:cubicBezTo>
                    <a:cubicBezTo>
                      <a:pt x="129" y="51"/>
                      <a:pt x="129" y="51"/>
                      <a:pt x="129" y="51"/>
                    </a:cubicBezTo>
                    <a:cubicBezTo>
                      <a:pt x="129" y="51"/>
                      <a:pt x="129" y="51"/>
                      <a:pt x="129" y="51"/>
                    </a:cubicBezTo>
                    <a:cubicBezTo>
                      <a:pt x="129" y="51"/>
                      <a:pt x="129" y="51"/>
                      <a:pt x="129" y="51"/>
                    </a:cubicBezTo>
                    <a:cubicBezTo>
                      <a:pt x="130" y="51"/>
                      <a:pt x="130" y="51"/>
                      <a:pt x="130" y="51"/>
                    </a:cubicBezTo>
                    <a:cubicBezTo>
                      <a:pt x="130" y="51"/>
                      <a:pt x="130" y="51"/>
                      <a:pt x="130" y="51"/>
                    </a:cubicBezTo>
                    <a:cubicBezTo>
                      <a:pt x="130" y="51"/>
                      <a:pt x="130" y="51"/>
                      <a:pt x="130" y="51"/>
                    </a:cubicBezTo>
                    <a:cubicBezTo>
                      <a:pt x="130" y="51"/>
                      <a:pt x="130" y="51"/>
                      <a:pt x="130" y="51"/>
                    </a:cubicBezTo>
                    <a:cubicBezTo>
                      <a:pt x="130" y="51"/>
                      <a:pt x="130" y="51"/>
                      <a:pt x="130" y="51"/>
                    </a:cubicBezTo>
                    <a:cubicBezTo>
                      <a:pt x="130" y="51"/>
                      <a:pt x="130" y="52"/>
                      <a:pt x="130" y="52"/>
                    </a:cubicBezTo>
                    <a:cubicBezTo>
                      <a:pt x="130" y="52"/>
                      <a:pt x="130" y="52"/>
                      <a:pt x="131" y="52"/>
                    </a:cubicBezTo>
                    <a:cubicBezTo>
                      <a:pt x="131" y="52"/>
                      <a:pt x="131" y="52"/>
                      <a:pt x="131" y="52"/>
                    </a:cubicBezTo>
                    <a:cubicBezTo>
                      <a:pt x="131" y="52"/>
                      <a:pt x="131" y="52"/>
                      <a:pt x="131" y="52"/>
                    </a:cubicBezTo>
                    <a:cubicBezTo>
                      <a:pt x="131" y="52"/>
                      <a:pt x="131" y="52"/>
                      <a:pt x="131" y="52"/>
                    </a:cubicBezTo>
                    <a:cubicBezTo>
                      <a:pt x="131" y="52"/>
                      <a:pt x="131" y="52"/>
                      <a:pt x="131" y="52"/>
                    </a:cubicBezTo>
                    <a:cubicBezTo>
                      <a:pt x="131" y="52"/>
                      <a:pt x="131" y="52"/>
                      <a:pt x="131" y="52"/>
                    </a:cubicBezTo>
                    <a:cubicBezTo>
                      <a:pt x="131" y="52"/>
                      <a:pt x="131" y="52"/>
                      <a:pt x="131" y="52"/>
                    </a:cubicBezTo>
                    <a:cubicBezTo>
                      <a:pt x="131" y="52"/>
                      <a:pt x="131" y="52"/>
                      <a:pt x="131" y="52"/>
                    </a:cubicBezTo>
                    <a:cubicBezTo>
                      <a:pt x="131" y="52"/>
                      <a:pt x="131" y="52"/>
                      <a:pt x="131" y="52"/>
                    </a:cubicBezTo>
                    <a:cubicBezTo>
                      <a:pt x="131" y="52"/>
                      <a:pt x="131" y="52"/>
                      <a:pt x="131" y="52"/>
                    </a:cubicBezTo>
                    <a:cubicBezTo>
                      <a:pt x="131" y="52"/>
                      <a:pt x="131" y="52"/>
                      <a:pt x="131" y="53"/>
                    </a:cubicBezTo>
                    <a:cubicBezTo>
                      <a:pt x="131" y="53"/>
                      <a:pt x="131" y="53"/>
                      <a:pt x="131" y="53"/>
                    </a:cubicBezTo>
                    <a:cubicBezTo>
                      <a:pt x="131" y="53"/>
                      <a:pt x="131" y="53"/>
                      <a:pt x="131" y="53"/>
                    </a:cubicBezTo>
                    <a:cubicBezTo>
                      <a:pt x="131" y="53"/>
                      <a:pt x="131" y="53"/>
                      <a:pt x="131" y="53"/>
                    </a:cubicBezTo>
                    <a:cubicBezTo>
                      <a:pt x="131" y="53"/>
                      <a:pt x="131" y="53"/>
                      <a:pt x="131" y="53"/>
                    </a:cubicBezTo>
                    <a:cubicBezTo>
                      <a:pt x="131" y="53"/>
                      <a:pt x="131" y="53"/>
                      <a:pt x="131" y="53"/>
                    </a:cubicBezTo>
                    <a:cubicBezTo>
                      <a:pt x="131" y="53"/>
                      <a:pt x="131" y="53"/>
                      <a:pt x="131" y="53"/>
                    </a:cubicBezTo>
                    <a:cubicBezTo>
                      <a:pt x="131" y="53"/>
                      <a:pt x="131" y="53"/>
                      <a:pt x="131" y="53"/>
                    </a:cubicBezTo>
                    <a:cubicBezTo>
                      <a:pt x="131" y="53"/>
                      <a:pt x="131" y="53"/>
                      <a:pt x="131" y="53"/>
                    </a:cubicBezTo>
                    <a:cubicBezTo>
                      <a:pt x="130" y="53"/>
                      <a:pt x="130" y="53"/>
                      <a:pt x="130" y="53"/>
                    </a:cubicBezTo>
                    <a:cubicBezTo>
                      <a:pt x="130" y="53"/>
                      <a:pt x="130" y="53"/>
                      <a:pt x="130" y="53"/>
                    </a:cubicBezTo>
                    <a:cubicBezTo>
                      <a:pt x="130" y="53"/>
                      <a:pt x="130" y="53"/>
                      <a:pt x="130" y="53"/>
                    </a:cubicBezTo>
                    <a:cubicBezTo>
                      <a:pt x="130" y="53"/>
                      <a:pt x="130" y="53"/>
                      <a:pt x="130" y="53"/>
                    </a:cubicBezTo>
                    <a:cubicBezTo>
                      <a:pt x="130" y="54"/>
                      <a:pt x="130" y="54"/>
                      <a:pt x="130" y="54"/>
                    </a:cubicBezTo>
                    <a:cubicBezTo>
                      <a:pt x="130" y="54"/>
                      <a:pt x="130" y="54"/>
                      <a:pt x="130" y="54"/>
                    </a:cubicBezTo>
                    <a:cubicBezTo>
                      <a:pt x="130" y="54"/>
                      <a:pt x="130" y="54"/>
                      <a:pt x="130" y="54"/>
                    </a:cubicBezTo>
                    <a:cubicBezTo>
                      <a:pt x="130" y="54"/>
                      <a:pt x="130" y="54"/>
                      <a:pt x="130" y="54"/>
                    </a:cubicBezTo>
                    <a:cubicBezTo>
                      <a:pt x="130" y="54"/>
                      <a:pt x="130" y="54"/>
                      <a:pt x="130" y="54"/>
                    </a:cubicBezTo>
                    <a:cubicBezTo>
                      <a:pt x="130" y="54"/>
                      <a:pt x="130" y="54"/>
                      <a:pt x="130" y="54"/>
                    </a:cubicBezTo>
                    <a:cubicBezTo>
                      <a:pt x="130" y="54"/>
                      <a:pt x="130" y="54"/>
                      <a:pt x="130" y="54"/>
                    </a:cubicBezTo>
                    <a:cubicBezTo>
                      <a:pt x="130" y="55"/>
                      <a:pt x="130" y="55"/>
                      <a:pt x="130" y="55"/>
                    </a:cubicBezTo>
                    <a:cubicBezTo>
                      <a:pt x="130" y="55"/>
                      <a:pt x="129" y="55"/>
                      <a:pt x="129" y="55"/>
                    </a:cubicBezTo>
                    <a:cubicBezTo>
                      <a:pt x="129" y="55"/>
                      <a:pt x="129" y="55"/>
                      <a:pt x="129" y="55"/>
                    </a:cubicBezTo>
                    <a:cubicBezTo>
                      <a:pt x="129" y="55"/>
                      <a:pt x="129" y="55"/>
                      <a:pt x="129" y="55"/>
                    </a:cubicBezTo>
                    <a:cubicBezTo>
                      <a:pt x="129" y="56"/>
                      <a:pt x="129" y="56"/>
                      <a:pt x="128" y="56"/>
                    </a:cubicBezTo>
                    <a:cubicBezTo>
                      <a:pt x="128" y="56"/>
                      <a:pt x="128" y="56"/>
                      <a:pt x="128" y="56"/>
                    </a:cubicBezTo>
                    <a:cubicBezTo>
                      <a:pt x="128" y="56"/>
                      <a:pt x="128" y="56"/>
                      <a:pt x="128" y="56"/>
                    </a:cubicBezTo>
                    <a:cubicBezTo>
                      <a:pt x="128" y="56"/>
                      <a:pt x="128" y="57"/>
                      <a:pt x="128" y="57"/>
                    </a:cubicBezTo>
                    <a:cubicBezTo>
                      <a:pt x="128" y="57"/>
                      <a:pt x="128" y="57"/>
                      <a:pt x="128" y="57"/>
                    </a:cubicBezTo>
                    <a:cubicBezTo>
                      <a:pt x="128" y="57"/>
                      <a:pt x="128" y="57"/>
                      <a:pt x="128" y="57"/>
                    </a:cubicBezTo>
                    <a:cubicBezTo>
                      <a:pt x="128" y="57"/>
                      <a:pt x="128" y="57"/>
                      <a:pt x="127" y="57"/>
                    </a:cubicBezTo>
                    <a:cubicBezTo>
                      <a:pt x="127" y="57"/>
                      <a:pt x="127" y="57"/>
                      <a:pt x="127" y="57"/>
                    </a:cubicBezTo>
                    <a:cubicBezTo>
                      <a:pt x="127" y="57"/>
                      <a:pt x="127" y="57"/>
                      <a:pt x="127" y="57"/>
                    </a:cubicBezTo>
                    <a:cubicBezTo>
                      <a:pt x="127" y="57"/>
                      <a:pt x="127" y="57"/>
                      <a:pt x="127" y="57"/>
                    </a:cubicBezTo>
                    <a:cubicBezTo>
                      <a:pt x="127" y="57"/>
                      <a:pt x="127" y="57"/>
                      <a:pt x="127" y="57"/>
                    </a:cubicBezTo>
                    <a:cubicBezTo>
                      <a:pt x="127" y="57"/>
                      <a:pt x="127" y="57"/>
                      <a:pt x="127" y="57"/>
                    </a:cubicBezTo>
                    <a:cubicBezTo>
                      <a:pt x="127" y="57"/>
                      <a:pt x="127" y="57"/>
                      <a:pt x="127" y="57"/>
                    </a:cubicBezTo>
                    <a:cubicBezTo>
                      <a:pt x="127" y="57"/>
                      <a:pt x="127" y="57"/>
                      <a:pt x="127" y="57"/>
                    </a:cubicBezTo>
                    <a:cubicBezTo>
                      <a:pt x="127" y="57"/>
                      <a:pt x="127" y="57"/>
                      <a:pt x="127" y="57"/>
                    </a:cubicBezTo>
                    <a:cubicBezTo>
                      <a:pt x="127" y="57"/>
                      <a:pt x="127" y="57"/>
                      <a:pt x="127" y="57"/>
                    </a:cubicBezTo>
                    <a:cubicBezTo>
                      <a:pt x="127" y="57"/>
                      <a:pt x="127" y="57"/>
                      <a:pt x="127" y="57"/>
                    </a:cubicBezTo>
                    <a:cubicBezTo>
                      <a:pt x="127" y="57"/>
                      <a:pt x="127" y="57"/>
                      <a:pt x="127" y="57"/>
                    </a:cubicBezTo>
                    <a:cubicBezTo>
                      <a:pt x="127" y="57"/>
                      <a:pt x="127" y="57"/>
                      <a:pt x="126" y="57"/>
                    </a:cubicBezTo>
                    <a:cubicBezTo>
                      <a:pt x="126" y="57"/>
                      <a:pt x="126" y="57"/>
                      <a:pt x="126" y="57"/>
                    </a:cubicBezTo>
                    <a:cubicBezTo>
                      <a:pt x="126" y="57"/>
                      <a:pt x="126" y="57"/>
                      <a:pt x="126" y="57"/>
                    </a:cubicBezTo>
                    <a:cubicBezTo>
                      <a:pt x="126" y="57"/>
                      <a:pt x="126" y="57"/>
                      <a:pt x="126" y="57"/>
                    </a:cubicBezTo>
                    <a:cubicBezTo>
                      <a:pt x="126" y="57"/>
                      <a:pt x="126" y="57"/>
                      <a:pt x="126" y="57"/>
                    </a:cubicBezTo>
                    <a:cubicBezTo>
                      <a:pt x="126" y="57"/>
                      <a:pt x="126" y="57"/>
                      <a:pt x="126" y="58"/>
                    </a:cubicBezTo>
                    <a:cubicBezTo>
                      <a:pt x="126" y="58"/>
                      <a:pt x="126" y="58"/>
                      <a:pt x="126" y="58"/>
                    </a:cubicBezTo>
                    <a:cubicBezTo>
                      <a:pt x="126" y="58"/>
                      <a:pt x="126" y="58"/>
                      <a:pt x="126" y="58"/>
                    </a:cubicBezTo>
                    <a:cubicBezTo>
                      <a:pt x="126" y="58"/>
                      <a:pt x="126" y="58"/>
                      <a:pt x="126" y="58"/>
                    </a:cubicBezTo>
                    <a:cubicBezTo>
                      <a:pt x="126" y="58"/>
                      <a:pt x="126" y="58"/>
                      <a:pt x="126" y="58"/>
                    </a:cubicBezTo>
                    <a:cubicBezTo>
                      <a:pt x="126" y="58"/>
                      <a:pt x="126" y="58"/>
                      <a:pt x="126" y="58"/>
                    </a:cubicBezTo>
                    <a:cubicBezTo>
                      <a:pt x="126" y="58"/>
                      <a:pt x="126" y="58"/>
                      <a:pt x="126" y="58"/>
                    </a:cubicBezTo>
                    <a:cubicBezTo>
                      <a:pt x="126" y="58"/>
                      <a:pt x="125" y="58"/>
                      <a:pt x="125" y="58"/>
                    </a:cubicBezTo>
                    <a:cubicBezTo>
                      <a:pt x="125" y="58"/>
                      <a:pt x="125" y="58"/>
                      <a:pt x="125" y="58"/>
                    </a:cubicBezTo>
                    <a:cubicBezTo>
                      <a:pt x="125" y="58"/>
                      <a:pt x="125" y="58"/>
                      <a:pt x="125" y="58"/>
                    </a:cubicBezTo>
                    <a:cubicBezTo>
                      <a:pt x="125" y="58"/>
                      <a:pt x="125" y="58"/>
                      <a:pt x="125" y="58"/>
                    </a:cubicBezTo>
                    <a:cubicBezTo>
                      <a:pt x="125" y="58"/>
                      <a:pt x="125" y="58"/>
                      <a:pt x="125" y="58"/>
                    </a:cubicBezTo>
                    <a:cubicBezTo>
                      <a:pt x="125" y="58"/>
                      <a:pt x="124" y="58"/>
                      <a:pt x="124" y="58"/>
                    </a:cubicBezTo>
                    <a:cubicBezTo>
                      <a:pt x="124" y="58"/>
                      <a:pt x="124" y="58"/>
                      <a:pt x="124" y="58"/>
                    </a:cubicBezTo>
                    <a:cubicBezTo>
                      <a:pt x="124" y="58"/>
                      <a:pt x="124" y="58"/>
                      <a:pt x="124" y="58"/>
                    </a:cubicBezTo>
                    <a:cubicBezTo>
                      <a:pt x="124" y="58"/>
                      <a:pt x="124" y="58"/>
                      <a:pt x="124" y="58"/>
                    </a:cubicBezTo>
                    <a:cubicBezTo>
                      <a:pt x="124" y="58"/>
                      <a:pt x="124" y="58"/>
                      <a:pt x="124" y="58"/>
                    </a:cubicBezTo>
                    <a:cubicBezTo>
                      <a:pt x="124" y="58"/>
                      <a:pt x="124" y="58"/>
                      <a:pt x="124" y="58"/>
                    </a:cubicBezTo>
                    <a:cubicBezTo>
                      <a:pt x="124" y="58"/>
                      <a:pt x="124" y="58"/>
                      <a:pt x="124" y="58"/>
                    </a:cubicBezTo>
                    <a:cubicBezTo>
                      <a:pt x="124" y="59"/>
                      <a:pt x="124" y="59"/>
                      <a:pt x="124" y="59"/>
                    </a:cubicBezTo>
                    <a:cubicBezTo>
                      <a:pt x="124" y="59"/>
                      <a:pt x="124" y="59"/>
                      <a:pt x="124" y="59"/>
                    </a:cubicBezTo>
                    <a:cubicBezTo>
                      <a:pt x="123" y="59"/>
                      <a:pt x="123" y="59"/>
                      <a:pt x="123" y="59"/>
                    </a:cubicBezTo>
                    <a:cubicBezTo>
                      <a:pt x="123" y="59"/>
                      <a:pt x="123" y="59"/>
                      <a:pt x="123" y="59"/>
                    </a:cubicBezTo>
                    <a:cubicBezTo>
                      <a:pt x="123" y="59"/>
                      <a:pt x="123" y="59"/>
                      <a:pt x="123" y="59"/>
                    </a:cubicBezTo>
                    <a:cubicBezTo>
                      <a:pt x="123" y="59"/>
                      <a:pt x="123" y="59"/>
                      <a:pt x="123" y="59"/>
                    </a:cubicBezTo>
                    <a:cubicBezTo>
                      <a:pt x="123" y="59"/>
                      <a:pt x="123" y="59"/>
                      <a:pt x="123" y="59"/>
                    </a:cubicBezTo>
                    <a:cubicBezTo>
                      <a:pt x="123" y="59"/>
                      <a:pt x="123" y="59"/>
                      <a:pt x="123" y="59"/>
                    </a:cubicBezTo>
                    <a:cubicBezTo>
                      <a:pt x="123" y="59"/>
                      <a:pt x="123" y="59"/>
                      <a:pt x="123" y="59"/>
                    </a:cubicBezTo>
                    <a:cubicBezTo>
                      <a:pt x="123" y="59"/>
                      <a:pt x="123" y="59"/>
                      <a:pt x="122" y="59"/>
                    </a:cubicBezTo>
                    <a:cubicBezTo>
                      <a:pt x="122" y="60"/>
                      <a:pt x="122" y="59"/>
                      <a:pt x="122" y="60"/>
                    </a:cubicBezTo>
                    <a:cubicBezTo>
                      <a:pt x="122" y="60"/>
                      <a:pt x="122" y="60"/>
                      <a:pt x="122" y="60"/>
                    </a:cubicBezTo>
                    <a:cubicBezTo>
                      <a:pt x="122" y="60"/>
                      <a:pt x="122" y="60"/>
                      <a:pt x="122" y="60"/>
                    </a:cubicBezTo>
                    <a:cubicBezTo>
                      <a:pt x="122" y="60"/>
                      <a:pt x="122" y="60"/>
                      <a:pt x="122" y="60"/>
                    </a:cubicBezTo>
                    <a:cubicBezTo>
                      <a:pt x="122" y="60"/>
                      <a:pt x="122" y="60"/>
                      <a:pt x="122" y="60"/>
                    </a:cubicBezTo>
                    <a:cubicBezTo>
                      <a:pt x="122" y="60"/>
                      <a:pt x="122" y="60"/>
                      <a:pt x="122" y="60"/>
                    </a:cubicBezTo>
                    <a:cubicBezTo>
                      <a:pt x="122" y="60"/>
                      <a:pt x="121" y="60"/>
                      <a:pt x="121" y="60"/>
                    </a:cubicBezTo>
                    <a:cubicBezTo>
                      <a:pt x="121" y="60"/>
                      <a:pt x="121" y="60"/>
                      <a:pt x="121" y="60"/>
                    </a:cubicBezTo>
                    <a:cubicBezTo>
                      <a:pt x="121" y="60"/>
                      <a:pt x="121" y="60"/>
                      <a:pt x="121" y="60"/>
                    </a:cubicBezTo>
                    <a:cubicBezTo>
                      <a:pt x="121" y="60"/>
                      <a:pt x="121" y="60"/>
                      <a:pt x="121" y="60"/>
                    </a:cubicBezTo>
                    <a:cubicBezTo>
                      <a:pt x="121" y="60"/>
                      <a:pt x="121" y="60"/>
                      <a:pt x="121" y="60"/>
                    </a:cubicBezTo>
                    <a:cubicBezTo>
                      <a:pt x="121" y="60"/>
                      <a:pt x="121" y="60"/>
                      <a:pt x="121" y="60"/>
                    </a:cubicBezTo>
                    <a:cubicBezTo>
                      <a:pt x="121" y="60"/>
                      <a:pt x="121" y="60"/>
                      <a:pt x="121" y="60"/>
                    </a:cubicBezTo>
                    <a:cubicBezTo>
                      <a:pt x="121" y="60"/>
                      <a:pt x="121" y="60"/>
                      <a:pt x="121" y="60"/>
                    </a:cubicBezTo>
                    <a:cubicBezTo>
                      <a:pt x="121" y="60"/>
                      <a:pt x="121" y="60"/>
                      <a:pt x="121" y="60"/>
                    </a:cubicBezTo>
                    <a:cubicBezTo>
                      <a:pt x="121" y="60"/>
                      <a:pt x="121" y="60"/>
                      <a:pt x="121" y="60"/>
                    </a:cubicBezTo>
                    <a:cubicBezTo>
                      <a:pt x="121" y="60"/>
                      <a:pt x="121" y="60"/>
                      <a:pt x="121" y="60"/>
                    </a:cubicBezTo>
                    <a:cubicBezTo>
                      <a:pt x="121" y="60"/>
                      <a:pt x="120" y="60"/>
                      <a:pt x="120" y="60"/>
                    </a:cubicBezTo>
                    <a:cubicBezTo>
                      <a:pt x="120" y="60"/>
                      <a:pt x="120" y="60"/>
                      <a:pt x="120" y="60"/>
                    </a:cubicBezTo>
                    <a:cubicBezTo>
                      <a:pt x="120" y="60"/>
                      <a:pt x="120" y="60"/>
                      <a:pt x="120" y="60"/>
                    </a:cubicBezTo>
                    <a:cubicBezTo>
                      <a:pt x="120" y="60"/>
                      <a:pt x="120" y="60"/>
                      <a:pt x="120" y="60"/>
                    </a:cubicBezTo>
                    <a:cubicBezTo>
                      <a:pt x="120" y="60"/>
                      <a:pt x="120" y="60"/>
                      <a:pt x="120" y="60"/>
                    </a:cubicBezTo>
                    <a:cubicBezTo>
                      <a:pt x="120" y="60"/>
                      <a:pt x="120" y="60"/>
                      <a:pt x="120" y="60"/>
                    </a:cubicBezTo>
                    <a:cubicBezTo>
                      <a:pt x="120" y="60"/>
                      <a:pt x="120" y="60"/>
                      <a:pt x="120" y="59"/>
                    </a:cubicBezTo>
                    <a:cubicBezTo>
                      <a:pt x="120" y="59"/>
                      <a:pt x="120" y="59"/>
                      <a:pt x="119" y="58"/>
                    </a:cubicBezTo>
                    <a:cubicBezTo>
                      <a:pt x="119" y="58"/>
                      <a:pt x="119" y="57"/>
                      <a:pt x="120" y="57"/>
                    </a:cubicBezTo>
                    <a:cubicBezTo>
                      <a:pt x="120" y="57"/>
                      <a:pt x="120" y="57"/>
                      <a:pt x="120" y="57"/>
                    </a:cubicBezTo>
                    <a:cubicBezTo>
                      <a:pt x="119" y="56"/>
                      <a:pt x="119" y="56"/>
                      <a:pt x="118" y="55"/>
                    </a:cubicBezTo>
                    <a:cubicBezTo>
                      <a:pt x="118" y="55"/>
                      <a:pt x="118" y="54"/>
                      <a:pt x="117" y="54"/>
                    </a:cubicBezTo>
                    <a:cubicBezTo>
                      <a:pt x="117" y="54"/>
                      <a:pt x="117" y="53"/>
                      <a:pt x="117" y="53"/>
                    </a:cubicBezTo>
                    <a:cubicBezTo>
                      <a:pt x="117" y="52"/>
                      <a:pt x="116" y="51"/>
                      <a:pt x="116" y="51"/>
                    </a:cubicBezTo>
                    <a:cubicBezTo>
                      <a:pt x="115" y="51"/>
                      <a:pt x="115" y="51"/>
                      <a:pt x="115" y="50"/>
                    </a:cubicBezTo>
                    <a:cubicBezTo>
                      <a:pt x="115" y="50"/>
                      <a:pt x="114" y="49"/>
                      <a:pt x="114" y="48"/>
                    </a:cubicBezTo>
                    <a:cubicBezTo>
                      <a:pt x="114" y="48"/>
                      <a:pt x="114" y="48"/>
                      <a:pt x="114" y="48"/>
                    </a:cubicBezTo>
                    <a:cubicBezTo>
                      <a:pt x="114" y="48"/>
                      <a:pt x="113" y="48"/>
                      <a:pt x="113" y="48"/>
                    </a:cubicBezTo>
                    <a:cubicBezTo>
                      <a:pt x="113" y="48"/>
                      <a:pt x="113" y="48"/>
                      <a:pt x="113" y="48"/>
                    </a:cubicBezTo>
                    <a:cubicBezTo>
                      <a:pt x="113" y="48"/>
                      <a:pt x="113" y="48"/>
                      <a:pt x="113" y="48"/>
                    </a:cubicBezTo>
                    <a:cubicBezTo>
                      <a:pt x="113" y="49"/>
                      <a:pt x="114" y="50"/>
                      <a:pt x="114" y="50"/>
                    </a:cubicBezTo>
                    <a:cubicBezTo>
                      <a:pt x="114" y="50"/>
                      <a:pt x="114" y="51"/>
                      <a:pt x="114" y="51"/>
                    </a:cubicBezTo>
                    <a:cubicBezTo>
                      <a:pt x="114" y="51"/>
                      <a:pt x="114" y="51"/>
                      <a:pt x="114" y="51"/>
                    </a:cubicBezTo>
                    <a:cubicBezTo>
                      <a:pt x="114" y="52"/>
                      <a:pt x="115" y="52"/>
                      <a:pt x="115" y="52"/>
                    </a:cubicBezTo>
                    <a:cubicBezTo>
                      <a:pt x="115" y="53"/>
                      <a:pt x="115" y="53"/>
                      <a:pt x="115" y="54"/>
                    </a:cubicBezTo>
                    <a:cubicBezTo>
                      <a:pt x="115" y="54"/>
                      <a:pt x="116" y="54"/>
                      <a:pt x="116" y="54"/>
                    </a:cubicBezTo>
                    <a:cubicBezTo>
                      <a:pt x="116" y="55"/>
                      <a:pt x="116" y="55"/>
                      <a:pt x="116" y="56"/>
                    </a:cubicBezTo>
                    <a:cubicBezTo>
                      <a:pt x="117" y="56"/>
                      <a:pt x="117" y="57"/>
                      <a:pt x="117" y="57"/>
                    </a:cubicBezTo>
                    <a:cubicBezTo>
                      <a:pt x="117" y="57"/>
                      <a:pt x="117" y="57"/>
                      <a:pt x="117" y="58"/>
                    </a:cubicBezTo>
                    <a:cubicBezTo>
                      <a:pt x="117" y="58"/>
                      <a:pt x="117" y="58"/>
                      <a:pt x="118" y="58"/>
                    </a:cubicBezTo>
                    <a:cubicBezTo>
                      <a:pt x="118" y="58"/>
                      <a:pt x="118" y="58"/>
                      <a:pt x="118" y="58"/>
                    </a:cubicBezTo>
                    <a:cubicBezTo>
                      <a:pt x="119" y="58"/>
                      <a:pt x="119" y="59"/>
                      <a:pt x="119" y="59"/>
                    </a:cubicBezTo>
                    <a:cubicBezTo>
                      <a:pt x="119" y="60"/>
                      <a:pt x="120" y="60"/>
                      <a:pt x="120" y="60"/>
                    </a:cubicBezTo>
                    <a:cubicBezTo>
                      <a:pt x="120" y="60"/>
                      <a:pt x="120" y="60"/>
                      <a:pt x="120" y="60"/>
                    </a:cubicBezTo>
                    <a:cubicBezTo>
                      <a:pt x="120" y="60"/>
                      <a:pt x="120" y="61"/>
                      <a:pt x="120" y="61"/>
                    </a:cubicBezTo>
                    <a:cubicBezTo>
                      <a:pt x="120" y="61"/>
                      <a:pt x="120" y="61"/>
                      <a:pt x="120" y="61"/>
                    </a:cubicBezTo>
                    <a:cubicBezTo>
                      <a:pt x="120" y="61"/>
                      <a:pt x="120" y="61"/>
                      <a:pt x="120" y="61"/>
                    </a:cubicBezTo>
                    <a:cubicBezTo>
                      <a:pt x="120" y="61"/>
                      <a:pt x="120" y="61"/>
                      <a:pt x="120" y="61"/>
                    </a:cubicBezTo>
                    <a:cubicBezTo>
                      <a:pt x="120" y="61"/>
                      <a:pt x="120" y="61"/>
                      <a:pt x="120" y="61"/>
                    </a:cubicBezTo>
                    <a:cubicBezTo>
                      <a:pt x="120" y="61"/>
                      <a:pt x="120" y="61"/>
                      <a:pt x="120" y="61"/>
                    </a:cubicBezTo>
                    <a:cubicBezTo>
                      <a:pt x="120" y="61"/>
                      <a:pt x="120" y="61"/>
                      <a:pt x="120" y="61"/>
                    </a:cubicBezTo>
                    <a:cubicBezTo>
                      <a:pt x="120" y="61"/>
                      <a:pt x="120" y="61"/>
                      <a:pt x="120" y="61"/>
                    </a:cubicBezTo>
                    <a:cubicBezTo>
                      <a:pt x="120" y="61"/>
                      <a:pt x="120" y="61"/>
                      <a:pt x="120" y="61"/>
                    </a:cubicBezTo>
                    <a:cubicBezTo>
                      <a:pt x="120" y="61"/>
                      <a:pt x="120" y="62"/>
                      <a:pt x="121" y="62"/>
                    </a:cubicBezTo>
                    <a:cubicBezTo>
                      <a:pt x="121" y="62"/>
                      <a:pt x="121" y="62"/>
                      <a:pt x="121" y="62"/>
                    </a:cubicBezTo>
                    <a:cubicBezTo>
                      <a:pt x="121" y="62"/>
                      <a:pt x="121" y="62"/>
                      <a:pt x="121" y="62"/>
                    </a:cubicBezTo>
                    <a:cubicBezTo>
                      <a:pt x="121" y="62"/>
                      <a:pt x="121" y="62"/>
                      <a:pt x="121" y="62"/>
                    </a:cubicBezTo>
                    <a:cubicBezTo>
                      <a:pt x="121" y="62"/>
                      <a:pt x="121" y="62"/>
                      <a:pt x="121" y="62"/>
                    </a:cubicBezTo>
                    <a:cubicBezTo>
                      <a:pt x="121" y="62"/>
                      <a:pt x="121" y="62"/>
                      <a:pt x="121" y="62"/>
                    </a:cubicBezTo>
                    <a:cubicBezTo>
                      <a:pt x="121" y="62"/>
                      <a:pt x="121" y="62"/>
                      <a:pt x="121" y="62"/>
                    </a:cubicBezTo>
                    <a:cubicBezTo>
                      <a:pt x="121" y="62"/>
                      <a:pt x="122" y="62"/>
                      <a:pt x="122" y="62"/>
                    </a:cubicBezTo>
                    <a:cubicBezTo>
                      <a:pt x="122" y="61"/>
                      <a:pt x="122" y="61"/>
                      <a:pt x="122" y="61"/>
                    </a:cubicBezTo>
                    <a:cubicBezTo>
                      <a:pt x="122" y="61"/>
                      <a:pt x="122" y="61"/>
                      <a:pt x="122" y="61"/>
                    </a:cubicBezTo>
                    <a:cubicBezTo>
                      <a:pt x="122" y="61"/>
                      <a:pt x="122" y="61"/>
                      <a:pt x="122" y="61"/>
                    </a:cubicBezTo>
                    <a:cubicBezTo>
                      <a:pt x="122" y="61"/>
                      <a:pt x="122" y="61"/>
                      <a:pt x="122" y="61"/>
                    </a:cubicBezTo>
                    <a:cubicBezTo>
                      <a:pt x="122" y="62"/>
                      <a:pt x="122" y="62"/>
                      <a:pt x="122" y="61"/>
                    </a:cubicBezTo>
                    <a:cubicBezTo>
                      <a:pt x="122" y="61"/>
                      <a:pt x="122" y="61"/>
                      <a:pt x="122" y="61"/>
                    </a:cubicBezTo>
                    <a:cubicBezTo>
                      <a:pt x="122" y="61"/>
                      <a:pt x="123" y="61"/>
                      <a:pt x="123" y="61"/>
                    </a:cubicBezTo>
                    <a:cubicBezTo>
                      <a:pt x="123" y="61"/>
                      <a:pt x="123" y="61"/>
                      <a:pt x="123" y="61"/>
                    </a:cubicBezTo>
                    <a:cubicBezTo>
                      <a:pt x="123" y="61"/>
                      <a:pt x="123" y="61"/>
                      <a:pt x="123" y="61"/>
                    </a:cubicBezTo>
                    <a:cubicBezTo>
                      <a:pt x="123" y="61"/>
                      <a:pt x="123" y="61"/>
                      <a:pt x="123" y="61"/>
                    </a:cubicBezTo>
                    <a:cubicBezTo>
                      <a:pt x="123" y="61"/>
                      <a:pt x="123" y="61"/>
                      <a:pt x="123" y="61"/>
                    </a:cubicBezTo>
                    <a:cubicBezTo>
                      <a:pt x="124" y="61"/>
                      <a:pt x="124" y="61"/>
                      <a:pt x="124" y="61"/>
                    </a:cubicBezTo>
                    <a:cubicBezTo>
                      <a:pt x="124" y="61"/>
                      <a:pt x="124" y="61"/>
                      <a:pt x="124" y="61"/>
                    </a:cubicBezTo>
                    <a:cubicBezTo>
                      <a:pt x="124" y="61"/>
                      <a:pt x="124" y="61"/>
                      <a:pt x="125" y="61"/>
                    </a:cubicBezTo>
                    <a:cubicBezTo>
                      <a:pt x="125" y="61"/>
                      <a:pt x="125" y="61"/>
                      <a:pt x="125" y="61"/>
                    </a:cubicBezTo>
                    <a:cubicBezTo>
                      <a:pt x="125" y="61"/>
                      <a:pt x="125" y="61"/>
                      <a:pt x="125" y="61"/>
                    </a:cubicBezTo>
                    <a:cubicBezTo>
                      <a:pt x="125" y="61"/>
                      <a:pt x="125" y="61"/>
                      <a:pt x="125" y="61"/>
                    </a:cubicBezTo>
                    <a:cubicBezTo>
                      <a:pt x="125" y="61"/>
                      <a:pt x="125" y="61"/>
                      <a:pt x="125" y="61"/>
                    </a:cubicBezTo>
                    <a:cubicBezTo>
                      <a:pt x="125" y="61"/>
                      <a:pt x="125" y="61"/>
                      <a:pt x="125" y="61"/>
                    </a:cubicBezTo>
                    <a:cubicBezTo>
                      <a:pt x="125" y="61"/>
                      <a:pt x="125" y="61"/>
                      <a:pt x="125" y="61"/>
                    </a:cubicBezTo>
                    <a:cubicBezTo>
                      <a:pt x="125" y="60"/>
                      <a:pt x="125" y="60"/>
                      <a:pt x="125" y="61"/>
                    </a:cubicBezTo>
                    <a:cubicBezTo>
                      <a:pt x="125" y="61"/>
                      <a:pt x="125" y="61"/>
                      <a:pt x="125" y="61"/>
                    </a:cubicBezTo>
                    <a:cubicBezTo>
                      <a:pt x="125" y="61"/>
                      <a:pt x="126" y="61"/>
                      <a:pt x="126" y="61"/>
                    </a:cubicBezTo>
                    <a:cubicBezTo>
                      <a:pt x="126" y="61"/>
                      <a:pt x="126" y="61"/>
                      <a:pt x="126" y="61"/>
                    </a:cubicBezTo>
                    <a:cubicBezTo>
                      <a:pt x="126" y="61"/>
                      <a:pt x="126" y="61"/>
                      <a:pt x="126" y="61"/>
                    </a:cubicBezTo>
                    <a:cubicBezTo>
                      <a:pt x="126" y="61"/>
                      <a:pt x="126" y="61"/>
                      <a:pt x="126" y="61"/>
                    </a:cubicBezTo>
                    <a:cubicBezTo>
                      <a:pt x="126" y="61"/>
                      <a:pt x="125" y="61"/>
                      <a:pt x="126" y="62"/>
                    </a:cubicBezTo>
                    <a:cubicBezTo>
                      <a:pt x="126" y="62"/>
                      <a:pt x="125" y="62"/>
                      <a:pt x="125" y="62"/>
                    </a:cubicBezTo>
                    <a:cubicBezTo>
                      <a:pt x="125" y="62"/>
                      <a:pt x="125" y="62"/>
                      <a:pt x="125" y="63"/>
                    </a:cubicBezTo>
                    <a:cubicBezTo>
                      <a:pt x="125" y="63"/>
                      <a:pt x="125" y="63"/>
                      <a:pt x="125" y="63"/>
                    </a:cubicBezTo>
                    <a:cubicBezTo>
                      <a:pt x="125" y="63"/>
                      <a:pt x="125" y="63"/>
                      <a:pt x="125" y="63"/>
                    </a:cubicBezTo>
                    <a:cubicBezTo>
                      <a:pt x="125" y="63"/>
                      <a:pt x="125" y="63"/>
                      <a:pt x="125" y="63"/>
                    </a:cubicBezTo>
                    <a:cubicBezTo>
                      <a:pt x="125" y="63"/>
                      <a:pt x="125" y="63"/>
                      <a:pt x="125" y="63"/>
                    </a:cubicBezTo>
                    <a:cubicBezTo>
                      <a:pt x="125" y="63"/>
                      <a:pt x="125" y="63"/>
                      <a:pt x="125" y="63"/>
                    </a:cubicBezTo>
                    <a:cubicBezTo>
                      <a:pt x="125" y="63"/>
                      <a:pt x="125" y="63"/>
                      <a:pt x="125" y="63"/>
                    </a:cubicBezTo>
                    <a:cubicBezTo>
                      <a:pt x="125" y="63"/>
                      <a:pt x="125" y="64"/>
                      <a:pt x="125" y="64"/>
                    </a:cubicBezTo>
                    <a:cubicBezTo>
                      <a:pt x="125" y="64"/>
                      <a:pt x="125" y="64"/>
                      <a:pt x="125" y="64"/>
                    </a:cubicBezTo>
                    <a:cubicBezTo>
                      <a:pt x="125" y="64"/>
                      <a:pt x="125" y="64"/>
                      <a:pt x="125" y="64"/>
                    </a:cubicBezTo>
                    <a:cubicBezTo>
                      <a:pt x="125" y="64"/>
                      <a:pt x="125" y="64"/>
                      <a:pt x="125" y="64"/>
                    </a:cubicBezTo>
                    <a:cubicBezTo>
                      <a:pt x="125" y="64"/>
                      <a:pt x="125" y="64"/>
                      <a:pt x="125" y="64"/>
                    </a:cubicBezTo>
                    <a:cubicBezTo>
                      <a:pt x="125" y="64"/>
                      <a:pt x="125" y="64"/>
                      <a:pt x="125" y="64"/>
                    </a:cubicBezTo>
                    <a:cubicBezTo>
                      <a:pt x="125" y="64"/>
                      <a:pt x="125" y="64"/>
                      <a:pt x="125" y="64"/>
                    </a:cubicBezTo>
                    <a:cubicBezTo>
                      <a:pt x="125" y="64"/>
                      <a:pt x="125" y="64"/>
                      <a:pt x="124" y="64"/>
                    </a:cubicBezTo>
                    <a:cubicBezTo>
                      <a:pt x="124" y="64"/>
                      <a:pt x="124" y="64"/>
                      <a:pt x="124" y="64"/>
                    </a:cubicBezTo>
                    <a:cubicBezTo>
                      <a:pt x="124" y="64"/>
                      <a:pt x="124" y="65"/>
                      <a:pt x="124" y="65"/>
                    </a:cubicBezTo>
                    <a:cubicBezTo>
                      <a:pt x="124" y="65"/>
                      <a:pt x="124" y="65"/>
                      <a:pt x="124" y="65"/>
                    </a:cubicBezTo>
                    <a:cubicBezTo>
                      <a:pt x="124" y="65"/>
                      <a:pt x="124" y="65"/>
                      <a:pt x="124" y="65"/>
                    </a:cubicBezTo>
                    <a:cubicBezTo>
                      <a:pt x="124" y="65"/>
                      <a:pt x="124" y="65"/>
                      <a:pt x="124" y="65"/>
                    </a:cubicBezTo>
                    <a:cubicBezTo>
                      <a:pt x="124" y="65"/>
                      <a:pt x="124" y="65"/>
                      <a:pt x="124" y="65"/>
                    </a:cubicBezTo>
                    <a:cubicBezTo>
                      <a:pt x="124" y="65"/>
                      <a:pt x="124" y="65"/>
                      <a:pt x="124" y="65"/>
                    </a:cubicBezTo>
                    <a:cubicBezTo>
                      <a:pt x="124" y="66"/>
                      <a:pt x="124" y="66"/>
                      <a:pt x="124" y="66"/>
                    </a:cubicBezTo>
                    <a:cubicBezTo>
                      <a:pt x="124" y="66"/>
                      <a:pt x="124" y="66"/>
                      <a:pt x="124" y="66"/>
                    </a:cubicBezTo>
                    <a:cubicBezTo>
                      <a:pt x="124" y="66"/>
                      <a:pt x="124" y="66"/>
                      <a:pt x="124" y="66"/>
                    </a:cubicBezTo>
                    <a:cubicBezTo>
                      <a:pt x="124" y="66"/>
                      <a:pt x="124" y="66"/>
                      <a:pt x="124" y="66"/>
                    </a:cubicBezTo>
                    <a:cubicBezTo>
                      <a:pt x="124" y="66"/>
                      <a:pt x="124" y="66"/>
                      <a:pt x="124" y="66"/>
                    </a:cubicBezTo>
                    <a:cubicBezTo>
                      <a:pt x="124" y="66"/>
                      <a:pt x="124" y="66"/>
                      <a:pt x="124" y="66"/>
                    </a:cubicBezTo>
                    <a:cubicBezTo>
                      <a:pt x="124" y="66"/>
                      <a:pt x="124" y="66"/>
                      <a:pt x="124" y="66"/>
                    </a:cubicBezTo>
                    <a:cubicBezTo>
                      <a:pt x="123" y="66"/>
                      <a:pt x="124" y="66"/>
                      <a:pt x="123" y="66"/>
                    </a:cubicBezTo>
                    <a:cubicBezTo>
                      <a:pt x="123" y="67"/>
                      <a:pt x="123" y="67"/>
                      <a:pt x="123" y="67"/>
                    </a:cubicBezTo>
                    <a:cubicBezTo>
                      <a:pt x="123" y="67"/>
                      <a:pt x="123" y="67"/>
                      <a:pt x="123" y="67"/>
                    </a:cubicBezTo>
                    <a:cubicBezTo>
                      <a:pt x="123" y="67"/>
                      <a:pt x="123" y="67"/>
                      <a:pt x="123" y="67"/>
                    </a:cubicBezTo>
                    <a:cubicBezTo>
                      <a:pt x="123" y="67"/>
                      <a:pt x="123" y="67"/>
                      <a:pt x="123" y="67"/>
                    </a:cubicBezTo>
                    <a:cubicBezTo>
                      <a:pt x="123" y="67"/>
                      <a:pt x="123" y="67"/>
                      <a:pt x="123" y="67"/>
                    </a:cubicBezTo>
                    <a:cubicBezTo>
                      <a:pt x="123" y="67"/>
                      <a:pt x="123" y="67"/>
                      <a:pt x="123" y="67"/>
                    </a:cubicBezTo>
                    <a:cubicBezTo>
                      <a:pt x="123" y="67"/>
                      <a:pt x="123" y="67"/>
                      <a:pt x="123" y="67"/>
                    </a:cubicBezTo>
                    <a:cubicBezTo>
                      <a:pt x="123" y="67"/>
                      <a:pt x="123" y="67"/>
                      <a:pt x="123" y="67"/>
                    </a:cubicBezTo>
                    <a:cubicBezTo>
                      <a:pt x="123" y="67"/>
                      <a:pt x="123" y="67"/>
                      <a:pt x="123" y="67"/>
                    </a:cubicBezTo>
                    <a:cubicBezTo>
                      <a:pt x="123" y="67"/>
                      <a:pt x="123" y="67"/>
                      <a:pt x="123" y="67"/>
                    </a:cubicBezTo>
                    <a:cubicBezTo>
                      <a:pt x="123" y="67"/>
                      <a:pt x="123" y="67"/>
                      <a:pt x="123" y="67"/>
                    </a:cubicBezTo>
                    <a:cubicBezTo>
                      <a:pt x="123" y="67"/>
                      <a:pt x="123" y="67"/>
                      <a:pt x="123" y="67"/>
                    </a:cubicBezTo>
                    <a:cubicBezTo>
                      <a:pt x="123" y="67"/>
                      <a:pt x="123" y="67"/>
                      <a:pt x="123" y="67"/>
                    </a:cubicBezTo>
                    <a:cubicBezTo>
                      <a:pt x="123" y="67"/>
                      <a:pt x="123" y="67"/>
                      <a:pt x="123" y="67"/>
                    </a:cubicBezTo>
                    <a:cubicBezTo>
                      <a:pt x="123" y="68"/>
                      <a:pt x="123" y="68"/>
                      <a:pt x="123" y="68"/>
                    </a:cubicBezTo>
                    <a:cubicBezTo>
                      <a:pt x="123" y="68"/>
                      <a:pt x="123" y="68"/>
                      <a:pt x="123" y="68"/>
                    </a:cubicBezTo>
                    <a:cubicBezTo>
                      <a:pt x="123" y="68"/>
                      <a:pt x="122" y="68"/>
                      <a:pt x="122" y="68"/>
                    </a:cubicBezTo>
                    <a:cubicBezTo>
                      <a:pt x="122" y="68"/>
                      <a:pt x="122" y="68"/>
                      <a:pt x="122" y="68"/>
                    </a:cubicBezTo>
                    <a:cubicBezTo>
                      <a:pt x="122" y="68"/>
                      <a:pt x="122" y="68"/>
                      <a:pt x="122" y="68"/>
                    </a:cubicBezTo>
                    <a:cubicBezTo>
                      <a:pt x="122" y="68"/>
                      <a:pt x="122" y="68"/>
                      <a:pt x="122" y="68"/>
                    </a:cubicBezTo>
                    <a:cubicBezTo>
                      <a:pt x="122" y="68"/>
                      <a:pt x="122" y="68"/>
                      <a:pt x="122" y="68"/>
                    </a:cubicBezTo>
                    <a:cubicBezTo>
                      <a:pt x="122" y="68"/>
                      <a:pt x="122" y="68"/>
                      <a:pt x="122" y="68"/>
                    </a:cubicBezTo>
                    <a:cubicBezTo>
                      <a:pt x="122" y="68"/>
                      <a:pt x="122" y="68"/>
                      <a:pt x="122" y="68"/>
                    </a:cubicBezTo>
                    <a:cubicBezTo>
                      <a:pt x="122" y="68"/>
                      <a:pt x="122" y="68"/>
                      <a:pt x="122" y="68"/>
                    </a:cubicBezTo>
                    <a:cubicBezTo>
                      <a:pt x="122" y="68"/>
                      <a:pt x="122" y="68"/>
                      <a:pt x="122" y="68"/>
                    </a:cubicBezTo>
                    <a:cubicBezTo>
                      <a:pt x="122" y="68"/>
                      <a:pt x="122" y="68"/>
                      <a:pt x="122" y="68"/>
                    </a:cubicBezTo>
                    <a:cubicBezTo>
                      <a:pt x="122" y="68"/>
                      <a:pt x="122" y="68"/>
                      <a:pt x="122" y="69"/>
                    </a:cubicBezTo>
                    <a:cubicBezTo>
                      <a:pt x="122" y="69"/>
                      <a:pt x="122" y="69"/>
                      <a:pt x="122" y="69"/>
                    </a:cubicBezTo>
                    <a:cubicBezTo>
                      <a:pt x="121" y="69"/>
                      <a:pt x="121" y="69"/>
                      <a:pt x="121" y="69"/>
                    </a:cubicBezTo>
                    <a:cubicBezTo>
                      <a:pt x="121" y="69"/>
                      <a:pt x="121" y="69"/>
                      <a:pt x="121" y="69"/>
                    </a:cubicBezTo>
                    <a:cubicBezTo>
                      <a:pt x="121" y="69"/>
                      <a:pt x="121" y="69"/>
                      <a:pt x="121" y="69"/>
                    </a:cubicBezTo>
                    <a:cubicBezTo>
                      <a:pt x="121" y="69"/>
                      <a:pt x="121" y="69"/>
                      <a:pt x="121" y="69"/>
                    </a:cubicBezTo>
                    <a:cubicBezTo>
                      <a:pt x="121" y="69"/>
                      <a:pt x="121" y="69"/>
                      <a:pt x="121" y="69"/>
                    </a:cubicBezTo>
                    <a:cubicBezTo>
                      <a:pt x="121" y="69"/>
                      <a:pt x="121" y="69"/>
                      <a:pt x="121" y="69"/>
                    </a:cubicBezTo>
                    <a:cubicBezTo>
                      <a:pt x="121" y="69"/>
                      <a:pt x="121" y="69"/>
                      <a:pt x="121" y="69"/>
                    </a:cubicBezTo>
                    <a:cubicBezTo>
                      <a:pt x="121" y="69"/>
                      <a:pt x="121" y="69"/>
                      <a:pt x="121" y="69"/>
                    </a:cubicBezTo>
                    <a:cubicBezTo>
                      <a:pt x="121" y="69"/>
                      <a:pt x="121" y="69"/>
                      <a:pt x="121" y="69"/>
                    </a:cubicBezTo>
                    <a:cubicBezTo>
                      <a:pt x="121" y="69"/>
                      <a:pt x="121" y="69"/>
                      <a:pt x="121" y="69"/>
                    </a:cubicBezTo>
                    <a:cubicBezTo>
                      <a:pt x="121" y="69"/>
                      <a:pt x="121" y="69"/>
                      <a:pt x="121" y="69"/>
                    </a:cubicBezTo>
                    <a:cubicBezTo>
                      <a:pt x="121" y="69"/>
                      <a:pt x="121" y="69"/>
                      <a:pt x="121" y="69"/>
                    </a:cubicBezTo>
                    <a:cubicBezTo>
                      <a:pt x="121" y="69"/>
                      <a:pt x="121" y="69"/>
                      <a:pt x="121" y="69"/>
                    </a:cubicBezTo>
                    <a:cubicBezTo>
                      <a:pt x="121" y="69"/>
                      <a:pt x="121" y="69"/>
                      <a:pt x="121" y="69"/>
                    </a:cubicBezTo>
                    <a:cubicBezTo>
                      <a:pt x="121" y="69"/>
                      <a:pt x="121" y="69"/>
                      <a:pt x="121" y="69"/>
                    </a:cubicBezTo>
                    <a:cubicBezTo>
                      <a:pt x="121" y="69"/>
                      <a:pt x="121" y="69"/>
                      <a:pt x="121" y="69"/>
                    </a:cubicBezTo>
                    <a:cubicBezTo>
                      <a:pt x="120" y="69"/>
                      <a:pt x="120" y="69"/>
                      <a:pt x="120" y="70"/>
                    </a:cubicBezTo>
                    <a:cubicBezTo>
                      <a:pt x="120" y="70"/>
                      <a:pt x="120" y="70"/>
                      <a:pt x="120" y="70"/>
                    </a:cubicBezTo>
                    <a:cubicBezTo>
                      <a:pt x="120" y="70"/>
                      <a:pt x="120" y="70"/>
                      <a:pt x="120" y="70"/>
                    </a:cubicBezTo>
                    <a:cubicBezTo>
                      <a:pt x="120" y="70"/>
                      <a:pt x="120" y="70"/>
                      <a:pt x="120" y="70"/>
                    </a:cubicBezTo>
                    <a:cubicBezTo>
                      <a:pt x="120" y="70"/>
                      <a:pt x="120" y="70"/>
                      <a:pt x="120" y="70"/>
                    </a:cubicBezTo>
                    <a:cubicBezTo>
                      <a:pt x="120" y="70"/>
                      <a:pt x="120" y="70"/>
                      <a:pt x="120" y="70"/>
                    </a:cubicBezTo>
                    <a:cubicBezTo>
                      <a:pt x="120" y="70"/>
                      <a:pt x="120" y="70"/>
                      <a:pt x="120" y="70"/>
                    </a:cubicBezTo>
                    <a:cubicBezTo>
                      <a:pt x="120" y="70"/>
                      <a:pt x="120" y="70"/>
                      <a:pt x="120" y="70"/>
                    </a:cubicBezTo>
                    <a:cubicBezTo>
                      <a:pt x="120" y="70"/>
                      <a:pt x="120" y="70"/>
                      <a:pt x="120" y="70"/>
                    </a:cubicBezTo>
                    <a:cubicBezTo>
                      <a:pt x="120" y="70"/>
                      <a:pt x="120" y="70"/>
                      <a:pt x="120" y="70"/>
                    </a:cubicBezTo>
                    <a:cubicBezTo>
                      <a:pt x="120" y="70"/>
                      <a:pt x="120" y="70"/>
                      <a:pt x="120" y="70"/>
                    </a:cubicBezTo>
                    <a:cubicBezTo>
                      <a:pt x="120" y="70"/>
                      <a:pt x="120" y="70"/>
                      <a:pt x="120" y="70"/>
                    </a:cubicBezTo>
                    <a:cubicBezTo>
                      <a:pt x="120" y="70"/>
                      <a:pt x="120" y="70"/>
                      <a:pt x="120" y="70"/>
                    </a:cubicBezTo>
                    <a:cubicBezTo>
                      <a:pt x="120" y="70"/>
                      <a:pt x="120" y="70"/>
                      <a:pt x="120" y="70"/>
                    </a:cubicBezTo>
                    <a:cubicBezTo>
                      <a:pt x="120" y="70"/>
                      <a:pt x="120" y="70"/>
                      <a:pt x="120" y="70"/>
                    </a:cubicBezTo>
                    <a:cubicBezTo>
                      <a:pt x="120" y="70"/>
                      <a:pt x="120" y="70"/>
                      <a:pt x="120" y="71"/>
                    </a:cubicBezTo>
                    <a:cubicBezTo>
                      <a:pt x="120" y="71"/>
                      <a:pt x="120" y="71"/>
                      <a:pt x="120" y="71"/>
                    </a:cubicBezTo>
                    <a:cubicBezTo>
                      <a:pt x="119" y="71"/>
                      <a:pt x="119" y="71"/>
                      <a:pt x="119" y="71"/>
                    </a:cubicBezTo>
                    <a:cubicBezTo>
                      <a:pt x="119" y="71"/>
                      <a:pt x="119" y="71"/>
                      <a:pt x="119" y="71"/>
                    </a:cubicBezTo>
                    <a:cubicBezTo>
                      <a:pt x="119" y="71"/>
                      <a:pt x="119" y="71"/>
                      <a:pt x="119" y="71"/>
                    </a:cubicBezTo>
                    <a:cubicBezTo>
                      <a:pt x="119" y="71"/>
                      <a:pt x="119" y="71"/>
                      <a:pt x="119" y="71"/>
                    </a:cubicBezTo>
                    <a:cubicBezTo>
                      <a:pt x="119" y="71"/>
                      <a:pt x="119" y="71"/>
                      <a:pt x="119" y="71"/>
                    </a:cubicBezTo>
                    <a:cubicBezTo>
                      <a:pt x="119" y="71"/>
                      <a:pt x="119" y="71"/>
                      <a:pt x="119" y="71"/>
                    </a:cubicBezTo>
                    <a:cubicBezTo>
                      <a:pt x="119" y="71"/>
                      <a:pt x="119" y="71"/>
                      <a:pt x="119" y="71"/>
                    </a:cubicBezTo>
                    <a:cubicBezTo>
                      <a:pt x="119" y="71"/>
                      <a:pt x="119" y="71"/>
                      <a:pt x="119" y="71"/>
                    </a:cubicBezTo>
                    <a:cubicBezTo>
                      <a:pt x="119" y="71"/>
                      <a:pt x="119" y="71"/>
                      <a:pt x="119" y="71"/>
                    </a:cubicBezTo>
                    <a:cubicBezTo>
                      <a:pt x="119" y="71"/>
                      <a:pt x="119" y="71"/>
                      <a:pt x="119" y="71"/>
                    </a:cubicBezTo>
                    <a:cubicBezTo>
                      <a:pt x="119" y="71"/>
                      <a:pt x="119" y="71"/>
                      <a:pt x="119" y="71"/>
                    </a:cubicBezTo>
                    <a:cubicBezTo>
                      <a:pt x="119" y="71"/>
                      <a:pt x="119" y="71"/>
                      <a:pt x="119" y="71"/>
                    </a:cubicBezTo>
                    <a:cubicBezTo>
                      <a:pt x="119" y="72"/>
                      <a:pt x="119" y="72"/>
                      <a:pt x="119" y="72"/>
                    </a:cubicBezTo>
                    <a:cubicBezTo>
                      <a:pt x="119" y="72"/>
                      <a:pt x="119" y="72"/>
                      <a:pt x="119" y="72"/>
                    </a:cubicBezTo>
                    <a:cubicBezTo>
                      <a:pt x="119" y="72"/>
                      <a:pt x="118" y="72"/>
                      <a:pt x="118" y="72"/>
                    </a:cubicBezTo>
                    <a:cubicBezTo>
                      <a:pt x="118" y="72"/>
                      <a:pt x="118" y="72"/>
                      <a:pt x="118" y="72"/>
                    </a:cubicBezTo>
                    <a:cubicBezTo>
                      <a:pt x="118" y="72"/>
                      <a:pt x="118" y="73"/>
                      <a:pt x="118" y="73"/>
                    </a:cubicBezTo>
                    <a:cubicBezTo>
                      <a:pt x="118" y="73"/>
                      <a:pt x="118" y="73"/>
                      <a:pt x="118" y="73"/>
                    </a:cubicBezTo>
                    <a:cubicBezTo>
                      <a:pt x="118" y="73"/>
                      <a:pt x="118" y="73"/>
                      <a:pt x="118" y="73"/>
                    </a:cubicBezTo>
                    <a:cubicBezTo>
                      <a:pt x="118" y="73"/>
                      <a:pt x="118" y="73"/>
                      <a:pt x="118" y="73"/>
                    </a:cubicBezTo>
                    <a:cubicBezTo>
                      <a:pt x="118" y="73"/>
                      <a:pt x="118" y="73"/>
                      <a:pt x="118" y="73"/>
                    </a:cubicBezTo>
                    <a:cubicBezTo>
                      <a:pt x="118" y="73"/>
                      <a:pt x="118" y="73"/>
                      <a:pt x="118" y="73"/>
                    </a:cubicBezTo>
                    <a:cubicBezTo>
                      <a:pt x="118" y="73"/>
                      <a:pt x="118" y="73"/>
                      <a:pt x="118" y="73"/>
                    </a:cubicBezTo>
                    <a:cubicBezTo>
                      <a:pt x="118" y="74"/>
                      <a:pt x="118" y="74"/>
                      <a:pt x="117" y="74"/>
                    </a:cubicBezTo>
                    <a:cubicBezTo>
                      <a:pt x="117" y="74"/>
                      <a:pt x="117" y="74"/>
                      <a:pt x="117" y="74"/>
                    </a:cubicBezTo>
                    <a:cubicBezTo>
                      <a:pt x="117" y="74"/>
                      <a:pt x="117" y="74"/>
                      <a:pt x="117" y="74"/>
                    </a:cubicBezTo>
                    <a:cubicBezTo>
                      <a:pt x="117" y="74"/>
                      <a:pt x="117" y="74"/>
                      <a:pt x="117" y="74"/>
                    </a:cubicBezTo>
                    <a:cubicBezTo>
                      <a:pt x="117" y="74"/>
                      <a:pt x="117" y="74"/>
                      <a:pt x="117" y="74"/>
                    </a:cubicBezTo>
                    <a:cubicBezTo>
                      <a:pt x="117" y="74"/>
                      <a:pt x="117" y="74"/>
                      <a:pt x="117" y="74"/>
                    </a:cubicBezTo>
                    <a:cubicBezTo>
                      <a:pt x="117" y="74"/>
                      <a:pt x="117" y="74"/>
                      <a:pt x="117" y="74"/>
                    </a:cubicBezTo>
                    <a:cubicBezTo>
                      <a:pt x="117" y="74"/>
                      <a:pt x="117" y="74"/>
                      <a:pt x="117" y="74"/>
                    </a:cubicBezTo>
                    <a:cubicBezTo>
                      <a:pt x="117" y="74"/>
                      <a:pt x="117" y="74"/>
                      <a:pt x="117" y="74"/>
                    </a:cubicBezTo>
                    <a:cubicBezTo>
                      <a:pt x="117" y="75"/>
                      <a:pt x="117" y="75"/>
                      <a:pt x="117" y="76"/>
                    </a:cubicBezTo>
                    <a:cubicBezTo>
                      <a:pt x="117" y="76"/>
                      <a:pt x="117" y="76"/>
                      <a:pt x="117" y="76"/>
                    </a:cubicBezTo>
                    <a:cubicBezTo>
                      <a:pt x="117" y="76"/>
                      <a:pt x="117" y="76"/>
                      <a:pt x="117" y="76"/>
                    </a:cubicBezTo>
                    <a:cubicBezTo>
                      <a:pt x="117" y="76"/>
                      <a:pt x="118" y="76"/>
                      <a:pt x="117" y="77"/>
                    </a:cubicBezTo>
                    <a:cubicBezTo>
                      <a:pt x="117" y="77"/>
                      <a:pt x="117" y="77"/>
                      <a:pt x="117" y="77"/>
                    </a:cubicBezTo>
                    <a:cubicBezTo>
                      <a:pt x="117" y="77"/>
                      <a:pt x="117" y="77"/>
                      <a:pt x="117" y="77"/>
                    </a:cubicBezTo>
                    <a:cubicBezTo>
                      <a:pt x="117" y="77"/>
                      <a:pt x="117" y="77"/>
                      <a:pt x="117" y="77"/>
                    </a:cubicBezTo>
                    <a:cubicBezTo>
                      <a:pt x="117" y="77"/>
                      <a:pt x="117" y="77"/>
                      <a:pt x="117" y="77"/>
                    </a:cubicBezTo>
                    <a:cubicBezTo>
                      <a:pt x="118" y="77"/>
                      <a:pt x="118" y="78"/>
                      <a:pt x="118" y="78"/>
                    </a:cubicBezTo>
                    <a:cubicBezTo>
                      <a:pt x="118" y="78"/>
                      <a:pt x="118" y="78"/>
                      <a:pt x="118" y="78"/>
                    </a:cubicBezTo>
                    <a:cubicBezTo>
                      <a:pt x="118" y="78"/>
                      <a:pt x="118" y="78"/>
                      <a:pt x="118" y="78"/>
                    </a:cubicBezTo>
                    <a:cubicBezTo>
                      <a:pt x="118" y="78"/>
                      <a:pt x="118" y="78"/>
                      <a:pt x="118" y="78"/>
                    </a:cubicBezTo>
                    <a:cubicBezTo>
                      <a:pt x="118" y="78"/>
                      <a:pt x="118" y="78"/>
                      <a:pt x="118" y="78"/>
                    </a:cubicBezTo>
                    <a:cubicBezTo>
                      <a:pt x="118" y="78"/>
                      <a:pt x="118" y="78"/>
                      <a:pt x="118" y="78"/>
                    </a:cubicBezTo>
                    <a:cubicBezTo>
                      <a:pt x="118" y="78"/>
                      <a:pt x="118" y="78"/>
                      <a:pt x="118" y="78"/>
                    </a:cubicBezTo>
                    <a:cubicBezTo>
                      <a:pt x="118" y="78"/>
                      <a:pt x="118" y="78"/>
                      <a:pt x="118" y="78"/>
                    </a:cubicBezTo>
                    <a:cubicBezTo>
                      <a:pt x="118" y="78"/>
                      <a:pt x="118" y="78"/>
                      <a:pt x="118" y="79"/>
                    </a:cubicBezTo>
                    <a:cubicBezTo>
                      <a:pt x="118" y="79"/>
                      <a:pt x="118" y="79"/>
                      <a:pt x="118" y="79"/>
                    </a:cubicBezTo>
                    <a:cubicBezTo>
                      <a:pt x="118" y="79"/>
                      <a:pt x="118" y="79"/>
                      <a:pt x="118" y="79"/>
                    </a:cubicBezTo>
                    <a:cubicBezTo>
                      <a:pt x="118" y="79"/>
                      <a:pt x="118" y="79"/>
                      <a:pt x="118" y="79"/>
                    </a:cubicBezTo>
                    <a:cubicBezTo>
                      <a:pt x="118" y="79"/>
                      <a:pt x="118" y="79"/>
                      <a:pt x="118" y="79"/>
                    </a:cubicBezTo>
                    <a:cubicBezTo>
                      <a:pt x="118" y="80"/>
                      <a:pt x="118" y="80"/>
                      <a:pt x="118" y="80"/>
                    </a:cubicBezTo>
                    <a:cubicBezTo>
                      <a:pt x="118" y="80"/>
                      <a:pt x="118" y="80"/>
                      <a:pt x="118" y="80"/>
                    </a:cubicBezTo>
                    <a:cubicBezTo>
                      <a:pt x="118" y="81"/>
                      <a:pt x="118" y="81"/>
                      <a:pt x="118" y="81"/>
                    </a:cubicBezTo>
                    <a:cubicBezTo>
                      <a:pt x="118" y="81"/>
                      <a:pt x="118" y="81"/>
                      <a:pt x="118" y="81"/>
                    </a:cubicBezTo>
                    <a:cubicBezTo>
                      <a:pt x="118" y="81"/>
                      <a:pt x="118" y="81"/>
                      <a:pt x="118" y="81"/>
                    </a:cubicBezTo>
                    <a:cubicBezTo>
                      <a:pt x="118" y="81"/>
                      <a:pt x="118" y="81"/>
                      <a:pt x="118" y="81"/>
                    </a:cubicBezTo>
                    <a:cubicBezTo>
                      <a:pt x="118" y="81"/>
                      <a:pt x="118" y="82"/>
                      <a:pt x="118" y="82"/>
                    </a:cubicBezTo>
                    <a:cubicBezTo>
                      <a:pt x="118" y="82"/>
                      <a:pt x="118" y="82"/>
                      <a:pt x="118" y="82"/>
                    </a:cubicBezTo>
                    <a:cubicBezTo>
                      <a:pt x="118" y="82"/>
                      <a:pt x="118" y="82"/>
                      <a:pt x="118" y="82"/>
                    </a:cubicBezTo>
                    <a:cubicBezTo>
                      <a:pt x="118" y="82"/>
                      <a:pt x="118" y="82"/>
                      <a:pt x="118" y="82"/>
                    </a:cubicBezTo>
                    <a:cubicBezTo>
                      <a:pt x="118" y="82"/>
                      <a:pt x="118" y="82"/>
                      <a:pt x="118" y="82"/>
                    </a:cubicBezTo>
                    <a:cubicBezTo>
                      <a:pt x="118" y="82"/>
                      <a:pt x="118" y="82"/>
                      <a:pt x="118" y="82"/>
                    </a:cubicBezTo>
                    <a:cubicBezTo>
                      <a:pt x="118" y="82"/>
                      <a:pt x="118" y="83"/>
                      <a:pt x="118" y="83"/>
                    </a:cubicBezTo>
                    <a:cubicBezTo>
                      <a:pt x="118" y="83"/>
                      <a:pt x="118" y="83"/>
                      <a:pt x="118" y="83"/>
                    </a:cubicBezTo>
                    <a:cubicBezTo>
                      <a:pt x="118" y="83"/>
                      <a:pt x="118" y="83"/>
                      <a:pt x="118" y="83"/>
                    </a:cubicBezTo>
                    <a:cubicBezTo>
                      <a:pt x="118" y="83"/>
                      <a:pt x="118" y="83"/>
                      <a:pt x="118" y="83"/>
                    </a:cubicBezTo>
                    <a:cubicBezTo>
                      <a:pt x="118" y="83"/>
                      <a:pt x="118" y="83"/>
                      <a:pt x="118" y="83"/>
                    </a:cubicBezTo>
                    <a:cubicBezTo>
                      <a:pt x="118" y="83"/>
                      <a:pt x="118" y="83"/>
                      <a:pt x="118" y="83"/>
                    </a:cubicBezTo>
                    <a:cubicBezTo>
                      <a:pt x="118" y="83"/>
                      <a:pt x="118" y="83"/>
                      <a:pt x="117" y="83"/>
                    </a:cubicBezTo>
                    <a:cubicBezTo>
                      <a:pt x="117" y="83"/>
                      <a:pt x="117" y="83"/>
                      <a:pt x="117" y="83"/>
                    </a:cubicBezTo>
                    <a:cubicBezTo>
                      <a:pt x="117" y="83"/>
                      <a:pt x="117" y="83"/>
                      <a:pt x="117" y="83"/>
                    </a:cubicBezTo>
                    <a:cubicBezTo>
                      <a:pt x="117" y="83"/>
                      <a:pt x="117" y="83"/>
                      <a:pt x="117" y="83"/>
                    </a:cubicBezTo>
                    <a:cubicBezTo>
                      <a:pt x="117" y="83"/>
                      <a:pt x="117" y="83"/>
                      <a:pt x="117" y="83"/>
                    </a:cubicBezTo>
                    <a:cubicBezTo>
                      <a:pt x="117" y="83"/>
                      <a:pt x="117" y="83"/>
                      <a:pt x="117" y="83"/>
                    </a:cubicBezTo>
                    <a:cubicBezTo>
                      <a:pt x="117" y="83"/>
                      <a:pt x="117" y="84"/>
                      <a:pt x="117" y="84"/>
                    </a:cubicBezTo>
                    <a:cubicBezTo>
                      <a:pt x="117" y="84"/>
                      <a:pt x="117" y="84"/>
                      <a:pt x="117" y="84"/>
                    </a:cubicBezTo>
                    <a:cubicBezTo>
                      <a:pt x="117" y="84"/>
                      <a:pt x="116" y="84"/>
                      <a:pt x="116" y="84"/>
                    </a:cubicBezTo>
                    <a:cubicBezTo>
                      <a:pt x="116" y="84"/>
                      <a:pt x="116" y="84"/>
                      <a:pt x="116" y="84"/>
                    </a:cubicBezTo>
                    <a:cubicBezTo>
                      <a:pt x="116" y="84"/>
                      <a:pt x="116" y="84"/>
                      <a:pt x="116" y="84"/>
                    </a:cubicBezTo>
                    <a:cubicBezTo>
                      <a:pt x="116" y="84"/>
                      <a:pt x="116" y="84"/>
                      <a:pt x="116" y="84"/>
                    </a:cubicBezTo>
                    <a:cubicBezTo>
                      <a:pt x="116" y="84"/>
                      <a:pt x="116" y="84"/>
                      <a:pt x="116" y="84"/>
                    </a:cubicBezTo>
                    <a:cubicBezTo>
                      <a:pt x="116" y="84"/>
                      <a:pt x="116" y="84"/>
                      <a:pt x="116" y="84"/>
                    </a:cubicBezTo>
                    <a:cubicBezTo>
                      <a:pt x="116" y="84"/>
                      <a:pt x="116" y="84"/>
                      <a:pt x="116" y="84"/>
                    </a:cubicBezTo>
                    <a:cubicBezTo>
                      <a:pt x="116" y="84"/>
                      <a:pt x="116" y="84"/>
                      <a:pt x="116" y="84"/>
                    </a:cubicBezTo>
                    <a:cubicBezTo>
                      <a:pt x="116" y="84"/>
                      <a:pt x="116" y="84"/>
                      <a:pt x="115" y="84"/>
                    </a:cubicBezTo>
                    <a:cubicBezTo>
                      <a:pt x="115" y="84"/>
                      <a:pt x="115" y="84"/>
                      <a:pt x="115" y="84"/>
                    </a:cubicBezTo>
                    <a:cubicBezTo>
                      <a:pt x="115" y="85"/>
                      <a:pt x="115" y="85"/>
                      <a:pt x="115" y="85"/>
                    </a:cubicBezTo>
                    <a:cubicBezTo>
                      <a:pt x="115" y="85"/>
                      <a:pt x="115" y="85"/>
                      <a:pt x="115" y="85"/>
                    </a:cubicBezTo>
                    <a:cubicBezTo>
                      <a:pt x="115" y="85"/>
                      <a:pt x="115" y="85"/>
                      <a:pt x="115" y="85"/>
                    </a:cubicBezTo>
                    <a:cubicBezTo>
                      <a:pt x="115" y="85"/>
                      <a:pt x="115" y="85"/>
                      <a:pt x="115" y="85"/>
                    </a:cubicBezTo>
                    <a:cubicBezTo>
                      <a:pt x="115" y="85"/>
                      <a:pt x="115" y="85"/>
                      <a:pt x="115" y="85"/>
                    </a:cubicBezTo>
                    <a:cubicBezTo>
                      <a:pt x="115" y="85"/>
                      <a:pt x="115" y="85"/>
                      <a:pt x="115" y="85"/>
                    </a:cubicBezTo>
                    <a:cubicBezTo>
                      <a:pt x="115" y="85"/>
                      <a:pt x="115" y="85"/>
                      <a:pt x="115" y="85"/>
                    </a:cubicBezTo>
                    <a:cubicBezTo>
                      <a:pt x="115" y="85"/>
                      <a:pt x="115" y="85"/>
                      <a:pt x="115" y="85"/>
                    </a:cubicBezTo>
                    <a:cubicBezTo>
                      <a:pt x="115" y="85"/>
                      <a:pt x="115" y="85"/>
                      <a:pt x="115" y="85"/>
                    </a:cubicBezTo>
                    <a:cubicBezTo>
                      <a:pt x="115" y="85"/>
                      <a:pt x="115" y="85"/>
                      <a:pt x="115" y="85"/>
                    </a:cubicBezTo>
                    <a:cubicBezTo>
                      <a:pt x="115" y="85"/>
                      <a:pt x="114" y="85"/>
                      <a:pt x="114" y="85"/>
                    </a:cubicBezTo>
                    <a:cubicBezTo>
                      <a:pt x="114" y="85"/>
                      <a:pt x="114" y="85"/>
                      <a:pt x="114" y="85"/>
                    </a:cubicBezTo>
                    <a:cubicBezTo>
                      <a:pt x="114" y="85"/>
                      <a:pt x="114" y="86"/>
                      <a:pt x="114" y="86"/>
                    </a:cubicBezTo>
                    <a:cubicBezTo>
                      <a:pt x="114" y="86"/>
                      <a:pt x="114" y="86"/>
                      <a:pt x="114" y="86"/>
                    </a:cubicBezTo>
                    <a:cubicBezTo>
                      <a:pt x="114" y="86"/>
                      <a:pt x="114" y="86"/>
                      <a:pt x="114" y="86"/>
                    </a:cubicBezTo>
                    <a:cubicBezTo>
                      <a:pt x="114" y="86"/>
                      <a:pt x="114" y="86"/>
                      <a:pt x="114" y="86"/>
                    </a:cubicBezTo>
                    <a:cubicBezTo>
                      <a:pt x="114" y="86"/>
                      <a:pt x="114" y="86"/>
                      <a:pt x="114" y="86"/>
                    </a:cubicBezTo>
                    <a:cubicBezTo>
                      <a:pt x="114" y="86"/>
                      <a:pt x="114" y="86"/>
                      <a:pt x="114" y="86"/>
                    </a:cubicBezTo>
                    <a:cubicBezTo>
                      <a:pt x="114" y="86"/>
                      <a:pt x="114" y="86"/>
                      <a:pt x="114" y="86"/>
                    </a:cubicBezTo>
                    <a:cubicBezTo>
                      <a:pt x="114" y="86"/>
                      <a:pt x="114" y="86"/>
                      <a:pt x="114" y="86"/>
                    </a:cubicBezTo>
                    <a:cubicBezTo>
                      <a:pt x="114" y="86"/>
                      <a:pt x="114" y="86"/>
                      <a:pt x="114" y="86"/>
                    </a:cubicBezTo>
                    <a:cubicBezTo>
                      <a:pt x="114" y="86"/>
                      <a:pt x="114" y="86"/>
                      <a:pt x="114" y="86"/>
                    </a:cubicBezTo>
                    <a:cubicBezTo>
                      <a:pt x="114" y="86"/>
                      <a:pt x="114" y="86"/>
                      <a:pt x="114" y="86"/>
                    </a:cubicBezTo>
                    <a:cubicBezTo>
                      <a:pt x="114" y="87"/>
                      <a:pt x="114" y="87"/>
                      <a:pt x="114" y="87"/>
                    </a:cubicBezTo>
                    <a:cubicBezTo>
                      <a:pt x="114" y="87"/>
                      <a:pt x="114" y="87"/>
                      <a:pt x="114" y="87"/>
                    </a:cubicBezTo>
                    <a:cubicBezTo>
                      <a:pt x="114" y="87"/>
                      <a:pt x="114" y="87"/>
                      <a:pt x="114" y="88"/>
                    </a:cubicBezTo>
                    <a:cubicBezTo>
                      <a:pt x="114" y="88"/>
                      <a:pt x="114" y="88"/>
                      <a:pt x="114" y="88"/>
                    </a:cubicBezTo>
                    <a:cubicBezTo>
                      <a:pt x="114" y="88"/>
                      <a:pt x="114" y="88"/>
                      <a:pt x="114" y="88"/>
                    </a:cubicBezTo>
                    <a:cubicBezTo>
                      <a:pt x="114" y="88"/>
                      <a:pt x="114" y="88"/>
                      <a:pt x="114" y="88"/>
                    </a:cubicBezTo>
                    <a:cubicBezTo>
                      <a:pt x="114" y="88"/>
                      <a:pt x="114" y="88"/>
                      <a:pt x="114" y="88"/>
                    </a:cubicBezTo>
                    <a:cubicBezTo>
                      <a:pt x="114" y="88"/>
                      <a:pt x="114" y="88"/>
                      <a:pt x="114" y="88"/>
                    </a:cubicBezTo>
                    <a:cubicBezTo>
                      <a:pt x="114" y="88"/>
                      <a:pt x="114" y="88"/>
                      <a:pt x="114" y="88"/>
                    </a:cubicBezTo>
                    <a:cubicBezTo>
                      <a:pt x="114" y="88"/>
                      <a:pt x="114" y="88"/>
                      <a:pt x="114" y="88"/>
                    </a:cubicBezTo>
                    <a:cubicBezTo>
                      <a:pt x="114" y="88"/>
                      <a:pt x="114" y="88"/>
                      <a:pt x="114" y="88"/>
                    </a:cubicBezTo>
                    <a:cubicBezTo>
                      <a:pt x="114" y="88"/>
                      <a:pt x="114" y="88"/>
                      <a:pt x="114" y="88"/>
                    </a:cubicBezTo>
                    <a:cubicBezTo>
                      <a:pt x="114" y="88"/>
                      <a:pt x="114" y="89"/>
                      <a:pt x="114" y="89"/>
                    </a:cubicBezTo>
                    <a:cubicBezTo>
                      <a:pt x="114" y="89"/>
                      <a:pt x="114" y="89"/>
                      <a:pt x="114" y="89"/>
                    </a:cubicBezTo>
                    <a:cubicBezTo>
                      <a:pt x="114" y="89"/>
                      <a:pt x="114" y="89"/>
                      <a:pt x="114" y="89"/>
                    </a:cubicBezTo>
                    <a:cubicBezTo>
                      <a:pt x="114" y="89"/>
                      <a:pt x="114" y="89"/>
                      <a:pt x="114" y="89"/>
                    </a:cubicBezTo>
                    <a:cubicBezTo>
                      <a:pt x="114" y="89"/>
                      <a:pt x="114" y="89"/>
                      <a:pt x="114" y="89"/>
                    </a:cubicBezTo>
                    <a:cubicBezTo>
                      <a:pt x="114" y="89"/>
                      <a:pt x="114" y="89"/>
                      <a:pt x="114" y="89"/>
                    </a:cubicBezTo>
                    <a:cubicBezTo>
                      <a:pt x="114" y="89"/>
                      <a:pt x="114" y="89"/>
                      <a:pt x="114" y="89"/>
                    </a:cubicBezTo>
                    <a:cubicBezTo>
                      <a:pt x="114" y="89"/>
                      <a:pt x="114" y="90"/>
                      <a:pt x="114" y="90"/>
                    </a:cubicBezTo>
                    <a:cubicBezTo>
                      <a:pt x="114" y="90"/>
                      <a:pt x="114" y="90"/>
                      <a:pt x="114" y="90"/>
                    </a:cubicBezTo>
                    <a:cubicBezTo>
                      <a:pt x="114" y="90"/>
                      <a:pt x="114" y="90"/>
                      <a:pt x="114" y="90"/>
                    </a:cubicBezTo>
                    <a:cubicBezTo>
                      <a:pt x="114" y="90"/>
                      <a:pt x="114" y="90"/>
                      <a:pt x="114" y="90"/>
                    </a:cubicBezTo>
                    <a:cubicBezTo>
                      <a:pt x="114" y="90"/>
                      <a:pt x="113" y="90"/>
                      <a:pt x="113" y="90"/>
                    </a:cubicBezTo>
                    <a:cubicBezTo>
                      <a:pt x="113" y="90"/>
                      <a:pt x="113" y="90"/>
                      <a:pt x="113" y="90"/>
                    </a:cubicBezTo>
                    <a:cubicBezTo>
                      <a:pt x="113" y="90"/>
                      <a:pt x="113" y="90"/>
                      <a:pt x="113" y="90"/>
                    </a:cubicBezTo>
                    <a:cubicBezTo>
                      <a:pt x="113" y="90"/>
                      <a:pt x="113" y="90"/>
                      <a:pt x="113" y="90"/>
                    </a:cubicBezTo>
                    <a:cubicBezTo>
                      <a:pt x="113" y="90"/>
                      <a:pt x="113" y="90"/>
                      <a:pt x="113" y="90"/>
                    </a:cubicBezTo>
                    <a:cubicBezTo>
                      <a:pt x="113" y="90"/>
                      <a:pt x="113" y="90"/>
                      <a:pt x="113" y="90"/>
                    </a:cubicBezTo>
                    <a:cubicBezTo>
                      <a:pt x="113" y="90"/>
                      <a:pt x="113" y="90"/>
                      <a:pt x="113" y="90"/>
                    </a:cubicBezTo>
                    <a:cubicBezTo>
                      <a:pt x="113" y="90"/>
                      <a:pt x="113" y="90"/>
                      <a:pt x="113" y="90"/>
                    </a:cubicBezTo>
                    <a:cubicBezTo>
                      <a:pt x="113" y="90"/>
                      <a:pt x="113" y="90"/>
                      <a:pt x="113" y="90"/>
                    </a:cubicBezTo>
                    <a:cubicBezTo>
                      <a:pt x="113" y="90"/>
                      <a:pt x="113" y="90"/>
                      <a:pt x="113" y="90"/>
                    </a:cubicBezTo>
                    <a:cubicBezTo>
                      <a:pt x="113" y="90"/>
                      <a:pt x="113" y="90"/>
                      <a:pt x="113" y="90"/>
                    </a:cubicBezTo>
                    <a:cubicBezTo>
                      <a:pt x="113" y="90"/>
                      <a:pt x="112" y="90"/>
                      <a:pt x="112" y="90"/>
                    </a:cubicBezTo>
                    <a:cubicBezTo>
                      <a:pt x="112" y="90"/>
                      <a:pt x="112" y="90"/>
                      <a:pt x="112" y="90"/>
                    </a:cubicBezTo>
                    <a:cubicBezTo>
                      <a:pt x="112" y="90"/>
                      <a:pt x="112" y="91"/>
                      <a:pt x="112" y="91"/>
                    </a:cubicBezTo>
                    <a:cubicBezTo>
                      <a:pt x="112" y="91"/>
                      <a:pt x="112" y="91"/>
                      <a:pt x="112" y="91"/>
                    </a:cubicBezTo>
                    <a:cubicBezTo>
                      <a:pt x="112" y="91"/>
                      <a:pt x="112" y="91"/>
                      <a:pt x="112" y="91"/>
                    </a:cubicBezTo>
                    <a:cubicBezTo>
                      <a:pt x="112" y="91"/>
                      <a:pt x="112" y="91"/>
                      <a:pt x="112" y="91"/>
                    </a:cubicBezTo>
                    <a:cubicBezTo>
                      <a:pt x="112" y="91"/>
                      <a:pt x="112" y="91"/>
                      <a:pt x="112" y="91"/>
                    </a:cubicBezTo>
                    <a:cubicBezTo>
                      <a:pt x="112" y="92"/>
                      <a:pt x="112" y="92"/>
                      <a:pt x="112" y="92"/>
                    </a:cubicBezTo>
                    <a:cubicBezTo>
                      <a:pt x="112" y="92"/>
                      <a:pt x="112" y="92"/>
                      <a:pt x="112" y="92"/>
                    </a:cubicBezTo>
                    <a:cubicBezTo>
                      <a:pt x="112" y="92"/>
                      <a:pt x="112" y="92"/>
                      <a:pt x="112" y="92"/>
                    </a:cubicBezTo>
                    <a:cubicBezTo>
                      <a:pt x="112" y="92"/>
                      <a:pt x="112" y="92"/>
                      <a:pt x="112" y="92"/>
                    </a:cubicBezTo>
                    <a:cubicBezTo>
                      <a:pt x="112" y="92"/>
                      <a:pt x="112" y="92"/>
                      <a:pt x="112" y="92"/>
                    </a:cubicBezTo>
                    <a:cubicBezTo>
                      <a:pt x="112" y="93"/>
                      <a:pt x="112" y="93"/>
                      <a:pt x="112" y="93"/>
                    </a:cubicBezTo>
                    <a:cubicBezTo>
                      <a:pt x="112" y="93"/>
                      <a:pt x="112" y="93"/>
                      <a:pt x="112" y="93"/>
                    </a:cubicBezTo>
                    <a:cubicBezTo>
                      <a:pt x="112" y="93"/>
                      <a:pt x="112" y="93"/>
                      <a:pt x="112" y="93"/>
                    </a:cubicBezTo>
                    <a:cubicBezTo>
                      <a:pt x="112" y="93"/>
                      <a:pt x="112" y="93"/>
                      <a:pt x="112" y="93"/>
                    </a:cubicBezTo>
                    <a:cubicBezTo>
                      <a:pt x="112" y="93"/>
                      <a:pt x="112" y="93"/>
                      <a:pt x="112" y="93"/>
                    </a:cubicBezTo>
                    <a:cubicBezTo>
                      <a:pt x="112" y="93"/>
                      <a:pt x="112" y="93"/>
                      <a:pt x="112" y="93"/>
                    </a:cubicBezTo>
                    <a:cubicBezTo>
                      <a:pt x="112" y="93"/>
                      <a:pt x="112" y="93"/>
                      <a:pt x="112" y="93"/>
                    </a:cubicBezTo>
                    <a:cubicBezTo>
                      <a:pt x="111" y="93"/>
                      <a:pt x="111" y="93"/>
                      <a:pt x="111" y="93"/>
                    </a:cubicBezTo>
                    <a:cubicBezTo>
                      <a:pt x="111" y="93"/>
                      <a:pt x="111" y="93"/>
                      <a:pt x="111" y="93"/>
                    </a:cubicBezTo>
                    <a:cubicBezTo>
                      <a:pt x="111" y="93"/>
                      <a:pt x="111" y="93"/>
                      <a:pt x="111" y="93"/>
                    </a:cubicBezTo>
                    <a:cubicBezTo>
                      <a:pt x="111" y="94"/>
                      <a:pt x="111" y="94"/>
                      <a:pt x="111" y="94"/>
                    </a:cubicBezTo>
                    <a:cubicBezTo>
                      <a:pt x="111" y="94"/>
                      <a:pt x="111" y="94"/>
                      <a:pt x="111" y="94"/>
                    </a:cubicBezTo>
                    <a:cubicBezTo>
                      <a:pt x="111" y="94"/>
                      <a:pt x="111" y="94"/>
                      <a:pt x="111" y="94"/>
                    </a:cubicBezTo>
                    <a:cubicBezTo>
                      <a:pt x="111" y="94"/>
                      <a:pt x="111" y="94"/>
                      <a:pt x="111" y="94"/>
                    </a:cubicBezTo>
                    <a:cubicBezTo>
                      <a:pt x="111" y="94"/>
                      <a:pt x="111" y="94"/>
                      <a:pt x="111" y="94"/>
                    </a:cubicBezTo>
                    <a:cubicBezTo>
                      <a:pt x="111" y="94"/>
                      <a:pt x="111" y="94"/>
                      <a:pt x="111" y="94"/>
                    </a:cubicBezTo>
                    <a:cubicBezTo>
                      <a:pt x="111" y="94"/>
                      <a:pt x="111" y="94"/>
                      <a:pt x="111" y="94"/>
                    </a:cubicBezTo>
                    <a:cubicBezTo>
                      <a:pt x="111" y="94"/>
                      <a:pt x="111" y="94"/>
                      <a:pt x="111" y="94"/>
                    </a:cubicBezTo>
                    <a:cubicBezTo>
                      <a:pt x="111" y="94"/>
                      <a:pt x="111" y="94"/>
                      <a:pt x="111" y="94"/>
                    </a:cubicBezTo>
                    <a:cubicBezTo>
                      <a:pt x="111" y="94"/>
                      <a:pt x="111" y="94"/>
                      <a:pt x="111" y="94"/>
                    </a:cubicBezTo>
                    <a:cubicBezTo>
                      <a:pt x="111" y="94"/>
                      <a:pt x="111" y="94"/>
                      <a:pt x="111" y="94"/>
                    </a:cubicBezTo>
                    <a:cubicBezTo>
                      <a:pt x="111" y="94"/>
                      <a:pt x="111" y="94"/>
                      <a:pt x="111" y="94"/>
                    </a:cubicBezTo>
                    <a:cubicBezTo>
                      <a:pt x="111" y="94"/>
                      <a:pt x="111" y="94"/>
                      <a:pt x="111" y="94"/>
                    </a:cubicBezTo>
                    <a:cubicBezTo>
                      <a:pt x="111" y="94"/>
                      <a:pt x="111" y="94"/>
                      <a:pt x="111" y="94"/>
                    </a:cubicBezTo>
                    <a:cubicBezTo>
                      <a:pt x="111" y="95"/>
                      <a:pt x="111" y="95"/>
                      <a:pt x="111" y="95"/>
                    </a:cubicBezTo>
                    <a:cubicBezTo>
                      <a:pt x="110" y="95"/>
                      <a:pt x="110" y="95"/>
                      <a:pt x="110" y="95"/>
                    </a:cubicBezTo>
                    <a:cubicBezTo>
                      <a:pt x="110" y="95"/>
                      <a:pt x="110" y="95"/>
                      <a:pt x="110" y="95"/>
                    </a:cubicBezTo>
                    <a:cubicBezTo>
                      <a:pt x="110" y="95"/>
                      <a:pt x="110" y="95"/>
                      <a:pt x="110" y="95"/>
                    </a:cubicBezTo>
                    <a:cubicBezTo>
                      <a:pt x="110" y="95"/>
                      <a:pt x="110" y="95"/>
                      <a:pt x="110" y="95"/>
                    </a:cubicBezTo>
                    <a:cubicBezTo>
                      <a:pt x="110" y="95"/>
                      <a:pt x="110" y="95"/>
                      <a:pt x="110" y="95"/>
                    </a:cubicBezTo>
                    <a:cubicBezTo>
                      <a:pt x="110" y="95"/>
                      <a:pt x="110" y="95"/>
                      <a:pt x="110" y="95"/>
                    </a:cubicBezTo>
                    <a:cubicBezTo>
                      <a:pt x="110" y="95"/>
                      <a:pt x="110" y="95"/>
                      <a:pt x="110" y="95"/>
                    </a:cubicBezTo>
                    <a:cubicBezTo>
                      <a:pt x="110" y="96"/>
                      <a:pt x="110" y="96"/>
                      <a:pt x="110" y="96"/>
                    </a:cubicBezTo>
                    <a:cubicBezTo>
                      <a:pt x="110" y="96"/>
                      <a:pt x="110" y="96"/>
                      <a:pt x="110" y="96"/>
                    </a:cubicBezTo>
                    <a:cubicBezTo>
                      <a:pt x="109" y="96"/>
                      <a:pt x="109" y="96"/>
                      <a:pt x="109" y="96"/>
                    </a:cubicBezTo>
                    <a:cubicBezTo>
                      <a:pt x="109" y="96"/>
                      <a:pt x="109" y="96"/>
                      <a:pt x="109" y="96"/>
                    </a:cubicBezTo>
                    <a:cubicBezTo>
                      <a:pt x="109" y="96"/>
                      <a:pt x="109" y="96"/>
                      <a:pt x="109" y="96"/>
                    </a:cubicBezTo>
                    <a:cubicBezTo>
                      <a:pt x="109" y="96"/>
                      <a:pt x="109" y="96"/>
                      <a:pt x="109" y="96"/>
                    </a:cubicBezTo>
                    <a:cubicBezTo>
                      <a:pt x="109" y="96"/>
                      <a:pt x="109" y="96"/>
                      <a:pt x="109" y="96"/>
                    </a:cubicBezTo>
                    <a:cubicBezTo>
                      <a:pt x="109" y="96"/>
                      <a:pt x="109" y="96"/>
                      <a:pt x="109" y="96"/>
                    </a:cubicBezTo>
                    <a:cubicBezTo>
                      <a:pt x="109" y="96"/>
                      <a:pt x="109" y="96"/>
                      <a:pt x="109" y="96"/>
                    </a:cubicBezTo>
                    <a:cubicBezTo>
                      <a:pt x="109" y="96"/>
                      <a:pt x="109" y="96"/>
                      <a:pt x="109" y="96"/>
                    </a:cubicBezTo>
                    <a:cubicBezTo>
                      <a:pt x="109" y="96"/>
                      <a:pt x="109" y="96"/>
                      <a:pt x="109" y="96"/>
                    </a:cubicBezTo>
                    <a:cubicBezTo>
                      <a:pt x="109" y="96"/>
                      <a:pt x="109" y="96"/>
                      <a:pt x="109" y="96"/>
                    </a:cubicBezTo>
                    <a:cubicBezTo>
                      <a:pt x="109" y="96"/>
                      <a:pt x="109" y="96"/>
                      <a:pt x="109" y="96"/>
                    </a:cubicBezTo>
                    <a:cubicBezTo>
                      <a:pt x="108" y="97"/>
                      <a:pt x="108" y="97"/>
                      <a:pt x="108" y="97"/>
                    </a:cubicBezTo>
                    <a:cubicBezTo>
                      <a:pt x="108" y="97"/>
                      <a:pt x="108" y="97"/>
                      <a:pt x="108" y="97"/>
                    </a:cubicBezTo>
                    <a:cubicBezTo>
                      <a:pt x="108" y="97"/>
                      <a:pt x="108" y="97"/>
                      <a:pt x="108" y="97"/>
                    </a:cubicBezTo>
                    <a:cubicBezTo>
                      <a:pt x="108" y="97"/>
                      <a:pt x="108" y="97"/>
                      <a:pt x="108" y="97"/>
                    </a:cubicBezTo>
                    <a:cubicBezTo>
                      <a:pt x="108" y="97"/>
                      <a:pt x="108" y="97"/>
                      <a:pt x="108" y="97"/>
                    </a:cubicBezTo>
                    <a:cubicBezTo>
                      <a:pt x="108" y="97"/>
                      <a:pt x="108" y="97"/>
                      <a:pt x="108" y="97"/>
                    </a:cubicBezTo>
                    <a:cubicBezTo>
                      <a:pt x="108" y="97"/>
                      <a:pt x="108" y="97"/>
                      <a:pt x="108" y="97"/>
                    </a:cubicBezTo>
                    <a:cubicBezTo>
                      <a:pt x="108" y="97"/>
                      <a:pt x="108" y="97"/>
                      <a:pt x="108" y="97"/>
                    </a:cubicBezTo>
                    <a:cubicBezTo>
                      <a:pt x="108" y="97"/>
                      <a:pt x="107" y="97"/>
                      <a:pt x="107" y="97"/>
                    </a:cubicBezTo>
                    <a:cubicBezTo>
                      <a:pt x="107" y="97"/>
                      <a:pt x="107" y="97"/>
                      <a:pt x="107" y="97"/>
                    </a:cubicBezTo>
                    <a:cubicBezTo>
                      <a:pt x="107" y="97"/>
                      <a:pt x="107" y="97"/>
                      <a:pt x="107" y="97"/>
                    </a:cubicBezTo>
                    <a:cubicBezTo>
                      <a:pt x="107" y="97"/>
                      <a:pt x="107" y="97"/>
                      <a:pt x="107" y="97"/>
                    </a:cubicBezTo>
                    <a:cubicBezTo>
                      <a:pt x="107" y="97"/>
                      <a:pt x="107" y="97"/>
                      <a:pt x="107" y="97"/>
                    </a:cubicBezTo>
                    <a:cubicBezTo>
                      <a:pt x="106" y="97"/>
                      <a:pt x="106" y="97"/>
                      <a:pt x="106" y="97"/>
                    </a:cubicBezTo>
                    <a:cubicBezTo>
                      <a:pt x="106" y="97"/>
                      <a:pt x="106" y="97"/>
                      <a:pt x="106" y="97"/>
                    </a:cubicBezTo>
                    <a:cubicBezTo>
                      <a:pt x="106" y="97"/>
                      <a:pt x="106" y="97"/>
                      <a:pt x="106" y="97"/>
                    </a:cubicBezTo>
                    <a:cubicBezTo>
                      <a:pt x="106" y="97"/>
                      <a:pt x="106" y="97"/>
                      <a:pt x="106" y="97"/>
                    </a:cubicBezTo>
                    <a:cubicBezTo>
                      <a:pt x="106" y="97"/>
                      <a:pt x="106" y="97"/>
                      <a:pt x="106" y="97"/>
                    </a:cubicBezTo>
                    <a:cubicBezTo>
                      <a:pt x="106" y="97"/>
                      <a:pt x="106" y="97"/>
                      <a:pt x="105" y="97"/>
                    </a:cubicBezTo>
                    <a:cubicBezTo>
                      <a:pt x="105" y="97"/>
                      <a:pt x="105" y="97"/>
                      <a:pt x="105" y="97"/>
                    </a:cubicBezTo>
                    <a:cubicBezTo>
                      <a:pt x="105" y="97"/>
                      <a:pt x="105" y="97"/>
                      <a:pt x="105" y="97"/>
                    </a:cubicBezTo>
                    <a:cubicBezTo>
                      <a:pt x="105" y="97"/>
                      <a:pt x="105" y="97"/>
                      <a:pt x="105" y="97"/>
                    </a:cubicBezTo>
                    <a:cubicBezTo>
                      <a:pt x="105" y="97"/>
                      <a:pt x="105" y="97"/>
                      <a:pt x="105" y="97"/>
                    </a:cubicBezTo>
                    <a:cubicBezTo>
                      <a:pt x="105" y="97"/>
                      <a:pt x="105" y="97"/>
                      <a:pt x="105" y="97"/>
                    </a:cubicBezTo>
                    <a:cubicBezTo>
                      <a:pt x="105" y="97"/>
                      <a:pt x="105" y="97"/>
                      <a:pt x="105" y="97"/>
                    </a:cubicBezTo>
                    <a:cubicBezTo>
                      <a:pt x="105" y="97"/>
                      <a:pt x="105" y="97"/>
                      <a:pt x="105" y="97"/>
                    </a:cubicBezTo>
                    <a:cubicBezTo>
                      <a:pt x="105" y="97"/>
                      <a:pt x="105" y="97"/>
                      <a:pt x="105" y="97"/>
                    </a:cubicBezTo>
                    <a:cubicBezTo>
                      <a:pt x="104" y="98"/>
                      <a:pt x="104" y="97"/>
                      <a:pt x="104" y="98"/>
                    </a:cubicBezTo>
                    <a:cubicBezTo>
                      <a:pt x="104" y="98"/>
                      <a:pt x="104" y="98"/>
                      <a:pt x="104" y="98"/>
                    </a:cubicBezTo>
                    <a:cubicBezTo>
                      <a:pt x="104" y="98"/>
                      <a:pt x="104" y="98"/>
                      <a:pt x="104" y="98"/>
                    </a:cubicBezTo>
                    <a:cubicBezTo>
                      <a:pt x="104" y="98"/>
                      <a:pt x="103" y="98"/>
                      <a:pt x="103" y="98"/>
                    </a:cubicBezTo>
                    <a:cubicBezTo>
                      <a:pt x="103" y="98"/>
                      <a:pt x="103" y="98"/>
                      <a:pt x="103" y="98"/>
                    </a:cubicBezTo>
                    <a:cubicBezTo>
                      <a:pt x="103" y="98"/>
                      <a:pt x="103" y="98"/>
                      <a:pt x="103" y="98"/>
                    </a:cubicBezTo>
                    <a:cubicBezTo>
                      <a:pt x="103" y="98"/>
                      <a:pt x="103" y="98"/>
                      <a:pt x="103" y="98"/>
                    </a:cubicBezTo>
                    <a:cubicBezTo>
                      <a:pt x="103" y="98"/>
                      <a:pt x="103" y="98"/>
                      <a:pt x="103" y="98"/>
                    </a:cubicBezTo>
                    <a:cubicBezTo>
                      <a:pt x="103" y="98"/>
                      <a:pt x="103" y="98"/>
                      <a:pt x="103" y="98"/>
                    </a:cubicBezTo>
                    <a:cubicBezTo>
                      <a:pt x="103" y="97"/>
                      <a:pt x="103" y="97"/>
                      <a:pt x="102" y="97"/>
                    </a:cubicBezTo>
                    <a:cubicBezTo>
                      <a:pt x="102" y="97"/>
                      <a:pt x="102" y="97"/>
                      <a:pt x="102" y="97"/>
                    </a:cubicBezTo>
                    <a:cubicBezTo>
                      <a:pt x="102" y="97"/>
                      <a:pt x="102" y="97"/>
                      <a:pt x="102" y="97"/>
                    </a:cubicBezTo>
                    <a:cubicBezTo>
                      <a:pt x="102" y="97"/>
                      <a:pt x="102" y="97"/>
                      <a:pt x="102" y="97"/>
                    </a:cubicBezTo>
                    <a:cubicBezTo>
                      <a:pt x="102" y="97"/>
                      <a:pt x="102" y="97"/>
                      <a:pt x="102" y="97"/>
                    </a:cubicBezTo>
                    <a:cubicBezTo>
                      <a:pt x="102" y="97"/>
                      <a:pt x="102" y="97"/>
                      <a:pt x="102" y="97"/>
                    </a:cubicBezTo>
                    <a:cubicBezTo>
                      <a:pt x="102" y="97"/>
                      <a:pt x="102" y="97"/>
                      <a:pt x="102" y="97"/>
                    </a:cubicBezTo>
                    <a:cubicBezTo>
                      <a:pt x="102" y="97"/>
                      <a:pt x="102" y="97"/>
                      <a:pt x="102" y="97"/>
                    </a:cubicBezTo>
                    <a:cubicBezTo>
                      <a:pt x="102" y="97"/>
                      <a:pt x="102" y="97"/>
                      <a:pt x="102" y="97"/>
                    </a:cubicBezTo>
                    <a:cubicBezTo>
                      <a:pt x="102" y="97"/>
                      <a:pt x="102" y="97"/>
                      <a:pt x="102" y="96"/>
                    </a:cubicBezTo>
                    <a:cubicBezTo>
                      <a:pt x="102" y="96"/>
                      <a:pt x="102" y="96"/>
                      <a:pt x="102" y="96"/>
                    </a:cubicBezTo>
                    <a:cubicBezTo>
                      <a:pt x="102" y="96"/>
                      <a:pt x="102" y="96"/>
                      <a:pt x="102" y="96"/>
                    </a:cubicBezTo>
                    <a:cubicBezTo>
                      <a:pt x="102" y="96"/>
                      <a:pt x="102" y="96"/>
                      <a:pt x="102" y="96"/>
                    </a:cubicBezTo>
                    <a:cubicBezTo>
                      <a:pt x="102" y="96"/>
                      <a:pt x="102" y="96"/>
                      <a:pt x="102" y="96"/>
                    </a:cubicBezTo>
                    <a:cubicBezTo>
                      <a:pt x="102" y="96"/>
                      <a:pt x="102" y="96"/>
                      <a:pt x="102" y="96"/>
                    </a:cubicBezTo>
                    <a:cubicBezTo>
                      <a:pt x="102" y="96"/>
                      <a:pt x="102" y="95"/>
                      <a:pt x="102" y="95"/>
                    </a:cubicBezTo>
                    <a:cubicBezTo>
                      <a:pt x="102" y="95"/>
                      <a:pt x="102" y="95"/>
                      <a:pt x="102" y="95"/>
                    </a:cubicBezTo>
                    <a:cubicBezTo>
                      <a:pt x="102" y="95"/>
                      <a:pt x="102" y="95"/>
                      <a:pt x="102" y="95"/>
                    </a:cubicBezTo>
                    <a:cubicBezTo>
                      <a:pt x="102" y="95"/>
                      <a:pt x="102" y="95"/>
                      <a:pt x="102" y="95"/>
                    </a:cubicBezTo>
                    <a:cubicBezTo>
                      <a:pt x="102" y="95"/>
                      <a:pt x="102" y="95"/>
                      <a:pt x="102" y="95"/>
                    </a:cubicBezTo>
                    <a:cubicBezTo>
                      <a:pt x="102" y="95"/>
                      <a:pt x="102" y="95"/>
                      <a:pt x="102" y="95"/>
                    </a:cubicBezTo>
                    <a:cubicBezTo>
                      <a:pt x="102" y="95"/>
                      <a:pt x="102" y="95"/>
                      <a:pt x="102" y="95"/>
                    </a:cubicBezTo>
                    <a:cubicBezTo>
                      <a:pt x="102" y="95"/>
                      <a:pt x="102" y="95"/>
                      <a:pt x="102" y="95"/>
                    </a:cubicBezTo>
                    <a:cubicBezTo>
                      <a:pt x="102" y="95"/>
                      <a:pt x="102" y="95"/>
                      <a:pt x="102" y="95"/>
                    </a:cubicBezTo>
                    <a:cubicBezTo>
                      <a:pt x="102" y="95"/>
                      <a:pt x="102" y="95"/>
                      <a:pt x="102" y="94"/>
                    </a:cubicBezTo>
                    <a:cubicBezTo>
                      <a:pt x="102" y="94"/>
                      <a:pt x="102" y="94"/>
                      <a:pt x="102" y="94"/>
                    </a:cubicBezTo>
                    <a:cubicBezTo>
                      <a:pt x="102" y="94"/>
                      <a:pt x="102" y="94"/>
                      <a:pt x="102" y="94"/>
                    </a:cubicBezTo>
                    <a:cubicBezTo>
                      <a:pt x="102" y="94"/>
                      <a:pt x="102" y="94"/>
                      <a:pt x="102" y="94"/>
                    </a:cubicBezTo>
                    <a:cubicBezTo>
                      <a:pt x="102" y="94"/>
                      <a:pt x="101" y="94"/>
                      <a:pt x="101" y="94"/>
                    </a:cubicBezTo>
                    <a:cubicBezTo>
                      <a:pt x="101" y="94"/>
                      <a:pt x="101" y="94"/>
                      <a:pt x="101" y="94"/>
                    </a:cubicBezTo>
                    <a:cubicBezTo>
                      <a:pt x="101" y="94"/>
                      <a:pt x="101" y="94"/>
                      <a:pt x="101" y="94"/>
                    </a:cubicBezTo>
                    <a:cubicBezTo>
                      <a:pt x="101" y="94"/>
                      <a:pt x="101" y="93"/>
                      <a:pt x="101" y="93"/>
                    </a:cubicBezTo>
                    <a:cubicBezTo>
                      <a:pt x="101" y="93"/>
                      <a:pt x="101" y="93"/>
                      <a:pt x="101" y="93"/>
                    </a:cubicBezTo>
                    <a:cubicBezTo>
                      <a:pt x="101" y="93"/>
                      <a:pt x="101" y="93"/>
                      <a:pt x="101" y="93"/>
                    </a:cubicBezTo>
                    <a:cubicBezTo>
                      <a:pt x="101" y="93"/>
                      <a:pt x="101" y="93"/>
                      <a:pt x="101" y="93"/>
                    </a:cubicBezTo>
                    <a:cubicBezTo>
                      <a:pt x="101" y="93"/>
                      <a:pt x="101" y="93"/>
                      <a:pt x="101" y="93"/>
                    </a:cubicBezTo>
                    <a:cubicBezTo>
                      <a:pt x="101" y="93"/>
                      <a:pt x="101" y="93"/>
                      <a:pt x="101" y="93"/>
                    </a:cubicBezTo>
                    <a:cubicBezTo>
                      <a:pt x="101" y="93"/>
                      <a:pt x="101" y="93"/>
                      <a:pt x="101" y="93"/>
                    </a:cubicBezTo>
                    <a:cubicBezTo>
                      <a:pt x="101" y="93"/>
                      <a:pt x="101" y="93"/>
                      <a:pt x="101" y="93"/>
                    </a:cubicBezTo>
                    <a:cubicBezTo>
                      <a:pt x="101" y="93"/>
                      <a:pt x="101" y="93"/>
                      <a:pt x="101" y="93"/>
                    </a:cubicBezTo>
                    <a:cubicBezTo>
                      <a:pt x="101" y="93"/>
                      <a:pt x="101" y="93"/>
                      <a:pt x="101" y="93"/>
                    </a:cubicBezTo>
                    <a:cubicBezTo>
                      <a:pt x="101" y="93"/>
                      <a:pt x="101" y="93"/>
                      <a:pt x="101" y="93"/>
                    </a:cubicBezTo>
                    <a:cubicBezTo>
                      <a:pt x="101" y="93"/>
                      <a:pt x="101" y="92"/>
                      <a:pt x="101" y="92"/>
                    </a:cubicBezTo>
                    <a:cubicBezTo>
                      <a:pt x="101" y="92"/>
                      <a:pt x="101" y="92"/>
                      <a:pt x="101" y="92"/>
                    </a:cubicBezTo>
                    <a:cubicBezTo>
                      <a:pt x="101" y="92"/>
                      <a:pt x="101" y="92"/>
                      <a:pt x="101" y="92"/>
                    </a:cubicBezTo>
                    <a:cubicBezTo>
                      <a:pt x="101" y="92"/>
                      <a:pt x="101" y="92"/>
                      <a:pt x="100" y="92"/>
                    </a:cubicBezTo>
                    <a:cubicBezTo>
                      <a:pt x="100" y="92"/>
                      <a:pt x="100" y="92"/>
                      <a:pt x="100" y="92"/>
                    </a:cubicBezTo>
                    <a:cubicBezTo>
                      <a:pt x="100" y="92"/>
                      <a:pt x="100" y="92"/>
                      <a:pt x="100" y="92"/>
                    </a:cubicBezTo>
                    <a:cubicBezTo>
                      <a:pt x="100" y="92"/>
                      <a:pt x="100" y="92"/>
                      <a:pt x="100" y="92"/>
                    </a:cubicBezTo>
                    <a:cubicBezTo>
                      <a:pt x="100" y="92"/>
                      <a:pt x="100" y="92"/>
                      <a:pt x="100" y="92"/>
                    </a:cubicBezTo>
                    <a:cubicBezTo>
                      <a:pt x="100" y="92"/>
                      <a:pt x="100" y="92"/>
                      <a:pt x="100" y="92"/>
                    </a:cubicBezTo>
                    <a:cubicBezTo>
                      <a:pt x="100" y="92"/>
                      <a:pt x="100" y="92"/>
                      <a:pt x="100" y="92"/>
                    </a:cubicBezTo>
                    <a:cubicBezTo>
                      <a:pt x="100" y="91"/>
                      <a:pt x="100" y="91"/>
                      <a:pt x="100" y="91"/>
                    </a:cubicBezTo>
                    <a:cubicBezTo>
                      <a:pt x="100" y="91"/>
                      <a:pt x="100" y="91"/>
                      <a:pt x="100" y="91"/>
                    </a:cubicBezTo>
                    <a:cubicBezTo>
                      <a:pt x="100" y="91"/>
                      <a:pt x="100" y="91"/>
                      <a:pt x="100" y="91"/>
                    </a:cubicBezTo>
                    <a:cubicBezTo>
                      <a:pt x="100" y="91"/>
                      <a:pt x="100" y="91"/>
                      <a:pt x="100" y="91"/>
                    </a:cubicBezTo>
                    <a:cubicBezTo>
                      <a:pt x="100" y="90"/>
                      <a:pt x="100" y="90"/>
                      <a:pt x="100" y="90"/>
                    </a:cubicBezTo>
                    <a:cubicBezTo>
                      <a:pt x="100" y="90"/>
                      <a:pt x="100" y="90"/>
                      <a:pt x="100" y="90"/>
                    </a:cubicBezTo>
                    <a:cubicBezTo>
                      <a:pt x="100" y="90"/>
                      <a:pt x="100" y="90"/>
                      <a:pt x="100" y="89"/>
                    </a:cubicBezTo>
                    <a:cubicBezTo>
                      <a:pt x="100" y="89"/>
                      <a:pt x="100" y="89"/>
                      <a:pt x="100" y="89"/>
                    </a:cubicBezTo>
                    <a:cubicBezTo>
                      <a:pt x="100" y="89"/>
                      <a:pt x="100" y="89"/>
                      <a:pt x="100" y="88"/>
                    </a:cubicBezTo>
                    <a:cubicBezTo>
                      <a:pt x="100" y="88"/>
                      <a:pt x="100" y="88"/>
                      <a:pt x="100" y="88"/>
                    </a:cubicBezTo>
                    <a:cubicBezTo>
                      <a:pt x="100" y="88"/>
                      <a:pt x="100" y="88"/>
                      <a:pt x="100" y="88"/>
                    </a:cubicBezTo>
                    <a:cubicBezTo>
                      <a:pt x="100" y="88"/>
                      <a:pt x="100" y="88"/>
                      <a:pt x="100" y="88"/>
                    </a:cubicBezTo>
                    <a:cubicBezTo>
                      <a:pt x="100" y="88"/>
                      <a:pt x="100" y="88"/>
                      <a:pt x="100" y="88"/>
                    </a:cubicBezTo>
                    <a:cubicBezTo>
                      <a:pt x="100" y="88"/>
                      <a:pt x="100" y="88"/>
                      <a:pt x="100" y="88"/>
                    </a:cubicBezTo>
                    <a:cubicBezTo>
                      <a:pt x="100" y="88"/>
                      <a:pt x="99" y="88"/>
                      <a:pt x="99" y="88"/>
                    </a:cubicBezTo>
                    <a:cubicBezTo>
                      <a:pt x="99" y="88"/>
                      <a:pt x="99" y="87"/>
                      <a:pt x="99" y="87"/>
                    </a:cubicBezTo>
                    <a:cubicBezTo>
                      <a:pt x="99" y="87"/>
                      <a:pt x="99" y="87"/>
                      <a:pt x="99" y="87"/>
                    </a:cubicBezTo>
                    <a:cubicBezTo>
                      <a:pt x="99" y="87"/>
                      <a:pt x="99" y="87"/>
                      <a:pt x="99" y="87"/>
                    </a:cubicBezTo>
                    <a:cubicBezTo>
                      <a:pt x="99" y="87"/>
                      <a:pt x="99" y="87"/>
                      <a:pt x="99" y="87"/>
                    </a:cubicBezTo>
                    <a:cubicBezTo>
                      <a:pt x="99" y="87"/>
                      <a:pt x="99" y="87"/>
                      <a:pt x="99" y="87"/>
                    </a:cubicBezTo>
                    <a:cubicBezTo>
                      <a:pt x="99" y="87"/>
                      <a:pt x="99" y="87"/>
                      <a:pt x="99" y="87"/>
                    </a:cubicBezTo>
                    <a:cubicBezTo>
                      <a:pt x="99" y="87"/>
                      <a:pt x="99" y="87"/>
                      <a:pt x="99" y="87"/>
                    </a:cubicBezTo>
                    <a:cubicBezTo>
                      <a:pt x="99" y="87"/>
                      <a:pt x="99" y="87"/>
                      <a:pt x="99" y="87"/>
                    </a:cubicBezTo>
                    <a:cubicBezTo>
                      <a:pt x="99" y="87"/>
                      <a:pt x="99" y="87"/>
                      <a:pt x="99" y="86"/>
                    </a:cubicBezTo>
                    <a:cubicBezTo>
                      <a:pt x="99" y="86"/>
                      <a:pt x="99" y="86"/>
                      <a:pt x="99" y="86"/>
                    </a:cubicBezTo>
                    <a:cubicBezTo>
                      <a:pt x="99" y="86"/>
                      <a:pt x="99" y="86"/>
                      <a:pt x="99" y="86"/>
                    </a:cubicBezTo>
                    <a:cubicBezTo>
                      <a:pt x="99" y="86"/>
                      <a:pt x="99" y="86"/>
                      <a:pt x="99" y="86"/>
                    </a:cubicBezTo>
                    <a:cubicBezTo>
                      <a:pt x="99" y="86"/>
                      <a:pt x="99" y="86"/>
                      <a:pt x="99" y="86"/>
                    </a:cubicBezTo>
                    <a:cubicBezTo>
                      <a:pt x="99" y="86"/>
                      <a:pt x="99" y="86"/>
                      <a:pt x="99" y="86"/>
                    </a:cubicBezTo>
                    <a:cubicBezTo>
                      <a:pt x="99" y="86"/>
                      <a:pt x="99" y="86"/>
                      <a:pt x="99" y="86"/>
                    </a:cubicBezTo>
                    <a:cubicBezTo>
                      <a:pt x="99" y="86"/>
                      <a:pt x="99" y="86"/>
                      <a:pt x="99" y="86"/>
                    </a:cubicBezTo>
                    <a:cubicBezTo>
                      <a:pt x="99" y="86"/>
                      <a:pt x="99" y="85"/>
                      <a:pt x="99" y="85"/>
                    </a:cubicBezTo>
                    <a:cubicBezTo>
                      <a:pt x="99" y="85"/>
                      <a:pt x="99" y="85"/>
                      <a:pt x="98" y="85"/>
                    </a:cubicBezTo>
                    <a:cubicBezTo>
                      <a:pt x="98" y="85"/>
                      <a:pt x="98" y="85"/>
                      <a:pt x="98" y="85"/>
                    </a:cubicBezTo>
                    <a:cubicBezTo>
                      <a:pt x="98" y="85"/>
                      <a:pt x="98" y="85"/>
                      <a:pt x="98" y="85"/>
                    </a:cubicBezTo>
                    <a:cubicBezTo>
                      <a:pt x="98" y="85"/>
                      <a:pt x="98" y="85"/>
                      <a:pt x="98" y="85"/>
                    </a:cubicBezTo>
                    <a:cubicBezTo>
                      <a:pt x="98" y="85"/>
                      <a:pt x="98" y="85"/>
                      <a:pt x="98" y="85"/>
                    </a:cubicBezTo>
                    <a:cubicBezTo>
                      <a:pt x="98" y="85"/>
                      <a:pt x="98" y="85"/>
                      <a:pt x="98" y="85"/>
                    </a:cubicBezTo>
                    <a:cubicBezTo>
                      <a:pt x="98" y="85"/>
                      <a:pt x="98" y="85"/>
                      <a:pt x="98" y="85"/>
                    </a:cubicBezTo>
                    <a:cubicBezTo>
                      <a:pt x="98" y="85"/>
                      <a:pt x="98" y="85"/>
                      <a:pt x="98" y="85"/>
                    </a:cubicBezTo>
                    <a:cubicBezTo>
                      <a:pt x="98" y="84"/>
                      <a:pt x="98" y="84"/>
                      <a:pt x="98" y="84"/>
                    </a:cubicBezTo>
                    <a:cubicBezTo>
                      <a:pt x="98" y="84"/>
                      <a:pt x="98" y="84"/>
                      <a:pt x="98" y="83"/>
                    </a:cubicBezTo>
                    <a:cubicBezTo>
                      <a:pt x="98" y="83"/>
                      <a:pt x="98" y="83"/>
                      <a:pt x="98" y="83"/>
                    </a:cubicBezTo>
                    <a:cubicBezTo>
                      <a:pt x="98" y="83"/>
                      <a:pt x="98" y="83"/>
                      <a:pt x="98" y="83"/>
                    </a:cubicBezTo>
                    <a:cubicBezTo>
                      <a:pt x="98" y="83"/>
                      <a:pt x="98" y="83"/>
                      <a:pt x="98" y="83"/>
                    </a:cubicBezTo>
                    <a:cubicBezTo>
                      <a:pt x="98" y="83"/>
                      <a:pt x="98" y="82"/>
                      <a:pt x="98" y="82"/>
                    </a:cubicBezTo>
                    <a:cubicBezTo>
                      <a:pt x="98" y="82"/>
                      <a:pt x="98" y="82"/>
                      <a:pt x="98" y="82"/>
                    </a:cubicBezTo>
                    <a:cubicBezTo>
                      <a:pt x="98" y="82"/>
                      <a:pt x="98" y="82"/>
                      <a:pt x="98" y="82"/>
                    </a:cubicBezTo>
                    <a:cubicBezTo>
                      <a:pt x="98" y="82"/>
                      <a:pt x="98" y="82"/>
                      <a:pt x="98" y="82"/>
                    </a:cubicBezTo>
                    <a:cubicBezTo>
                      <a:pt x="98" y="82"/>
                      <a:pt x="98" y="81"/>
                      <a:pt x="98" y="81"/>
                    </a:cubicBezTo>
                    <a:cubicBezTo>
                      <a:pt x="98" y="81"/>
                      <a:pt x="98" y="81"/>
                      <a:pt x="98" y="81"/>
                    </a:cubicBezTo>
                    <a:cubicBezTo>
                      <a:pt x="98" y="81"/>
                      <a:pt x="98" y="81"/>
                      <a:pt x="98" y="81"/>
                    </a:cubicBezTo>
                    <a:cubicBezTo>
                      <a:pt x="98" y="81"/>
                      <a:pt x="99" y="81"/>
                      <a:pt x="99" y="81"/>
                    </a:cubicBezTo>
                    <a:cubicBezTo>
                      <a:pt x="99" y="81"/>
                      <a:pt x="99" y="81"/>
                      <a:pt x="99" y="81"/>
                    </a:cubicBezTo>
                    <a:cubicBezTo>
                      <a:pt x="99" y="81"/>
                      <a:pt x="99" y="81"/>
                      <a:pt x="99" y="80"/>
                    </a:cubicBezTo>
                    <a:cubicBezTo>
                      <a:pt x="99" y="80"/>
                      <a:pt x="99" y="80"/>
                      <a:pt x="99" y="80"/>
                    </a:cubicBezTo>
                    <a:cubicBezTo>
                      <a:pt x="99" y="80"/>
                      <a:pt x="99" y="80"/>
                      <a:pt x="99" y="80"/>
                    </a:cubicBezTo>
                    <a:cubicBezTo>
                      <a:pt x="99" y="80"/>
                      <a:pt x="99" y="80"/>
                      <a:pt x="99" y="80"/>
                    </a:cubicBezTo>
                    <a:cubicBezTo>
                      <a:pt x="99" y="80"/>
                      <a:pt x="99" y="80"/>
                      <a:pt x="99" y="80"/>
                    </a:cubicBezTo>
                    <a:cubicBezTo>
                      <a:pt x="99" y="80"/>
                      <a:pt x="99" y="80"/>
                      <a:pt x="99" y="80"/>
                    </a:cubicBezTo>
                    <a:cubicBezTo>
                      <a:pt x="99" y="80"/>
                      <a:pt x="99" y="80"/>
                      <a:pt x="99" y="80"/>
                    </a:cubicBezTo>
                    <a:cubicBezTo>
                      <a:pt x="99" y="80"/>
                      <a:pt x="99" y="80"/>
                      <a:pt x="99" y="80"/>
                    </a:cubicBezTo>
                    <a:cubicBezTo>
                      <a:pt x="99" y="80"/>
                      <a:pt x="99" y="79"/>
                      <a:pt x="99" y="79"/>
                    </a:cubicBezTo>
                    <a:cubicBezTo>
                      <a:pt x="99" y="79"/>
                      <a:pt x="99" y="79"/>
                      <a:pt x="99" y="79"/>
                    </a:cubicBezTo>
                    <a:cubicBezTo>
                      <a:pt x="99" y="79"/>
                      <a:pt x="99" y="79"/>
                      <a:pt x="99" y="79"/>
                    </a:cubicBezTo>
                    <a:cubicBezTo>
                      <a:pt x="99" y="79"/>
                      <a:pt x="99" y="79"/>
                      <a:pt x="99" y="79"/>
                    </a:cubicBezTo>
                    <a:cubicBezTo>
                      <a:pt x="99" y="79"/>
                      <a:pt x="99" y="78"/>
                      <a:pt x="99" y="78"/>
                    </a:cubicBezTo>
                    <a:cubicBezTo>
                      <a:pt x="99" y="78"/>
                      <a:pt x="99" y="78"/>
                      <a:pt x="99" y="78"/>
                    </a:cubicBezTo>
                    <a:cubicBezTo>
                      <a:pt x="99" y="78"/>
                      <a:pt x="99" y="78"/>
                      <a:pt x="99" y="78"/>
                    </a:cubicBezTo>
                    <a:cubicBezTo>
                      <a:pt x="99" y="78"/>
                      <a:pt x="99" y="78"/>
                      <a:pt x="99" y="78"/>
                    </a:cubicBezTo>
                    <a:cubicBezTo>
                      <a:pt x="99" y="78"/>
                      <a:pt x="99" y="78"/>
                      <a:pt x="99" y="78"/>
                    </a:cubicBezTo>
                    <a:cubicBezTo>
                      <a:pt x="99" y="78"/>
                      <a:pt x="99" y="78"/>
                      <a:pt x="99" y="78"/>
                    </a:cubicBezTo>
                    <a:cubicBezTo>
                      <a:pt x="99" y="78"/>
                      <a:pt x="99" y="78"/>
                      <a:pt x="99" y="78"/>
                    </a:cubicBezTo>
                    <a:cubicBezTo>
                      <a:pt x="99" y="77"/>
                      <a:pt x="99" y="77"/>
                      <a:pt x="99" y="77"/>
                    </a:cubicBezTo>
                    <a:cubicBezTo>
                      <a:pt x="99" y="77"/>
                      <a:pt x="99" y="77"/>
                      <a:pt x="99" y="77"/>
                    </a:cubicBezTo>
                    <a:cubicBezTo>
                      <a:pt x="99" y="77"/>
                      <a:pt x="99" y="77"/>
                      <a:pt x="99" y="77"/>
                    </a:cubicBezTo>
                    <a:cubicBezTo>
                      <a:pt x="99" y="77"/>
                      <a:pt x="99" y="77"/>
                      <a:pt x="99" y="77"/>
                    </a:cubicBezTo>
                    <a:cubicBezTo>
                      <a:pt x="99" y="77"/>
                      <a:pt x="99" y="77"/>
                      <a:pt x="99" y="77"/>
                    </a:cubicBezTo>
                    <a:cubicBezTo>
                      <a:pt x="99" y="77"/>
                      <a:pt x="99" y="77"/>
                      <a:pt x="99" y="77"/>
                    </a:cubicBezTo>
                    <a:cubicBezTo>
                      <a:pt x="99" y="77"/>
                      <a:pt x="99" y="77"/>
                      <a:pt x="99" y="77"/>
                    </a:cubicBezTo>
                    <a:cubicBezTo>
                      <a:pt x="99" y="77"/>
                      <a:pt x="99" y="77"/>
                      <a:pt x="99" y="77"/>
                    </a:cubicBezTo>
                    <a:cubicBezTo>
                      <a:pt x="99" y="77"/>
                      <a:pt x="99" y="76"/>
                      <a:pt x="99" y="76"/>
                    </a:cubicBezTo>
                    <a:cubicBezTo>
                      <a:pt x="99" y="76"/>
                      <a:pt x="99" y="76"/>
                      <a:pt x="99" y="76"/>
                    </a:cubicBezTo>
                    <a:cubicBezTo>
                      <a:pt x="99" y="76"/>
                      <a:pt x="99" y="76"/>
                      <a:pt x="99" y="76"/>
                    </a:cubicBezTo>
                    <a:cubicBezTo>
                      <a:pt x="99" y="76"/>
                      <a:pt x="99" y="76"/>
                      <a:pt x="99" y="76"/>
                    </a:cubicBezTo>
                    <a:cubicBezTo>
                      <a:pt x="99" y="76"/>
                      <a:pt x="99" y="76"/>
                      <a:pt x="99" y="76"/>
                    </a:cubicBezTo>
                    <a:cubicBezTo>
                      <a:pt x="99" y="76"/>
                      <a:pt x="99" y="76"/>
                      <a:pt x="99" y="76"/>
                    </a:cubicBezTo>
                    <a:cubicBezTo>
                      <a:pt x="99" y="76"/>
                      <a:pt x="99" y="76"/>
                      <a:pt x="99" y="75"/>
                    </a:cubicBezTo>
                    <a:cubicBezTo>
                      <a:pt x="99" y="75"/>
                      <a:pt x="98" y="75"/>
                      <a:pt x="98" y="75"/>
                    </a:cubicBezTo>
                    <a:cubicBezTo>
                      <a:pt x="98" y="75"/>
                      <a:pt x="98" y="75"/>
                      <a:pt x="98" y="75"/>
                    </a:cubicBezTo>
                    <a:cubicBezTo>
                      <a:pt x="98" y="75"/>
                      <a:pt x="98" y="75"/>
                      <a:pt x="98" y="75"/>
                    </a:cubicBezTo>
                    <a:cubicBezTo>
                      <a:pt x="98" y="75"/>
                      <a:pt x="98" y="75"/>
                      <a:pt x="98" y="75"/>
                    </a:cubicBezTo>
                    <a:cubicBezTo>
                      <a:pt x="98" y="75"/>
                      <a:pt x="98" y="75"/>
                      <a:pt x="98" y="75"/>
                    </a:cubicBezTo>
                    <a:cubicBezTo>
                      <a:pt x="98" y="75"/>
                      <a:pt x="98" y="75"/>
                      <a:pt x="98" y="75"/>
                    </a:cubicBezTo>
                    <a:cubicBezTo>
                      <a:pt x="98" y="75"/>
                      <a:pt x="98" y="75"/>
                      <a:pt x="98" y="75"/>
                    </a:cubicBezTo>
                    <a:cubicBezTo>
                      <a:pt x="98" y="75"/>
                      <a:pt x="98" y="75"/>
                      <a:pt x="98" y="75"/>
                    </a:cubicBezTo>
                    <a:cubicBezTo>
                      <a:pt x="98" y="75"/>
                      <a:pt x="98" y="75"/>
                      <a:pt x="98" y="74"/>
                    </a:cubicBezTo>
                    <a:cubicBezTo>
                      <a:pt x="98" y="74"/>
                      <a:pt x="98" y="74"/>
                      <a:pt x="98" y="74"/>
                    </a:cubicBezTo>
                    <a:cubicBezTo>
                      <a:pt x="98" y="74"/>
                      <a:pt x="98" y="74"/>
                      <a:pt x="98" y="74"/>
                    </a:cubicBezTo>
                    <a:cubicBezTo>
                      <a:pt x="98" y="74"/>
                      <a:pt x="98" y="74"/>
                      <a:pt x="98" y="74"/>
                    </a:cubicBezTo>
                    <a:cubicBezTo>
                      <a:pt x="98" y="74"/>
                      <a:pt x="98" y="74"/>
                      <a:pt x="98" y="74"/>
                    </a:cubicBezTo>
                    <a:cubicBezTo>
                      <a:pt x="98" y="74"/>
                      <a:pt x="98" y="74"/>
                      <a:pt x="98" y="74"/>
                    </a:cubicBezTo>
                    <a:cubicBezTo>
                      <a:pt x="98" y="74"/>
                      <a:pt x="98" y="74"/>
                      <a:pt x="98" y="74"/>
                    </a:cubicBezTo>
                    <a:cubicBezTo>
                      <a:pt x="98" y="74"/>
                      <a:pt x="98" y="74"/>
                      <a:pt x="98" y="74"/>
                    </a:cubicBezTo>
                    <a:cubicBezTo>
                      <a:pt x="98" y="74"/>
                      <a:pt x="98" y="74"/>
                      <a:pt x="98" y="74"/>
                    </a:cubicBezTo>
                    <a:cubicBezTo>
                      <a:pt x="98" y="74"/>
                      <a:pt x="98" y="74"/>
                      <a:pt x="98" y="74"/>
                    </a:cubicBezTo>
                    <a:cubicBezTo>
                      <a:pt x="98" y="74"/>
                      <a:pt x="98" y="74"/>
                      <a:pt x="98" y="74"/>
                    </a:cubicBezTo>
                    <a:cubicBezTo>
                      <a:pt x="98" y="74"/>
                      <a:pt x="98" y="74"/>
                      <a:pt x="98" y="74"/>
                    </a:cubicBezTo>
                    <a:cubicBezTo>
                      <a:pt x="98" y="74"/>
                      <a:pt x="98" y="73"/>
                      <a:pt x="98" y="73"/>
                    </a:cubicBezTo>
                    <a:cubicBezTo>
                      <a:pt x="98" y="73"/>
                      <a:pt x="98" y="73"/>
                      <a:pt x="98" y="73"/>
                    </a:cubicBezTo>
                    <a:cubicBezTo>
                      <a:pt x="98" y="73"/>
                      <a:pt x="98" y="73"/>
                      <a:pt x="98" y="73"/>
                    </a:cubicBezTo>
                    <a:cubicBezTo>
                      <a:pt x="98" y="73"/>
                      <a:pt x="98" y="73"/>
                      <a:pt x="97" y="73"/>
                    </a:cubicBezTo>
                    <a:cubicBezTo>
                      <a:pt x="97" y="73"/>
                      <a:pt x="97" y="73"/>
                      <a:pt x="97" y="73"/>
                    </a:cubicBezTo>
                    <a:cubicBezTo>
                      <a:pt x="97" y="73"/>
                      <a:pt x="97" y="73"/>
                      <a:pt x="97" y="73"/>
                    </a:cubicBezTo>
                    <a:cubicBezTo>
                      <a:pt x="97" y="73"/>
                      <a:pt x="97" y="73"/>
                      <a:pt x="97" y="73"/>
                    </a:cubicBezTo>
                    <a:cubicBezTo>
                      <a:pt x="97" y="73"/>
                      <a:pt x="97" y="73"/>
                      <a:pt x="97" y="73"/>
                    </a:cubicBezTo>
                    <a:cubicBezTo>
                      <a:pt x="97" y="73"/>
                      <a:pt x="97" y="73"/>
                      <a:pt x="97" y="73"/>
                    </a:cubicBezTo>
                    <a:cubicBezTo>
                      <a:pt x="97" y="73"/>
                      <a:pt x="97" y="73"/>
                      <a:pt x="97" y="73"/>
                    </a:cubicBezTo>
                    <a:cubicBezTo>
                      <a:pt x="97" y="73"/>
                      <a:pt x="97" y="73"/>
                      <a:pt x="97" y="73"/>
                    </a:cubicBezTo>
                    <a:cubicBezTo>
                      <a:pt x="97" y="73"/>
                      <a:pt x="97" y="73"/>
                      <a:pt x="97" y="73"/>
                    </a:cubicBezTo>
                    <a:cubicBezTo>
                      <a:pt x="97" y="73"/>
                      <a:pt x="97" y="73"/>
                      <a:pt x="97" y="72"/>
                    </a:cubicBezTo>
                    <a:cubicBezTo>
                      <a:pt x="97" y="72"/>
                      <a:pt x="97" y="72"/>
                      <a:pt x="97" y="72"/>
                    </a:cubicBezTo>
                    <a:cubicBezTo>
                      <a:pt x="97" y="72"/>
                      <a:pt x="97" y="72"/>
                      <a:pt x="97" y="72"/>
                    </a:cubicBezTo>
                    <a:cubicBezTo>
                      <a:pt x="97" y="72"/>
                      <a:pt x="97" y="72"/>
                      <a:pt x="97" y="72"/>
                    </a:cubicBezTo>
                    <a:cubicBezTo>
                      <a:pt x="97" y="72"/>
                      <a:pt x="97" y="72"/>
                      <a:pt x="97" y="72"/>
                    </a:cubicBezTo>
                    <a:cubicBezTo>
                      <a:pt x="97" y="72"/>
                      <a:pt x="97" y="72"/>
                      <a:pt x="97" y="72"/>
                    </a:cubicBezTo>
                    <a:cubicBezTo>
                      <a:pt x="97" y="72"/>
                      <a:pt x="96" y="72"/>
                      <a:pt x="96" y="72"/>
                    </a:cubicBezTo>
                    <a:cubicBezTo>
                      <a:pt x="96" y="72"/>
                      <a:pt x="96" y="72"/>
                      <a:pt x="96" y="72"/>
                    </a:cubicBezTo>
                    <a:cubicBezTo>
                      <a:pt x="96" y="72"/>
                      <a:pt x="96" y="72"/>
                      <a:pt x="96" y="72"/>
                    </a:cubicBezTo>
                    <a:cubicBezTo>
                      <a:pt x="96" y="72"/>
                      <a:pt x="96" y="72"/>
                      <a:pt x="96" y="72"/>
                    </a:cubicBezTo>
                    <a:cubicBezTo>
                      <a:pt x="96" y="72"/>
                      <a:pt x="96" y="72"/>
                      <a:pt x="96" y="72"/>
                    </a:cubicBezTo>
                    <a:cubicBezTo>
                      <a:pt x="96" y="72"/>
                      <a:pt x="96" y="72"/>
                      <a:pt x="96" y="71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96" y="70"/>
                      <a:pt x="96" y="70"/>
                      <a:pt x="96" y="70"/>
                    </a:cubicBezTo>
                    <a:cubicBezTo>
                      <a:pt x="96" y="70"/>
                      <a:pt x="96" y="70"/>
                      <a:pt x="96" y="70"/>
                    </a:cubicBezTo>
                    <a:cubicBezTo>
                      <a:pt x="96" y="70"/>
                      <a:pt x="96" y="70"/>
                      <a:pt x="96" y="70"/>
                    </a:cubicBezTo>
                    <a:cubicBezTo>
                      <a:pt x="96" y="70"/>
                      <a:pt x="96" y="70"/>
                      <a:pt x="96" y="70"/>
                    </a:cubicBezTo>
                    <a:cubicBezTo>
                      <a:pt x="96" y="70"/>
                      <a:pt x="96" y="70"/>
                      <a:pt x="96" y="70"/>
                    </a:cubicBezTo>
                    <a:cubicBezTo>
                      <a:pt x="96" y="70"/>
                      <a:pt x="96" y="70"/>
                      <a:pt x="96" y="70"/>
                    </a:cubicBezTo>
                    <a:cubicBezTo>
                      <a:pt x="96" y="70"/>
                      <a:pt x="96" y="70"/>
                      <a:pt x="96" y="70"/>
                    </a:cubicBezTo>
                    <a:cubicBezTo>
                      <a:pt x="96" y="70"/>
                      <a:pt x="96" y="70"/>
                      <a:pt x="96" y="70"/>
                    </a:cubicBezTo>
                    <a:cubicBezTo>
                      <a:pt x="96" y="70"/>
                      <a:pt x="96" y="70"/>
                      <a:pt x="96" y="70"/>
                    </a:cubicBezTo>
                    <a:cubicBezTo>
                      <a:pt x="96" y="70"/>
                      <a:pt x="96" y="70"/>
                      <a:pt x="96" y="70"/>
                    </a:cubicBezTo>
                    <a:cubicBezTo>
                      <a:pt x="96" y="70"/>
                      <a:pt x="96" y="70"/>
                      <a:pt x="96" y="70"/>
                    </a:cubicBezTo>
                    <a:cubicBezTo>
                      <a:pt x="96" y="70"/>
                      <a:pt x="96" y="70"/>
                      <a:pt x="96" y="69"/>
                    </a:cubicBezTo>
                    <a:cubicBezTo>
                      <a:pt x="96" y="69"/>
                      <a:pt x="96" y="69"/>
                      <a:pt x="96" y="69"/>
                    </a:cubicBezTo>
                    <a:cubicBezTo>
                      <a:pt x="96" y="69"/>
                      <a:pt x="96" y="69"/>
                      <a:pt x="96" y="69"/>
                    </a:cubicBezTo>
                    <a:cubicBezTo>
                      <a:pt x="96" y="69"/>
                      <a:pt x="96" y="69"/>
                      <a:pt x="96" y="69"/>
                    </a:cubicBezTo>
                    <a:cubicBezTo>
                      <a:pt x="97" y="69"/>
                      <a:pt x="97" y="69"/>
                      <a:pt x="97" y="69"/>
                    </a:cubicBezTo>
                    <a:cubicBezTo>
                      <a:pt x="97" y="68"/>
                      <a:pt x="97" y="68"/>
                      <a:pt x="97" y="68"/>
                    </a:cubicBezTo>
                    <a:cubicBezTo>
                      <a:pt x="97" y="68"/>
                      <a:pt x="97" y="68"/>
                      <a:pt x="97" y="67"/>
                    </a:cubicBezTo>
                    <a:cubicBezTo>
                      <a:pt x="97" y="67"/>
                      <a:pt x="97" y="67"/>
                      <a:pt x="97" y="67"/>
                    </a:cubicBezTo>
                    <a:cubicBezTo>
                      <a:pt x="97" y="67"/>
                      <a:pt x="96" y="67"/>
                      <a:pt x="96" y="67"/>
                    </a:cubicBezTo>
                    <a:cubicBezTo>
                      <a:pt x="96" y="67"/>
                      <a:pt x="96" y="67"/>
                      <a:pt x="96" y="67"/>
                    </a:cubicBezTo>
                    <a:cubicBezTo>
                      <a:pt x="96" y="67"/>
                      <a:pt x="96" y="67"/>
                      <a:pt x="96" y="67"/>
                    </a:cubicBezTo>
                    <a:cubicBezTo>
                      <a:pt x="96" y="67"/>
                      <a:pt x="96" y="67"/>
                      <a:pt x="96" y="67"/>
                    </a:cubicBezTo>
                    <a:cubicBezTo>
                      <a:pt x="96" y="67"/>
                      <a:pt x="96" y="67"/>
                      <a:pt x="96" y="67"/>
                    </a:cubicBezTo>
                    <a:cubicBezTo>
                      <a:pt x="96" y="67"/>
                      <a:pt x="96" y="67"/>
                      <a:pt x="96" y="67"/>
                    </a:cubicBezTo>
                    <a:cubicBezTo>
                      <a:pt x="96" y="67"/>
                      <a:pt x="96" y="67"/>
                      <a:pt x="96" y="67"/>
                    </a:cubicBezTo>
                    <a:cubicBezTo>
                      <a:pt x="96" y="67"/>
                      <a:pt x="96" y="67"/>
                      <a:pt x="96" y="67"/>
                    </a:cubicBezTo>
                    <a:cubicBezTo>
                      <a:pt x="96" y="67"/>
                      <a:pt x="96" y="66"/>
                      <a:pt x="96" y="66"/>
                    </a:cubicBezTo>
                    <a:cubicBezTo>
                      <a:pt x="96" y="67"/>
                      <a:pt x="96" y="67"/>
                      <a:pt x="96" y="67"/>
                    </a:cubicBezTo>
                    <a:cubicBezTo>
                      <a:pt x="95" y="67"/>
                      <a:pt x="95" y="67"/>
                      <a:pt x="95" y="67"/>
                    </a:cubicBezTo>
                    <a:cubicBezTo>
                      <a:pt x="95" y="66"/>
                      <a:pt x="94" y="67"/>
                      <a:pt x="94" y="67"/>
                    </a:cubicBezTo>
                    <a:cubicBezTo>
                      <a:pt x="94" y="67"/>
                      <a:pt x="94" y="67"/>
                      <a:pt x="94" y="67"/>
                    </a:cubicBezTo>
                    <a:cubicBezTo>
                      <a:pt x="94" y="67"/>
                      <a:pt x="94" y="67"/>
                      <a:pt x="94" y="66"/>
                    </a:cubicBezTo>
                    <a:cubicBezTo>
                      <a:pt x="94" y="66"/>
                      <a:pt x="94" y="66"/>
                      <a:pt x="94" y="66"/>
                    </a:cubicBezTo>
                    <a:cubicBezTo>
                      <a:pt x="94" y="66"/>
                      <a:pt x="94" y="66"/>
                      <a:pt x="94" y="66"/>
                    </a:cubicBezTo>
                    <a:cubicBezTo>
                      <a:pt x="93" y="66"/>
                      <a:pt x="94" y="66"/>
                      <a:pt x="93" y="66"/>
                    </a:cubicBezTo>
                    <a:cubicBezTo>
                      <a:pt x="93" y="66"/>
                      <a:pt x="93" y="66"/>
                      <a:pt x="93" y="66"/>
                    </a:cubicBezTo>
                    <a:cubicBezTo>
                      <a:pt x="93" y="66"/>
                      <a:pt x="93" y="66"/>
                      <a:pt x="93" y="66"/>
                    </a:cubicBezTo>
                    <a:cubicBezTo>
                      <a:pt x="93" y="66"/>
                      <a:pt x="93" y="66"/>
                      <a:pt x="93" y="66"/>
                    </a:cubicBezTo>
                    <a:cubicBezTo>
                      <a:pt x="93" y="66"/>
                      <a:pt x="93" y="66"/>
                      <a:pt x="93" y="66"/>
                    </a:cubicBezTo>
                    <a:cubicBezTo>
                      <a:pt x="93" y="66"/>
                      <a:pt x="93" y="65"/>
                      <a:pt x="93" y="65"/>
                    </a:cubicBezTo>
                    <a:cubicBezTo>
                      <a:pt x="93" y="65"/>
                      <a:pt x="93" y="65"/>
                      <a:pt x="93" y="65"/>
                    </a:cubicBezTo>
                    <a:cubicBezTo>
                      <a:pt x="93" y="65"/>
                      <a:pt x="93" y="65"/>
                      <a:pt x="93" y="65"/>
                    </a:cubicBezTo>
                    <a:cubicBezTo>
                      <a:pt x="93" y="65"/>
                      <a:pt x="93" y="65"/>
                      <a:pt x="93" y="65"/>
                    </a:cubicBezTo>
                    <a:cubicBezTo>
                      <a:pt x="93" y="65"/>
                      <a:pt x="93" y="65"/>
                      <a:pt x="93" y="65"/>
                    </a:cubicBezTo>
                    <a:cubicBezTo>
                      <a:pt x="93" y="65"/>
                      <a:pt x="93" y="65"/>
                      <a:pt x="93" y="65"/>
                    </a:cubicBezTo>
                    <a:cubicBezTo>
                      <a:pt x="93" y="65"/>
                      <a:pt x="93" y="65"/>
                      <a:pt x="93" y="65"/>
                    </a:cubicBezTo>
                    <a:cubicBezTo>
                      <a:pt x="93" y="65"/>
                      <a:pt x="93" y="65"/>
                      <a:pt x="93" y="65"/>
                    </a:cubicBezTo>
                    <a:cubicBezTo>
                      <a:pt x="92" y="65"/>
                      <a:pt x="92" y="65"/>
                      <a:pt x="92" y="65"/>
                    </a:cubicBezTo>
                    <a:cubicBezTo>
                      <a:pt x="92" y="65"/>
                      <a:pt x="91" y="65"/>
                      <a:pt x="91" y="65"/>
                    </a:cubicBezTo>
                    <a:cubicBezTo>
                      <a:pt x="91" y="65"/>
                      <a:pt x="91" y="65"/>
                      <a:pt x="91" y="65"/>
                    </a:cubicBezTo>
                    <a:cubicBezTo>
                      <a:pt x="91" y="65"/>
                      <a:pt x="91" y="65"/>
                      <a:pt x="91" y="65"/>
                    </a:cubicBezTo>
                    <a:cubicBezTo>
                      <a:pt x="91" y="65"/>
                      <a:pt x="91" y="65"/>
                      <a:pt x="91" y="65"/>
                    </a:cubicBezTo>
                    <a:cubicBezTo>
                      <a:pt x="91" y="65"/>
                      <a:pt x="91" y="65"/>
                      <a:pt x="91" y="65"/>
                    </a:cubicBezTo>
                    <a:cubicBezTo>
                      <a:pt x="91" y="65"/>
                      <a:pt x="91" y="65"/>
                      <a:pt x="91" y="65"/>
                    </a:cubicBezTo>
                    <a:cubicBezTo>
                      <a:pt x="91" y="65"/>
                      <a:pt x="91" y="65"/>
                      <a:pt x="91" y="65"/>
                    </a:cubicBezTo>
                    <a:cubicBezTo>
                      <a:pt x="91" y="65"/>
                      <a:pt x="91" y="65"/>
                      <a:pt x="91" y="65"/>
                    </a:cubicBezTo>
                    <a:cubicBezTo>
                      <a:pt x="90" y="66"/>
                      <a:pt x="90" y="65"/>
                      <a:pt x="90" y="66"/>
                    </a:cubicBezTo>
                    <a:cubicBezTo>
                      <a:pt x="90" y="66"/>
                      <a:pt x="90" y="66"/>
                      <a:pt x="90" y="66"/>
                    </a:cubicBezTo>
                    <a:cubicBezTo>
                      <a:pt x="90" y="66"/>
                      <a:pt x="90" y="66"/>
                      <a:pt x="90" y="66"/>
                    </a:cubicBezTo>
                    <a:cubicBezTo>
                      <a:pt x="90" y="66"/>
                      <a:pt x="90" y="66"/>
                      <a:pt x="90" y="66"/>
                    </a:cubicBezTo>
                    <a:cubicBezTo>
                      <a:pt x="90" y="66"/>
                      <a:pt x="90" y="66"/>
                      <a:pt x="90" y="66"/>
                    </a:cubicBezTo>
                    <a:cubicBezTo>
                      <a:pt x="90" y="66"/>
                      <a:pt x="90" y="66"/>
                      <a:pt x="89" y="66"/>
                    </a:cubicBezTo>
                    <a:cubicBezTo>
                      <a:pt x="90" y="66"/>
                      <a:pt x="90" y="66"/>
                      <a:pt x="90" y="66"/>
                    </a:cubicBezTo>
                    <a:cubicBezTo>
                      <a:pt x="89" y="66"/>
                      <a:pt x="89" y="66"/>
                      <a:pt x="89" y="66"/>
                    </a:cubicBezTo>
                    <a:cubicBezTo>
                      <a:pt x="89" y="66"/>
                      <a:pt x="89" y="66"/>
                      <a:pt x="89" y="66"/>
                    </a:cubicBezTo>
                    <a:cubicBezTo>
                      <a:pt x="89" y="66"/>
                      <a:pt x="89" y="66"/>
                      <a:pt x="89" y="66"/>
                    </a:cubicBezTo>
                    <a:cubicBezTo>
                      <a:pt x="89" y="66"/>
                      <a:pt x="89" y="66"/>
                      <a:pt x="89" y="66"/>
                    </a:cubicBezTo>
                    <a:cubicBezTo>
                      <a:pt x="89" y="66"/>
                      <a:pt x="89" y="66"/>
                      <a:pt x="89" y="66"/>
                    </a:cubicBezTo>
                    <a:cubicBezTo>
                      <a:pt x="89" y="66"/>
                      <a:pt x="89" y="66"/>
                      <a:pt x="89" y="66"/>
                    </a:cubicBezTo>
                    <a:cubicBezTo>
                      <a:pt x="89" y="66"/>
                      <a:pt x="89" y="66"/>
                      <a:pt x="88" y="66"/>
                    </a:cubicBezTo>
                    <a:cubicBezTo>
                      <a:pt x="88" y="66"/>
                      <a:pt x="88" y="66"/>
                      <a:pt x="88" y="66"/>
                    </a:cubicBezTo>
                    <a:cubicBezTo>
                      <a:pt x="88" y="66"/>
                      <a:pt x="88" y="66"/>
                      <a:pt x="88" y="66"/>
                    </a:cubicBezTo>
                    <a:cubicBezTo>
                      <a:pt x="88" y="66"/>
                      <a:pt x="88" y="66"/>
                      <a:pt x="88" y="66"/>
                    </a:cubicBezTo>
                    <a:cubicBezTo>
                      <a:pt x="88" y="66"/>
                      <a:pt x="88" y="66"/>
                      <a:pt x="88" y="66"/>
                    </a:cubicBezTo>
                    <a:cubicBezTo>
                      <a:pt x="88" y="66"/>
                      <a:pt x="88" y="66"/>
                      <a:pt x="87" y="66"/>
                    </a:cubicBezTo>
                    <a:cubicBezTo>
                      <a:pt x="87" y="66"/>
                      <a:pt x="87" y="66"/>
                      <a:pt x="87" y="66"/>
                    </a:cubicBezTo>
                    <a:cubicBezTo>
                      <a:pt x="87" y="66"/>
                      <a:pt x="87" y="66"/>
                      <a:pt x="87" y="66"/>
                    </a:cubicBezTo>
                    <a:cubicBezTo>
                      <a:pt x="87" y="66"/>
                      <a:pt x="87" y="66"/>
                      <a:pt x="86" y="66"/>
                    </a:cubicBezTo>
                    <a:cubicBezTo>
                      <a:pt x="86" y="66"/>
                      <a:pt x="86" y="66"/>
                      <a:pt x="86" y="66"/>
                    </a:cubicBezTo>
                    <a:cubicBezTo>
                      <a:pt x="86" y="66"/>
                      <a:pt x="86" y="66"/>
                      <a:pt x="86" y="66"/>
                    </a:cubicBezTo>
                    <a:cubicBezTo>
                      <a:pt x="86" y="66"/>
                      <a:pt x="86" y="66"/>
                      <a:pt x="86" y="66"/>
                    </a:cubicBezTo>
                    <a:cubicBezTo>
                      <a:pt x="86" y="66"/>
                      <a:pt x="86" y="66"/>
                      <a:pt x="86" y="66"/>
                    </a:cubicBezTo>
                    <a:cubicBezTo>
                      <a:pt x="86" y="66"/>
                      <a:pt x="86" y="66"/>
                      <a:pt x="86" y="66"/>
                    </a:cubicBezTo>
                    <a:cubicBezTo>
                      <a:pt x="85" y="66"/>
                      <a:pt x="85" y="66"/>
                      <a:pt x="85" y="66"/>
                    </a:cubicBezTo>
                    <a:cubicBezTo>
                      <a:pt x="85" y="66"/>
                      <a:pt x="85" y="66"/>
                      <a:pt x="85" y="66"/>
                    </a:cubicBezTo>
                    <a:cubicBezTo>
                      <a:pt x="85" y="66"/>
                      <a:pt x="85" y="66"/>
                      <a:pt x="85" y="66"/>
                    </a:cubicBezTo>
                    <a:cubicBezTo>
                      <a:pt x="85" y="66"/>
                      <a:pt x="85" y="66"/>
                      <a:pt x="85" y="66"/>
                    </a:cubicBezTo>
                    <a:cubicBezTo>
                      <a:pt x="85" y="66"/>
                      <a:pt x="85" y="66"/>
                      <a:pt x="85" y="66"/>
                    </a:cubicBezTo>
                    <a:cubicBezTo>
                      <a:pt x="85" y="66"/>
                      <a:pt x="85" y="66"/>
                      <a:pt x="85" y="66"/>
                    </a:cubicBezTo>
                    <a:cubicBezTo>
                      <a:pt x="85" y="67"/>
                      <a:pt x="85" y="67"/>
                      <a:pt x="85" y="67"/>
                    </a:cubicBezTo>
                    <a:cubicBezTo>
                      <a:pt x="85" y="67"/>
                      <a:pt x="85" y="67"/>
                      <a:pt x="85" y="67"/>
                    </a:cubicBezTo>
                    <a:cubicBezTo>
                      <a:pt x="85" y="67"/>
                      <a:pt x="84" y="67"/>
                      <a:pt x="84" y="67"/>
                    </a:cubicBezTo>
                    <a:cubicBezTo>
                      <a:pt x="84" y="67"/>
                      <a:pt x="84" y="67"/>
                      <a:pt x="84" y="67"/>
                    </a:cubicBezTo>
                    <a:cubicBezTo>
                      <a:pt x="84" y="67"/>
                      <a:pt x="84" y="67"/>
                      <a:pt x="84" y="67"/>
                    </a:cubicBezTo>
                    <a:cubicBezTo>
                      <a:pt x="84" y="67"/>
                      <a:pt x="84" y="67"/>
                      <a:pt x="84" y="66"/>
                    </a:cubicBezTo>
                    <a:cubicBezTo>
                      <a:pt x="84" y="66"/>
                      <a:pt x="84" y="66"/>
                      <a:pt x="84" y="66"/>
                    </a:cubicBezTo>
                    <a:cubicBezTo>
                      <a:pt x="84" y="66"/>
                      <a:pt x="84" y="66"/>
                      <a:pt x="84" y="66"/>
                    </a:cubicBezTo>
                    <a:cubicBezTo>
                      <a:pt x="84" y="66"/>
                      <a:pt x="84" y="66"/>
                      <a:pt x="84" y="66"/>
                    </a:cubicBezTo>
                    <a:cubicBezTo>
                      <a:pt x="84" y="66"/>
                      <a:pt x="84" y="66"/>
                      <a:pt x="84" y="66"/>
                    </a:cubicBezTo>
                    <a:cubicBezTo>
                      <a:pt x="84" y="66"/>
                      <a:pt x="84" y="66"/>
                      <a:pt x="84" y="66"/>
                    </a:cubicBezTo>
                    <a:cubicBezTo>
                      <a:pt x="84" y="66"/>
                      <a:pt x="83" y="66"/>
                      <a:pt x="83" y="66"/>
                    </a:cubicBezTo>
                    <a:cubicBezTo>
                      <a:pt x="83" y="66"/>
                      <a:pt x="83" y="66"/>
                      <a:pt x="83" y="66"/>
                    </a:cubicBezTo>
                    <a:cubicBezTo>
                      <a:pt x="83" y="66"/>
                      <a:pt x="83" y="66"/>
                      <a:pt x="83" y="66"/>
                    </a:cubicBezTo>
                    <a:cubicBezTo>
                      <a:pt x="83" y="66"/>
                      <a:pt x="83" y="66"/>
                      <a:pt x="83" y="66"/>
                    </a:cubicBezTo>
                    <a:cubicBezTo>
                      <a:pt x="83" y="66"/>
                      <a:pt x="83" y="66"/>
                      <a:pt x="83" y="66"/>
                    </a:cubicBezTo>
                    <a:cubicBezTo>
                      <a:pt x="83" y="66"/>
                      <a:pt x="83" y="66"/>
                      <a:pt x="83" y="66"/>
                    </a:cubicBezTo>
                    <a:cubicBezTo>
                      <a:pt x="83" y="66"/>
                      <a:pt x="83" y="66"/>
                      <a:pt x="83" y="65"/>
                    </a:cubicBezTo>
                    <a:cubicBezTo>
                      <a:pt x="83" y="65"/>
                      <a:pt x="83" y="65"/>
                      <a:pt x="83" y="65"/>
                    </a:cubicBezTo>
                    <a:cubicBezTo>
                      <a:pt x="83" y="65"/>
                      <a:pt x="83" y="65"/>
                      <a:pt x="83" y="65"/>
                    </a:cubicBezTo>
                    <a:cubicBezTo>
                      <a:pt x="83" y="65"/>
                      <a:pt x="83" y="65"/>
                      <a:pt x="83" y="65"/>
                    </a:cubicBezTo>
                    <a:cubicBezTo>
                      <a:pt x="83" y="65"/>
                      <a:pt x="83" y="65"/>
                      <a:pt x="83" y="65"/>
                    </a:cubicBezTo>
                    <a:cubicBezTo>
                      <a:pt x="82" y="65"/>
                      <a:pt x="82" y="65"/>
                      <a:pt x="82" y="65"/>
                    </a:cubicBezTo>
                    <a:cubicBezTo>
                      <a:pt x="82" y="65"/>
                      <a:pt x="82" y="65"/>
                      <a:pt x="82" y="65"/>
                    </a:cubicBezTo>
                    <a:cubicBezTo>
                      <a:pt x="82" y="65"/>
                      <a:pt x="82" y="65"/>
                      <a:pt x="82" y="65"/>
                    </a:cubicBezTo>
                    <a:cubicBezTo>
                      <a:pt x="82" y="65"/>
                      <a:pt x="82" y="65"/>
                      <a:pt x="82" y="65"/>
                    </a:cubicBezTo>
                    <a:cubicBezTo>
                      <a:pt x="82" y="65"/>
                      <a:pt x="82" y="65"/>
                      <a:pt x="82" y="65"/>
                    </a:cubicBezTo>
                    <a:cubicBezTo>
                      <a:pt x="82" y="65"/>
                      <a:pt x="82" y="65"/>
                      <a:pt x="82" y="65"/>
                    </a:cubicBezTo>
                    <a:cubicBezTo>
                      <a:pt x="82" y="65"/>
                      <a:pt x="82" y="65"/>
                      <a:pt x="82" y="65"/>
                    </a:cubicBezTo>
                    <a:cubicBezTo>
                      <a:pt x="82" y="65"/>
                      <a:pt x="82" y="65"/>
                      <a:pt x="82" y="65"/>
                    </a:cubicBezTo>
                    <a:cubicBezTo>
                      <a:pt x="82" y="65"/>
                      <a:pt x="82" y="65"/>
                      <a:pt x="82" y="65"/>
                    </a:cubicBezTo>
                    <a:cubicBezTo>
                      <a:pt x="82" y="65"/>
                      <a:pt x="82" y="65"/>
                      <a:pt x="82" y="65"/>
                    </a:cubicBezTo>
                    <a:cubicBezTo>
                      <a:pt x="82" y="65"/>
                      <a:pt x="82" y="65"/>
                      <a:pt x="82" y="65"/>
                    </a:cubicBezTo>
                    <a:cubicBezTo>
                      <a:pt x="82" y="65"/>
                      <a:pt x="82" y="64"/>
                      <a:pt x="82" y="64"/>
                    </a:cubicBezTo>
                    <a:cubicBezTo>
                      <a:pt x="81" y="64"/>
                      <a:pt x="81" y="64"/>
                      <a:pt x="81" y="64"/>
                    </a:cubicBezTo>
                    <a:cubicBezTo>
                      <a:pt x="81" y="64"/>
                      <a:pt x="81" y="64"/>
                      <a:pt x="81" y="64"/>
                    </a:cubicBezTo>
                    <a:cubicBezTo>
                      <a:pt x="81" y="64"/>
                      <a:pt x="81" y="64"/>
                      <a:pt x="81" y="64"/>
                    </a:cubicBezTo>
                    <a:cubicBezTo>
                      <a:pt x="81" y="64"/>
                      <a:pt x="81" y="64"/>
                      <a:pt x="81" y="64"/>
                    </a:cubicBezTo>
                    <a:cubicBezTo>
                      <a:pt x="81" y="64"/>
                      <a:pt x="81" y="64"/>
                      <a:pt x="81" y="64"/>
                    </a:cubicBezTo>
                    <a:cubicBezTo>
                      <a:pt x="81" y="64"/>
                      <a:pt x="81" y="64"/>
                      <a:pt x="81" y="63"/>
                    </a:cubicBezTo>
                    <a:cubicBezTo>
                      <a:pt x="81" y="63"/>
                      <a:pt x="81" y="63"/>
                      <a:pt x="81" y="63"/>
                    </a:cubicBezTo>
                    <a:cubicBezTo>
                      <a:pt x="80" y="63"/>
                      <a:pt x="80" y="63"/>
                      <a:pt x="80" y="63"/>
                    </a:cubicBezTo>
                    <a:cubicBezTo>
                      <a:pt x="80" y="62"/>
                      <a:pt x="80" y="62"/>
                      <a:pt x="80" y="62"/>
                    </a:cubicBezTo>
                    <a:cubicBezTo>
                      <a:pt x="80" y="62"/>
                      <a:pt x="80" y="62"/>
                      <a:pt x="80" y="62"/>
                    </a:cubicBezTo>
                    <a:cubicBezTo>
                      <a:pt x="80" y="62"/>
                      <a:pt x="80" y="62"/>
                      <a:pt x="80" y="62"/>
                    </a:cubicBezTo>
                    <a:cubicBezTo>
                      <a:pt x="80" y="62"/>
                      <a:pt x="80" y="62"/>
                      <a:pt x="80" y="62"/>
                    </a:cubicBezTo>
                    <a:cubicBezTo>
                      <a:pt x="80" y="62"/>
                      <a:pt x="80" y="62"/>
                      <a:pt x="80" y="62"/>
                    </a:cubicBezTo>
                    <a:cubicBezTo>
                      <a:pt x="80" y="62"/>
                      <a:pt x="80" y="62"/>
                      <a:pt x="80" y="62"/>
                    </a:cubicBezTo>
                    <a:cubicBezTo>
                      <a:pt x="80" y="62"/>
                      <a:pt x="80" y="62"/>
                      <a:pt x="80" y="62"/>
                    </a:cubicBezTo>
                    <a:cubicBezTo>
                      <a:pt x="80" y="62"/>
                      <a:pt x="80" y="62"/>
                      <a:pt x="80" y="62"/>
                    </a:cubicBezTo>
                    <a:cubicBezTo>
                      <a:pt x="80" y="62"/>
                      <a:pt x="80" y="62"/>
                      <a:pt x="80" y="62"/>
                    </a:cubicBezTo>
                    <a:cubicBezTo>
                      <a:pt x="80" y="62"/>
                      <a:pt x="79" y="62"/>
                      <a:pt x="79" y="61"/>
                    </a:cubicBezTo>
                    <a:cubicBezTo>
                      <a:pt x="79" y="62"/>
                      <a:pt x="79" y="62"/>
                      <a:pt x="79" y="62"/>
                    </a:cubicBezTo>
                    <a:cubicBezTo>
                      <a:pt x="79" y="62"/>
                      <a:pt x="79" y="62"/>
                      <a:pt x="79" y="62"/>
                    </a:cubicBezTo>
                    <a:cubicBezTo>
                      <a:pt x="79" y="62"/>
                      <a:pt x="79" y="62"/>
                      <a:pt x="79" y="62"/>
                    </a:cubicBezTo>
                    <a:cubicBezTo>
                      <a:pt x="79" y="61"/>
                      <a:pt x="79" y="61"/>
                      <a:pt x="79" y="61"/>
                    </a:cubicBezTo>
                    <a:cubicBezTo>
                      <a:pt x="79" y="61"/>
                      <a:pt x="79" y="61"/>
                      <a:pt x="79" y="61"/>
                    </a:cubicBezTo>
                    <a:cubicBezTo>
                      <a:pt x="79" y="61"/>
                      <a:pt x="79" y="61"/>
                      <a:pt x="79" y="61"/>
                    </a:cubicBezTo>
                    <a:cubicBezTo>
                      <a:pt x="78" y="61"/>
                      <a:pt x="78" y="61"/>
                      <a:pt x="78" y="61"/>
                    </a:cubicBezTo>
                    <a:cubicBezTo>
                      <a:pt x="78" y="61"/>
                      <a:pt x="78" y="61"/>
                      <a:pt x="78" y="61"/>
                    </a:cubicBezTo>
                    <a:cubicBezTo>
                      <a:pt x="78" y="60"/>
                      <a:pt x="78" y="60"/>
                      <a:pt x="78" y="60"/>
                    </a:cubicBezTo>
                    <a:cubicBezTo>
                      <a:pt x="78" y="60"/>
                      <a:pt x="78" y="60"/>
                      <a:pt x="78" y="60"/>
                    </a:cubicBezTo>
                    <a:cubicBezTo>
                      <a:pt x="78" y="60"/>
                      <a:pt x="78" y="60"/>
                      <a:pt x="78" y="60"/>
                    </a:cubicBezTo>
                    <a:cubicBezTo>
                      <a:pt x="78" y="60"/>
                      <a:pt x="78" y="60"/>
                      <a:pt x="78" y="60"/>
                    </a:cubicBezTo>
                    <a:cubicBezTo>
                      <a:pt x="78" y="60"/>
                      <a:pt x="78" y="59"/>
                      <a:pt x="78" y="59"/>
                    </a:cubicBezTo>
                    <a:cubicBezTo>
                      <a:pt x="78" y="59"/>
                      <a:pt x="78" y="59"/>
                      <a:pt x="78" y="59"/>
                    </a:cubicBezTo>
                    <a:cubicBezTo>
                      <a:pt x="78" y="59"/>
                      <a:pt x="78" y="59"/>
                      <a:pt x="78" y="59"/>
                    </a:cubicBezTo>
                    <a:cubicBezTo>
                      <a:pt x="78" y="59"/>
                      <a:pt x="78" y="59"/>
                      <a:pt x="78" y="59"/>
                    </a:cubicBezTo>
                    <a:cubicBezTo>
                      <a:pt x="78" y="59"/>
                      <a:pt x="78" y="59"/>
                      <a:pt x="78" y="59"/>
                    </a:cubicBezTo>
                    <a:cubicBezTo>
                      <a:pt x="78" y="59"/>
                      <a:pt x="78" y="59"/>
                      <a:pt x="78" y="59"/>
                    </a:cubicBezTo>
                    <a:cubicBezTo>
                      <a:pt x="78" y="59"/>
                      <a:pt x="78" y="59"/>
                      <a:pt x="78" y="59"/>
                    </a:cubicBezTo>
                    <a:cubicBezTo>
                      <a:pt x="78" y="59"/>
                      <a:pt x="78" y="59"/>
                      <a:pt x="78" y="59"/>
                    </a:cubicBezTo>
                    <a:cubicBezTo>
                      <a:pt x="78" y="59"/>
                      <a:pt x="78" y="59"/>
                      <a:pt x="78" y="59"/>
                    </a:cubicBezTo>
                    <a:cubicBezTo>
                      <a:pt x="78" y="58"/>
                      <a:pt x="78" y="58"/>
                      <a:pt x="78" y="58"/>
                    </a:cubicBezTo>
                    <a:cubicBezTo>
                      <a:pt x="78" y="58"/>
                      <a:pt x="78" y="58"/>
                      <a:pt x="78" y="58"/>
                    </a:cubicBezTo>
                    <a:cubicBezTo>
                      <a:pt x="78" y="58"/>
                      <a:pt x="78" y="58"/>
                      <a:pt x="78" y="58"/>
                    </a:cubicBezTo>
                    <a:cubicBezTo>
                      <a:pt x="78" y="58"/>
                      <a:pt x="78" y="58"/>
                      <a:pt x="78" y="58"/>
                    </a:cubicBezTo>
                    <a:cubicBezTo>
                      <a:pt x="78" y="58"/>
                      <a:pt x="78" y="58"/>
                      <a:pt x="78" y="58"/>
                    </a:cubicBezTo>
                    <a:cubicBezTo>
                      <a:pt x="78" y="58"/>
                      <a:pt x="78" y="58"/>
                      <a:pt x="78" y="58"/>
                    </a:cubicBezTo>
                    <a:cubicBezTo>
                      <a:pt x="78" y="58"/>
                      <a:pt x="78" y="58"/>
                      <a:pt x="78" y="58"/>
                    </a:cubicBezTo>
                    <a:cubicBezTo>
                      <a:pt x="78" y="58"/>
                      <a:pt x="78" y="58"/>
                      <a:pt x="78" y="58"/>
                    </a:cubicBezTo>
                    <a:cubicBezTo>
                      <a:pt x="78" y="57"/>
                      <a:pt x="78" y="57"/>
                      <a:pt x="78" y="57"/>
                    </a:cubicBezTo>
                    <a:cubicBezTo>
                      <a:pt x="78" y="57"/>
                      <a:pt x="78" y="57"/>
                      <a:pt x="78" y="57"/>
                    </a:cubicBezTo>
                    <a:cubicBezTo>
                      <a:pt x="78" y="57"/>
                      <a:pt x="78" y="57"/>
                      <a:pt x="78" y="57"/>
                    </a:cubicBezTo>
                    <a:cubicBezTo>
                      <a:pt x="78" y="57"/>
                      <a:pt x="78" y="57"/>
                      <a:pt x="78" y="57"/>
                    </a:cubicBezTo>
                    <a:cubicBezTo>
                      <a:pt x="78" y="57"/>
                      <a:pt x="78" y="57"/>
                      <a:pt x="78" y="57"/>
                    </a:cubicBezTo>
                    <a:cubicBezTo>
                      <a:pt x="79" y="57"/>
                      <a:pt x="79" y="56"/>
                      <a:pt x="79" y="56"/>
                    </a:cubicBezTo>
                    <a:cubicBezTo>
                      <a:pt x="79" y="56"/>
                      <a:pt x="79" y="56"/>
                      <a:pt x="79" y="56"/>
                    </a:cubicBezTo>
                    <a:cubicBezTo>
                      <a:pt x="79" y="56"/>
                      <a:pt x="79" y="56"/>
                      <a:pt x="79" y="56"/>
                    </a:cubicBezTo>
                    <a:cubicBezTo>
                      <a:pt x="79" y="56"/>
                      <a:pt x="79" y="56"/>
                      <a:pt x="79" y="55"/>
                    </a:cubicBezTo>
                    <a:cubicBezTo>
                      <a:pt x="79" y="55"/>
                      <a:pt x="79" y="55"/>
                      <a:pt x="79" y="55"/>
                    </a:cubicBezTo>
                    <a:cubicBezTo>
                      <a:pt x="79" y="55"/>
                      <a:pt x="79" y="55"/>
                      <a:pt x="79" y="55"/>
                    </a:cubicBezTo>
                    <a:cubicBezTo>
                      <a:pt x="79" y="55"/>
                      <a:pt x="79" y="55"/>
                      <a:pt x="79" y="55"/>
                    </a:cubicBezTo>
                    <a:cubicBezTo>
                      <a:pt x="79" y="55"/>
                      <a:pt x="79" y="55"/>
                      <a:pt x="78" y="55"/>
                    </a:cubicBezTo>
                    <a:cubicBezTo>
                      <a:pt x="79" y="55"/>
                      <a:pt x="79" y="55"/>
                      <a:pt x="79" y="55"/>
                    </a:cubicBezTo>
                    <a:cubicBezTo>
                      <a:pt x="78" y="55"/>
                      <a:pt x="78" y="55"/>
                      <a:pt x="78" y="55"/>
                    </a:cubicBezTo>
                    <a:cubicBezTo>
                      <a:pt x="78" y="55"/>
                      <a:pt x="79" y="54"/>
                      <a:pt x="79" y="54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78" y="54"/>
                      <a:pt x="78" y="54"/>
                      <a:pt x="78" y="54"/>
                    </a:cubicBezTo>
                    <a:cubicBezTo>
                      <a:pt x="78" y="54"/>
                      <a:pt x="78" y="54"/>
                      <a:pt x="78" y="54"/>
                    </a:cubicBezTo>
                    <a:cubicBezTo>
                      <a:pt x="78" y="53"/>
                      <a:pt x="78" y="53"/>
                      <a:pt x="78" y="53"/>
                    </a:cubicBezTo>
                    <a:cubicBezTo>
                      <a:pt x="78" y="53"/>
                      <a:pt x="78" y="53"/>
                      <a:pt x="78" y="53"/>
                    </a:cubicBezTo>
                    <a:cubicBezTo>
                      <a:pt x="78" y="53"/>
                      <a:pt x="78" y="53"/>
                      <a:pt x="78" y="53"/>
                    </a:cubicBezTo>
                    <a:cubicBezTo>
                      <a:pt x="78" y="53"/>
                      <a:pt x="78" y="53"/>
                      <a:pt x="78" y="53"/>
                    </a:cubicBezTo>
                    <a:cubicBezTo>
                      <a:pt x="78" y="53"/>
                      <a:pt x="78" y="52"/>
                      <a:pt x="78" y="52"/>
                    </a:cubicBezTo>
                    <a:cubicBezTo>
                      <a:pt x="79" y="52"/>
                      <a:pt x="79" y="52"/>
                      <a:pt x="79" y="52"/>
                    </a:cubicBezTo>
                    <a:cubicBezTo>
                      <a:pt x="79" y="52"/>
                      <a:pt x="79" y="52"/>
                      <a:pt x="79" y="52"/>
                    </a:cubicBezTo>
                    <a:cubicBezTo>
                      <a:pt x="79" y="52"/>
                      <a:pt x="79" y="52"/>
                      <a:pt x="79" y="52"/>
                    </a:cubicBezTo>
                    <a:cubicBezTo>
                      <a:pt x="79" y="52"/>
                      <a:pt x="79" y="52"/>
                      <a:pt x="79" y="52"/>
                    </a:cubicBezTo>
                    <a:cubicBezTo>
                      <a:pt x="79" y="52"/>
                      <a:pt x="79" y="52"/>
                      <a:pt x="79" y="52"/>
                    </a:cubicBezTo>
                    <a:cubicBezTo>
                      <a:pt x="79" y="52"/>
                      <a:pt x="79" y="52"/>
                      <a:pt x="79" y="52"/>
                    </a:cubicBezTo>
                    <a:cubicBezTo>
                      <a:pt x="79" y="52"/>
                      <a:pt x="79" y="52"/>
                      <a:pt x="79" y="52"/>
                    </a:cubicBezTo>
                    <a:cubicBezTo>
                      <a:pt x="79" y="52"/>
                      <a:pt x="79" y="51"/>
                      <a:pt x="79" y="51"/>
                    </a:cubicBezTo>
                    <a:cubicBezTo>
                      <a:pt x="79" y="51"/>
                      <a:pt x="79" y="51"/>
                      <a:pt x="79" y="51"/>
                    </a:cubicBezTo>
                    <a:cubicBezTo>
                      <a:pt x="79" y="51"/>
                      <a:pt x="79" y="51"/>
                      <a:pt x="79" y="51"/>
                    </a:cubicBezTo>
                    <a:cubicBezTo>
                      <a:pt x="79" y="51"/>
                      <a:pt x="79" y="51"/>
                      <a:pt x="79" y="51"/>
                    </a:cubicBezTo>
                    <a:cubicBezTo>
                      <a:pt x="79" y="51"/>
                      <a:pt x="79" y="51"/>
                      <a:pt x="79" y="51"/>
                    </a:cubicBezTo>
                    <a:cubicBezTo>
                      <a:pt x="79" y="51"/>
                      <a:pt x="79" y="51"/>
                      <a:pt x="79" y="51"/>
                    </a:cubicBezTo>
                    <a:cubicBezTo>
                      <a:pt x="79" y="51"/>
                      <a:pt x="79" y="51"/>
                      <a:pt x="79" y="51"/>
                    </a:cubicBezTo>
                    <a:cubicBezTo>
                      <a:pt x="79" y="51"/>
                      <a:pt x="80" y="51"/>
                      <a:pt x="80" y="51"/>
                    </a:cubicBezTo>
                    <a:cubicBezTo>
                      <a:pt x="80" y="51"/>
                      <a:pt x="80" y="51"/>
                      <a:pt x="80" y="51"/>
                    </a:cubicBezTo>
                    <a:cubicBezTo>
                      <a:pt x="80" y="50"/>
                      <a:pt x="80" y="50"/>
                      <a:pt x="80" y="50"/>
                    </a:cubicBezTo>
                    <a:cubicBezTo>
                      <a:pt x="80" y="50"/>
                      <a:pt x="80" y="50"/>
                      <a:pt x="80" y="50"/>
                    </a:cubicBezTo>
                    <a:cubicBezTo>
                      <a:pt x="80" y="50"/>
                      <a:pt x="80" y="50"/>
                      <a:pt x="80" y="50"/>
                    </a:cubicBezTo>
                    <a:cubicBezTo>
                      <a:pt x="80" y="50"/>
                      <a:pt x="80" y="50"/>
                      <a:pt x="80" y="50"/>
                    </a:cubicBezTo>
                    <a:cubicBezTo>
                      <a:pt x="80" y="50"/>
                      <a:pt x="80" y="50"/>
                      <a:pt x="80" y="50"/>
                    </a:cubicBezTo>
                    <a:cubicBezTo>
                      <a:pt x="80" y="49"/>
                      <a:pt x="80" y="49"/>
                      <a:pt x="80" y="49"/>
                    </a:cubicBezTo>
                    <a:cubicBezTo>
                      <a:pt x="80" y="49"/>
                      <a:pt x="80" y="49"/>
                      <a:pt x="80" y="49"/>
                    </a:cubicBezTo>
                    <a:cubicBezTo>
                      <a:pt x="81" y="49"/>
                      <a:pt x="81" y="49"/>
                      <a:pt x="81" y="49"/>
                    </a:cubicBezTo>
                    <a:cubicBezTo>
                      <a:pt x="81" y="49"/>
                      <a:pt x="81" y="49"/>
                      <a:pt x="81" y="49"/>
                    </a:cubicBezTo>
                    <a:cubicBezTo>
                      <a:pt x="81" y="49"/>
                      <a:pt x="81" y="49"/>
                      <a:pt x="81" y="49"/>
                    </a:cubicBezTo>
                    <a:cubicBezTo>
                      <a:pt x="81" y="49"/>
                      <a:pt x="81" y="49"/>
                      <a:pt x="81" y="49"/>
                    </a:cubicBezTo>
                    <a:cubicBezTo>
                      <a:pt x="81" y="49"/>
                      <a:pt x="81" y="49"/>
                      <a:pt x="81" y="48"/>
                    </a:cubicBezTo>
                    <a:cubicBezTo>
                      <a:pt x="81" y="48"/>
                      <a:pt x="81" y="48"/>
                      <a:pt x="81" y="48"/>
                    </a:cubicBezTo>
                    <a:cubicBezTo>
                      <a:pt x="81" y="48"/>
                      <a:pt x="81" y="48"/>
                      <a:pt x="81" y="48"/>
                    </a:cubicBezTo>
                    <a:cubicBezTo>
                      <a:pt x="81" y="48"/>
                      <a:pt x="81" y="48"/>
                      <a:pt x="81" y="48"/>
                    </a:cubicBezTo>
                    <a:cubicBezTo>
                      <a:pt x="81" y="48"/>
                      <a:pt x="81" y="48"/>
                      <a:pt x="81" y="48"/>
                    </a:cubicBezTo>
                    <a:cubicBezTo>
                      <a:pt x="81" y="48"/>
                      <a:pt x="81" y="48"/>
                      <a:pt x="82" y="48"/>
                    </a:cubicBezTo>
                    <a:cubicBezTo>
                      <a:pt x="82" y="48"/>
                      <a:pt x="82" y="48"/>
                      <a:pt x="82" y="48"/>
                    </a:cubicBezTo>
                    <a:cubicBezTo>
                      <a:pt x="82" y="48"/>
                      <a:pt x="82" y="48"/>
                      <a:pt x="82" y="48"/>
                    </a:cubicBezTo>
                    <a:cubicBezTo>
                      <a:pt x="82" y="48"/>
                      <a:pt x="82" y="48"/>
                      <a:pt x="82" y="48"/>
                    </a:cubicBezTo>
                    <a:cubicBezTo>
                      <a:pt x="82" y="48"/>
                      <a:pt x="82" y="47"/>
                      <a:pt x="82" y="47"/>
                    </a:cubicBezTo>
                    <a:cubicBezTo>
                      <a:pt x="82" y="47"/>
                      <a:pt x="82" y="47"/>
                      <a:pt x="82" y="47"/>
                    </a:cubicBezTo>
                    <a:cubicBezTo>
                      <a:pt x="82" y="47"/>
                      <a:pt x="82" y="47"/>
                      <a:pt x="82" y="47"/>
                    </a:cubicBezTo>
                    <a:cubicBezTo>
                      <a:pt x="82" y="47"/>
                      <a:pt x="82" y="47"/>
                      <a:pt x="82" y="47"/>
                    </a:cubicBezTo>
                    <a:cubicBezTo>
                      <a:pt x="82" y="47"/>
                      <a:pt x="82" y="47"/>
                      <a:pt x="83" y="47"/>
                    </a:cubicBezTo>
                    <a:cubicBezTo>
                      <a:pt x="83" y="47"/>
                      <a:pt x="83" y="47"/>
                      <a:pt x="83" y="47"/>
                    </a:cubicBezTo>
                    <a:cubicBezTo>
                      <a:pt x="83" y="47"/>
                      <a:pt x="83" y="47"/>
                      <a:pt x="83" y="47"/>
                    </a:cubicBezTo>
                    <a:cubicBezTo>
                      <a:pt x="83" y="47"/>
                      <a:pt x="83" y="47"/>
                      <a:pt x="83" y="47"/>
                    </a:cubicBezTo>
                    <a:cubicBezTo>
                      <a:pt x="83" y="47"/>
                      <a:pt x="83" y="47"/>
                      <a:pt x="83" y="47"/>
                    </a:cubicBezTo>
                    <a:cubicBezTo>
                      <a:pt x="83" y="47"/>
                      <a:pt x="83" y="47"/>
                      <a:pt x="83" y="47"/>
                    </a:cubicBezTo>
                    <a:cubicBezTo>
                      <a:pt x="83" y="47"/>
                      <a:pt x="83" y="47"/>
                      <a:pt x="83" y="47"/>
                    </a:cubicBezTo>
                    <a:cubicBezTo>
                      <a:pt x="83" y="47"/>
                      <a:pt x="83" y="47"/>
                      <a:pt x="83" y="47"/>
                    </a:cubicBezTo>
                    <a:cubicBezTo>
                      <a:pt x="83" y="47"/>
                      <a:pt x="83" y="47"/>
                      <a:pt x="83" y="47"/>
                    </a:cubicBezTo>
                    <a:cubicBezTo>
                      <a:pt x="83" y="47"/>
                      <a:pt x="83" y="47"/>
                      <a:pt x="83" y="47"/>
                    </a:cubicBezTo>
                    <a:cubicBezTo>
                      <a:pt x="83" y="47"/>
                      <a:pt x="83" y="47"/>
                      <a:pt x="83" y="47"/>
                    </a:cubicBezTo>
                    <a:cubicBezTo>
                      <a:pt x="83" y="47"/>
                      <a:pt x="83" y="47"/>
                      <a:pt x="83" y="47"/>
                    </a:cubicBezTo>
                    <a:cubicBezTo>
                      <a:pt x="83" y="47"/>
                      <a:pt x="83" y="47"/>
                      <a:pt x="83" y="46"/>
                    </a:cubicBezTo>
                    <a:cubicBezTo>
                      <a:pt x="83" y="46"/>
                      <a:pt x="83" y="46"/>
                      <a:pt x="83" y="46"/>
                    </a:cubicBezTo>
                    <a:cubicBezTo>
                      <a:pt x="83" y="46"/>
                      <a:pt x="83" y="46"/>
                      <a:pt x="83" y="46"/>
                    </a:cubicBezTo>
                    <a:cubicBezTo>
                      <a:pt x="83" y="46"/>
                      <a:pt x="83" y="46"/>
                      <a:pt x="83" y="46"/>
                    </a:cubicBezTo>
                    <a:cubicBezTo>
                      <a:pt x="83" y="46"/>
                      <a:pt x="83" y="46"/>
                      <a:pt x="83" y="46"/>
                    </a:cubicBezTo>
                    <a:cubicBezTo>
                      <a:pt x="83" y="46"/>
                      <a:pt x="83" y="46"/>
                      <a:pt x="83" y="46"/>
                    </a:cubicBezTo>
                    <a:cubicBezTo>
                      <a:pt x="83" y="46"/>
                      <a:pt x="84" y="46"/>
                      <a:pt x="83" y="46"/>
                    </a:cubicBezTo>
                    <a:cubicBezTo>
                      <a:pt x="83" y="46"/>
                      <a:pt x="83" y="46"/>
                      <a:pt x="83" y="46"/>
                    </a:cubicBezTo>
                    <a:cubicBezTo>
                      <a:pt x="83" y="46"/>
                      <a:pt x="83" y="46"/>
                      <a:pt x="83" y="46"/>
                    </a:cubicBezTo>
                    <a:cubicBezTo>
                      <a:pt x="83" y="46"/>
                      <a:pt x="83" y="45"/>
                      <a:pt x="83" y="45"/>
                    </a:cubicBezTo>
                    <a:cubicBezTo>
                      <a:pt x="83" y="45"/>
                      <a:pt x="83" y="45"/>
                      <a:pt x="83" y="45"/>
                    </a:cubicBezTo>
                    <a:cubicBezTo>
                      <a:pt x="83" y="45"/>
                      <a:pt x="83" y="45"/>
                      <a:pt x="83" y="45"/>
                    </a:cubicBezTo>
                    <a:cubicBezTo>
                      <a:pt x="83" y="45"/>
                      <a:pt x="83" y="45"/>
                      <a:pt x="83" y="45"/>
                    </a:cubicBezTo>
                    <a:cubicBezTo>
                      <a:pt x="83" y="45"/>
                      <a:pt x="83" y="45"/>
                      <a:pt x="83" y="45"/>
                    </a:cubicBezTo>
                    <a:cubicBezTo>
                      <a:pt x="83" y="45"/>
                      <a:pt x="83" y="45"/>
                      <a:pt x="84" y="45"/>
                    </a:cubicBezTo>
                    <a:cubicBezTo>
                      <a:pt x="84" y="45"/>
                      <a:pt x="84" y="45"/>
                      <a:pt x="84" y="45"/>
                    </a:cubicBezTo>
                    <a:cubicBezTo>
                      <a:pt x="84" y="45"/>
                      <a:pt x="84" y="45"/>
                      <a:pt x="84" y="45"/>
                    </a:cubicBezTo>
                    <a:cubicBezTo>
                      <a:pt x="84" y="45"/>
                      <a:pt x="84" y="45"/>
                      <a:pt x="84" y="45"/>
                    </a:cubicBezTo>
                    <a:cubicBezTo>
                      <a:pt x="84" y="44"/>
                      <a:pt x="84" y="44"/>
                      <a:pt x="84" y="44"/>
                    </a:cubicBezTo>
                    <a:cubicBezTo>
                      <a:pt x="84" y="44"/>
                      <a:pt x="84" y="44"/>
                      <a:pt x="84" y="44"/>
                    </a:cubicBezTo>
                    <a:cubicBezTo>
                      <a:pt x="84" y="44"/>
                      <a:pt x="84" y="44"/>
                      <a:pt x="84" y="44"/>
                    </a:cubicBezTo>
                    <a:cubicBezTo>
                      <a:pt x="84" y="44"/>
                      <a:pt x="84" y="44"/>
                      <a:pt x="84" y="44"/>
                    </a:cubicBezTo>
                    <a:cubicBezTo>
                      <a:pt x="84" y="44"/>
                      <a:pt x="84" y="44"/>
                      <a:pt x="84" y="44"/>
                    </a:cubicBezTo>
                    <a:cubicBezTo>
                      <a:pt x="84" y="44"/>
                      <a:pt x="84" y="44"/>
                      <a:pt x="84" y="44"/>
                    </a:cubicBezTo>
                    <a:cubicBezTo>
                      <a:pt x="84" y="44"/>
                      <a:pt x="84" y="44"/>
                      <a:pt x="84" y="44"/>
                    </a:cubicBezTo>
                    <a:cubicBezTo>
                      <a:pt x="84" y="44"/>
                      <a:pt x="84" y="44"/>
                      <a:pt x="84" y="44"/>
                    </a:cubicBezTo>
                    <a:cubicBezTo>
                      <a:pt x="84" y="44"/>
                      <a:pt x="84" y="44"/>
                      <a:pt x="84" y="44"/>
                    </a:cubicBezTo>
                    <a:cubicBezTo>
                      <a:pt x="85" y="43"/>
                      <a:pt x="85" y="44"/>
                      <a:pt x="85" y="43"/>
                    </a:cubicBezTo>
                    <a:cubicBezTo>
                      <a:pt x="85" y="43"/>
                      <a:pt x="85" y="43"/>
                      <a:pt x="85" y="43"/>
                    </a:cubicBezTo>
                    <a:cubicBezTo>
                      <a:pt x="85" y="43"/>
                      <a:pt x="85" y="43"/>
                      <a:pt x="85" y="43"/>
                    </a:cubicBezTo>
                    <a:cubicBezTo>
                      <a:pt x="85" y="43"/>
                      <a:pt x="85" y="43"/>
                      <a:pt x="85" y="43"/>
                    </a:cubicBezTo>
                    <a:cubicBezTo>
                      <a:pt x="85" y="43"/>
                      <a:pt x="85" y="43"/>
                      <a:pt x="85" y="43"/>
                    </a:cubicBezTo>
                    <a:cubicBezTo>
                      <a:pt x="85" y="43"/>
                      <a:pt x="85" y="43"/>
                      <a:pt x="85" y="43"/>
                    </a:cubicBezTo>
                    <a:cubicBezTo>
                      <a:pt x="85" y="43"/>
                      <a:pt x="85" y="43"/>
                      <a:pt x="85" y="43"/>
                    </a:cubicBezTo>
                    <a:cubicBezTo>
                      <a:pt x="85" y="43"/>
                      <a:pt x="85" y="43"/>
                      <a:pt x="86" y="43"/>
                    </a:cubicBezTo>
                    <a:cubicBezTo>
                      <a:pt x="86" y="43"/>
                      <a:pt x="86" y="43"/>
                      <a:pt x="86" y="43"/>
                    </a:cubicBezTo>
                    <a:cubicBezTo>
                      <a:pt x="86" y="43"/>
                      <a:pt x="86" y="43"/>
                      <a:pt x="86" y="43"/>
                    </a:cubicBezTo>
                    <a:cubicBezTo>
                      <a:pt x="86" y="43"/>
                      <a:pt x="86" y="43"/>
                      <a:pt x="86" y="43"/>
                    </a:cubicBezTo>
                    <a:cubicBezTo>
                      <a:pt x="86" y="43"/>
                      <a:pt x="86" y="43"/>
                      <a:pt x="86" y="43"/>
                    </a:cubicBezTo>
                    <a:cubicBezTo>
                      <a:pt x="86" y="43"/>
                      <a:pt x="86" y="43"/>
                      <a:pt x="86" y="42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86" y="42"/>
                      <a:pt x="86" y="42"/>
                      <a:pt x="86" y="41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6" y="41"/>
                      <a:pt x="86" y="41"/>
                      <a:pt x="85" y="41"/>
                    </a:cubicBezTo>
                    <a:cubicBezTo>
                      <a:pt x="85" y="41"/>
                      <a:pt x="85" y="41"/>
                      <a:pt x="85" y="41"/>
                    </a:cubicBezTo>
                    <a:cubicBezTo>
                      <a:pt x="85" y="41"/>
                      <a:pt x="85" y="41"/>
                      <a:pt x="85" y="41"/>
                    </a:cubicBezTo>
                    <a:cubicBezTo>
                      <a:pt x="85" y="41"/>
                      <a:pt x="85" y="41"/>
                      <a:pt x="85" y="41"/>
                    </a:cubicBezTo>
                    <a:cubicBezTo>
                      <a:pt x="85" y="41"/>
                      <a:pt x="85" y="41"/>
                      <a:pt x="85" y="41"/>
                    </a:cubicBezTo>
                    <a:cubicBezTo>
                      <a:pt x="85" y="41"/>
                      <a:pt x="85" y="41"/>
                      <a:pt x="85" y="41"/>
                    </a:cubicBezTo>
                    <a:cubicBezTo>
                      <a:pt x="85" y="41"/>
                      <a:pt x="85" y="41"/>
                      <a:pt x="85" y="41"/>
                    </a:cubicBezTo>
                    <a:cubicBezTo>
                      <a:pt x="84" y="41"/>
                      <a:pt x="84" y="41"/>
                      <a:pt x="84" y="41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4" y="40"/>
                      <a:pt x="84" y="40"/>
                      <a:pt x="84" y="39"/>
                    </a:cubicBezTo>
                    <a:cubicBezTo>
                      <a:pt x="84" y="39"/>
                      <a:pt x="84" y="39"/>
                      <a:pt x="84" y="39"/>
                    </a:cubicBezTo>
                    <a:cubicBezTo>
                      <a:pt x="84" y="39"/>
                      <a:pt x="84" y="39"/>
                      <a:pt x="84" y="39"/>
                    </a:cubicBezTo>
                    <a:cubicBezTo>
                      <a:pt x="84" y="39"/>
                      <a:pt x="84" y="39"/>
                      <a:pt x="84" y="39"/>
                    </a:cubicBezTo>
                    <a:cubicBezTo>
                      <a:pt x="84" y="39"/>
                      <a:pt x="84" y="39"/>
                      <a:pt x="84" y="39"/>
                    </a:cubicBezTo>
                    <a:cubicBezTo>
                      <a:pt x="84" y="39"/>
                      <a:pt x="84" y="39"/>
                      <a:pt x="84" y="39"/>
                    </a:cubicBezTo>
                    <a:cubicBezTo>
                      <a:pt x="84" y="39"/>
                      <a:pt x="84" y="39"/>
                      <a:pt x="84" y="39"/>
                    </a:cubicBezTo>
                    <a:cubicBezTo>
                      <a:pt x="84" y="39"/>
                      <a:pt x="84" y="39"/>
                      <a:pt x="84" y="39"/>
                    </a:cubicBezTo>
                    <a:cubicBezTo>
                      <a:pt x="84" y="39"/>
                      <a:pt x="84" y="38"/>
                      <a:pt x="84" y="38"/>
                    </a:cubicBezTo>
                    <a:cubicBezTo>
                      <a:pt x="84" y="38"/>
                      <a:pt x="84" y="38"/>
                      <a:pt x="84" y="38"/>
                    </a:cubicBezTo>
                    <a:cubicBezTo>
                      <a:pt x="84" y="38"/>
                      <a:pt x="84" y="38"/>
                      <a:pt x="84" y="38"/>
                    </a:cubicBezTo>
                    <a:cubicBezTo>
                      <a:pt x="84" y="38"/>
                      <a:pt x="84" y="38"/>
                      <a:pt x="84" y="38"/>
                    </a:cubicBezTo>
                    <a:cubicBezTo>
                      <a:pt x="85" y="38"/>
                      <a:pt x="85" y="38"/>
                      <a:pt x="85" y="38"/>
                    </a:cubicBezTo>
                    <a:cubicBezTo>
                      <a:pt x="85" y="38"/>
                      <a:pt x="85" y="38"/>
                      <a:pt x="85" y="38"/>
                    </a:cubicBezTo>
                    <a:cubicBezTo>
                      <a:pt x="85" y="38"/>
                      <a:pt x="85" y="38"/>
                      <a:pt x="85" y="38"/>
                    </a:cubicBezTo>
                    <a:cubicBezTo>
                      <a:pt x="85" y="38"/>
                      <a:pt x="85" y="38"/>
                      <a:pt x="85" y="38"/>
                    </a:cubicBezTo>
                    <a:cubicBezTo>
                      <a:pt x="85" y="38"/>
                      <a:pt x="85" y="38"/>
                      <a:pt x="85" y="38"/>
                    </a:cubicBezTo>
                    <a:cubicBezTo>
                      <a:pt x="85" y="37"/>
                      <a:pt x="85" y="37"/>
                      <a:pt x="85" y="37"/>
                    </a:cubicBezTo>
                    <a:cubicBezTo>
                      <a:pt x="85" y="37"/>
                      <a:pt x="85" y="37"/>
                      <a:pt x="85" y="37"/>
                    </a:cubicBezTo>
                    <a:cubicBezTo>
                      <a:pt x="85" y="37"/>
                      <a:pt x="85" y="37"/>
                      <a:pt x="85" y="37"/>
                    </a:cubicBezTo>
                    <a:cubicBezTo>
                      <a:pt x="85" y="37"/>
                      <a:pt x="85" y="37"/>
                      <a:pt x="85" y="37"/>
                    </a:cubicBezTo>
                    <a:cubicBezTo>
                      <a:pt x="85" y="37"/>
                      <a:pt x="85" y="37"/>
                      <a:pt x="85" y="37"/>
                    </a:cubicBezTo>
                    <a:cubicBezTo>
                      <a:pt x="85" y="36"/>
                      <a:pt x="85" y="36"/>
                      <a:pt x="85" y="36"/>
                    </a:cubicBezTo>
                    <a:cubicBezTo>
                      <a:pt x="84" y="36"/>
                      <a:pt x="84" y="36"/>
                      <a:pt x="84" y="36"/>
                    </a:cubicBezTo>
                    <a:cubicBezTo>
                      <a:pt x="84" y="36"/>
                      <a:pt x="85" y="36"/>
                      <a:pt x="85" y="36"/>
                    </a:cubicBezTo>
                    <a:cubicBezTo>
                      <a:pt x="85" y="36"/>
                      <a:pt x="85" y="36"/>
                      <a:pt x="85" y="36"/>
                    </a:cubicBezTo>
                    <a:cubicBezTo>
                      <a:pt x="85" y="36"/>
                      <a:pt x="85" y="36"/>
                      <a:pt x="85" y="35"/>
                    </a:cubicBezTo>
                    <a:cubicBezTo>
                      <a:pt x="85" y="35"/>
                      <a:pt x="85" y="35"/>
                      <a:pt x="85" y="35"/>
                    </a:cubicBezTo>
                    <a:cubicBezTo>
                      <a:pt x="85" y="35"/>
                      <a:pt x="85" y="35"/>
                      <a:pt x="85" y="35"/>
                    </a:cubicBezTo>
                    <a:cubicBezTo>
                      <a:pt x="85" y="35"/>
                      <a:pt x="85" y="35"/>
                      <a:pt x="85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36"/>
                      <a:pt x="87" y="35"/>
                      <a:pt x="87" y="35"/>
                    </a:cubicBezTo>
                    <a:cubicBezTo>
                      <a:pt x="87" y="35"/>
                      <a:pt x="87" y="35"/>
                      <a:pt x="87" y="35"/>
                    </a:cubicBezTo>
                    <a:cubicBezTo>
                      <a:pt x="87" y="36"/>
                      <a:pt x="87" y="35"/>
                      <a:pt x="88" y="36"/>
                    </a:cubicBezTo>
                    <a:cubicBezTo>
                      <a:pt x="88" y="36"/>
                      <a:pt x="88" y="36"/>
                      <a:pt x="88" y="36"/>
                    </a:cubicBezTo>
                    <a:cubicBezTo>
                      <a:pt x="88" y="35"/>
                      <a:pt x="88" y="36"/>
                      <a:pt x="88" y="35"/>
                    </a:cubicBezTo>
                    <a:cubicBezTo>
                      <a:pt x="88" y="35"/>
                      <a:pt x="88" y="35"/>
                      <a:pt x="88" y="35"/>
                    </a:cubicBezTo>
                    <a:cubicBezTo>
                      <a:pt x="89" y="35"/>
                      <a:pt x="89" y="36"/>
                      <a:pt x="89" y="36"/>
                    </a:cubicBezTo>
                    <a:cubicBezTo>
                      <a:pt x="89" y="36"/>
                      <a:pt x="89" y="36"/>
                      <a:pt x="89" y="36"/>
                    </a:cubicBezTo>
                    <a:cubicBezTo>
                      <a:pt x="89" y="36"/>
                      <a:pt x="89" y="36"/>
                      <a:pt x="89" y="36"/>
                    </a:cubicBezTo>
                    <a:cubicBezTo>
                      <a:pt x="89" y="36"/>
                      <a:pt x="89" y="36"/>
                      <a:pt x="89" y="36"/>
                    </a:cubicBezTo>
                    <a:cubicBezTo>
                      <a:pt x="89" y="35"/>
                      <a:pt x="89" y="35"/>
                      <a:pt x="89" y="35"/>
                    </a:cubicBezTo>
                    <a:cubicBezTo>
                      <a:pt x="90" y="35"/>
                      <a:pt x="90" y="35"/>
                      <a:pt x="90" y="35"/>
                    </a:cubicBezTo>
                    <a:cubicBezTo>
                      <a:pt x="90" y="35"/>
                      <a:pt x="90" y="35"/>
                      <a:pt x="90" y="35"/>
                    </a:cubicBezTo>
                    <a:cubicBezTo>
                      <a:pt x="90" y="35"/>
                      <a:pt x="90" y="35"/>
                      <a:pt x="90" y="35"/>
                    </a:cubicBezTo>
                    <a:cubicBezTo>
                      <a:pt x="90" y="35"/>
                      <a:pt x="90" y="34"/>
                      <a:pt x="90" y="34"/>
                    </a:cubicBezTo>
                    <a:cubicBezTo>
                      <a:pt x="90" y="34"/>
                      <a:pt x="90" y="34"/>
                      <a:pt x="90" y="34"/>
                    </a:cubicBezTo>
                    <a:cubicBezTo>
                      <a:pt x="90" y="34"/>
                      <a:pt x="90" y="34"/>
                      <a:pt x="90" y="34"/>
                    </a:cubicBezTo>
                    <a:cubicBezTo>
                      <a:pt x="90" y="34"/>
                      <a:pt x="90" y="34"/>
                      <a:pt x="90" y="34"/>
                    </a:cubicBezTo>
                    <a:cubicBezTo>
                      <a:pt x="90" y="34"/>
                      <a:pt x="90" y="34"/>
                      <a:pt x="90" y="34"/>
                    </a:cubicBezTo>
                    <a:cubicBezTo>
                      <a:pt x="90" y="34"/>
                      <a:pt x="90" y="33"/>
                      <a:pt x="90" y="33"/>
                    </a:cubicBezTo>
                    <a:cubicBezTo>
                      <a:pt x="90" y="33"/>
                      <a:pt x="90" y="33"/>
                      <a:pt x="90" y="33"/>
                    </a:cubicBezTo>
                    <a:cubicBezTo>
                      <a:pt x="90" y="33"/>
                      <a:pt x="89" y="33"/>
                      <a:pt x="89" y="33"/>
                    </a:cubicBezTo>
                    <a:cubicBezTo>
                      <a:pt x="89" y="33"/>
                      <a:pt x="89" y="33"/>
                      <a:pt x="89" y="33"/>
                    </a:cubicBezTo>
                    <a:cubicBezTo>
                      <a:pt x="89" y="33"/>
                      <a:pt x="89" y="33"/>
                      <a:pt x="89" y="33"/>
                    </a:cubicBezTo>
                    <a:cubicBezTo>
                      <a:pt x="89" y="32"/>
                      <a:pt x="89" y="32"/>
                      <a:pt x="88" y="32"/>
                    </a:cubicBezTo>
                    <a:cubicBezTo>
                      <a:pt x="88" y="32"/>
                      <a:pt x="88" y="32"/>
                      <a:pt x="88" y="32"/>
                    </a:cubicBezTo>
                    <a:cubicBezTo>
                      <a:pt x="88" y="32"/>
                      <a:pt x="88" y="32"/>
                      <a:pt x="88" y="32"/>
                    </a:cubicBezTo>
                    <a:cubicBezTo>
                      <a:pt x="88" y="32"/>
                      <a:pt x="88" y="32"/>
                      <a:pt x="88" y="32"/>
                    </a:cubicBezTo>
                    <a:cubicBezTo>
                      <a:pt x="88" y="32"/>
                      <a:pt x="88" y="32"/>
                      <a:pt x="88" y="32"/>
                    </a:cubicBezTo>
                    <a:cubicBezTo>
                      <a:pt x="88" y="32"/>
                      <a:pt x="88" y="32"/>
                      <a:pt x="88" y="32"/>
                    </a:cubicBezTo>
                    <a:cubicBezTo>
                      <a:pt x="88" y="32"/>
                      <a:pt x="88" y="32"/>
                      <a:pt x="88" y="32"/>
                    </a:cubicBezTo>
                    <a:cubicBezTo>
                      <a:pt x="88" y="32"/>
                      <a:pt x="88" y="32"/>
                      <a:pt x="88" y="32"/>
                    </a:cubicBezTo>
                    <a:cubicBezTo>
                      <a:pt x="88" y="32"/>
                      <a:pt x="88" y="32"/>
                      <a:pt x="88" y="32"/>
                    </a:cubicBezTo>
                    <a:cubicBezTo>
                      <a:pt x="88" y="32"/>
                      <a:pt x="88" y="32"/>
                      <a:pt x="88" y="32"/>
                    </a:cubicBezTo>
                    <a:cubicBezTo>
                      <a:pt x="88" y="32"/>
                      <a:pt x="88" y="32"/>
                      <a:pt x="88" y="32"/>
                    </a:cubicBezTo>
                    <a:cubicBezTo>
                      <a:pt x="88" y="31"/>
                      <a:pt x="88" y="31"/>
                      <a:pt x="88" y="31"/>
                    </a:cubicBezTo>
                    <a:cubicBezTo>
                      <a:pt x="88" y="31"/>
                      <a:pt x="88" y="31"/>
                      <a:pt x="88" y="31"/>
                    </a:cubicBezTo>
                    <a:cubicBezTo>
                      <a:pt x="88" y="31"/>
                      <a:pt x="88" y="31"/>
                      <a:pt x="88" y="31"/>
                    </a:cubicBezTo>
                    <a:cubicBezTo>
                      <a:pt x="88" y="31"/>
                      <a:pt x="89" y="31"/>
                      <a:pt x="89" y="31"/>
                    </a:cubicBezTo>
                    <a:cubicBezTo>
                      <a:pt x="89" y="31"/>
                      <a:pt x="89" y="31"/>
                      <a:pt x="89" y="31"/>
                    </a:cubicBezTo>
                    <a:cubicBezTo>
                      <a:pt x="89" y="31"/>
                      <a:pt x="89" y="31"/>
                      <a:pt x="89" y="32"/>
                    </a:cubicBezTo>
                    <a:cubicBezTo>
                      <a:pt x="89" y="32"/>
                      <a:pt x="89" y="32"/>
                      <a:pt x="89" y="32"/>
                    </a:cubicBezTo>
                    <a:cubicBezTo>
                      <a:pt x="89" y="31"/>
                      <a:pt x="89" y="32"/>
                      <a:pt x="90" y="31"/>
                    </a:cubicBezTo>
                    <a:cubicBezTo>
                      <a:pt x="90" y="31"/>
                      <a:pt x="90" y="31"/>
                      <a:pt x="90" y="31"/>
                    </a:cubicBezTo>
                    <a:cubicBezTo>
                      <a:pt x="89" y="31"/>
                      <a:pt x="90" y="31"/>
                      <a:pt x="90" y="31"/>
                    </a:cubicBezTo>
                    <a:cubicBezTo>
                      <a:pt x="90" y="31"/>
                      <a:pt x="90" y="31"/>
                      <a:pt x="90" y="31"/>
                    </a:cubicBezTo>
                    <a:cubicBezTo>
                      <a:pt x="90" y="31"/>
                      <a:pt x="90" y="31"/>
                      <a:pt x="90" y="31"/>
                    </a:cubicBezTo>
                    <a:cubicBezTo>
                      <a:pt x="90" y="31"/>
                      <a:pt x="91" y="31"/>
                      <a:pt x="91" y="31"/>
                    </a:cubicBezTo>
                    <a:cubicBezTo>
                      <a:pt x="91" y="31"/>
                      <a:pt x="91" y="31"/>
                      <a:pt x="91" y="31"/>
                    </a:cubicBezTo>
                    <a:cubicBezTo>
                      <a:pt x="91" y="31"/>
                      <a:pt x="91" y="31"/>
                      <a:pt x="91" y="31"/>
                    </a:cubicBezTo>
                    <a:cubicBezTo>
                      <a:pt x="91" y="31"/>
                      <a:pt x="91" y="30"/>
                      <a:pt x="91" y="30"/>
                    </a:cubicBezTo>
                    <a:cubicBezTo>
                      <a:pt x="91" y="30"/>
                      <a:pt x="91" y="30"/>
                      <a:pt x="91" y="30"/>
                    </a:cubicBezTo>
                    <a:cubicBezTo>
                      <a:pt x="91" y="30"/>
                      <a:pt x="91" y="30"/>
                      <a:pt x="91" y="30"/>
                    </a:cubicBezTo>
                    <a:cubicBezTo>
                      <a:pt x="91" y="30"/>
                      <a:pt x="91" y="30"/>
                      <a:pt x="91" y="30"/>
                    </a:cubicBezTo>
                    <a:cubicBezTo>
                      <a:pt x="92" y="30"/>
                      <a:pt x="92" y="30"/>
                      <a:pt x="92" y="30"/>
                    </a:cubicBezTo>
                    <a:cubicBezTo>
                      <a:pt x="92" y="30"/>
                      <a:pt x="92" y="30"/>
                      <a:pt x="92" y="30"/>
                    </a:cubicBezTo>
                    <a:cubicBezTo>
                      <a:pt x="92" y="30"/>
                      <a:pt x="92" y="30"/>
                      <a:pt x="92" y="30"/>
                    </a:cubicBezTo>
                    <a:cubicBezTo>
                      <a:pt x="92" y="30"/>
                      <a:pt x="92" y="30"/>
                      <a:pt x="92" y="30"/>
                    </a:cubicBezTo>
                    <a:cubicBezTo>
                      <a:pt x="92" y="30"/>
                      <a:pt x="92" y="30"/>
                      <a:pt x="92" y="30"/>
                    </a:cubicBezTo>
                    <a:cubicBezTo>
                      <a:pt x="92" y="30"/>
                      <a:pt x="92" y="30"/>
                      <a:pt x="92" y="30"/>
                    </a:cubicBezTo>
                    <a:cubicBezTo>
                      <a:pt x="92" y="30"/>
                      <a:pt x="92" y="30"/>
                      <a:pt x="92" y="30"/>
                    </a:cubicBezTo>
                    <a:cubicBezTo>
                      <a:pt x="92" y="30"/>
                      <a:pt x="92" y="30"/>
                      <a:pt x="92" y="30"/>
                    </a:cubicBezTo>
                    <a:cubicBezTo>
                      <a:pt x="92" y="30"/>
                      <a:pt x="92" y="30"/>
                      <a:pt x="92" y="30"/>
                    </a:cubicBezTo>
                    <a:cubicBezTo>
                      <a:pt x="92" y="30"/>
                      <a:pt x="92" y="30"/>
                      <a:pt x="92" y="30"/>
                    </a:cubicBezTo>
                    <a:cubicBezTo>
                      <a:pt x="92" y="29"/>
                      <a:pt x="93" y="29"/>
                      <a:pt x="93" y="29"/>
                    </a:cubicBezTo>
                    <a:cubicBezTo>
                      <a:pt x="93" y="29"/>
                      <a:pt x="93" y="29"/>
                      <a:pt x="93" y="29"/>
                    </a:cubicBezTo>
                    <a:cubicBezTo>
                      <a:pt x="93" y="29"/>
                      <a:pt x="93" y="29"/>
                      <a:pt x="93" y="29"/>
                    </a:cubicBezTo>
                    <a:cubicBezTo>
                      <a:pt x="93" y="29"/>
                      <a:pt x="93" y="29"/>
                      <a:pt x="93" y="29"/>
                    </a:cubicBezTo>
                    <a:cubicBezTo>
                      <a:pt x="93" y="29"/>
                      <a:pt x="93" y="29"/>
                      <a:pt x="93" y="29"/>
                    </a:cubicBezTo>
                    <a:cubicBezTo>
                      <a:pt x="93" y="29"/>
                      <a:pt x="93" y="29"/>
                      <a:pt x="93" y="29"/>
                    </a:cubicBezTo>
                    <a:cubicBezTo>
                      <a:pt x="93" y="29"/>
                      <a:pt x="93" y="29"/>
                      <a:pt x="93" y="29"/>
                    </a:cubicBezTo>
                    <a:cubicBezTo>
                      <a:pt x="93" y="29"/>
                      <a:pt x="93" y="29"/>
                      <a:pt x="93" y="29"/>
                    </a:cubicBezTo>
                    <a:cubicBezTo>
                      <a:pt x="93" y="29"/>
                      <a:pt x="93" y="29"/>
                      <a:pt x="93" y="29"/>
                    </a:cubicBezTo>
                    <a:cubicBezTo>
                      <a:pt x="93" y="29"/>
                      <a:pt x="93" y="29"/>
                      <a:pt x="93" y="29"/>
                    </a:cubicBezTo>
                    <a:cubicBezTo>
                      <a:pt x="93" y="29"/>
                      <a:pt x="93" y="28"/>
                      <a:pt x="94" y="28"/>
                    </a:cubicBezTo>
                    <a:cubicBezTo>
                      <a:pt x="94" y="28"/>
                      <a:pt x="94" y="28"/>
                      <a:pt x="94" y="28"/>
                    </a:cubicBezTo>
                    <a:cubicBezTo>
                      <a:pt x="94" y="28"/>
                      <a:pt x="94" y="28"/>
                      <a:pt x="94" y="28"/>
                    </a:cubicBezTo>
                    <a:cubicBezTo>
                      <a:pt x="94" y="28"/>
                      <a:pt x="94" y="28"/>
                      <a:pt x="94" y="29"/>
                    </a:cubicBezTo>
                    <a:cubicBezTo>
                      <a:pt x="94" y="28"/>
                      <a:pt x="94" y="28"/>
                      <a:pt x="94" y="28"/>
                    </a:cubicBezTo>
                    <a:cubicBezTo>
                      <a:pt x="94" y="28"/>
                      <a:pt x="94" y="28"/>
                      <a:pt x="94" y="28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5" y="28"/>
                      <a:pt x="96" y="28"/>
                      <a:pt x="96" y="28"/>
                    </a:cubicBezTo>
                    <a:cubicBezTo>
                      <a:pt x="96" y="28"/>
                      <a:pt x="96" y="28"/>
                      <a:pt x="96" y="27"/>
                    </a:cubicBezTo>
                    <a:cubicBezTo>
                      <a:pt x="96" y="28"/>
                      <a:pt x="96" y="27"/>
                      <a:pt x="96" y="27"/>
                    </a:cubicBezTo>
                    <a:cubicBezTo>
                      <a:pt x="96" y="27"/>
                      <a:pt x="96" y="27"/>
                      <a:pt x="96" y="27"/>
                    </a:cubicBezTo>
                    <a:cubicBezTo>
                      <a:pt x="96" y="27"/>
                      <a:pt x="96" y="27"/>
                      <a:pt x="96" y="27"/>
                    </a:cubicBezTo>
                    <a:cubicBezTo>
                      <a:pt x="96" y="27"/>
                      <a:pt x="96" y="27"/>
                      <a:pt x="96" y="27"/>
                    </a:cubicBezTo>
                    <a:cubicBezTo>
                      <a:pt x="96" y="27"/>
                      <a:pt x="96" y="27"/>
                      <a:pt x="96" y="27"/>
                    </a:cubicBezTo>
                    <a:cubicBezTo>
                      <a:pt x="96" y="27"/>
                      <a:pt x="96" y="27"/>
                      <a:pt x="96" y="27"/>
                    </a:cubicBezTo>
                    <a:cubicBezTo>
                      <a:pt x="96" y="27"/>
                      <a:pt x="96" y="27"/>
                      <a:pt x="96" y="27"/>
                    </a:cubicBezTo>
                    <a:cubicBezTo>
                      <a:pt x="96" y="26"/>
                      <a:pt x="96" y="26"/>
                      <a:pt x="96" y="26"/>
                    </a:cubicBezTo>
                    <a:cubicBezTo>
                      <a:pt x="96" y="26"/>
                      <a:pt x="96" y="26"/>
                      <a:pt x="96" y="26"/>
                    </a:cubicBezTo>
                    <a:cubicBezTo>
                      <a:pt x="96" y="26"/>
                      <a:pt x="96" y="26"/>
                      <a:pt x="96" y="26"/>
                    </a:cubicBezTo>
                    <a:cubicBezTo>
                      <a:pt x="96" y="26"/>
                      <a:pt x="96" y="26"/>
                      <a:pt x="96" y="25"/>
                    </a:cubicBezTo>
                    <a:cubicBezTo>
                      <a:pt x="96" y="25"/>
                      <a:pt x="96" y="25"/>
                      <a:pt x="96" y="25"/>
                    </a:cubicBezTo>
                    <a:cubicBezTo>
                      <a:pt x="96" y="25"/>
                      <a:pt x="96" y="25"/>
                      <a:pt x="96" y="25"/>
                    </a:cubicBezTo>
                    <a:cubicBezTo>
                      <a:pt x="96" y="25"/>
                      <a:pt x="96" y="25"/>
                      <a:pt x="96" y="25"/>
                    </a:cubicBezTo>
                    <a:cubicBezTo>
                      <a:pt x="96" y="25"/>
                      <a:pt x="96" y="25"/>
                      <a:pt x="96" y="25"/>
                    </a:cubicBezTo>
                    <a:cubicBezTo>
                      <a:pt x="96" y="25"/>
                      <a:pt x="96" y="25"/>
                      <a:pt x="96" y="25"/>
                    </a:cubicBezTo>
                    <a:cubicBezTo>
                      <a:pt x="96" y="25"/>
                      <a:pt x="96" y="25"/>
                      <a:pt x="96" y="25"/>
                    </a:cubicBezTo>
                    <a:cubicBezTo>
                      <a:pt x="96" y="25"/>
                      <a:pt x="96" y="25"/>
                      <a:pt x="96" y="25"/>
                    </a:cubicBezTo>
                    <a:cubicBezTo>
                      <a:pt x="96" y="25"/>
                      <a:pt x="96" y="25"/>
                      <a:pt x="96" y="25"/>
                    </a:cubicBezTo>
                    <a:cubicBezTo>
                      <a:pt x="97" y="25"/>
                      <a:pt x="97" y="25"/>
                      <a:pt x="97" y="25"/>
                    </a:cubicBezTo>
                    <a:cubicBezTo>
                      <a:pt x="97" y="25"/>
                      <a:pt x="97" y="25"/>
                      <a:pt x="97" y="25"/>
                    </a:cubicBezTo>
                    <a:cubicBezTo>
                      <a:pt x="97" y="25"/>
                      <a:pt x="97" y="25"/>
                      <a:pt x="97" y="25"/>
                    </a:cubicBezTo>
                    <a:cubicBezTo>
                      <a:pt x="97" y="25"/>
                      <a:pt x="97" y="25"/>
                      <a:pt x="97" y="25"/>
                    </a:cubicBezTo>
                    <a:cubicBezTo>
                      <a:pt x="97" y="25"/>
                      <a:pt x="97" y="25"/>
                      <a:pt x="97" y="25"/>
                    </a:cubicBezTo>
                    <a:cubicBezTo>
                      <a:pt x="97" y="25"/>
                      <a:pt x="97" y="25"/>
                      <a:pt x="97" y="25"/>
                    </a:cubicBezTo>
                    <a:cubicBezTo>
                      <a:pt x="97" y="25"/>
                      <a:pt x="97" y="25"/>
                      <a:pt x="97" y="25"/>
                    </a:cubicBezTo>
                    <a:cubicBezTo>
                      <a:pt x="97" y="25"/>
                      <a:pt x="97" y="25"/>
                      <a:pt x="97" y="25"/>
                    </a:cubicBezTo>
                    <a:cubicBezTo>
                      <a:pt x="97" y="25"/>
                      <a:pt x="97" y="25"/>
                      <a:pt x="97" y="25"/>
                    </a:cubicBezTo>
                    <a:cubicBezTo>
                      <a:pt x="97" y="25"/>
                      <a:pt x="97" y="25"/>
                      <a:pt x="97" y="25"/>
                    </a:cubicBezTo>
                    <a:cubicBezTo>
                      <a:pt x="97" y="25"/>
                      <a:pt x="97" y="25"/>
                      <a:pt x="97" y="25"/>
                    </a:cubicBezTo>
                    <a:cubicBezTo>
                      <a:pt x="97" y="26"/>
                      <a:pt x="97" y="25"/>
                      <a:pt x="97" y="26"/>
                    </a:cubicBezTo>
                    <a:cubicBezTo>
                      <a:pt x="97" y="26"/>
                      <a:pt x="97" y="26"/>
                      <a:pt x="97" y="26"/>
                    </a:cubicBezTo>
                    <a:cubicBezTo>
                      <a:pt x="97" y="26"/>
                      <a:pt x="97" y="26"/>
                      <a:pt x="97" y="26"/>
                    </a:cubicBezTo>
                    <a:cubicBezTo>
                      <a:pt x="97" y="26"/>
                      <a:pt x="97" y="26"/>
                      <a:pt x="97" y="26"/>
                    </a:cubicBezTo>
                    <a:cubicBezTo>
                      <a:pt x="97" y="26"/>
                      <a:pt x="97" y="26"/>
                      <a:pt x="97" y="26"/>
                    </a:cubicBezTo>
                    <a:cubicBezTo>
                      <a:pt x="97" y="26"/>
                      <a:pt x="97" y="26"/>
                      <a:pt x="97" y="26"/>
                    </a:cubicBezTo>
                    <a:cubicBezTo>
                      <a:pt x="97" y="26"/>
                      <a:pt x="97" y="26"/>
                      <a:pt x="97" y="26"/>
                    </a:cubicBezTo>
                    <a:cubicBezTo>
                      <a:pt x="97" y="26"/>
                      <a:pt x="98" y="26"/>
                      <a:pt x="98" y="26"/>
                    </a:cubicBezTo>
                    <a:cubicBezTo>
                      <a:pt x="98" y="26"/>
                      <a:pt x="98" y="26"/>
                      <a:pt x="98" y="26"/>
                    </a:cubicBezTo>
                    <a:cubicBezTo>
                      <a:pt x="98" y="26"/>
                      <a:pt x="98" y="26"/>
                      <a:pt x="98" y="26"/>
                    </a:cubicBezTo>
                    <a:cubicBezTo>
                      <a:pt x="98" y="26"/>
                      <a:pt x="98" y="26"/>
                      <a:pt x="98" y="26"/>
                    </a:cubicBezTo>
                    <a:cubicBezTo>
                      <a:pt x="98" y="26"/>
                      <a:pt x="98" y="26"/>
                      <a:pt x="98" y="26"/>
                    </a:cubicBezTo>
                    <a:cubicBezTo>
                      <a:pt x="98" y="26"/>
                      <a:pt x="98" y="26"/>
                      <a:pt x="98" y="25"/>
                    </a:cubicBezTo>
                    <a:cubicBezTo>
                      <a:pt x="98" y="25"/>
                      <a:pt x="98" y="25"/>
                      <a:pt x="98" y="25"/>
                    </a:cubicBezTo>
                    <a:cubicBezTo>
                      <a:pt x="98" y="25"/>
                      <a:pt x="98" y="25"/>
                      <a:pt x="98" y="25"/>
                    </a:cubicBezTo>
                    <a:cubicBezTo>
                      <a:pt x="98" y="25"/>
                      <a:pt x="98" y="25"/>
                      <a:pt x="98" y="25"/>
                    </a:cubicBezTo>
                    <a:cubicBezTo>
                      <a:pt x="98" y="25"/>
                      <a:pt x="98" y="25"/>
                      <a:pt x="98" y="25"/>
                    </a:cubicBezTo>
                    <a:cubicBezTo>
                      <a:pt x="98" y="25"/>
                      <a:pt x="98" y="25"/>
                      <a:pt x="98" y="25"/>
                    </a:cubicBezTo>
                    <a:cubicBezTo>
                      <a:pt x="98" y="25"/>
                      <a:pt x="98" y="24"/>
                      <a:pt x="98" y="24"/>
                    </a:cubicBezTo>
                    <a:cubicBezTo>
                      <a:pt x="98" y="24"/>
                      <a:pt x="98" y="24"/>
                      <a:pt x="98" y="24"/>
                    </a:cubicBezTo>
                    <a:cubicBezTo>
                      <a:pt x="98" y="24"/>
                      <a:pt x="98" y="24"/>
                      <a:pt x="97" y="24"/>
                    </a:cubicBezTo>
                    <a:cubicBezTo>
                      <a:pt x="97" y="24"/>
                      <a:pt x="97" y="24"/>
                      <a:pt x="97" y="24"/>
                    </a:cubicBezTo>
                    <a:cubicBezTo>
                      <a:pt x="97" y="24"/>
                      <a:pt x="97" y="24"/>
                      <a:pt x="97" y="24"/>
                    </a:cubicBezTo>
                    <a:cubicBezTo>
                      <a:pt x="97" y="24"/>
                      <a:pt x="97" y="24"/>
                      <a:pt x="97" y="24"/>
                    </a:cubicBezTo>
                    <a:cubicBezTo>
                      <a:pt x="97" y="24"/>
                      <a:pt x="97" y="24"/>
                      <a:pt x="97" y="24"/>
                    </a:cubicBezTo>
                    <a:cubicBezTo>
                      <a:pt x="97" y="24"/>
                      <a:pt x="97" y="24"/>
                      <a:pt x="97" y="24"/>
                    </a:cubicBezTo>
                    <a:cubicBezTo>
                      <a:pt x="97" y="24"/>
                      <a:pt x="97" y="24"/>
                      <a:pt x="97" y="24"/>
                    </a:cubicBezTo>
                    <a:cubicBezTo>
                      <a:pt x="97" y="24"/>
                      <a:pt x="97" y="24"/>
                      <a:pt x="97" y="24"/>
                    </a:cubicBezTo>
                    <a:cubicBezTo>
                      <a:pt x="97" y="24"/>
                      <a:pt x="97" y="24"/>
                      <a:pt x="97" y="23"/>
                    </a:cubicBezTo>
                    <a:cubicBezTo>
                      <a:pt x="97" y="24"/>
                      <a:pt x="97" y="24"/>
                      <a:pt x="97" y="24"/>
                    </a:cubicBezTo>
                    <a:cubicBezTo>
                      <a:pt x="97" y="24"/>
                      <a:pt x="97" y="24"/>
                      <a:pt x="97" y="24"/>
                    </a:cubicBezTo>
                    <a:cubicBezTo>
                      <a:pt x="97" y="24"/>
                      <a:pt x="97" y="24"/>
                      <a:pt x="97" y="24"/>
                    </a:cubicBezTo>
                    <a:cubicBezTo>
                      <a:pt x="97" y="24"/>
                      <a:pt x="97" y="24"/>
                      <a:pt x="97" y="24"/>
                    </a:cubicBezTo>
                    <a:cubicBezTo>
                      <a:pt x="97" y="24"/>
                      <a:pt x="96" y="24"/>
                      <a:pt x="96" y="24"/>
                    </a:cubicBezTo>
                    <a:cubicBezTo>
                      <a:pt x="96" y="24"/>
                      <a:pt x="96" y="24"/>
                      <a:pt x="96" y="24"/>
                    </a:cubicBezTo>
                    <a:cubicBezTo>
                      <a:pt x="96" y="24"/>
                      <a:pt x="96" y="24"/>
                      <a:pt x="96" y="24"/>
                    </a:cubicBezTo>
                    <a:cubicBezTo>
                      <a:pt x="96" y="24"/>
                      <a:pt x="96" y="24"/>
                      <a:pt x="96" y="24"/>
                    </a:cubicBezTo>
                    <a:cubicBezTo>
                      <a:pt x="96" y="24"/>
                      <a:pt x="96" y="24"/>
                      <a:pt x="96" y="24"/>
                    </a:cubicBezTo>
                    <a:cubicBezTo>
                      <a:pt x="96" y="24"/>
                      <a:pt x="96" y="24"/>
                      <a:pt x="96" y="24"/>
                    </a:cubicBezTo>
                    <a:cubicBezTo>
                      <a:pt x="96" y="24"/>
                      <a:pt x="96" y="24"/>
                      <a:pt x="96" y="24"/>
                    </a:cubicBezTo>
                    <a:cubicBezTo>
                      <a:pt x="96" y="24"/>
                      <a:pt x="96" y="24"/>
                      <a:pt x="96" y="24"/>
                    </a:cubicBezTo>
                    <a:cubicBezTo>
                      <a:pt x="96" y="24"/>
                      <a:pt x="96" y="24"/>
                      <a:pt x="96" y="24"/>
                    </a:cubicBezTo>
                    <a:cubicBezTo>
                      <a:pt x="95" y="25"/>
                      <a:pt x="95" y="25"/>
                      <a:pt x="95" y="24"/>
                    </a:cubicBezTo>
                    <a:cubicBezTo>
                      <a:pt x="95" y="24"/>
                      <a:pt x="95" y="24"/>
                      <a:pt x="95" y="24"/>
                    </a:cubicBezTo>
                    <a:cubicBezTo>
                      <a:pt x="95" y="24"/>
                      <a:pt x="95" y="24"/>
                      <a:pt x="95" y="24"/>
                    </a:cubicBezTo>
                    <a:cubicBezTo>
                      <a:pt x="95" y="24"/>
                      <a:pt x="95" y="24"/>
                      <a:pt x="95" y="24"/>
                    </a:cubicBezTo>
                    <a:cubicBezTo>
                      <a:pt x="95" y="24"/>
                      <a:pt x="95" y="24"/>
                      <a:pt x="95" y="24"/>
                    </a:cubicBezTo>
                    <a:cubicBezTo>
                      <a:pt x="94" y="24"/>
                      <a:pt x="94" y="24"/>
                      <a:pt x="94" y="24"/>
                    </a:cubicBezTo>
                    <a:cubicBezTo>
                      <a:pt x="94" y="24"/>
                      <a:pt x="94" y="24"/>
                      <a:pt x="94" y="24"/>
                    </a:cubicBezTo>
                    <a:cubicBezTo>
                      <a:pt x="94" y="24"/>
                      <a:pt x="94" y="24"/>
                      <a:pt x="94" y="24"/>
                    </a:cubicBezTo>
                    <a:cubicBezTo>
                      <a:pt x="94" y="24"/>
                      <a:pt x="94" y="24"/>
                      <a:pt x="94" y="24"/>
                    </a:cubicBezTo>
                    <a:cubicBezTo>
                      <a:pt x="94" y="24"/>
                      <a:pt x="94" y="24"/>
                      <a:pt x="94" y="24"/>
                    </a:cubicBezTo>
                    <a:cubicBezTo>
                      <a:pt x="94" y="24"/>
                      <a:pt x="94" y="24"/>
                      <a:pt x="94" y="24"/>
                    </a:cubicBezTo>
                    <a:cubicBezTo>
                      <a:pt x="94" y="24"/>
                      <a:pt x="94" y="23"/>
                      <a:pt x="94" y="23"/>
                    </a:cubicBezTo>
                    <a:cubicBezTo>
                      <a:pt x="94" y="23"/>
                      <a:pt x="94" y="23"/>
                      <a:pt x="94" y="23"/>
                    </a:cubicBezTo>
                    <a:cubicBezTo>
                      <a:pt x="94" y="23"/>
                      <a:pt x="94" y="23"/>
                      <a:pt x="94" y="23"/>
                    </a:cubicBezTo>
                    <a:cubicBezTo>
                      <a:pt x="94" y="23"/>
                      <a:pt x="94" y="23"/>
                      <a:pt x="94" y="23"/>
                    </a:cubicBezTo>
                    <a:cubicBezTo>
                      <a:pt x="94" y="23"/>
                      <a:pt x="94" y="23"/>
                      <a:pt x="94" y="22"/>
                    </a:cubicBezTo>
                    <a:cubicBezTo>
                      <a:pt x="94" y="22"/>
                      <a:pt x="94" y="22"/>
                      <a:pt x="94" y="22"/>
                    </a:cubicBezTo>
                    <a:cubicBezTo>
                      <a:pt x="94" y="22"/>
                      <a:pt x="94" y="22"/>
                      <a:pt x="94" y="22"/>
                    </a:cubicBezTo>
                    <a:cubicBezTo>
                      <a:pt x="94" y="22"/>
                      <a:pt x="94" y="22"/>
                      <a:pt x="94" y="22"/>
                    </a:cubicBezTo>
                    <a:cubicBezTo>
                      <a:pt x="94" y="22"/>
                      <a:pt x="94" y="22"/>
                      <a:pt x="94" y="22"/>
                    </a:cubicBezTo>
                    <a:cubicBezTo>
                      <a:pt x="94" y="22"/>
                      <a:pt x="94" y="22"/>
                      <a:pt x="94" y="22"/>
                    </a:cubicBezTo>
                    <a:cubicBezTo>
                      <a:pt x="94" y="21"/>
                      <a:pt x="94" y="21"/>
                      <a:pt x="94" y="21"/>
                    </a:cubicBezTo>
                    <a:cubicBezTo>
                      <a:pt x="94" y="21"/>
                      <a:pt x="94" y="21"/>
                      <a:pt x="94" y="21"/>
                    </a:cubicBezTo>
                    <a:cubicBezTo>
                      <a:pt x="94" y="21"/>
                      <a:pt x="94" y="21"/>
                      <a:pt x="94" y="21"/>
                    </a:cubicBezTo>
                    <a:cubicBezTo>
                      <a:pt x="94" y="21"/>
                      <a:pt x="94" y="21"/>
                      <a:pt x="94" y="21"/>
                    </a:cubicBezTo>
                    <a:cubicBezTo>
                      <a:pt x="94" y="21"/>
                      <a:pt x="95" y="21"/>
                      <a:pt x="95" y="21"/>
                    </a:cubicBezTo>
                    <a:cubicBezTo>
                      <a:pt x="95" y="21"/>
                      <a:pt x="95" y="21"/>
                      <a:pt x="95" y="21"/>
                    </a:cubicBezTo>
                    <a:cubicBezTo>
                      <a:pt x="95" y="21"/>
                      <a:pt x="96" y="21"/>
                      <a:pt x="96" y="20"/>
                    </a:cubicBezTo>
                    <a:cubicBezTo>
                      <a:pt x="96" y="20"/>
                      <a:pt x="96" y="20"/>
                      <a:pt x="96" y="20"/>
                    </a:cubicBezTo>
                    <a:cubicBezTo>
                      <a:pt x="96" y="20"/>
                      <a:pt x="96" y="20"/>
                      <a:pt x="96" y="20"/>
                    </a:cubicBezTo>
                    <a:cubicBezTo>
                      <a:pt x="96" y="20"/>
                      <a:pt x="96" y="20"/>
                      <a:pt x="96" y="20"/>
                    </a:cubicBezTo>
                    <a:cubicBezTo>
                      <a:pt x="96" y="20"/>
                      <a:pt x="96" y="20"/>
                      <a:pt x="96" y="20"/>
                    </a:cubicBezTo>
                    <a:cubicBezTo>
                      <a:pt x="96" y="20"/>
                      <a:pt x="96" y="20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97" y="20"/>
                      <a:pt x="97" y="19"/>
                      <a:pt x="98" y="19"/>
                    </a:cubicBezTo>
                    <a:cubicBezTo>
                      <a:pt x="98" y="19"/>
                      <a:pt x="98" y="19"/>
                      <a:pt x="98" y="19"/>
                    </a:cubicBezTo>
                    <a:cubicBezTo>
                      <a:pt x="98" y="19"/>
                      <a:pt x="98" y="19"/>
                      <a:pt x="98" y="19"/>
                    </a:cubicBezTo>
                    <a:cubicBezTo>
                      <a:pt x="98" y="19"/>
                      <a:pt x="98" y="19"/>
                      <a:pt x="98" y="19"/>
                    </a:cubicBezTo>
                    <a:cubicBezTo>
                      <a:pt x="98" y="19"/>
                      <a:pt x="98" y="19"/>
                      <a:pt x="98" y="19"/>
                    </a:cubicBezTo>
                    <a:cubicBezTo>
                      <a:pt x="98" y="19"/>
                      <a:pt x="98" y="19"/>
                      <a:pt x="98" y="19"/>
                    </a:cubicBezTo>
                    <a:cubicBezTo>
                      <a:pt x="98" y="19"/>
                      <a:pt x="98" y="19"/>
                      <a:pt x="98" y="19"/>
                    </a:cubicBezTo>
                    <a:cubicBezTo>
                      <a:pt x="98" y="19"/>
                      <a:pt x="98" y="19"/>
                      <a:pt x="98" y="19"/>
                    </a:cubicBezTo>
                    <a:cubicBezTo>
                      <a:pt x="98" y="19"/>
                      <a:pt x="98" y="19"/>
                      <a:pt x="98" y="19"/>
                    </a:cubicBezTo>
                    <a:cubicBezTo>
                      <a:pt x="98" y="19"/>
                      <a:pt x="98" y="19"/>
                      <a:pt x="98" y="19"/>
                    </a:cubicBezTo>
                    <a:cubicBezTo>
                      <a:pt x="98" y="18"/>
                      <a:pt x="98" y="18"/>
                      <a:pt x="99" y="18"/>
                    </a:cubicBezTo>
                    <a:cubicBezTo>
                      <a:pt x="99" y="18"/>
                      <a:pt x="99" y="18"/>
                      <a:pt x="99" y="18"/>
                    </a:cubicBezTo>
                    <a:cubicBezTo>
                      <a:pt x="99" y="18"/>
                      <a:pt x="99" y="18"/>
                      <a:pt x="99" y="18"/>
                    </a:cubicBezTo>
                    <a:cubicBezTo>
                      <a:pt x="99" y="18"/>
                      <a:pt x="99" y="18"/>
                      <a:pt x="99" y="18"/>
                    </a:cubicBezTo>
                    <a:cubicBezTo>
                      <a:pt x="99" y="18"/>
                      <a:pt x="99" y="18"/>
                      <a:pt x="99" y="18"/>
                    </a:cubicBezTo>
                    <a:cubicBezTo>
                      <a:pt x="99" y="18"/>
                      <a:pt x="99" y="18"/>
                      <a:pt x="99" y="18"/>
                    </a:cubicBezTo>
                    <a:cubicBezTo>
                      <a:pt x="99" y="18"/>
                      <a:pt x="99" y="18"/>
                      <a:pt x="99" y="18"/>
                    </a:cubicBezTo>
                    <a:cubicBezTo>
                      <a:pt x="99" y="18"/>
                      <a:pt x="99" y="17"/>
                      <a:pt x="99" y="17"/>
                    </a:cubicBezTo>
                    <a:cubicBezTo>
                      <a:pt x="99" y="17"/>
                      <a:pt x="99" y="17"/>
                      <a:pt x="100" y="17"/>
                    </a:cubicBezTo>
                    <a:cubicBezTo>
                      <a:pt x="99" y="17"/>
                      <a:pt x="99" y="17"/>
                      <a:pt x="99" y="17"/>
                    </a:cubicBezTo>
                    <a:cubicBezTo>
                      <a:pt x="99" y="17"/>
                      <a:pt x="99" y="17"/>
                      <a:pt x="99" y="17"/>
                    </a:cubicBezTo>
                    <a:cubicBezTo>
                      <a:pt x="99" y="17"/>
                      <a:pt x="99" y="17"/>
                      <a:pt x="99" y="17"/>
                    </a:cubicBezTo>
                    <a:cubicBezTo>
                      <a:pt x="99" y="17"/>
                      <a:pt x="99" y="17"/>
                      <a:pt x="99" y="17"/>
                    </a:cubicBezTo>
                    <a:cubicBezTo>
                      <a:pt x="99" y="17"/>
                      <a:pt x="99" y="17"/>
                      <a:pt x="99" y="17"/>
                    </a:cubicBezTo>
                    <a:cubicBezTo>
                      <a:pt x="99" y="17"/>
                      <a:pt x="99" y="17"/>
                      <a:pt x="99" y="17"/>
                    </a:cubicBezTo>
                    <a:cubicBezTo>
                      <a:pt x="99" y="17"/>
                      <a:pt x="99" y="17"/>
                      <a:pt x="99" y="17"/>
                    </a:cubicBezTo>
                    <a:cubicBezTo>
                      <a:pt x="99" y="17"/>
                      <a:pt x="99" y="17"/>
                      <a:pt x="99" y="17"/>
                    </a:cubicBezTo>
                    <a:cubicBezTo>
                      <a:pt x="99" y="17"/>
                      <a:pt x="99" y="17"/>
                      <a:pt x="99" y="17"/>
                    </a:cubicBezTo>
                    <a:cubicBezTo>
                      <a:pt x="99" y="17"/>
                      <a:pt x="99" y="17"/>
                      <a:pt x="99" y="17"/>
                    </a:cubicBezTo>
                    <a:cubicBezTo>
                      <a:pt x="99" y="17"/>
                      <a:pt x="99" y="17"/>
                      <a:pt x="99" y="17"/>
                    </a:cubicBezTo>
                    <a:cubicBezTo>
                      <a:pt x="99" y="17"/>
                      <a:pt x="99" y="17"/>
                      <a:pt x="99" y="17"/>
                    </a:cubicBezTo>
                    <a:cubicBezTo>
                      <a:pt x="99" y="17"/>
                      <a:pt x="99" y="17"/>
                      <a:pt x="99" y="17"/>
                    </a:cubicBezTo>
                    <a:cubicBezTo>
                      <a:pt x="99" y="17"/>
                      <a:pt x="99" y="17"/>
                      <a:pt x="99" y="17"/>
                    </a:cubicBezTo>
                    <a:cubicBezTo>
                      <a:pt x="99" y="17"/>
                      <a:pt x="99" y="17"/>
                      <a:pt x="99" y="17"/>
                    </a:cubicBezTo>
                    <a:cubicBezTo>
                      <a:pt x="99" y="17"/>
                      <a:pt x="100" y="17"/>
                      <a:pt x="100" y="16"/>
                    </a:cubicBezTo>
                    <a:cubicBezTo>
                      <a:pt x="100" y="16"/>
                      <a:pt x="100" y="16"/>
                      <a:pt x="100" y="16"/>
                    </a:cubicBezTo>
                    <a:cubicBezTo>
                      <a:pt x="100" y="16"/>
                      <a:pt x="100" y="17"/>
                      <a:pt x="100" y="17"/>
                    </a:cubicBezTo>
                    <a:cubicBezTo>
                      <a:pt x="100" y="17"/>
                      <a:pt x="100" y="17"/>
                      <a:pt x="100" y="17"/>
                    </a:cubicBezTo>
                    <a:cubicBezTo>
                      <a:pt x="100" y="17"/>
                      <a:pt x="100" y="17"/>
                      <a:pt x="100" y="17"/>
                    </a:cubicBezTo>
                    <a:cubicBezTo>
                      <a:pt x="100" y="17"/>
                      <a:pt x="100" y="16"/>
                      <a:pt x="100" y="16"/>
                    </a:cubicBezTo>
                    <a:cubicBezTo>
                      <a:pt x="100" y="16"/>
                      <a:pt x="100" y="16"/>
                      <a:pt x="101" y="1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01" y="16"/>
                      <a:pt x="101" y="16"/>
                      <a:pt x="102" y="16"/>
                    </a:cubicBezTo>
                    <a:cubicBezTo>
                      <a:pt x="102" y="16"/>
                      <a:pt x="102" y="16"/>
                      <a:pt x="102" y="16"/>
                    </a:cubicBezTo>
                    <a:cubicBezTo>
                      <a:pt x="102" y="16"/>
                      <a:pt x="102" y="16"/>
                      <a:pt x="102" y="16"/>
                    </a:cubicBezTo>
                    <a:cubicBezTo>
                      <a:pt x="102" y="16"/>
                      <a:pt x="102" y="16"/>
                      <a:pt x="102" y="16"/>
                    </a:cubicBezTo>
                    <a:cubicBezTo>
                      <a:pt x="102" y="16"/>
                      <a:pt x="102" y="16"/>
                      <a:pt x="102" y="16"/>
                    </a:cubicBezTo>
                    <a:cubicBezTo>
                      <a:pt x="102" y="16"/>
                      <a:pt x="102" y="16"/>
                      <a:pt x="102" y="16"/>
                    </a:cubicBezTo>
                    <a:cubicBezTo>
                      <a:pt x="102" y="16"/>
                      <a:pt x="102" y="16"/>
                      <a:pt x="102" y="16"/>
                    </a:cubicBezTo>
                    <a:cubicBezTo>
                      <a:pt x="103" y="16"/>
                      <a:pt x="103" y="16"/>
                      <a:pt x="103" y="16"/>
                    </a:cubicBezTo>
                    <a:cubicBezTo>
                      <a:pt x="103" y="16"/>
                      <a:pt x="103" y="16"/>
                      <a:pt x="103" y="16"/>
                    </a:cubicBezTo>
                    <a:cubicBezTo>
                      <a:pt x="103" y="16"/>
                      <a:pt x="103" y="16"/>
                      <a:pt x="103" y="16"/>
                    </a:cubicBezTo>
                    <a:cubicBezTo>
                      <a:pt x="103" y="16"/>
                      <a:pt x="103" y="16"/>
                      <a:pt x="103" y="16"/>
                    </a:cubicBezTo>
                    <a:cubicBezTo>
                      <a:pt x="103" y="16"/>
                      <a:pt x="103" y="16"/>
                      <a:pt x="103" y="16"/>
                    </a:cubicBezTo>
                    <a:cubicBezTo>
                      <a:pt x="103" y="16"/>
                      <a:pt x="103" y="16"/>
                      <a:pt x="103" y="16"/>
                    </a:cubicBezTo>
                    <a:cubicBezTo>
                      <a:pt x="103" y="15"/>
                      <a:pt x="103" y="15"/>
                      <a:pt x="103" y="15"/>
                    </a:cubicBezTo>
                    <a:cubicBezTo>
                      <a:pt x="103" y="15"/>
                      <a:pt x="103" y="15"/>
                      <a:pt x="103" y="15"/>
                    </a:cubicBezTo>
                    <a:cubicBezTo>
                      <a:pt x="104" y="15"/>
                      <a:pt x="104" y="15"/>
                      <a:pt x="104" y="15"/>
                    </a:cubicBezTo>
                    <a:cubicBezTo>
                      <a:pt x="104" y="15"/>
                      <a:pt x="104" y="15"/>
                      <a:pt x="104" y="15"/>
                    </a:cubicBezTo>
                    <a:cubicBezTo>
                      <a:pt x="104" y="15"/>
                      <a:pt x="104" y="15"/>
                      <a:pt x="104" y="15"/>
                    </a:cubicBezTo>
                    <a:cubicBezTo>
                      <a:pt x="104" y="15"/>
                      <a:pt x="104" y="15"/>
                      <a:pt x="104" y="15"/>
                    </a:cubicBezTo>
                    <a:cubicBezTo>
                      <a:pt x="104" y="15"/>
                      <a:pt x="105" y="15"/>
                      <a:pt x="105" y="15"/>
                    </a:cubicBezTo>
                    <a:cubicBezTo>
                      <a:pt x="105" y="15"/>
                      <a:pt x="105" y="15"/>
                      <a:pt x="105" y="15"/>
                    </a:cubicBezTo>
                    <a:cubicBezTo>
                      <a:pt x="105" y="15"/>
                      <a:pt x="105" y="15"/>
                      <a:pt x="105" y="15"/>
                    </a:cubicBezTo>
                    <a:cubicBezTo>
                      <a:pt x="105" y="15"/>
                      <a:pt x="105" y="15"/>
                      <a:pt x="105" y="15"/>
                    </a:cubicBezTo>
                    <a:cubicBezTo>
                      <a:pt x="106" y="15"/>
                      <a:pt x="106" y="15"/>
                      <a:pt x="106" y="15"/>
                    </a:cubicBezTo>
                    <a:cubicBezTo>
                      <a:pt x="106" y="15"/>
                      <a:pt x="106" y="15"/>
                      <a:pt x="106" y="15"/>
                    </a:cubicBezTo>
                    <a:cubicBezTo>
                      <a:pt x="106" y="15"/>
                      <a:pt x="106" y="15"/>
                      <a:pt x="106" y="15"/>
                    </a:cubicBezTo>
                    <a:cubicBezTo>
                      <a:pt x="106" y="15"/>
                      <a:pt x="106" y="15"/>
                      <a:pt x="106" y="15"/>
                    </a:cubicBezTo>
                    <a:cubicBezTo>
                      <a:pt x="106" y="15"/>
                      <a:pt x="106" y="15"/>
                      <a:pt x="106" y="15"/>
                    </a:cubicBezTo>
                    <a:cubicBezTo>
                      <a:pt x="106" y="15"/>
                      <a:pt x="107" y="15"/>
                      <a:pt x="107" y="15"/>
                    </a:cubicBezTo>
                    <a:cubicBezTo>
                      <a:pt x="107" y="15"/>
                      <a:pt x="107" y="15"/>
                      <a:pt x="107" y="15"/>
                    </a:cubicBezTo>
                    <a:cubicBezTo>
                      <a:pt x="107" y="16"/>
                      <a:pt x="107" y="15"/>
                      <a:pt x="107" y="16"/>
                    </a:cubicBezTo>
                    <a:cubicBezTo>
                      <a:pt x="107" y="16"/>
                      <a:pt x="107" y="16"/>
                      <a:pt x="107" y="16"/>
                    </a:cubicBezTo>
                    <a:cubicBezTo>
                      <a:pt x="107" y="16"/>
                      <a:pt x="107" y="16"/>
                      <a:pt x="107" y="16"/>
                    </a:cubicBezTo>
                    <a:cubicBezTo>
                      <a:pt x="107" y="16"/>
                      <a:pt x="107" y="16"/>
                      <a:pt x="107" y="16"/>
                    </a:cubicBezTo>
                    <a:cubicBezTo>
                      <a:pt x="107" y="16"/>
                      <a:pt x="107" y="16"/>
                      <a:pt x="107" y="16"/>
                    </a:cubicBezTo>
                    <a:cubicBezTo>
                      <a:pt x="107" y="16"/>
                      <a:pt x="107" y="16"/>
                      <a:pt x="107" y="16"/>
                    </a:cubicBezTo>
                    <a:cubicBezTo>
                      <a:pt x="107" y="16"/>
                      <a:pt x="107" y="16"/>
                      <a:pt x="107" y="16"/>
                    </a:cubicBezTo>
                    <a:cubicBezTo>
                      <a:pt x="107" y="16"/>
                      <a:pt x="107" y="16"/>
                      <a:pt x="107" y="16"/>
                    </a:cubicBezTo>
                    <a:cubicBezTo>
                      <a:pt x="107" y="16"/>
                      <a:pt x="107" y="16"/>
                      <a:pt x="107" y="16"/>
                    </a:cubicBezTo>
                    <a:cubicBezTo>
                      <a:pt x="108" y="16"/>
                      <a:pt x="108" y="16"/>
                      <a:pt x="108" y="16"/>
                    </a:cubicBezTo>
                    <a:cubicBezTo>
                      <a:pt x="108" y="16"/>
                      <a:pt x="108" y="16"/>
                      <a:pt x="108" y="16"/>
                    </a:cubicBezTo>
                    <a:cubicBezTo>
                      <a:pt x="108" y="16"/>
                      <a:pt x="108" y="16"/>
                      <a:pt x="108" y="16"/>
                    </a:cubicBezTo>
                    <a:cubicBezTo>
                      <a:pt x="109" y="16"/>
                      <a:pt x="109" y="16"/>
                      <a:pt x="109" y="16"/>
                    </a:cubicBezTo>
                    <a:cubicBezTo>
                      <a:pt x="109" y="16"/>
                      <a:pt x="110" y="16"/>
                      <a:pt x="110" y="16"/>
                    </a:cubicBezTo>
                    <a:cubicBezTo>
                      <a:pt x="110" y="16"/>
                      <a:pt x="110" y="16"/>
                      <a:pt x="110" y="16"/>
                    </a:cubicBezTo>
                    <a:cubicBezTo>
                      <a:pt x="110" y="16"/>
                      <a:pt x="110" y="16"/>
                      <a:pt x="110" y="16"/>
                    </a:cubicBezTo>
                    <a:cubicBezTo>
                      <a:pt x="110" y="17"/>
                      <a:pt x="110" y="16"/>
                      <a:pt x="110" y="17"/>
                    </a:cubicBezTo>
                    <a:cubicBezTo>
                      <a:pt x="110" y="17"/>
                      <a:pt x="110" y="17"/>
                      <a:pt x="110" y="17"/>
                    </a:cubicBezTo>
                    <a:cubicBezTo>
                      <a:pt x="110" y="17"/>
                      <a:pt x="111" y="17"/>
                      <a:pt x="111" y="17"/>
                    </a:cubicBezTo>
                    <a:cubicBezTo>
                      <a:pt x="111" y="17"/>
                      <a:pt x="111" y="17"/>
                      <a:pt x="111" y="17"/>
                    </a:cubicBezTo>
                    <a:cubicBezTo>
                      <a:pt x="111" y="17"/>
                      <a:pt x="111" y="17"/>
                      <a:pt x="111" y="17"/>
                    </a:cubicBezTo>
                    <a:cubicBezTo>
                      <a:pt x="111" y="17"/>
                      <a:pt x="111" y="17"/>
                      <a:pt x="111" y="17"/>
                    </a:cubicBezTo>
                    <a:cubicBezTo>
                      <a:pt x="111" y="17"/>
                      <a:pt x="111" y="17"/>
                      <a:pt x="111" y="17"/>
                    </a:cubicBezTo>
                    <a:cubicBezTo>
                      <a:pt x="111" y="17"/>
                      <a:pt x="111" y="17"/>
                      <a:pt x="111" y="17"/>
                    </a:cubicBezTo>
                    <a:cubicBezTo>
                      <a:pt x="111" y="17"/>
                      <a:pt x="111" y="17"/>
                      <a:pt x="111" y="17"/>
                    </a:cubicBezTo>
                    <a:cubicBezTo>
                      <a:pt x="111" y="17"/>
                      <a:pt x="111" y="17"/>
                      <a:pt x="111" y="17"/>
                    </a:cubicBezTo>
                    <a:cubicBezTo>
                      <a:pt x="111" y="17"/>
                      <a:pt x="112" y="17"/>
                      <a:pt x="112" y="17"/>
                    </a:cubicBezTo>
                    <a:cubicBezTo>
                      <a:pt x="112" y="17"/>
                      <a:pt x="112" y="17"/>
                      <a:pt x="112" y="17"/>
                    </a:cubicBezTo>
                    <a:cubicBezTo>
                      <a:pt x="112" y="17"/>
                      <a:pt x="112" y="17"/>
                      <a:pt x="112" y="17"/>
                    </a:cubicBezTo>
                    <a:cubicBezTo>
                      <a:pt x="112" y="17"/>
                      <a:pt x="112" y="17"/>
                      <a:pt x="112" y="17"/>
                    </a:cubicBezTo>
                    <a:cubicBezTo>
                      <a:pt x="112" y="17"/>
                      <a:pt x="112" y="17"/>
                      <a:pt x="112" y="17"/>
                    </a:cubicBezTo>
                    <a:cubicBezTo>
                      <a:pt x="112" y="17"/>
                      <a:pt x="112" y="17"/>
                      <a:pt x="112" y="17"/>
                    </a:cubicBezTo>
                    <a:cubicBezTo>
                      <a:pt x="112" y="17"/>
                      <a:pt x="112" y="17"/>
                      <a:pt x="112" y="17"/>
                    </a:cubicBezTo>
                    <a:cubicBezTo>
                      <a:pt x="112" y="17"/>
                      <a:pt x="112" y="17"/>
                      <a:pt x="112" y="17"/>
                    </a:cubicBezTo>
                    <a:cubicBezTo>
                      <a:pt x="112" y="17"/>
                      <a:pt x="112" y="17"/>
                      <a:pt x="112" y="17"/>
                    </a:cubicBezTo>
                    <a:cubicBezTo>
                      <a:pt x="112" y="17"/>
                      <a:pt x="112" y="17"/>
                      <a:pt x="112" y="17"/>
                    </a:cubicBezTo>
                    <a:cubicBezTo>
                      <a:pt x="112" y="17"/>
                      <a:pt x="112" y="17"/>
                      <a:pt x="113" y="17"/>
                    </a:cubicBezTo>
                    <a:cubicBezTo>
                      <a:pt x="113" y="17"/>
                      <a:pt x="113" y="17"/>
                      <a:pt x="113" y="17"/>
                    </a:cubicBezTo>
                    <a:cubicBezTo>
                      <a:pt x="113" y="17"/>
                      <a:pt x="113" y="17"/>
                      <a:pt x="113" y="17"/>
                    </a:cubicBezTo>
                    <a:cubicBezTo>
                      <a:pt x="113" y="17"/>
                      <a:pt x="113" y="17"/>
                      <a:pt x="113" y="18"/>
                    </a:cubicBezTo>
                    <a:cubicBezTo>
                      <a:pt x="113" y="18"/>
                      <a:pt x="113" y="18"/>
                      <a:pt x="113" y="18"/>
                    </a:cubicBezTo>
                    <a:cubicBezTo>
                      <a:pt x="113" y="19"/>
                      <a:pt x="112" y="19"/>
                      <a:pt x="111" y="19"/>
                    </a:cubicBezTo>
                    <a:cubicBezTo>
                      <a:pt x="111" y="19"/>
                      <a:pt x="110" y="19"/>
                      <a:pt x="110" y="18"/>
                    </a:cubicBezTo>
                    <a:cubicBezTo>
                      <a:pt x="110" y="19"/>
                      <a:pt x="110" y="19"/>
                      <a:pt x="110" y="19"/>
                    </a:cubicBezTo>
                    <a:cubicBezTo>
                      <a:pt x="110" y="19"/>
                      <a:pt x="110" y="20"/>
                      <a:pt x="111" y="20"/>
                    </a:cubicBezTo>
                    <a:cubicBezTo>
                      <a:pt x="111" y="20"/>
                      <a:pt x="111" y="20"/>
                      <a:pt x="111" y="20"/>
                    </a:cubicBezTo>
                    <a:cubicBezTo>
                      <a:pt x="111" y="20"/>
                      <a:pt x="111" y="20"/>
                      <a:pt x="111" y="19"/>
                    </a:cubicBezTo>
                    <a:cubicBezTo>
                      <a:pt x="111" y="19"/>
                      <a:pt x="111" y="19"/>
                      <a:pt x="112" y="19"/>
                    </a:cubicBezTo>
                    <a:cubicBezTo>
                      <a:pt x="112" y="19"/>
                      <a:pt x="112" y="19"/>
                      <a:pt x="113" y="20"/>
                    </a:cubicBezTo>
                    <a:cubicBezTo>
                      <a:pt x="112" y="19"/>
                      <a:pt x="112" y="19"/>
                      <a:pt x="113" y="19"/>
                    </a:cubicBezTo>
                    <a:cubicBezTo>
                      <a:pt x="113" y="19"/>
                      <a:pt x="113" y="19"/>
                      <a:pt x="113" y="19"/>
                    </a:cubicBezTo>
                    <a:cubicBezTo>
                      <a:pt x="113" y="19"/>
                      <a:pt x="113" y="19"/>
                      <a:pt x="113" y="19"/>
                    </a:cubicBezTo>
                    <a:cubicBezTo>
                      <a:pt x="113" y="19"/>
                      <a:pt x="113" y="19"/>
                      <a:pt x="113" y="19"/>
                    </a:cubicBezTo>
                    <a:cubicBezTo>
                      <a:pt x="113" y="19"/>
                      <a:pt x="113" y="19"/>
                      <a:pt x="113" y="18"/>
                    </a:cubicBezTo>
                    <a:cubicBezTo>
                      <a:pt x="113" y="18"/>
                      <a:pt x="113" y="18"/>
                      <a:pt x="113" y="18"/>
                    </a:cubicBezTo>
                    <a:cubicBezTo>
                      <a:pt x="114" y="18"/>
                      <a:pt x="114" y="18"/>
                      <a:pt x="114" y="18"/>
                    </a:cubicBezTo>
                    <a:cubicBezTo>
                      <a:pt x="114" y="18"/>
                      <a:pt x="115" y="18"/>
                      <a:pt x="115" y="18"/>
                    </a:cubicBezTo>
                    <a:cubicBezTo>
                      <a:pt x="115" y="18"/>
                      <a:pt x="115" y="18"/>
                      <a:pt x="115" y="18"/>
                    </a:cubicBezTo>
                    <a:cubicBezTo>
                      <a:pt x="115" y="18"/>
                      <a:pt x="115" y="18"/>
                      <a:pt x="115" y="18"/>
                    </a:cubicBezTo>
                    <a:cubicBezTo>
                      <a:pt x="115" y="18"/>
                      <a:pt x="115" y="18"/>
                      <a:pt x="115" y="18"/>
                    </a:cubicBezTo>
                    <a:cubicBezTo>
                      <a:pt x="115" y="18"/>
                      <a:pt x="115" y="18"/>
                      <a:pt x="115" y="18"/>
                    </a:cubicBezTo>
                    <a:cubicBezTo>
                      <a:pt x="115" y="18"/>
                      <a:pt x="115" y="18"/>
                      <a:pt x="114" y="18"/>
                    </a:cubicBezTo>
                    <a:cubicBezTo>
                      <a:pt x="114" y="18"/>
                      <a:pt x="114" y="18"/>
                      <a:pt x="114" y="18"/>
                    </a:cubicBezTo>
                    <a:cubicBezTo>
                      <a:pt x="114" y="18"/>
                      <a:pt x="114" y="18"/>
                      <a:pt x="114" y="18"/>
                    </a:cubicBezTo>
                    <a:cubicBezTo>
                      <a:pt x="114" y="18"/>
                      <a:pt x="114" y="18"/>
                      <a:pt x="114" y="18"/>
                    </a:cubicBezTo>
                    <a:cubicBezTo>
                      <a:pt x="114" y="17"/>
                      <a:pt x="114" y="17"/>
                      <a:pt x="114" y="17"/>
                    </a:cubicBezTo>
                    <a:cubicBezTo>
                      <a:pt x="114" y="17"/>
                      <a:pt x="114" y="17"/>
                      <a:pt x="114" y="17"/>
                    </a:cubicBezTo>
                    <a:cubicBezTo>
                      <a:pt x="114" y="17"/>
                      <a:pt x="114" y="17"/>
                      <a:pt x="114" y="17"/>
                    </a:cubicBezTo>
                    <a:cubicBezTo>
                      <a:pt x="114" y="17"/>
                      <a:pt x="114" y="17"/>
                      <a:pt x="114" y="17"/>
                    </a:cubicBezTo>
                    <a:cubicBezTo>
                      <a:pt x="114" y="17"/>
                      <a:pt x="114" y="17"/>
                      <a:pt x="114" y="17"/>
                    </a:cubicBezTo>
                    <a:cubicBezTo>
                      <a:pt x="114" y="17"/>
                      <a:pt x="114" y="17"/>
                      <a:pt x="114" y="17"/>
                    </a:cubicBezTo>
                    <a:cubicBezTo>
                      <a:pt x="114" y="17"/>
                      <a:pt x="114" y="17"/>
                      <a:pt x="114" y="17"/>
                    </a:cubicBezTo>
                    <a:cubicBezTo>
                      <a:pt x="114" y="17"/>
                      <a:pt x="114" y="17"/>
                      <a:pt x="114" y="17"/>
                    </a:cubicBezTo>
                    <a:cubicBezTo>
                      <a:pt x="114" y="17"/>
                      <a:pt x="114" y="17"/>
                      <a:pt x="114" y="17"/>
                    </a:cubicBezTo>
                    <a:cubicBezTo>
                      <a:pt x="114" y="17"/>
                      <a:pt x="114" y="17"/>
                      <a:pt x="114" y="17"/>
                    </a:cubicBezTo>
                    <a:cubicBezTo>
                      <a:pt x="114" y="17"/>
                      <a:pt x="114" y="17"/>
                      <a:pt x="114" y="17"/>
                    </a:cubicBezTo>
                    <a:cubicBezTo>
                      <a:pt x="114" y="17"/>
                      <a:pt x="114" y="17"/>
                      <a:pt x="114" y="17"/>
                    </a:cubicBezTo>
                    <a:cubicBezTo>
                      <a:pt x="114" y="17"/>
                      <a:pt x="114" y="17"/>
                      <a:pt x="114" y="17"/>
                    </a:cubicBezTo>
                    <a:cubicBezTo>
                      <a:pt x="114" y="17"/>
                      <a:pt x="115" y="17"/>
                      <a:pt x="115" y="17"/>
                    </a:cubicBezTo>
                    <a:cubicBezTo>
                      <a:pt x="115" y="17"/>
                      <a:pt x="115" y="17"/>
                      <a:pt x="115" y="17"/>
                    </a:cubicBezTo>
                    <a:cubicBezTo>
                      <a:pt x="115" y="17"/>
                      <a:pt x="115" y="17"/>
                      <a:pt x="115" y="17"/>
                    </a:cubicBezTo>
                    <a:cubicBezTo>
                      <a:pt x="115" y="17"/>
                      <a:pt x="115" y="17"/>
                      <a:pt x="115" y="17"/>
                    </a:cubicBezTo>
                    <a:cubicBezTo>
                      <a:pt x="115" y="17"/>
                      <a:pt x="115" y="17"/>
                      <a:pt x="115" y="17"/>
                    </a:cubicBezTo>
                    <a:cubicBezTo>
                      <a:pt x="116" y="17"/>
                      <a:pt x="116" y="17"/>
                      <a:pt x="116" y="17"/>
                    </a:cubicBezTo>
                    <a:cubicBezTo>
                      <a:pt x="116" y="17"/>
                      <a:pt x="116" y="17"/>
                      <a:pt x="116" y="17"/>
                    </a:cubicBezTo>
                    <a:cubicBezTo>
                      <a:pt x="116" y="18"/>
                      <a:pt x="115" y="17"/>
                      <a:pt x="115" y="18"/>
                    </a:cubicBezTo>
                    <a:cubicBezTo>
                      <a:pt x="116" y="18"/>
                      <a:pt x="116" y="18"/>
                      <a:pt x="116" y="18"/>
                    </a:cubicBezTo>
                    <a:cubicBezTo>
                      <a:pt x="117" y="17"/>
                      <a:pt x="117" y="17"/>
                      <a:pt x="117" y="17"/>
                    </a:cubicBezTo>
                    <a:cubicBezTo>
                      <a:pt x="117" y="17"/>
                      <a:pt x="117" y="17"/>
                      <a:pt x="117" y="17"/>
                    </a:cubicBezTo>
                    <a:cubicBezTo>
                      <a:pt x="117" y="17"/>
                      <a:pt x="117" y="17"/>
                      <a:pt x="117" y="17"/>
                    </a:cubicBezTo>
                    <a:cubicBezTo>
                      <a:pt x="117" y="17"/>
                      <a:pt x="117" y="17"/>
                      <a:pt x="117" y="17"/>
                    </a:cubicBezTo>
                    <a:cubicBezTo>
                      <a:pt x="117" y="17"/>
                      <a:pt x="118" y="17"/>
                      <a:pt x="118" y="17"/>
                    </a:cubicBezTo>
                    <a:cubicBezTo>
                      <a:pt x="118" y="17"/>
                      <a:pt x="118" y="17"/>
                      <a:pt x="118" y="17"/>
                    </a:cubicBezTo>
                    <a:cubicBezTo>
                      <a:pt x="118" y="17"/>
                      <a:pt x="118" y="17"/>
                      <a:pt x="118" y="17"/>
                    </a:cubicBezTo>
                    <a:cubicBezTo>
                      <a:pt x="118" y="17"/>
                      <a:pt x="118" y="17"/>
                      <a:pt x="118" y="17"/>
                    </a:cubicBezTo>
                    <a:cubicBezTo>
                      <a:pt x="118" y="17"/>
                      <a:pt x="118" y="17"/>
                      <a:pt x="118" y="17"/>
                    </a:cubicBezTo>
                    <a:cubicBezTo>
                      <a:pt x="118" y="17"/>
                      <a:pt x="118" y="17"/>
                      <a:pt x="118" y="17"/>
                    </a:cubicBezTo>
                    <a:cubicBezTo>
                      <a:pt x="118" y="17"/>
                      <a:pt x="118" y="17"/>
                      <a:pt x="118" y="17"/>
                    </a:cubicBezTo>
                    <a:cubicBezTo>
                      <a:pt x="118" y="17"/>
                      <a:pt x="118" y="17"/>
                      <a:pt x="118" y="17"/>
                    </a:cubicBezTo>
                    <a:cubicBezTo>
                      <a:pt x="118" y="17"/>
                      <a:pt x="118" y="17"/>
                      <a:pt x="118" y="17"/>
                    </a:cubicBezTo>
                    <a:cubicBezTo>
                      <a:pt x="118" y="16"/>
                      <a:pt x="119" y="16"/>
                      <a:pt x="119" y="16"/>
                    </a:cubicBezTo>
                    <a:cubicBezTo>
                      <a:pt x="119" y="16"/>
                      <a:pt x="119" y="16"/>
                      <a:pt x="119" y="16"/>
                    </a:cubicBezTo>
                    <a:cubicBezTo>
                      <a:pt x="119" y="16"/>
                      <a:pt x="119" y="16"/>
                      <a:pt x="119" y="16"/>
                    </a:cubicBezTo>
                    <a:cubicBezTo>
                      <a:pt x="119" y="16"/>
                      <a:pt x="119" y="16"/>
                      <a:pt x="119" y="16"/>
                    </a:cubicBezTo>
                    <a:cubicBezTo>
                      <a:pt x="119" y="16"/>
                      <a:pt x="119" y="17"/>
                      <a:pt x="119" y="17"/>
                    </a:cubicBezTo>
                    <a:cubicBezTo>
                      <a:pt x="120" y="17"/>
                      <a:pt x="120" y="17"/>
                      <a:pt x="120" y="16"/>
                    </a:cubicBezTo>
                    <a:cubicBezTo>
                      <a:pt x="120" y="16"/>
                      <a:pt x="120" y="16"/>
                      <a:pt x="120" y="16"/>
                    </a:cubicBezTo>
                    <a:cubicBezTo>
                      <a:pt x="120" y="16"/>
                      <a:pt x="121" y="16"/>
                      <a:pt x="121" y="16"/>
                    </a:cubicBezTo>
                    <a:cubicBezTo>
                      <a:pt x="121" y="16"/>
                      <a:pt x="122" y="16"/>
                      <a:pt x="122" y="16"/>
                    </a:cubicBezTo>
                    <a:cubicBezTo>
                      <a:pt x="122" y="16"/>
                      <a:pt x="122" y="16"/>
                      <a:pt x="122" y="16"/>
                    </a:cubicBezTo>
                    <a:cubicBezTo>
                      <a:pt x="122" y="16"/>
                      <a:pt x="121" y="15"/>
                      <a:pt x="121" y="15"/>
                    </a:cubicBezTo>
                    <a:cubicBezTo>
                      <a:pt x="121" y="15"/>
                      <a:pt x="121" y="15"/>
                      <a:pt x="121" y="15"/>
                    </a:cubicBezTo>
                    <a:cubicBezTo>
                      <a:pt x="121" y="15"/>
                      <a:pt x="121" y="15"/>
                      <a:pt x="121" y="15"/>
                    </a:cubicBezTo>
                    <a:cubicBezTo>
                      <a:pt x="121" y="15"/>
                      <a:pt x="121" y="15"/>
                      <a:pt x="121" y="15"/>
                    </a:cubicBezTo>
                    <a:cubicBezTo>
                      <a:pt x="122" y="15"/>
                      <a:pt x="122" y="15"/>
                      <a:pt x="122" y="15"/>
                    </a:cubicBezTo>
                    <a:cubicBezTo>
                      <a:pt x="122" y="15"/>
                      <a:pt x="122" y="15"/>
                      <a:pt x="122" y="15"/>
                    </a:cubicBezTo>
                    <a:cubicBezTo>
                      <a:pt x="122" y="15"/>
                      <a:pt x="122" y="15"/>
                      <a:pt x="122" y="15"/>
                    </a:cubicBezTo>
                    <a:cubicBezTo>
                      <a:pt x="122" y="15"/>
                      <a:pt x="123" y="15"/>
                      <a:pt x="123" y="15"/>
                    </a:cubicBezTo>
                    <a:cubicBezTo>
                      <a:pt x="123" y="15"/>
                      <a:pt x="123" y="15"/>
                      <a:pt x="123" y="15"/>
                    </a:cubicBezTo>
                    <a:cubicBezTo>
                      <a:pt x="123" y="15"/>
                      <a:pt x="124" y="15"/>
                      <a:pt x="124" y="15"/>
                    </a:cubicBezTo>
                    <a:cubicBezTo>
                      <a:pt x="124" y="15"/>
                      <a:pt x="124" y="15"/>
                      <a:pt x="124" y="15"/>
                    </a:cubicBezTo>
                    <a:cubicBezTo>
                      <a:pt x="125" y="15"/>
                      <a:pt x="125" y="15"/>
                      <a:pt x="125" y="15"/>
                    </a:cubicBezTo>
                    <a:cubicBezTo>
                      <a:pt x="125" y="15"/>
                      <a:pt x="125" y="15"/>
                      <a:pt x="125" y="15"/>
                    </a:cubicBezTo>
                    <a:cubicBezTo>
                      <a:pt x="125" y="15"/>
                      <a:pt x="125" y="15"/>
                      <a:pt x="126" y="15"/>
                    </a:cubicBezTo>
                    <a:cubicBezTo>
                      <a:pt x="126" y="15"/>
                      <a:pt x="126" y="15"/>
                      <a:pt x="126" y="15"/>
                    </a:cubicBezTo>
                    <a:cubicBezTo>
                      <a:pt x="126" y="15"/>
                      <a:pt x="126" y="15"/>
                      <a:pt x="126" y="15"/>
                    </a:cubicBezTo>
                    <a:cubicBezTo>
                      <a:pt x="126" y="15"/>
                      <a:pt x="126" y="15"/>
                      <a:pt x="126" y="15"/>
                    </a:cubicBezTo>
                    <a:cubicBezTo>
                      <a:pt x="126" y="15"/>
                      <a:pt x="126" y="15"/>
                      <a:pt x="126" y="15"/>
                    </a:cubicBezTo>
                    <a:cubicBezTo>
                      <a:pt x="126" y="15"/>
                      <a:pt x="126" y="15"/>
                      <a:pt x="127" y="15"/>
                    </a:cubicBezTo>
                    <a:cubicBezTo>
                      <a:pt x="127" y="15"/>
                      <a:pt x="127" y="15"/>
                      <a:pt x="127" y="15"/>
                    </a:cubicBezTo>
                    <a:cubicBezTo>
                      <a:pt x="127" y="15"/>
                      <a:pt x="126" y="15"/>
                      <a:pt x="126" y="15"/>
                    </a:cubicBezTo>
                    <a:cubicBezTo>
                      <a:pt x="126" y="15"/>
                      <a:pt x="126" y="15"/>
                      <a:pt x="126" y="15"/>
                    </a:cubicBezTo>
                    <a:cubicBezTo>
                      <a:pt x="126" y="15"/>
                      <a:pt x="126" y="15"/>
                      <a:pt x="126" y="15"/>
                    </a:cubicBezTo>
                    <a:cubicBezTo>
                      <a:pt x="126" y="15"/>
                      <a:pt x="126" y="15"/>
                      <a:pt x="126" y="15"/>
                    </a:cubicBezTo>
                    <a:cubicBezTo>
                      <a:pt x="126" y="15"/>
                      <a:pt x="126" y="15"/>
                      <a:pt x="126" y="15"/>
                    </a:cubicBezTo>
                    <a:cubicBezTo>
                      <a:pt x="126" y="15"/>
                      <a:pt x="126" y="15"/>
                      <a:pt x="126" y="15"/>
                    </a:cubicBezTo>
                    <a:cubicBezTo>
                      <a:pt x="126" y="15"/>
                      <a:pt x="126" y="15"/>
                      <a:pt x="126" y="15"/>
                    </a:cubicBezTo>
                    <a:cubicBezTo>
                      <a:pt x="126" y="14"/>
                      <a:pt x="125" y="15"/>
                      <a:pt x="125" y="15"/>
                    </a:cubicBezTo>
                    <a:cubicBezTo>
                      <a:pt x="125" y="14"/>
                      <a:pt x="125" y="14"/>
                      <a:pt x="125" y="14"/>
                    </a:cubicBezTo>
                    <a:cubicBezTo>
                      <a:pt x="125" y="14"/>
                      <a:pt x="125" y="14"/>
                      <a:pt x="125" y="14"/>
                    </a:cubicBezTo>
                    <a:cubicBezTo>
                      <a:pt x="125" y="14"/>
                      <a:pt x="125" y="14"/>
                      <a:pt x="125" y="14"/>
                    </a:cubicBezTo>
                    <a:cubicBezTo>
                      <a:pt x="125" y="14"/>
                      <a:pt x="125" y="14"/>
                      <a:pt x="125" y="14"/>
                    </a:cubicBezTo>
                    <a:cubicBezTo>
                      <a:pt x="125" y="14"/>
                      <a:pt x="125" y="14"/>
                      <a:pt x="125" y="14"/>
                    </a:cubicBezTo>
                    <a:cubicBezTo>
                      <a:pt x="125" y="14"/>
                      <a:pt x="125" y="14"/>
                      <a:pt x="125" y="14"/>
                    </a:cubicBezTo>
                    <a:cubicBezTo>
                      <a:pt x="125" y="14"/>
                      <a:pt x="125" y="14"/>
                      <a:pt x="125" y="14"/>
                    </a:cubicBezTo>
                    <a:cubicBezTo>
                      <a:pt x="124" y="13"/>
                      <a:pt x="124" y="13"/>
                      <a:pt x="125" y="13"/>
                    </a:cubicBezTo>
                    <a:cubicBezTo>
                      <a:pt x="125" y="13"/>
                      <a:pt x="125" y="13"/>
                      <a:pt x="125" y="13"/>
                    </a:cubicBezTo>
                    <a:cubicBezTo>
                      <a:pt x="125" y="13"/>
                      <a:pt x="125" y="13"/>
                      <a:pt x="125" y="13"/>
                    </a:cubicBezTo>
                    <a:cubicBezTo>
                      <a:pt x="125" y="13"/>
                      <a:pt x="125" y="13"/>
                      <a:pt x="125" y="13"/>
                    </a:cubicBezTo>
                    <a:cubicBezTo>
                      <a:pt x="125" y="13"/>
                      <a:pt x="125" y="13"/>
                      <a:pt x="125" y="13"/>
                    </a:cubicBezTo>
                    <a:cubicBezTo>
                      <a:pt x="125" y="13"/>
                      <a:pt x="125" y="13"/>
                      <a:pt x="125" y="13"/>
                    </a:cubicBezTo>
                    <a:cubicBezTo>
                      <a:pt x="125" y="13"/>
                      <a:pt x="125" y="13"/>
                      <a:pt x="125" y="13"/>
                    </a:cubicBezTo>
                    <a:cubicBezTo>
                      <a:pt x="125" y="13"/>
                      <a:pt x="125" y="13"/>
                      <a:pt x="125" y="13"/>
                    </a:cubicBezTo>
                    <a:cubicBezTo>
                      <a:pt x="125" y="13"/>
                      <a:pt x="125" y="13"/>
                      <a:pt x="125" y="13"/>
                    </a:cubicBezTo>
                    <a:cubicBezTo>
                      <a:pt x="125" y="13"/>
                      <a:pt x="125" y="13"/>
                      <a:pt x="125" y="13"/>
                    </a:cubicBezTo>
                    <a:cubicBezTo>
                      <a:pt x="125" y="13"/>
                      <a:pt x="125" y="13"/>
                      <a:pt x="125" y="13"/>
                    </a:cubicBezTo>
                    <a:cubicBezTo>
                      <a:pt x="125" y="13"/>
                      <a:pt x="125" y="13"/>
                      <a:pt x="125" y="13"/>
                    </a:cubicBezTo>
                    <a:cubicBezTo>
                      <a:pt x="125" y="13"/>
                      <a:pt x="125" y="13"/>
                      <a:pt x="125" y="13"/>
                    </a:cubicBezTo>
                    <a:cubicBezTo>
                      <a:pt x="125" y="13"/>
                      <a:pt x="125" y="12"/>
                      <a:pt x="125" y="12"/>
                    </a:cubicBezTo>
                    <a:cubicBezTo>
                      <a:pt x="125" y="12"/>
                      <a:pt x="125" y="12"/>
                      <a:pt x="125" y="12"/>
                    </a:cubicBezTo>
                    <a:cubicBezTo>
                      <a:pt x="125" y="12"/>
                      <a:pt x="125" y="12"/>
                      <a:pt x="125" y="12"/>
                    </a:cubicBezTo>
                    <a:cubicBezTo>
                      <a:pt x="125" y="11"/>
                      <a:pt x="125" y="11"/>
                      <a:pt x="125" y="11"/>
                    </a:cubicBezTo>
                    <a:cubicBezTo>
                      <a:pt x="125" y="11"/>
                      <a:pt x="125" y="11"/>
                      <a:pt x="125" y="11"/>
                    </a:cubicBezTo>
                    <a:cubicBezTo>
                      <a:pt x="125" y="11"/>
                      <a:pt x="125" y="11"/>
                      <a:pt x="125" y="11"/>
                    </a:cubicBezTo>
                    <a:cubicBezTo>
                      <a:pt x="125" y="11"/>
                      <a:pt x="125" y="11"/>
                      <a:pt x="125" y="11"/>
                    </a:cubicBezTo>
                    <a:cubicBezTo>
                      <a:pt x="125" y="11"/>
                      <a:pt x="125" y="11"/>
                      <a:pt x="125" y="11"/>
                    </a:cubicBezTo>
                    <a:cubicBezTo>
                      <a:pt x="125" y="11"/>
                      <a:pt x="125" y="11"/>
                      <a:pt x="125" y="11"/>
                    </a:cubicBezTo>
                    <a:cubicBezTo>
                      <a:pt x="125" y="11"/>
                      <a:pt x="125" y="11"/>
                      <a:pt x="125" y="11"/>
                    </a:cubicBezTo>
                    <a:cubicBezTo>
                      <a:pt x="125" y="11"/>
                      <a:pt x="125" y="11"/>
                      <a:pt x="125" y="11"/>
                    </a:cubicBezTo>
                    <a:cubicBezTo>
                      <a:pt x="125" y="11"/>
                      <a:pt x="125" y="11"/>
                      <a:pt x="125" y="11"/>
                    </a:cubicBezTo>
                    <a:cubicBezTo>
                      <a:pt x="125" y="11"/>
                      <a:pt x="125" y="11"/>
                      <a:pt x="125" y="11"/>
                    </a:cubicBezTo>
                    <a:cubicBezTo>
                      <a:pt x="125" y="11"/>
                      <a:pt x="126" y="11"/>
                      <a:pt x="126" y="11"/>
                    </a:cubicBezTo>
                    <a:cubicBezTo>
                      <a:pt x="126" y="11"/>
                      <a:pt x="126" y="11"/>
                      <a:pt x="126" y="11"/>
                    </a:cubicBezTo>
                    <a:cubicBezTo>
                      <a:pt x="126" y="11"/>
                      <a:pt x="126" y="11"/>
                      <a:pt x="126" y="11"/>
                    </a:cubicBezTo>
                    <a:cubicBezTo>
                      <a:pt x="126" y="11"/>
                      <a:pt x="126" y="11"/>
                      <a:pt x="126" y="11"/>
                    </a:cubicBezTo>
                    <a:cubicBezTo>
                      <a:pt x="126" y="11"/>
                      <a:pt x="126" y="11"/>
                      <a:pt x="126" y="11"/>
                    </a:cubicBezTo>
                    <a:cubicBezTo>
                      <a:pt x="126" y="11"/>
                      <a:pt x="126" y="11"/>
                      <a:pt x="126" y="11"/>
                    </a:cubicBezTo>
                    <a:cubicBezTo>
                      <a:pt x="126" y="11"/>
                      <a:pt x="126" y="11"/>
                      <a:pt x="126" y="11"/>
                    </a:cubicBezTo>
                    <a:cubicBezTo>
                      <a:pt x="126" y="11"/>
                      <a:pt x="126" y="11"/>
                      <a:pt x="126" y="11"/>
                    </a:cubicBezTo>
                    <a:cubicBezTo>
                      <a:pt x="126" y="11"/>
                      <a:pt x="126" y="11"/>
                      <a:pt x="126" y="11"/>
                    </a:cubicBezTo>
                    <a:cubicBezTo>
                      <a:pt x="126" y="11"/>
                      <a:pt x="126" y="11"/>
                      <a:pt x="126" y="11"/>
                    </a:cubicBezTo>
                    <a:cubicBezTo>
                      <a:pt x="126" y="11"/>
                      <a:pt x="127" y="11"/>
                      <a:pt x="127" y="11"/>
                    </a:cubicBezTo>
                    <a:cubicBezTo>
                      <a:pt x="127" y="11"/>
                      <a:pt x="127" y="11"/>
                      <a:pt x="127" y="11"/>
                    </a:cubicBezTo>
                    <a:cubicBezTo>
                      <a:pt x="127" y="11"/>
                      <a:pt x="127" y="11"/>
                      <a:pt x="127" y="11"/>
                    </a:cubicBezTo>
                    <a:cubicBezTo>
                      <a:pt x="127" y="11"/>
                      <a:pt x="127" y="11"/>
                      <a:pt x="127" y="11"/>
                    </a:cubicBezTo>
                    <a:cubicBezTo>
                      <a:pt x="127" y="11"/>
                      <a:pt x="127" y="11"/>
                      <a:pt x="127" y="11"/>
                    </a:cubicBezTo>
                    <a:cubicBezTo>
                      <a:pt x="127" y="11"/>
                      <a:pt x="127" y="11"/>
                      <a:pt x="127" y="11"/>
                    </a:cubicBezTo>
                    <a:cubicBezTo>
                      <a:pt x="127" y="11"/>
                      <a:pt x="127" y="11"/>
                      <a:pt x="127" y="11"/>
                    </a:cubicBezTo>
                    <a:cubicBezTo>
                      <a:pt x="127" y="11"/>
                      <a:pt x="127" y="11"/>
                      <a:pt x="127" y="11"/>
                    </a:cubicBezTo>
                    <a:cubicBezTo>
                      <a:pt x="127" y="11"/>
                      <a:pt x="127" y="12"/>
                      <a:pt x="127" y="12"/>
                    </a:cubicBezTo>
                    <a:cubicBezTo>
                      <a:pt x="127" y="12"/>
                      <a:pt x="127" y="12"/>
                      <a:pt x="127" y="12"/>
                    </a:cubicBezTo>
                    <a:cubicBezTo>
                      <a:pt x="127" y="12"/>
                      <a:pt x="127" y="12"/>
                      <a:pt x="127" y="13"/>
                    </a:cubicBezTo>
                    <a:cubicBezTo>
                      <a:pt x="127" y="13"/>
                      <a:pt x="127" y="13"/>
                      <a:pt x="127" y="13"/>
                    </a:cubicBezTo>
                    <a:cubicBezTo>
                      <a:pt x="128" y="13"/>
                      <a:pt x="128" y="13"/>
                      <a:pt x="128" y="13"/>
                    </a:cubicBezTo>
                    <a:cubicBezTo>
                      <a:pt x="128" y="14"/>
                      <a:pt x="128" y="14"/>
                      <a:pt x="129" y="15"/>
                    </a:cubicBezTo>
                    <a:cubicBezTo>
                      <a:pt x="129" y="15"/>
                      <a:pt x="129" y="15"/>
                      <a:pt x="129" y="15"/>
                    </a:cubicBezTo>
                    <a:cubicBezTo>
                      <a:pt x="129" y="15"/>
                      <a:pt x="129" y="17"/>
                      <a:pt x="128" y="17"/>
                    </a:cubicBezTo>
                    <a:cubicBezTo>
                      <a:pt x="129" y="17"/>
                      <a:pt x="129" y="16"/>
                      <a:pt x="130" y="16"/>
                    </a:cubicBezTo>
                    <a:cubicBezTo>
                      <a:pt x="130" y="15"/>
                      <a:pt x="130" y="15"/>
                      <a:pt x="129" y="15"/>
                    </a:cubicBezTo>
                    <a:cubicBezTo>
                      <a:pt x="129" y="15"/>
                      <a:pt x="129" y="15"/>
                      <a:pt x="129" y="14"/>
                    </a:cubicBezTo>
                    <a:cubicBezTo>
                      <a:pt x="129" y="14"/>
                      <a:pt x="129" y="14"/>
                      <a:pt x="129" y="14"/>
                    </a:cubicBezTo>
                    <a:cubicBezTo>
                      <a:pt x="129" y="14"/>
                      <a:pt x="129" y="14"/>
                      <a:pt x="129" y="14"/>
                    </a:cubicBezTo>
                    <a:cubicBezTo>
                      <a:pt x="129" y="14"/>
                      <a:pt x="129" y="14"/>
                      <a:pt x="129" y="14"/>
                    </a:cubicBezTo>
                    <a:cubicBezTo>
                      <a:pt x="129" y="14"/>
                      <a:pt x="128" y="14"/>
                      <a:pt x="128" y="13"/>
                    </a:cubicBezTo>
                    <a:cubicBezTo>
                      <a:pt x="128" y="13"/>
                      <a:pt x="128" y="13"/>
                      <a:pt x="128" y="13"/>
                    </a:cubicBezTo>
                    <a:cubicBezTo>
                      <a:pt x="128" y="13"/>
                      <a:pt x="128" y="12"/>
                      <a:pt x="128" y="12"/>
                    </a:cubicBezTo>
                    <a:cubicBezTo>
                      <a:pt x="128" y="12"/>
                      <a:pt x="128" y="12"/>
                      <a:pt x="128" y="12"/>
                    </a:cubicBezTo>
                    <a:cubicBezTo>
                      <a:pt x="128" y="12"/>
                      <a:pt x="128" y="12"/>
                      <a:pt x="128" y="12"/>
                    </a:cubicBezTo>
                    <a:cubicBezTo>
                      <a:pt x="128" y="12"/>
                      <a:pt x="128" y="12"/>
                      <a:pt x="128" y="12"/>
                    </a:cubicBezTo>
                    <a:cubicBezTo>
                      <a:pt x="128" y="12"/>
                      <a:pt x="128" y="12"/>
                      <a:pt x="128" y="12"/>
                    </a:cubicBezTo>
                    <a:cubicBezTo>
                      <a:pt x="128" y="12"/>
                      <a:pt x="128" y="12"/>
                      <a:pt x="128" y="12"/>
                    </a:cubicBezTo>
                    <a:cubicBezTo>
                      <a:pt x="128" y="12"/>
                      <a:pt x="128" y="12"/>
                      <a:pt x="128" y="12"/>
                    </a:cubicBezTo>
                    <a:cubicBezTo>
                      <a:pt x="128" y="12"/>
                      <a:pt x="128" y="12"/>
                      <a:pt x="128" y="12"/>
                    </a:cubicBezTo>
                    <a:cubicBezTo>
                      <a:pt x="128" y="12"/>
                      <a:pt x="128" y="12"/>
                      <a:pt x="128" y="12"/>
                    </a:cubicBezTo>
                    <a:cubicBezTo>
                      <a:pt x="128" y="12"/>
                      <a:pt x="128" y="12"/>
                      <a:pt x="128" y="12"/>
                    </a:cubicBezTo>
                    <a:cubicBezTo>
                      <a:pt x="128" y="12"/>
                      <a:pt x="128" y="12"/>
                      <a:pt x="128" y="12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8" y="11"/>
                      <a:pt x="129" y="11"/>
                      <a:pt x="129" y="11"/>
                    </a:cubicBezTo>
                    <a:cubicBezTo>
                      <a:pt x="129" y="11"/>
                      <a:pt x="129" y="11"/>
                      <a:pt x="129" y="11"/>
                    </a:cubicBezTo>
                    <a:cubicBezTo>
                      <a:pt x="129" y="11"/>
                      <a:pt x="129" y="11"/>
                      <a:pt x="129" y="11"/>
                    </a:cubicBezTo>
                    <a:cubicBezTo>
                      <a:pt x="129" y="11"/>
                      <a:pt x="129" y="11"/>
                      <a:pt x="129" y="11"/>
                    </a:cubicBezTo>
                    <a:cubicBezTo>
                      <a:pt x="129" y="12"/>
                      <a:pt x="129" y="12"/>
                      <a:pt x="130" y="12"/>
                    </a:cubicBezTo>
                    <a:cubicBezTo>
                      <a:pt x="129" y="12"/>
                      <a:pt x="129" y="12"/>
                      <a:pt x="129" y="12"/>
                    </a:cubicBezTo>
                    <a:cubicBezTo>
                      <a:pt x="129" y="11"/>
                      <a:pt x="129" y="11"/>
                      <a:pt x="129" y="11"/>
                    </a:cubicBezTo>
                    <a:cubicBezTo>
                      <a:pt x="129" y="11"/>
                      <a:pt x="129" y="11"/>
                      <a:pt x="129" y="11"/>
                    </a:cubicBezTo>
                    <a:cubicBezTo>
                      <a:pt x="129" y="11"/>
                      <a:pt x="129" y="11"/>
                      <a:pt x="129" y="11"/>
                    </a:cubicBezTo>
                    <a:cubicBezTo>
                      <a:pt x="129" y="11"/>
                      <a:pt x="129" y="11"/>
                      <a:pt x="129" y="11"/>
                    </a:cubicBezTo>
                    <a:cubicBezTo>
                      <a:pt x="129" y="11"/>
                      <a:pt x="129" y="11"/>
                      <a:pt x="129" y="11"/>
                    </a:cubicBezTo>
                    <a:cubicBezTo>
                      <a:pt x="129" y="11"/>
                      <a:pt x="129" y="11"/>
                      <a:pt x="129" y="11"/>
                    </a:cubicBezTo>
                    <a:cubicBezTo>
                      <a:pt x="129" y="11"/>
                      <a:pt x="129" y="11"/>
                      <a:pt x="129" y="11"/>
                    </a:cubicBezTo>
                    <a:cubicBezTo>
                      <a:pt x="129" y="11"/>
                      <a:pt x="129" y="11"/>
                      <a:pt x="129" y="11"/>
                    </a:cubicBezTo>
                    <a:cubicBezTo>
                      <a:pt x="129" y="11"/>
                      <a:pt x="129" y="11"/>
                      <a:pt x="129" y="11"/>
                    </a:cubicBezTo>
                    <a:cubicBezTo>
                      <a:pt x="129" y="11"/>
                      <a:pt x="130" y="11"/>
                      <a:pt x="130" y="11"/>
                    </a:cubicBezTo>
                    <a:cubicBezTo>
                      <a:pt x="130" y="11"/>
                      <a:pt x="130" y="11"/>
                      <a:pt x="130" y="11"/>
                    </a:cubicBezTo>
                    <a:cubicBezTo>
                      <a:pt x="130" y="11"/>
                      <a:pt x="130" y="11"/>
                      <a:pt x="130" y="11"/>
                    </a:cubicBezTo>
                    <a:cubicBezTo>
                      <a:pt x="130" y="11"/>
                      <a:pt x="130" y="11"/>
                      <a:pt x="130" y="11"/>
                    </a:cubicBezTo>
                    <a:cubicBezTo>
                      <a:pt x="130" y="11"/>
                      <a:pt x="130" y="11"/>
                      <a:pt x="130" y="11"/>
                    </a:cubicBezTo>
                    <a:cubicBezTo>
                      <a:pt x="130" y="11"/>
                      <a:pt x="130" y="11"/>
                      <a:pt x="130" y="11"/>
                    </a:cubicBezTo>
                    <a:cubicBezTo>
                      <a:pt x="130" y="11"/>
                      <a:pt x="130" y="11"/>
                      <a:pt x="131" y="11"/>
                    </a:cubicBezTo>
                    <a:cubicBezTo>
                      <a:pt x="131" y="11"/>
                      <a:pt x="131" y="11"/>
                      <a:pt x="131" y="11"/>
                    </a:cubicBezTo>
                    <a:cubicBezTo>
                      <a:pt x="131" y="11"/>
                      <a:pt x="131" y="11"/>
                      <a:pt x="131" y="11"/>
                    </a:cubicBezTo>
                    <a:cubicBezTo>
                      <a:pt x="131" y="11"/>
                      <a:pt x="131" y="11"/>
                      <a:pt x="132" y="11"/>
                    </a:cubicBezTo>
                    <a:cubicBezTo>
                      <a:pt x="132" y="11"/>
                      <a:pt x="131" y="11"/>
                      <a:pt x="131" y="11"/>
                    </a:cubicBezTo>
                    <a:cubicBezTo>
                      <a:pt x="131" y="11"/>
                      <a:pt x="131" y="11"/>
                      <a:pt x="131" y="11"/>
                    </a:cubicBezTo>
                    <a:cubicBezTo>
                      <a:pt x="131" y="10"/>
                      <a:pt x="131" y="10"/>
                      <a:pt x="131" y="10"/>
                    </a:cubicBezTo>
                    <a:cubicBezTo>
                      <a:pt x="131" y="10"/>
                      <a:pt x="131" y="10"/>
                      <a:pt x="131" y="10"/>
                    </a:cubicBezTo>
                    <a:cubicBezTo>
                      <a:pt x="131" y="10"/>
                      <a:pt x="131" y="10"/>
                      <a:pt x="131" y="10"/>
                    </a:cubicBezTo>
                    <a:cubicBezTo>
                      <a:pt x="130" y="10"/>
                      <a:pt x="130" y="10"/>
                      <a:pt x="131" y="10"/>
                    </a:cubicBezTo>
                    <a:cubicBezTo>
                      <a:pt x="131" y="9"/>
                      <a:pt x="131" y="9"/>
                      <a:pt x="131" y="9"/>
                    </a:cubicBezTo>
                    <a:cubicBezTo>
                      <a:pt x="131" y="9"/>
                      <a:pt x="131" y="9"/>
                      <a:pt x="131" y="9"/>
                    </a:cubicBezTo>
                    <a:cubicBezTo>
                      <a:pt x="131" y="9"/>
                      <a:pt x="131" y="9"/>
                      <a:pt x="131" y="9"/>
                    </a:cubicBezTo>
                    <a:cubicBezTo>
                      <a:pt x="131" y="9"/>
                      <a:pt x="131" y="9"/>
                      <a:pt x="131" y="9"/>
                    </a:cubicBezTo>
                    <a:cubicBezTo>
                      <a:pt x="131" y="9"/>
                      <a:pt x="131" y="9"/>
                      <a:pt x="131" y="9"/>
                    </a:cubicBezTo>
                    <a:cubicBezTo>
                      <a:pt x="131" y="9"/>
                      <a:pt x="131" y="9"/>
                      <a:pt x="131" y="9"/>
                    </a:cubicBezTo>
                    <a:cubicBezTo>
                      <a:pt x="131" y="9"/>
                      <a:pt x="131" y="9"/>
                      <a:pt x="132" y="9"/>
                    </a:cubicBezTo>
                    <a:cubicBezTo>
                      <a:pt x="132" y="9"/>
                      <a:pt x="132" y="9"/>
                      <a:pt x="132" y="9"/>
                    </a:cubicBezTo>
                    <a:cubicBezTo>
                      <a:pt x="132" y="9"/>
                      <a:pt x="132" y="9"/>
                      <a:pt x="132" y="9"/>
                    </a:cubicBezTo>
                    <a:cubicBezTo>
                      <a:pt x="132" y="9"/>
                      <a:pt x="132" y="9"/>
                      <a:pt x="132" y="9"/>
                    </a:cubicBezTo>
                    <a:cubicBezTo>
                      <a:pt x="132" y="9"/>
                      <a:pt x="132" y="9"/>
                      <a:pt x="132" y="9"/>
                    </a:cubicBezTo>
                    <a:cubicBezTo>
                      <a:pt x="132" y="9"/>
                      <a:pt x="132" y="9"/>
                      <a:pt x="132" y="9"/>
                    </a:cubicBezTo>
                    <a:cubicBezTo>
                      <a:pt x="132" y="9"/>
                      <a:pt x="133" y="9"/>
                      <a:pt x="133" y="9"/>
                    </a:cubicBezTo>
                    <a:cubicBezTo>
                      <a:pt x="133" y="8"/>
                      <a:pt x="133" y="8"/>
                      <a:pt x="133" y="8"/>
                    </a:cubicBezTo>
                    <a:cubicBezTo>
                      <a:pt x="133" y="8"/>
                      <a:pt x="132" y="8"/>
                      <a:pt x="133" y="8"/>
                    </a:cubicBezTo>
                    <a:cubicBezTo>
                      <a:pt x="133" y="8"/>
                      <a:pt x="133" y="7"/>
                      <a:pt x="133" y="7"/>
                    </a:cubicBezTo>
                    <a:cubicBezTo>
                      <a:pt x="133" y="7"/>
                      <a:pt x="133" y="7"/>
                      <a:pt x="134" y="7"/>
                    </a:cubicBezTo>
                    <a:cubicBezTo>
                      <a:pt x="134" y="7"/>
                      <a:pt x="134" y="7"/>
                      <a:pt x="134" y="7"/>
                    </a:cubicBezTo>
                    <a:cubicBezTo>
                      <a:pt x="134" y="7"/>
                      <a:pt x="134" y="7"/>
                      <a:pt x="134" y="6"/>
                    </a:cubicBezTo>
                    <a:cubicBezTo>
                      <a:pt x="134" y="6"/>
                      <a:pt x="134" y="6"/>
                      <a:pt x="134" y="6"/>
                    </a:cubicBezTo>
                    <a:cubicBezTo>
                      <a:pt x="134" y="6"/>
                      <a:pt x="134" y="6"/>
                      <a:pt x="134" y="6"/>
                    </a:cubicBezTo>
                    <a:cubicBezTo>
                      <a:pt x="134" y="6"/>
                      <a:pt x="134" y="6"/>
                      <a:pt x="134" y="6"/>
                    </a:cubicBezTo>
                    <a:cubicBezTo>
                      <a:pt x="134" y="6"/>
                      <a:pt x="134" y="6"/>
                      <a:pt x="134" y="6"/>
                    </a:cubicBezTo>
                    <a:cubicBezTo>
                      <a:pt x="134" y="6"/>
                      <a:pt x="135" y="6"/>
                      <a:pt x="135" y="6"/>
                    </a:cubicBezTo>
                    <a:cubicBezTo>
                      <a:pt x="135" y="6"/>
                      <a:pt x="135" y="6"/>
                      <a:pt x="135" y="6"/>
                    </a:cubicBezTo>
                    <a:cubicBezTo>
                      <a:pt x="135" y="6"/>
                      <a:pt x="135" y="6"/>
                      <a:pt x="135" y="6"/>
                    </a:cubicBezTo>
                    <a:cubicBezTo>
                      <a:pt x="135" y="6"/>
                      <a:pt x="135" y="6"/>
                      <a:pt x="135" y="6"/>
                    </a:cubicBezTo>
                    <a:cubicBezTo>
                      <a:pt x="135" y="6"/>
                      <a:pt x="135" y="6"/>
                      <a:pt x="135" y="6"/>
                    </a:cubicBezTo>
                    <a:cubicBezTo>
                      <a:pt x="135" y="6"/>
                      <a:pt x="135" y="6"/>
                      <a:pt x="135" y="6"/>
                    </a:cubicBezTo>
                    <a:cubicBezTo>
                      <a:pt x="135" y="6"/>
                      <a:pt x="135" y="6"/>
                      <a:pt x="135" y="6"/>
                    </a:cubicBezTo>
                    <a:cubicBezTo>
                      <a:pt x="135" y="6"/>
                      <a:pt x="135" y="6"/>
                      <a:pt x="135" y="6"/>
                    </a:cubicBezTo>
                    <a:cubicBezTo>
                      <a:pt x="135" y="6"/>
                      <a:pt x="135" y="6"/>
                      <a:pt x="135" y="6"/>
                    </a:cubicBezTo>
                    <a:cubicBezTo>
                      <a:pt x="135" y="6"/>
                      <a:pt x="135" y="6"/>
                      <a:pt x="135" y="6"/>
                    </a:cubicBezTo>
                    <a:cubicBezTo>
                      <a:pt x="135" y="6"/>
                      <a:pt x="135" y="6"/>
                      <a:pt x="135" y="6"/>
                    </a:cubicBezTo>
                    <a:cubicBezTo>
                      <a:pt x="136" y="5"/>
                      <a:pt x="136" y="5"/>
                      <a:pt x="137" y="5"/>
                    </a:cubicBezTo>
                    <a:cubicBezTo>
                      <a:pt x="137" y="5"/>
                      <a:pt x="138" y="5"/>
                      <a:pt x="138" y="5"/>
                    </a:cubicBezTo>
                    <a:cubicBezTo>
                      <a:pt x="138" y="4"/>
                      <a:pt x="138" y="4"/>
                      <a:pt x="139" y="4"/>
                    </a:cubicBezTo>
                    <a:cubicBezTo>
                      <a:pt x="139" y="4"/>
                      <a:pt x="139" y="4"/>
                      <a:pt x="139" y="4"/>
                    </a:cubicBezTo>
                    <a:cubicBezTo>
                      <a:pt x="139" y="4"/>
                      <a:pt x="139" y="4"/>
                      <a:pt x="139" y="3"/>
                    </a:cubicBezTo>
                    <a:cubicBezTo>
                      <a:pt x="139" y="3"/>
                      <a:pt x="139" y="3"/>
                      <a:pt x="139" y="3"/>
                    </a:cubicBezTo>
                    <a:cubicBezTo>
                      <a:pt x="139" y="3"/>
                      <a:pt x="139" y="3"/>
                      <a:pt x="139" y="3"/>
                    </a:cubicBezTo>
                    <a:cubicBezTo>
                      <a:pt x="139" y="3"/>
                      <a:pt x="139" y="3"/>
                      <a:pt x="139" y="3"/>
                    </a:cubicBezTo>
                    <a:cubicBezTo>
                      <a:pt x="139" y="3"/>
                      <a:pt x="139" y="3"/>
                      <a:pt x="140" y="2"/>
                    </a:cubicBezTo>
                    <a:cubicBezTo>
                      <a:pt x="140" y="2"/>
                      <a:pt x="140" y="2"/>
                      <a:pt x="140" y="2"/>
                    </a:cubicBezTo>
                    <a:cubicBezTo>
                      <a:pt x="140" y="2"/>
                      <a:pt x="140" y="2"/>
                      <a:pt x="140" y="2"/>
                    </a:cubicBezTo>
                    <a:cubicBezTo>
                      <a:pt x="140" y="2"/>
                      <a:pt x="140" y="2"/>
                      <a:pt x="140" y="2"/>
                    </a:cubicBezTo>
                    <a:cubicBezTo>
                      <a:pt x="140" y="2"/>
                      <a:pt x="140" y="2"/>
                      <a:pt x="140" y="2"/>
                    </a:cubicBezTo>
                    <a:cubicBezTo>
                      <a:pt x="140" y="3"/>
                      <a:pt x="140" y="2"/>
                      <a:pt x="140" y="3"/>
                    </a:cubicBezTo>
                    <a:cubicBezTo>
                      <a:pt x="141" y="3"/>
                      <a:pt x="141" y="2"/>
                      <a:pt x="141" y="3"/>
                    </a:cubicBezTo>
                    <a:cubicBezTo>
                      <a:pt x="141" y="3"/>
                      <a:pt x="141" y="3"/>
                      <a:pt x="141" y="3"/>
                    </a:cubicBezTo>
                    <a:cubicBezTo>
                      <a:pt x="141" y="3"/>
                      <a:pt x="141" y="3"/>
                      <a:pt x="141" y="3"/>
                    </a:cubicBezTo>
                    <a:cubicBezTo>
                      <a:pt x="141" y="3"/>
                      <a:pt x="141" y="3"/>
                      <a:pt x="142" y="3"/>
                    </a:cubicBezTo>
                    <a:cubicBezTo>
                      <a:pt x="142" y="3"/>
                      <a:pt x="142" y="3"/>
                      <a:pt x="142" y="3"/>
                    </a:cubicBezTo>
                    <a:cubicBezTo>
                      <a:pt x="142" y="3"/>
                      <a:pt x="142" y="4"/>
                      <a:pt x="142" y="4"/>
                    </a:cubicBezTo>
                    <a:cubicBezTo>
                      <a:pt x="142" y="4"/>
                      <a:pt x="142" y="4"/>
                      <a:pt x="143" y="4"/>
                    </a:cubicBezTo>
                    <a:cubicBezTo>
                      <a:pt x="143" y="4"/>
                      <a:pt x="143" y="4"/>
                      <a:pt x="143" y="4"/>
                    </a:cubicBezTo>
                    <a:cubicBezTo>
                      <a:pt x="143" y="4"/>
                      <a:pt x="143" y="4"/>
                      <a:pt x="143" y="4"/>
                    </a:cubicBezTo>
                    <a:cubicBezTo>
                      <a:pt x="144" y="4"/>
                      <a:pt x="144" y="5"/>
                      <a:pt x="145" y="5"/>
                    </a:cubicBezTo>
                    <a:cubicBezTo>
                      <a:pt x="145" y="5"/>
                      <a:pt x="145" y="5"/>
                      <a:pt x="145" y="5"/>
                    </a:cubicBezTo>
                    <a:cubicBezTo>
                      <a:pt x="145" y="5"/>
                      <a:pt x="145" y="6"/>
                      <a:pt x="145" y="6"/>
                    </a:cubicBezTo>
                    <a:cubicBezTo>
                      <a:pt x="145" y="6"/>
                      <a:pt x="145" y="6"/>
                      <a:pt x="145" y="6"/>
                    </a:cubicBezTo>
                    <a:cubicBezTo>
                      <a:pt x="145" y="6"/>
                      <a:pt x="145" y="7"/>
                      <a:pt x="145" y="7"/>
                    </a:cubicBezTo>
                    <a:cubicBezTo>
                      <a:pt x="144" y="7"/>
                      <a:pt x="144" y="8"/>
                      <a:pt x="143" y="8"/>
                    </a:cubicBezTo>
                    <a:cubicBezTo>
                      <a:pt x="144" y="8"/>
                      <a:pt x="144" y="8"/>
                      <a:pt x="144" y="8"/>
                    </a:cubicBezTo>
                    <a:cubicBezTo>
                      <a:pt x="144" y="8"/>
                      <a:pt x="144" y="8"/>
                      <a:pt x="144" y="8"/>
                    </a:cubicBezTo>
                    <a:cubicBezTo>
                      <a:pt x="144" y="8"/>
                      <a:pt x="144" y="8"/>
                      <a:pt x="144" y="8"/>
                    </a:cubicBezTo>
                    <a:cubicBezTo>
                      <a:pt x="144" y="8"/>
                      <a:pt x="144" y="8"/>
                      <a:pt x="144" y="8"/>
                    </a:cubicBezTo>
                    <a:cubicBezTo>
                      <a:pt x="144" y="7"/>
                      <a:pt x="144" y="7"/>
                      <a:pt x="145" y="7"/>
                    </a:cubicBezTo>
                    <a:cubicBezTo>
                      <a:pt x="145" y="7"/>
                      <a:pt x="145" y="7"/>
                      <a:pt x="145" y="7"/>
                    </a:cubicBezTo>
                    <a:cubicBezTo>
                      <a:pt x="145" y="7"/>
                      <a:pt x="145" y="7"/>
                      <a:pt x="145" y="7"/>
                    </a:cubicBezTo>
                    <a:cubicBezTo>
                      <a:pt x="145" y="7"/>
                      <a:pt x="145" y="7"/>
                      <a:pt x="145" y="7"/>
                    </a:cubicBezTo>
                    <a:cubicBezTo>
                      <a:pt x="145" y="7"/>
                      <a:pt x="146" y="7"/>
                      <a:pt x="146" y="7"/>
                    </a:cubicBezTo>
                    <a:cubicBezTo>
                      <a:pt x="146" y="7"/>
                      <a:pt x="146" y="7"/>
                      <a:pt x="146" y="7"/>
                    </a:cubicBezTo>
                    <a:cubicBezTo>
                      <a:pt x="146" y="7"/>
                      <a:pt x="146" y="8"/>
                      <a:pt x="146" y="8"/>
                    </a:cubicBezTo>
                    <a:cubicBezTo>
                      <a:pt x="146" y="8"/>
                      <a:pt x="146" y="8"/>
                      <a:pt x="146" y="8"/>
                    </a:cubicBezTo>
                    <a:cubicBezTo>
                      <a:pt x="146" y="8"/>
                      <a:pt x="146" y="8"/>
                      <a:pt x="146" y="8"/>
                    </a:cubicBezTo>
                    <a:cubicBezTo>
                      <a:pt x="146" y="8"/>
                      <a:pt x="146" y="8"/>
                      <a:pt x="146" y="8"/>
                    </a:cubicBezTo>
                    <a:cubicBezTo>
                      <a:pt x="146" y="8"/>
                      <a:pt x="146" y="8"/>
                      <a:pt x="146" y="8"/>
                    </a:cubicBezTo>
                    <a:cubicBezTo>
                      <a:pt x="146" y="8"/>
                      <a:pt x="146" y="8"/>
                      <a:pt x="146" y="8"/>
                    </a:cubicBezTo>
                    <a:cubicBezTo>
                      <a:pt x="146" y="8"/>
                      <a:pt x="146" y="8"/>
                      <a:pt x="146" y="8"/>
                    </a:cubicBezTo>
                    <a:cubicBezTo>
                      <a:pt x="146" y="8"/>
                      <a:pt x="146" y="8"/>
                      <a:pt x="146" y="8"/>
                    </a:cubicBezTo>
                    <a:cubicBezTo>
                      <a:pt x="146" y="8"/>
                      <a:pt x="146" y="8"/>
                      <a:pt x="146" y="8"/>
                    </a:cubicBezTo>
                    <a:cubicBezTo>
                      <a:pt x="146" y="8"/>
                      <a:pt x="146" y="8"/>
                      <a:pt x="147" y="8"/>
                    </a:cubicBezTo>
                    <a:cubicBezTo>
                      <a:pt x="147" y="8"/>
                      <a:pt x="147" y="8"/>
                      <a:pt x="147" y="8"/>
                    </a:cubicBezTo>
                    <a:cubicBezTo>
                      <a:pt x="147" y="8"/>
                      <a:pt x="148" y="8"/>
                      <a:pt x="149" y="8"/>
                    </a:cubicBezTo>
                    <a:cubicBezTo>
                      <a:pt x="150" y="8"/>
                      <a:pt x="150" y="8"/>
                      <a:pt x="151" y="8"/>
                    </a:cubicBezTo>
                    <a:cubicBezTo>
                      <a:pt x="151" y="8"/>
                      <a:pt x="151" y="8"/>
                      <a:pt x="151" y="8"/>
                    </a:cubicBezTo>
                    <a:cubicBezTo>
                      <a:pt x="151" y="8"/>
                      <a:pt x="151" y="8"/>
                      <a:pt x="151" y="8"/>
                    </a:cubicBezTo>
                    <a:cubicBezTo>
                      <a:pt x="151" y="8"/>
                      <a:pt x="151" y="8"/>
                      <a:pt x="151" y="8"/>
                    </a:cubicBezTo>
                    <a:cubicBezTo>
                      <a:pt x="151" y="8"/>
                      <a:pt x="152" y="7"/>
                      <a:pt x="152" y="7"/>
                    </a:cubicBezTo>
                    <a:cubicBezTo>
                      <a:pt x="152" y="7"/>
                      <a:pt x="152" y="7"/>
                      <a:pt x="152" y="6"/>
                    </a:cubicBezTo>
                    <a:cubicBezTo>
                      <a:pt x="153" y="6"/>
                      <a:pt x="153" y="6"/>
                      <a:pt x="153" y="6"/>
                    </a:cubicBezTo>
                    <a:cubicBezTo>
                      <a:pt x="153" y="6"/>
                      <a:pt x="153" y="6"/>
                      <a:pt x="153" y="6"/>
                    </a:cubicBezTo>
                    <a:cubicBezTo>
                      <a:pt x="153" y="7"/>
                      <a:pt x="154" y="7"/>
                      <a:pt x="154" y="6"/>
                    </a:cubicBezTo>
                    <a:cubicBezTo>
                      <a:pt x="154" y="6"/>
                      <a:pt x="154" y="6"/>
                      <a:pt x="154" y="6"/>
                    </a:cubicBezTo>
                    <a:cubicBezTo>
                      <a:pt x="155" y="6"/>
                      <a:pt x="156" y="7"/>
                      <a:pt x="156" y="8"/>
                    </a:cubicBezTo>
                    <a:cubicBezTo>
                      <a:pt x="156" y="8"/>
                      <a:pt x="156" y="8"/>
                      <a:pt x="156" y="8"/>
                    </a:cubicBezTo>
                    <a:cubicBezTo>
                      <a:pt x="156" y="8"/>
                      <a:pt x="156" y="8"/>
                      <a:pt x="156" y="8"/>
                    </a:cubicBezTo>
                    <a:cubicBezTo>
                      <a:pt x="156" y="8"/>
                      <a:pt x="156" y="8"/>
                      <a:pt x="156" y="8"/>
                    </a:cubicBezTo>
                    <a:cubicBezTo>
                      <a:pt x="156" y="8"/>
                      <a:pt x="156" y="8"/>
                      <a:pt x="156" y="8"/>
                    </a:cubicBezTo>
                    <a:cubicBezTo>
                      <a:pt x="156" y="8"/>
                      <a:pt x="156" y="8"/>
                      <a:pt x="156" y="8"/>
                    </a:cubicBezTo>
                    <a:cubicBezTo>
                      <a:pt x="156" y="8"/>
                      <a:pt x="156" y="9"/>
                      <a:pt x="156" y="9"/>
                    </a:cubicBezTo>
                    <a:cubicBezTo>
                      <a:pt x="156" y="9"/>
                      <a:pt x="156" y="9"/>
                      <a:pt x="156" y="9"/>
                    </a:cubicBezTo>
                    <a:cubicBezTo>
                      <a:pt x="156" y="9"/>
                      <a:pt x="156" y="9"/>
                      <a:pt x="156" y="9"/>
                    </a:cubicBezTo>
                    <a:cubicBezTo>
                      <a:pt x="156" y="9"/>
                      <a:pt x="156" y="9"/>
                      <a:pt x="156" y="9"/>
                    </a:cubicBezTo>
                    <a:cubicBezTo>
                      <a:pt x="156" y="9"/>
                      <a:pt x="156" y="9"/>
                      <a:pt x="156" y="9"/>
                    </a:cubicBezTo>
                    <a:cubicBezTo>
                      <a:pt x="156" y="9"/>
                      <a:pt x="156" y="9"/>
                      <a:pt x="156" y="9"/>
                    </a:cubicBezTo>
                    <a:cubicBezTo>
                      <a:pt x="156" y="9"/>
                      <a:pt x="156" y="9"/>
                      <a:pt x="156" y="10"/>
                    </a:cubicBezTo>
                    <a:cubicBezTo>
                      <a:pt x="156" y="10"/>
                      <a:pt x="156" y="10"/>
                      <a:pt x="156" y="10"/>
                    </a:cubicBezTo>
                    <a:cubicBezTo>
                      <a:pt x="156" y="10"/>
                      <a:pt x="156" y="10"/>
                      <a:pt x="156" y="10"/>
                    </a:cubicBezTo>
                    <a:cubicBezTo>
                      <a:pt x="156" y="10"/>
                      <a:pt x="156" y="10"/>
                      <a:pt x="156" y="10"/>
                    </a:cubicBezTo>
                    <a:cubicBezTo>
                      <a:pt x="157" y="10"/>
                      <a:pt x="157" y="10"/>
                      <a:pt x="157" y="10"/>
                    </a:cubicBezTo>
                    <a:cubicBezTo>
                      <a:pt x="157" y="10"/>
                      <a:pt x="157" y="10"/>
                      <a:pt x="157" y="10"/>
                    </a:cubicBezTo>
                    <a:cubicBezTo>
                      <a:pt x="157" y="10"/>
                      <a:pt x="157" y="10"/>
                      <a:pt x="157" y="10"/>
                    </a:cubicBezTo>
                    <a:cubicBezTo>
                      <a:pt x="157" y="10"/>
                      <a:pt x="157" y="10"/>
                      <a:pt x="157" y="10"/>
                    </a:cubicBezTo>
                    <a:cubicBezTo>
                      <a:pt x="157" y="10"/>
                      <a:pt x="157" y="10"/>
                      <a:pt x="157" y="10"/>
                    </a:cubicBezTo>
                    <a:cubicBezTo>
                      <a:pt x="157" y="10"/>
                      <a:pt x="157" y="10"/>
                      <a:pt x="157" y="10"/>
                    </a:cubicBezTo>
                    <a:cubicBezTo>
                      <a:pt x="157" y="10"/>
                      <a:pt x="157" y="10"/>
                      <a:pt x="157" y="10"/>
                    </a:cubicBezTo>
                    <a:cubicBezTo>
                      <a:pt x="158" y="10"/>
                      <a:pt x="157" y="10"/>
                      <a:pt x="158" y="9"/>
                    </a:cubicBezTo>
                    <a:cubicBezTo>
                      <a:pt x="158" y="9"/>
                      <a:pt x="158" y="9"/>
                      <a:pt x="158" y="10"/>
                    </a:cubicBezTo>
                    <a:cubicBezTo>
                      <a:pt x="158" y="10"/>
                      <a:pt x="159" y="10"/>
                      <a:pt x="159" y="10"/>
                    </a:cubicBezTo>
                    <a:cubicBezTo>
                      <a:pt x="159" y="10"/>
                      <a:pt x="159" y="10"/>
                      <a:pt x="159" y="10"/>
                    </a:cubicBezTo>
                    <a:cubicBezTo>
                      <a:pt x="159" y="10"/>
                      <a:pt x="159" y="10"/>
                      <a:pt x="159" y="10"/>
                    </a:cubicBezTo>
                    <a:cubicBezTo>
                      <a:pt x="159" y="10"/>
                      <a:pt x="159" y="10"/>
                      <a:pt x="159" y="10"/>
                    </a:cubicBezTo>
                    <a:cubicBezTo>
                      <a:pt x="159" y="10"/>
                      <a:pt x="159" y="10"/>
                      <a:pt x="159" y="10"/>
                    </a:cubicBezTo>
                    <a:cubicBezTo>
                      <a:pt x="160" y="10"/>
                      <a:pt x="160" y="10"/>
                      <a:pt x="161" y="9"/>
                    </a:cubicBezTo>
                    <a:cubicBezTo>
                      <a:pt x="161" y="9"/>
                      <a:pt x="160" y="8"/>
                      <a:pt x="161" y="8"/>
                    </a:cubicBezTo>
                    <a:cubicBezTo>
                      <a:pt x="161" y="8"/>
                      <a:pt x="161" y="8"/>
                      <a:pt x="161" y="8"/>
                    </a:cubicBezTo>
                    <a:cubicBezTo>
                      <a:pt x="161" y="8"/>
                      <a:pt x="161" y="8"/>
                      <a:pt x="161" y="8"/>
                    </a:cubicBezTo>
                    <a:cubicBezTo>
                      <a:pt x="161" y="8"/>
                      <a:pt x="161" y="8"/>
                      <a:pt x="161" y="8"/>
                    </a:cubicBezTo>
                    <a:cubicBezTo>
                      <a:pt x="161" y="8"/>
                      <a:pt x="161" y="8"/>
                      <a:pt x="161" y="8"/>
                    </a:cubicBezTo>
                    <a:cubicBezTo>
                      <a:pt x="161" y="8"/>
                      <a:pt x="161" y="8"/>
                      <a:pt x="161" y="8"/>
                    </a:cubicBezTo>
                    <a:cubicBezTo>
                      <a:pt x="161" y="8"/>
                      <a:pt x="161" y="8"/>
                      <a:pt x="161" y="8"/>
                    </a:cubicBezTo>
                    <a:cubicBezTo>
                      <a:pt x="161" y="8"/>
                      <a:pt x="161" y="8"/>
                      <a:pt x="161" y="8"/>
                    </a:cubicBezTo>
                    <a:cubicBezTo>
                      <a:pt x="161" y="8"/>
                      <a:pt x="161" y="8"/>
                      <a:pt x="161" y="8"/>
                    </a:cubicBezTo>
                    <a:cubicBezTo>
                      <a:pt x="161" y="7"/>
                      <a:pt x="161" y="7"/>
                      <a:pt x="161" y="7"/>
                    </a:cubicBezTo>
                    <a:cubicBezTo>
                      <a:pt x="161" y="7"/>
                      <a:pt x="161" y="7"/>
                      <a:pt x="162" y="7"/>
                    </a:cubicBezTo>
                    <a:cubicBezTo>
                      <a:pt x="162" y="7"/>
                      <a:pt x="162" y="7"/>
                      <a:pt x="162" y="7"/>
                    </a:cubicBezTo>
                    <a:cubicBezTo>
                      <a:pt x="162" y="7"/>
                      <a:pt x="162" y="7"/>
                      <a:pt x="162" y="7"/>
                    </a:cubicBezTo>
                    <a:cubicBezTo>
                      <a:pt x="162" y="7"/>
                      <a:pt x="162" y="7"/>
                      <a:pt x="162" y="7"/>
                    </a:cubicBezTo>
                    <a:cubicBezTo>
                      <a:pt x="162" y="7"/>
                      <a:pt x="163" y="7"/>
                      <a:pt x="163" y="8"/>
                    </a:cubicBezTo>
                    <a:cubicBezTo>
                      <a:pt x="163" y="8"/>
                      <a:pt x="164" y="8"/>
                      <a:pt x="164" y="8"/>
                    </a:cubicBezTo>
                    <a:cubicBezTo>
                      <a:pt x="164" y="8"/>
                      <a:pt x="165" y="8"/>
                      <a:pt x="165" y="9"/>
                    </a:cubicBezTo>
                    <a:cubicBezTo>
                      <a:pt x="165" y="9"/>
                      <a:pt x="165" y="9"/>
                      <a:pt x="165" y="9"/>
                    </a:cubicBezTo>
                    <a:cubicBezTo>
                      <a:pt x="165" y="9"/>
                      <a:pt x="165" y="9"/>
                      <a:pt x="165" y="9"/>
                    </a:cubicBezTo>
                    <a:cubicBezTo>
                      <a:pt x="165" y="9"/>
                      <a:pt x="165" y="9"/>
                      <a:pt x="165" y="9"/>
                    </a:cubicBezTo>
                    <a:cubicBezTo>
                      <a:pt x="165" y="9"/>
                      <a:pt x="165" y="9"/>
                      <a:pt x="165" y="9"/>
                    </a:cubicBezTo>
                    <a:cubicBezTo>
                      <a:pt x="165" y="9"/>
                      <a:pt x="165" y="9"/>
                      <a:pt x="165" y="9"/>
                    </a:cubicBezTo>
                    <a:cubicBezTo>
                      <a:pt x="165" y="9"/>
                      <a:pt x="165" y="9"/>
                      <a:pt x="165" y="9"/>
                    </a:cubicBezTo>
                    <a:cubicBezTo>
                      <a:pt x="165" y="9"/>
                      <a:pt x="165" y="9"/>
                      <a:pt x="165" y="9"/>
                    </a:cubicBezTo>
                    <a:cubicBezTo>
                      <a:pt x="165" y="9"/>
                      <a:pt x="165" y="9"/>
                      <a:pt x="165" y="9"/>
                    </a:cubicBezTo>
                    <a:cubicBezTo>
                      <a:pt x="165" y="9"/>
                      <a:pt x="165" y="9"/>
                      <a:pt x="165" y="9"/>
                    </a:cubicBezTo>
                    <a:cubicBezTo>
                      <a:pt x="165" y="9"/>
                      <a:pt x="165" y="9"/>
                      <a:pt x="165" y="9"/>
                    </a:cubicBezTo>
                    <a:cubicBezTo>
                      <a:pt x="165" y="9"/>
                      <a:pt x="165" y="9"/>
                      <a:pt x="165" y="9"/>
                    </a:cubicBezTo>
                    <a:cubicBezTo>
                      <a:pt x="165" y="9"/>
                      <a:pt x="165" y="9"/>
                      <a:pt x="165" y="9"/>
                    </a:cubicBezTo>
                    <a:cubicBezTo>
                      <a:pt x="166" y="10"/>
                      <a:pt x="166" y="10"/>
                      <a:pt x="166" y="10"/>
                    </a:cubicBezTo>
                    <a:cubicBezTo>
                      <a:pt x="166" y="10"/>
                      <a:pt x="166" y="10"/>
                      <a:pt x="166" y="10"/>
                    </a:cubicBezTo>
                    <a:cubicBezTo>
                      <a:pt x="166" y="10"/>
                      <a:pt x="166" y="10"/>
                      <a:pt x="166" y="10"/>
                    </a:cubicBezTo>
                    <a:cubicBezTo>
                      <a:pt x="166" y="10"/>
                      <a:pt x="166" y="10"/>
                      <a:pt x="166" y="10"/>
                    </a:cubicBezTo>
                    <a:cubicBezTo>
                      <a:pt x="166" y="10"/>
                      <a:pt x="167" y="10"/>
                      <a:pt x="167" y="11"/>
                    </a:cubicBezTo>
                    <a:cubicBezTo>
                      <a:pt x="167" y="11"/>
                      <a:pt x="167" y="11"/>
                      <a:pt x="167" y="11"/>
                    </a:cubicBezTo>
                    <a:cubicBezTo>
                      <a:pt x="167" y="11"/>
                      <a:pt x="167" y="11"/>
                      <a:pt x="167" y="11"/>
                    </a:cubicBezTo>
                    <a:cubicBezTo>
                      <a:pt x="167" y="11"/>
                      <a:pt x="167" y="11"/>
                      <a:pt x="167" y="11"/>
                    </a:cubicBezTo>
                    <a:cubicBezTo>
                      <a:pt x="167" y="11"/>
                      <a:pt x="167" y="11"/>
                      <a:pt x="167" y="11"/>
                    </a:cubicBezTo>
                    <a:cubicBezTo>
                      <a:pt x="167" y="11"/>
                      <a:pt x="167" y="11"/>
                      <a:pt x="167" y="11"/>
                    </a:cubicBezTo>
                    <a:cubicBezTo>
                      <a:pt x="167" y="11"/>
                      <a:pt x="167" y="11"/>
                      <a:pt x="167" y="11"/>
                    </a:cubicBezTo>
                    <a:cubicBezTo>
                      <a:pt x="167" y="11"/>
                      <a:pt x="167" y="11"/>
                      <a:pt x="167" y="11"/>
                    </a:cubicBezTo>
                    <a:cubicBezTo>
                      <a:pt x="167" y="10"/>
                      <a:pt x="167" y="10"/>
                      <a:pt x="168" y="10"/>
                    </a:cubicBezTo>
                    <a:cubicBezTo>
                      <a:pt x="168" y="10"/>
                      <a:pt x="168" y="10"/>
                      <a:pt x="168" y="10"/>
                    </a:cubicBezTo>
                    <a:cubicBezTo>
                      <a:pt x="168" y="10"/>
                      <a:pt x="168" y="10"/>
                      <a:pt x="168" y="10"/>
                    </a:cubicBezTo>
                    <a:cubicBezTo>
                      <a:pt x="168" y="10"/>
                      <a:pt x="168" y="10"/>
                      <a:pt x="168" y="10"/>
                    </a:cubicBezTo>
                    <a:cubicBezTo>
                      <a:pt x="169" y="10"/>
                      <a:pt x="170" y="10"/>
                      <a:pt x="171" y="10"/>
                    </a:cubicBezTo>
                    <a:cubicBezTo>
                      <a:pt x="171" y="10"/>
                      <a:pt x="171" y="10"/>
                      <a:pt x="171" y="10"/>
                    </a:cubicBezTo>
                    <a:cubicBezTo>
                      <a:pt x="171" y="10"/>
                      <a:pt x="171" y="10"/>
                      <a:pt x="171" y="11"/>
                    </a:cubicBezTo>
                    <a:cubicBezTo>
                      <a:pt x="171" y="11"/>
                      <a:pt x="171" y="11"/>
                      <a:pt x="171" y="11"/>
                    </a:cubicBezTo>
                    <a:cubicBezTo>
                      <a:pt x="171" y="11"/>
                      <a:pt x="171" y="11"/>
                      <a:pt x="171" y="11"/>
                    </a:cubicBezTo>
                    <a:cubicBezTo>
                      <a:pt x="171" y="11"/>
                      <a:pt x="171" y="11"/>
                      <a:pt x="171" y="11"/>
                    </a:cubicBezTo>
                    <a:cubicBezTo>
                      <a:pt x="171" y="11"/>
                      <a:pt x="171" y="11"/>
                      <a:pt x="171" y="11"/>
                    </a:cubicBezTo>
                    <a:cubicBezTo>
                      <a:pt x="171" y="11"/>
                      <a:pt x="171" y="11"/>
                      <a:pt x="171" y="11"/>
                    </a:cubicBezTo>
                    <a:cubicBezTo>
                      <a:pt x="171" y="11"/>
                      <a:pt x="171" y="11"/>
                      <a:pt x="171" y="11"/>
                    </a:cubicBezTo>
                    <a:cubicBezTo>
                      <a:pt x="171" y="11"/>
                      <a:pt x="171" y="11"/>
                      <a:pt x="171" y="11"/>
                    </a:cubicBezTo>
                    <a:cubicBezTo>
                      <a:pt x="171" y="11"/>
                      <a:pt x="171" y="11"/>
                      <a:pt x="171" y="11"/>
                    </a:cubicBezTo>
                    <a:cubicBezTo>
                      <a:pt x="171" y="11"/>
                      <a:pt x="171" y="11"/>
                      <a:pt x="171" y="11"/>
                    </a:cubicBezTo>
                    <a:cubicBezTo>
                      <a:pt x="171" y="11"/>
                      <a:pt x="172" y="11"/>
                      <a:pt x="172" y="11"/>
                    </a:cubicBezTo>
                    <a:cubicBezTo>
                      <a:pt x="172" y="11"/>
                      <a:pt x="173" y="11"/>
                      <a:pt x="173" y="11"/>
                    </a:cubicBezTo>
                    <a:cubicBezTo>
                      <a:pt x="173" y="11"/>
                      <a:pt x="173" y="11"/>
                      <a:pt x="173" y="11"/>
                    </a:cubicBezTo>
                    <a:cubicBezTo>
                      <a:pt x="174" y="11"/>
                      <a:pt x="174" y="11"/>
                      <a:pt x="174" y="11"/>
                    </a:cubicBezTo>
                    <a:cubicBezTo>
                      <a:pt x="175" y="11"/>
                      <a:pt x="175" y="11"/>
                      <a:pt x="175" y="10"/>
                    </a:cubicBezTo>
                    <a:cubicBezTo>
                      <a:pt x="175" y="10"/>
                      <a:pt x="176" y="10"/>
                      <a:pt x="176" y="10"/>
                    </a:cubicBezTo>
                    <a:cubicBezTo>
                      <a:pt x="176" y="10"/>
                      <a:pt x="176" y="11"/>
                      <a:pt x="176" y="11"/>
                    </a:cubicBezTo>
                    <a:cubicBezTo>
                      <a:pt x="177" y="11"/>
                      <a:pt x="177" y="11"/>
                      <a:pt x="177" y="12"/>
                    </a:cubicBezTo>
                    <a:cubicBezTo>
                      <a:pt x="178" y="11"/>
                      <a:pt x="177" y="11"/>
                      <a:pt x="177" y="11"/>
                    </a:cubicBezTo>
                    <a:cubicBezTo>
                      <a:pt x="177" y="11"/>
                      <a:pt x="177" y="10"/>
                      <a:pt x="176" y="10"/>
                    </a:cubicBezTo>
                    <a:cubicBezTo>
                      <a:pt x="176" y="10"/>
                      <a:pt x="176" y="10"/>
                      <a:pt x="177" y="10"/>
                    </a:cubicBezTo>
                    <a:cubicBezTo>
                      <a:pt x="177" y="10"/>
                      <a:pt x="177" y="10"/>
                      <a:pt x="177" y="10"/>
                    </a:cubicBezTo>
                    <a:cubicBezTo>
                      <a:pt x="177" y="10"/>
                      <a:pt x="177" y="10"/>
                      <a:pt x="177" y="10"/>
                    </a:cubicBezTo>
                    <a:cubicBezTo>
                      <a:pt x="177" y="10"/>
                      <a:pt x="177" y="10"/>
                      <a:pt x="177" y="10"/>
                    </a:cubicBezTo>
                    <a:cubicBezTo>
                      <a:pt x="178" y="10"/>
                      <a:pt x="179" y="10"/>
                      <a:pt x="179" y="9"/>
                    </a:cubicBezTo>
                    <a:cubicBezTo>
                      <a:pt x="181" y="9"/>
                      <a:pt x="182" y="9"/>
                      <a:pt x="183" y="10"/>
                    </a:cubicBezTo>
                    <a:cubicBezTo>
                      <a:pt x="184" y="10"/>
                      <a:pt x="186" y="10"/>
                      <a:pt x="187" y="10"/>
                    </a:cubicBezTo>
                    <a:cubicBezTo>
                      <a:pt x="188" y="10"/>
                      <a:pt x="188" y="10"/>
                      <a:pt x="189" y="11"/>
                    </a:cubicBezTo>
                    <a:cubicBezTo>
                      <a:pt x="189" y="11"/>
                      <a:pt x="189" y="11"/>
                      <a:pt x="189" y="11"/>
                    </a:cubicBezTo>
                    <a:cubicBezTo>
                      <a:pt x="190" y="11"/>
                      <a:pt x="190" y="11"/>
                      <a:pt x="190" y="11"/>
                    </a:cubicBezTo>
                    <a:cubicBezTo>
                      <a:pt x="190" y="11"/>
                      <a:pt x="190" y="11"/>
                      <a:pt x="190" y="11"/>
                    </a:cubicBezTo>
                    <a:cubicBezTo>
                      <a:pt x="190" y="11"/>
                      <a:pt x="190" y="11"/>
                      <a:pt x="190" y="11"/>
                    </a:cubicBezTo>
                    <a:cubicBezTo>
                      <a:pt x="190" y="11"/>
                      <a:pt x="190" y="11"/>
                      <a:pt x="190" y="11"/>
                    </a:cubicBezTo>
                    <a:cubicBezTo>
                      <a:pt x="190" y="11"/>
                      <a:pt x="190" y="11"/>
                      <a:pt x="190" y="11"/>
                    </a:cubicBezTo>
                    <a:cubicBezTo>
                      <a:pt x="190" y="11"/>
                      <a:pt x="190" y="11"/>
                      <a:pt x="190" y="11"/>
                    </a:cubicBezTo>
                    <a:cubicBezTo>
                      <a:pt x="192" y="10"/>
                      <a:pt x="193" y="10"/>
                      <a:pt x="194" y="11"/>
                    </a:cubicBezTo>
                    <a:cubicBezTo>
                      <a:pt x="195" y="11"/>
                      <a:pt x="195" y="11"/>
                      <a:pt x="194" y="12"/>
                    </a:cubicBezTo>
                    <a:cubicBezTo>
                      <a:pt x="194" y="12"/>
                      <a:pt x="194" y="12"/>
                      <a:pt x="194" y="12"/>
                    </a:cubicBezTo>
                    <a:cubicBezTo>
                      <a:pt x="194" y="12"/>
                      <a:pt x="194" y="12"/>
                      <a:pt x="194" y="12"/>
                    </a:cubicBezTo>
                    <a:cubicBezTo>
                      <a:pt x="194" y="12"/>
                      <a:pt x="194" y="12"/>
                      <a:pt x="194" y="12"/>
                    </a:cubicBezTo>
                    <a:cubicBezTo>
                      <a:pt x="194" y="12"/>
                      <a:pt x="194" y="12"/>
                      <a:pt x="194" y="12"/>
                    </a:cubicBezTo>
                    <a:cubicBezTo>
                      <a:pt x="194" y="12"/>
                      <a:pt x="194" y="12"/>
                      <a:pt x="194" y="13"/>
                    </a:cubicBezTo>
                    <a:cubicBezTo>
                      <a:pt x="194" y="13"/>
                      <a:pt x="194" y="13"/>
                      <a:pt x="194" y="13"/>
                    </a:cubicBezTo>
                    <a:cubicBezTo>
                      <a:pt x="194" y="13"/>
                      <a:pt x="194" y="13"/>
                      <a:pt x="194" y="13"/>
                    </a:cubicBezTo>
                    <a:cubicBezTo>
                      <a:pt x="194" y="13"/>
                      <a:pt x="194" y="13"/>
                      <a:pt x="194" y="13"/>
                    </a:cubicBezTo>
                    <a:cubicBezTo>
                      <a:pt x="194" y="14"/>
                      <a:pt x="194" y="13"/>
                      <a:pt x="194" y="14"/>
                    </a:cubicBezTo>
                    <a:cubicBezTo>
                      <a:pt x="194" y="14"/>
                      <a:pt x="194" y="14"/>
                      <a:pt x="194" y="14"/>
                    </a:cubicBezTo>
                    <a:cubicBezTo>
                      <a:pt x="194" y="14"/>
                      <a:pt x="193" y="14"/>
                      <a:pt x="193" y="14"/>
                    </a:cubicBezTo>
                    <a:cubicBezTo>
                      <a:pt x="193" y="14"/>
                      <a:pt x="192" y="14"/>
                      <a:pt x="192" y="14"/>
                    </a:cubicBezTo>
                    <a:cubicBezTo>
                      <a:pt x="191" y="14"/>
                      <a:pt x="191" y="14"/>
                      <a:pt x="191" y="14"/>
                    </a:cubicBezTo>
                    <a:cubicBezTo>
                      <a:pt x="190" y="14"/>
                      <a:pt x="190" y="14"/>
                      <a:pt x="189" y="14"/>
                    </a:cubicBezTo>
                    <a:cubicBezTo>
                      <a:pt x="189" y="14"/>
                      <a:pt x="189" y="14"/>
                      <a:pt x="189" y="14"/>
                    </a:cubicBezTo>
                    <a:cubicBezTo>
                      <a:pt x="188" y="14"/>
                      <a:pt x="188" y="14"/>
                      <a:pt x="187" y="14"/>
                    </a:cubicBezTo>
                    <a:cubicBezTo>
                      <a:pt x="187" y="14"/>
                      <a:pt x="187" y="14"/>
                      <a:pt x="188" y="14"/>
                    </a:cubicBezTo>
                    <a:cubicBezTo>
                      <a:pt x="188" y="14"/>
                      <a:pt x="188" y="15"/>
                      <a:pt x="188" y="15"/>
                    </a:cubicBezTo>
                    <a:cubicBezTo>
                      <a:pt x="188" y="15"/>
                      <a:pt x="188" y="15"/>
                      <a:pt x="188" y="15"/>
                    </a:cubicBezTo>
                    <a:cubicBezTo>
                      <a:pt x="188" y="15"/>
                      <a:pt x="188" y="16"/>
                      <a:pt x="188" y="16"/>
                    </a:cubicBezTo>
                    <a:cubicBezTo>
                      <a:pt x="188" y="16"/>
                      <a:pt x="188" y="16"/>
                      <a:pt x="188" y="16"/>
                    </a:cubicBezTo>
                    <a:cubicBezTo>
                      <a:pt x="188" y="16"/>
                      <a:pt x="188" y="16"/>
                      <a:pt x="188" y="16"/>
                    </a:cubicBezTo>
                    <a:cubicBezTo>
                      <a:pt x="188" y="16"/>
                      <a:pt x="188" y="16"/>
                      <a:pt x="188" y="16"/>
                    </a:cubicBezTo>
                    <a:cubicBezTo>
                      <a:pt x="188" y="16"/>
                      <a:pt x="187" y="16"/>
                      <a:pt x="187" y="17"/>
                    </a:cubicBezTo>
                    <a:cubicBezTo>
                      <a:pt x="187" y="17"/>
                      <a:pt x="187" y="17"/>
                      <a:pt x="187" y="17"/>
                    </a:cubicBezTo>
                    <a:cubicBezTo>
                      <a:pt x="187" y="17"/>
                      <a:pt x="188" y="17"/>
                      <a:pt x="188" y="17"/>
                    </a:cubicBezTo>
                    <a:cubicBezTo>
                      <a:pt x="188" y="18"/>
                      <a:pt x="189" y="18"/>
                      <a:pt x="189" y="18"/>
                    </a:cubicBezTo>
                    <a:cubicBezTo>
                      <a:pt x="189" y="18"/>
                      <a:pt x="190" y="18"/>
                      <a:pt x="189" y="19"/>
                    </a:cubicBezTo>
                    <a:cubicBezTo>
                      <a:pt x="189" y="19"/>
                      <a:pt x="189" y="19"/>
                      <a:pt x="189" y="19"/>
                    </a:cubicBezTo>
                    <a:cubicBezTo>
                      <a:pt x="189" y="19"/>
                      <a:pt x="189" y="19"/>
                      <a:pt x="189" y="19"/>
                    </a:cubicBezTo>
                    <a:cubicBezTo>
                      <a:pt x="189" y="19"/>
                      <a:pt x="188" y="19"/>
                      <a:pt x="188" y="19"/>
                    </a:cubicBezTo>
                    <a:cubicBezTo>
                      <a:pt x="188" y="19"/>
                      <a:pt x="188" y="19"/>
                      <a:pt x="188" y="19"/>
                    </a:cubicBezTo>
                    <a:cubicBezTo>
                      <a:pt x="188" y="19"/>
                      <a:pt x="188" y="19"/>
                      <a:pt x="188" y="19"/>
                    </a:cubicBezTo>
                    <a:cubicBezTo>
                      <a:pt x="188" y="19"/>
                      <a:pt x="188" y="19"/>
                      <a:pt x="188" y="19"/>
                    </a:cubicBezTo>
                    <a:cubicBezTo>
                      <a:pt x="188" y="19"/>
                      <a:pt x="188" y="19"/>
                      <a:pt x="188" y="19"/>
                    </a:cubicBezTo>
                    <a:cubicBezTo>
                      <a:pt x="188" y="19"/>
                      <a:pt x="188" y="19"/>
                      <a:pt x="188" y="19"/>
                    </a:cubicBezTo>
                    <a:cubicBezTo>
                      <a:pt x="188" y="19"/>
                      <a:pt x="188" y="20"/>
                      <a:pt x="187" y="20"/>
                    </a:cubicBezTo>
                    <a:cubicBezTo>
                      <a:pt x="187" y="20"/>
                      <a:pt x="187" y="20"/>
                      <a:pt x="187" y="20"/>
                    </a:cubicBezTo>
                    <a:cubicBezTo>
                      <a:pt x="187" y="20"/>
                      <a:pt x="187" y="20"/>
                      <a:pt x="187" y="20"/>
                    </a:cubicBezTo>
                    <a:cubicBezTo>
                      <a:pt x="187" y="20"/>
                      <a:pt x="187" y="20"/>
                      <a:pt x="187" y="20"/>
                    </a:cubicBezTo>
                    <a:cubicBezTo>
                      <a:pt x="187" y="20"/>
                      <a:pt x="187" y="20"/>
                      <a:pt x="187" y="20"/>
                    </a:cubicBezTo>
                    <a:cubicBezTo>
                      <a:pt x="187" y="20"/>
                      <a:pt x="187" y="20"/>
                      <a:pt x="187" y="20"/>
                    </a:cubicBezTo>
                    <a:cubicBezTo>
                      <a:pt x="187" y="20"/>
                      <a:pt x="187" y="20"/>
                      <a:pt x="187" y="20"/>
                    </a:cubicBezTo>
                    <a:cubicBezTo>
                      <a:pt x="187" y="20"/>
                      <a:pt x="187" y="20"/>
                      <a:pt x="187" y="20"/>
                    </a:cubicBezTo>
                    <a:cubicBezTo>
                      <a:pt x="187" y="20"/>
                      <a:pt x="187" y="20"/>
                      <a:pt x="187" y="20"/>
                    </a:cubicBezTo>
                    <a:cubicBezTo>
                      <a:pt x="187" y="20"/>
                      <a:pt x="187" y="20"/>
                      <a:pt x="187" y="20"/>
                    </a:cubicBezTo>
                    <a:cubicBezTo>
                      <a:pt x="187" y="20"/>
                      <a:pt x="187" y="20"/>
                      <a:pt x="187" y="20"/>
                    </a:cubicBezTo>
                    <a:cubicBezTo>
                      <a:pt x="187" y="20"/>
                      <a:pt x="187" y="20"/>
                      <a:pt x="187" y="20"/>
                    </a:cubicBezTo>
                    <a:cubicBezTo>
                      <a:pt x="187" y="20"/>
                      <a:pt x="187" y="20"/>
                      <a:pt x="187" y="20"/>
                    </a:cubicBezTo>
                    <a:cubicBezTo>
                      <a:pt x="187" y="20"/>
                      <a:pt x="187" y="20"/>
                      <a:pt x="187" y="20"/>
                    </a:cubicBezTo>
                    <a:cubicBezTo>
                      <a:pt x="187" y="20"/>
                      <a:pt x="187" y="20"/>
                      <a:pt x="187" y="20"/>
                    </a:cubicBezTo>
                    <a:cubicBezTo>
                      <a:pt x="187" y="20"/>
                      <a:pt x="187" y="20"/>
                      <a:pt x="187" y="20"/>
                    </a:cubicBezTo>
                    <a:cubicBezTo>
                      <a:pt x="187" y="20"/>
                      <a:pt x="187" y="21"/>
                      <a:pt x="187" y="21"/>
                    </a:cubicBezTo>
                    <a:cubicBezTo>
                      <a:pt x="187" y="20"/>
                      <a:pt x="187" y="20"/>
                      <a:pt x="187" y="20"/>
                    </a:cubicBezTo>
                    <a:cubicBezTo>
                      <a:pt x="187" y="21"/>
                      <a:pt x="186" y="21"/>
                      <a:pt x="186" y="21"/>
                    </a:cubicBezTo>
                    <a:cubicBezTo>
                      <a:pt x="186" y="21"/>
                      <a:pt x="186" y="21"/>
                      <a:pt x="186" y="21"/>
                    </a:cubicBezTo>
                    <a:cubicBezTo>
                      <a:pt x="186" y="21"/>
                      <a:pt x="186" y="21"/>
                      <a:pt x="186" y="21"/>
                    </a:cubicBezTo>
                    <a:cubicBezTo>
                      <a:pt x="186" y="21"/>
                      <a:pt x="186" y="21"/>
                      <a:pt x="186" y="21"/>
                    </a:cubicBezTo>
                    <a:cubicBezTo>
                      <a:pt x="186" y="21"/>
                      <a:pt x="186" y="21"/>
                      <a:pt x="186" y="21"/>
                    </a:cubicBezTo>
                    <a:cubicBezTo>
                      <a:pt x="186" y="21"/>
                      <a:pt x="186" y="21"/>
                      <a:pt x="186" y="21"/>
                    </a:cubicBezTo>
                    <a:cubicBezTo>
                      <a:pt x="186" y="21"/>
                      <a:pt x="186" y="21"/>
                      <a:pt x="186" y="21"/>
                    </a:cubicBezTo>
                    <a:cubicBezTo>
                      <a:pt x="186" y="21"/>
                      <a:pt x="186" y="21"/>
                      <a:pt x="186" y="21"/>
                    </a:cubicBezTo>
                    <a:cubicBezTo>
                      <a:pt x="186" y="21"/>
                      <a:pt x="186" y="21"/>
                      <a:pt x="186" y="21"/>
                    </a:cubicBezTo>
                    <a:cubicBezTo>
                      <a:pt x="186" y="21"/>
                      <a:pt x="186" y="21"/>
                      <a:pt x="186" y="21"/>
                    </a:cubicBezTo>
                    <a:cubicBezTo>
                      <a:pt x="186" y="21"/>
                      <a:pt x="186" y="22"/>
                      <a:pt x="186" y="22"/>
                    </a:cubicBezTo>
                    <a:cubicBezTo>
                      <a:pt x="186" y="22"/>
                      <a:pt x="186" y="22"/>
                      <a:pt x="186" y="22"/>
                    </a:cubicBezTo>
                    <a:cubicBezTo>
                      <a:pt x="186" y="22"/>
                      <a:pt x="186" y="22"/>
                      <a:pt x="186" y="22"/>
                    </a:cubicBezTo>
                    <a:cubicBezTo>
                      <a:pt x="186" y="22"/>
                      <a:pt x="186" y="22"/>
                      <a:pt x="185" y="22"/>
                    </a:cubicBezTo>
                    <a:cubicBezTo>
                      <a:pt x="185" y="22"/>
                      <a:pt x="185" y="22"/>
                      <a:pt x="185" y="22"/>
                    </a:cubicBezTo>
                    <a:cubicBezTo>
                      <a:pt x="185" y="22"/>
                      <a:pt x="185" y="22"/>
                      <a:pt x="185" y="22"/>
                    </a:cubicBezTo>
                    <a:cubicBezTo>
                      <a:pt x="185" y="22"/>
                      <a:pt x="185" y="22"/>
                      <a:pt x="185" y="22"/>
                    </a:cubicBezTo>
                    <a:cubicBezTo>
                      <a:pt x="185" y="22"/>
                      <a:pt x="185" y="22"/>
                      <a:pt x="185" y="22"/>
                    </a:cubicBezTo>
                    <a:cubicBezTo>
                      <a:pt x="185" y="22"/>
                      <a:pt x="185" y="22"/>
                      <a:pt x="185" y="22"/>
                    </a:cubicBezTo>
                    <a:cubicBezTo>
                      <a:pt x="185" y="22"/>
                      <a:pt x="185" y="22"/>
                      <a:pt x="185" y="22"/>
                    </a:cubicBezTo>
                    <a:cubicBezTo>
                      <a:pt x="186" y="23"/>
                      <a:pt x="186" y="23"/>
                      <a:pt x="185" y="23"/>
                    </a:cubicBezTo>
                    <a:cubicBezTo>
                      <a:pt x="185" y="23"/>
                      <a:pt x="185" y="23"/>
                      <a:pt x="185" y="22"/>
                    </a:cubicBezTo>
                    <a:cubicBezTo>
                      <a:pt x="185" y="22"/>
                      <a:pt x="185" y="22"/>
                      <a:pt x="185" y="22"/>
                    </a:cubicBezTo>
                    <a:cubicBezTo>
                      <a:pt x="185" y="22"/>
                      <a:pt x="185" y="22"/>
                      <a:pt x="185" y="22"/>
                    </a:cubicBezTo>
                    <a:cubicBezTo>
                      <a:pt x="184" y="22"/>
                      <a:pt x="184" y="22"/>
                      <a:pt x="183" y="23"/>
                    </a:cubicBezTo>
                    <a:cubicBezTo>
                      <a:pt x="183" y="23"/>
                      <a:pt x="183" y="23"/>
                      <a:pt x="183" y="23"/>
                    </a:cubicBezTo>
                    <a:cubicBezTo>
                      <a:pt x="183" y="23"/>
                      <a:pt x="183" y="23"/>
                      <a:pt x="183" y="23"/>
                    </a:cubicBezTo>
                    <a:cubicBezTo>
                      <a:pt x="183" y="23"/>
                      <a:pt x="183" y="23"/>
                      <a:pt x="183" y="23"/>
                    </a:cubicBezTo>
                    <a:cubicBezTo>
                      <a:pt x="183" y="23"/>
                      <a:pt x="183" y="23"/>
                      <a:pt x="183" y="23"/>
                    </a:cubicBezTo>
                    <a:cubicBezTo>
                      <a:pt x="183" y="23"/>
                      <a:pt x="183" y="23"/>
                      <a:pt x="183" y="23"/>
                    </a:cubicBezTo>
                    <a:cubicBezTo>
                      <a:pt x="182" y="23"/>
                      <a:pt x="182" y="23"/>
                      <a:pt x="182" y="23"/>
                    </a:cubicBezTo>
                    <a:cubicBezTo>
                      <a:pt x="182" y="23"/>
                      <a:pt x="182" y="24"/>
                      <a:pt x="182" y="24"/>
                    </a:cubicBezTo>
                    <a:cubicBezTo>
                      <a:pt x="182" y="25"/>
                      <a:pt x="183" y="25"/>
                      <a:pt x="183" y="25"/>
                    </a:cubicBezTo>
                    <a:cubicBezTo>
                      <a:pt x="183" y="25"/>
                      <a:pt x="183" y="25"/>
                      <a:pt x="183" y="25"/>
                    </a:cubicBezTo>
                    <a:cubicBezTo>
                      <a:pt x="183" y="25"/>
                      <a:pt x="183" y="25"/>
                      <a:pt x="183" y="25"/>
                    </a:cubicBezTo>
                    <a:cubicBezTo>
                      <a:pt x="183" y="25"/>
                      <a:pt x="183" y="25"/>
                      <a:pt x="183" y="25"/>
                    </a:cubicBezTo>
                    <a:cubicBezTo>
                      <a:pt x="183" y="25"/>
                      <a:pt x="183" y="25"/>
                      <a:pt x="183" y="25"/>
                    </a:cubicBezTo>
                    <a:cubicBezTo>
                      <a:pt x="183" y="25"/>
                      <a:pt x="183" y="25"/>
                      <a:pt x="183" y="25"/>
                    </a:cubicBezTo>
                    <a:cubicBezTo>
                      <a:pt x="183" y="25"/>
                      <a:pt x="183" y="25"/>
                      <a:pt x="183" y="25"/>
                    </a:cubicBezTo>
                    <a:cubicBezTo>
                      <a:pt x="183" y="25"/>
                      <a:pt x="183" y="25"/>
                      <a:pt x="183" y="25"/>
                    </a:cubicBezTo>
                    <a:cubicBezTo>
                      <a:pt x="183" y="25"/>
                      <a:pt x="183" y="25"/>
                      <a:pt x="183" y="25"/>
                    </a:cubicBezTo>
                    <a:cubicBezTo>
                      <a:pt x="183" y="25"/>
                      <a:pt x="183" y="25"/>
                      <a:pt x="183" y="25"/>
                    </a:cubicBezTo>
                    <a:cubicBezTo>
                      <a:pt x="183" y="26"/>
                      <a:pt x="184" y="26"/>
                      <a:pt x="184" y="26"/>
                    </a:cubicBezTo>
                    <a:cubicBezTo>
                      <a:pt x="184" y="26"/>
                      <a:pt x="184" y="26"/>
                      <a:pt x="184" y="26"/>
                    </a:cubicBezTo>
                    <a:cubicBezTo>
                      <a:pt x="184" y="26"/>
                      <a:pt x="184" y="26"/>
                      <a:pt x="184" y="26"/>
                    </a:cubicBezTo>
                    <a:cubicBezTo>
                      <a:pt x="184" y="26"/>
                      <a:pt x="184" y="26"/>
                      <a:pt x="184" y="26"/>
                    </a:cubicBezTo>
                    <a:cubicBezTo>
                      <a:pt x="184" y="26"/>
                      <a:pt x="184" y="26"/>
                      <a:pt x="184" y="26"/>
                    </a:cubicBezTo>
                    <a:cubicBezTo>
                      <a:pt x="184" y="26"/>
                      <a:pt x="184" y="26"/>
                      <a:pt x="184" y="26"/>
                    </a:cubicBezTo>
                    <a:cubicBezTo>
                      <a:pt x="184" y="26"/>
                      <a:pt x="184" y="26"/>
                      <a:pt x="184" y="26"/>
                    </a:cubicBezTo>
                    <a:cubicBezTo>
                      <a:pt x="184" y="26"/>
                      <a:pt x="184" y="26"/>
                      <a:pt x="184" y="26"/>
                    </a:cubicBezTo>
                    <a:cubicBezTo>
                      <a:pt x="184" y="26"/>
                      <a:pt x="184" y="26"/>
                      <a:pt x="184" y="26"/>
                    </a:cubicBezTo>
                    <a:cubicBezTo>
                      <a:pt x="184" y="27"/>
                      <a:pt x="184" y="26"/>
                      <a:pt x="184" y="27"/>
                    </a:cubicBezTo>
                    <a:cubicBezTo>
                      <a:pt x="184" y="27"/>
                      <a:pt x="184" y="27"/>
                      <a:pt x="184" y="27"/>
                    </a:cubicBezTo>
                    <a:cubicBezTo>
                      <a:pt x="184" y="27"/>
                      <a:pt x="184" y="27"/>
                      <a:pt x="184" y="27"/>
                    </a:cubicBezTo>
                    <a:cubicBezTo>
                      <a:pt x="184" y="27"/>
                      <a:pt x="184" y="27"/>
                      <a:pt x="184" y="27"/>
                    </a:cubicBezTo>
                    <a:cubicBezTo>
                      <a:pt x="184" y="27"/>
                      <a:pt x="184" y="27"/>
                      <a:pt x="184" y="27"/>
                    </a:cubicBezTo>
                    <a:cubicBezTo>
                      <a:pt x="184" y="27"/>
                      <a:pt x="184" y="27"/>
                      <a:pt x="184" y="27"/>
                    </a:cubicBezTo>
                    <a:cubicBezTo>
                      <a:pt x="184" y="27"/>
                      <a:pt x="184" y="27"/>
                      <a:pt x="184" y="27"/>
                    </a:cubicBezTo>
                    <a:cubicBezTo>
                      <a:pt x="185" y="28"/>
                      <a:pt x="185" y="28"/>
                      <a:pt x="185" y="28"/>
                    </a:cubicBezTo>
                    <a:cubicBezTo>
                      <a:pt x="185" y="28"/>
                      <a:pt x="184" y="28"/>
                      <a:pt x="184" y="28"/>
                    </a:cubicBezTo>
                    <a:cubicBezTo>
                      <a:pt x="184" y="28"/>
                      <a:pt x="184" y="28"/>
                      <a:pt x="184" y="28"/>
                    </a:cubicBezTo>
                    <a:cubicBezTo>
                      <a:pt x="184" y="28"/>
                      <a:pt x="184" y="28"/>
                      <a:pt x="184" y="28"/>
                    </a:cubicBezTo>
                    <a:cubicBezTo>
                      <a:pt x="184" y="28"/>
                      <a:pt x="184" y="28"/>
                      <a:pt x="184" y="28"/>
                    </a:cubicBezTo>
                    <a:cubicBezTo>
                      <a:pt x="184" y="28"/>
                      <a:pt x="184" y="28"/>
                      <a:pt x="184" y="28"/>
                    </a:cubicBezTo>
                    <a:cubicBezTo>
                      <a:pt x="184" y="28"/>
                      <a:pt x="184" y="28"/>
                      <a:pt x="184" y="29"/>
                    </a:cubicBezTo>
                    <a:cubicBezTo>
                      <a:pt x="184" y="29"/>
                      <a:pt x="184" y="29"/>
                      <a:pt x="184" y="29"/>
                    </a:cubicBezTo>
                    <a:cubicBezTo>
                      <a:pt x="184" y="29"/>
                      <a:pt x="184" y="29"/>
                      <a:pt x="184" y="30"/>
                    </a:cubicBezTo>
                    <a:cubicBezTo>
                      <a:pt x="184" y="30"/>
                      <a:pt x="184" y="30"/>
                      <a:pt x="184" y="31"/>
                    </a:cubicBezTo>
                    <a:cubicBezTo>
                      <a:pt x="184" y="31"/>
                      <a:pt x="184" y="31"/>
                      <a:pt x="184" y="31"/>
                    </a:cubicBezTo>
                    <a:cubicBezTo>
                      <a:pt x="184" y="31"/>
                      <a:pt x="184" y="31"/>
                      <a:pt x="184" y="31"/>
                    </a:cubicBezTo>
                    <a:cubicBezTo>
                      <a:pt x="184" y="31"/>
                      <a:pt x="184" y="31"/>
                      <a:pt x="184" y="31"/>
                    </a:cubicBezTo>
                    <a:cubicBezTo>
                      <a:pt x="184" y="31"/>
                      <a:pt x="184" y="31"/>
                      <a:pt x="183" y="30"/>
                    </a:cubicBezTo>
                    <a:cubicBezTo>
                      <a:pt x="183" y="30"/>
                      <a:pt x="183" y="30"/>
                      <a:pt x="183" y="30"/>
                    </a:cubicBezTo>
                    <a:cubicBezTo>
                      <a:pt x="182" y="29"/>
                      <a:pt x="182" y="28"/>
                      <a:pt x="181" y="28"/>
                    </a:cubicBezTo>
                    <a:cubicBezTo>
                      <a:pt x="181" y="27"/>
                      <a:pt x="180" y="27"/>
                      <a:pt x="180" y="26"/>
                    </a:cubicBezTo>
                    <a:cubicBezTo>
                      <a:pt x="180" y="26"/>
                      <a:pt x="180" y="26"/>
                      <a:pt x="180" y="26"/>
                    </a:cubicBezTo>
                    <a:cubicBezTo>
                      <a:pt x="180" y="25"/>
                      <a:pt x="180" y="25"/>
                      <a:pt x="180" y="25"/>
                    </a:cubicBezTo>
                    <a:cubicBezTo>
                      <a:pt x="180" y="25"/>
                      <a:pt x="181" y="24"/>
                      <a:pt x="180" y="24"/>
                    </a:cubicBezTo>
                    <a:cubicBezTo>
                      <a:pt x="180" y="23"/>
                      <a:pt x="181" y="23"/>
                      <a:pt x="181" y="23"/>
                    </a:cubicBezTo>
                    <a:cubicBezTo>
                      <a:pt x="181" y="23"/>
                      <a:pt x="181" y="22"/>
                      <a:pt x="181" y="22"/>
                    </a:cubicBezTo>
                    <a:cubicBezTo>
                      <a:pt x="181" y="22"/>
                      <a:pt x="181" y="22"/>
                      <a:pt x="181" y="21"/>
                    </a:cubicBezTo>
                    <a:cubicBezTo>
                      <a:pt x="181" y="21"/>
                      <a:pt x="181" y="21"/>
                      <a:pt x="181" y="21"/>
                    </a:cubicBezTo>
                    <a:cubicBezTo>
                      <a:pt x="180" y="21"/>
                      <a:pt x="181" y="20"/>
                      <a:pt x="181" y="20"/>
                    </a:cubicBezTo>
                    <a:cubicBezTo>
                      <a:pt x="180" y="20"/>
                      <a:pt x="180" y="20"/>
                      <a:pt x="180" y="20"/>
                    </a:cubicBezTo>
                    <a:cubicBezTo>
                      <a:pt x="180" y="21"/>
                      <a:pt x="180" y="21"/>
                      <a:pt x="181" y="21"/>
                    </a:cubicBezTo>
                    <a:cubicBezTo>
                      <a:pt x="180" y="21"/>
                      <a:pt x="180" y="21"/>
                      <a:pt x="180" y="21"/>
                    </a:cubicBezTo>
                    <a:cubicBezTo>
                      <a:pt x="180" y="22"/>
                      <a:pt x="180" y="22"/>
                      <a:pt x="180" y="22"/>
                    </a:cubicBezTo>
                    <a:cubicBezTo>
                      <a:pt x="179" y="22"/>
                      <a:pt x="179" y="22"/>
                      <a:pt x="179" y="21"/>
                    </a:cubicBezTo>
                    <a:cubicBezTo>
                      <a:pt x="179" y="21"/>
                      <a:pt x="179" y="21"/>
                      <a:pt x="178" y="21"/>
                    </a:cubicBezTo>
                    <a:cubicBezTo>
                      <a:pt x="178" y="21"/>
                      <a:pt x="178" y="21"/>
                      <a:pt x="177" y="21"/>
                    </a:cubicBezTo>
                    <a:cubicBezTo>
                      <a:pt x="177" y="21"/>
                      <a:pt x="177" y="22"/>
                      <a:pt x="177" y="22"/>
                    </a:cubicBezTo>
                    <a:cubicBezTo>
                      <a:pt x="177" y="22"/>
                      <a:pt x="177" y="22"/>
                      <a:pt x="177" y="23"/>
                    </a:cubicBezTo>
                    <a:cubicBezTo>
                      <a:pt x="177" y="23"/>
                      <a:pt x="177" y="23"/>
                      <a:pt x="177" y="23"/>
                    </a:cubicBezTo>
                    <a:cubicBezTo>
                      <a:pt x="178" y="23"/>
                      <a:pt x="178" y="23"/>
                      <a:pt x="178" y="24"/>
                    </a:cubicBezTo>
                    <a:cubicBezTo>
                      <a:pt x="178" y="24"/>
                      <a:pt x="178" y="24"/>
                      <a:pt x="178" y="24"/>
                    </a:cubicBezTo>
                    <a:cubicBezTo>
                      <a:pt x="177" y="24"/>
                      <a:pt x="177" y="24"/>
                      <a:pt x="177" y="24"/>
                    </a:cubicBezTo>
                    <a:cubicBezTo>
                      <a:pt x="176" y="24"/>
                      <a:pt x="176" y="24"/>
                      <a:pt x="176" y="24"/>
                    </a:cubicBezTo>
                    <a:cubicBezTo>
                      <a:pt x="176" y="24"/>
                      <a:pt x="176" y="24"/>
                      <a:pt x="176" y="24"/>
                    </a:cubicBezTo>
                    <a:cubicBezTo>
                      <a:pt x="176" y="24"/>
                      <a:pt x="176" y="24"/>
                      <a:pt x="176" y="24"/>
                    </a:cubicBezTo>
                    <a:cubicBezTo>
                      <a:pt x="176" y="24"/>
                      <a:pt x="175" y="23"/>
                      <a:pt x="175" y="23"/>
                    </a:cubicBezTo>
                    <a:cubicBezTo>
                      <a:pt x="175" y="24"/>
                      <a:pt x="175" y="24"/>
                      <a:pt x="175" y="24"/>
                    </a:cubicBezTo>
                    <a:cubicBezTo>
                      <a:pt x="174" y="24"/>
                      <a:pt x="174" y="24"/>
                      <a:pt x="174" y="24"/>
                    </a:cubicBezTo>
                    <a:cubicBezTo>
                      <a:pt x="173" y="24"/>
                      <a:pt x="173" y="24"/>
                      <a:pt x="173" y="24"/>
                    </a:cubicBezTo>
                    <a:cubicBezTo>
                      <a:pt x="173" y="24"/>
                      <a:pt x="173" y="24"/>
                      <a:pt x="173" y="24"/>
                    </a:cubicBezTo>
                    <a:cubicBezTo>
                      <a:pt x="172" y="24"/>
                      <a:pt x="172" y="24"/>
                      <a:pt x="171" y="24"/>
                    </a:cubicBezTo>
                    <a:cubicBezTo>
                      <a:pt x="171" y="24"/>
                      <a:pt x="171" y="24"/>
                      <a:pt x="171" y="24"/>
                    </a:cubicBezTo>
                    <a:cubicBezTo>
                      <a:pt x="171" y="25"/>
                      <a:pt x="171" y="25"/>
                      <a:pt x="171" y="25"/>
                    </a:cubicBezTo>
                    <a:cubicBezTo>
                      <a:pt x="171" y="26"/>
                      <a:pt x="171" y="26"/>
                      <a:pt x="171" y="26"/>
                    </a:cubicBezTo>
                    <a:cubicBezTo>
                      <a:pt x="171" y="26"/>
                      <a:pt x="171" y="26"/>
                      <a:pt x="171" y="26"/>
                    </a:cubicBezTo>
                    <a:cubicBezTo>
                      <a:pt x="171" y="27"/>
                      <a:pt x="170" y="27"/>
                      <a:pt x="170" y="28"/>
                    </a:cubicBezTo>
                    <a:cubicBezTo>
                      <a:pt x="170" y="28"/>
                      <a:pt x="171" y="28"/>
                      <a:pt x="171" y="28"/>
                    </a:cubicBezTo>
                    <a:cubicBezTo>
                      <a:pt x="171" y="28"/>
                      <a:pt x="171" y="28"/>
                      <a:pt x="171" y="28"/>
                    </a:cubicBezTo>
                    <a:cubicBezTo>
                      <a:pt x="172" y="28"/>
                      <a:pt x="172" y="28"/>
                      <a:pt x="172" y="28"/>
                    </a:cubicBezTo>
                    <a:cubicBezTo>
                      <a:pt x="172" y="28"/>
                      <a:pt x="172" y="28"/>
                      <a:pt x="172" y="28"/>
                    </a:cubicBezTo>
                    <a:cubicBezTo>
                      <a:pt x="172" y="29"/>
                      <a:pt x="172" y="29"/>
                      <a:pt x="172" y="29"/>
                    </a:cubicBezTo>
                    <a:cubicBezTo>
                      <a:pt x="172" y="29"/>
                      <a:pt x="172" y="29"/>
                      <a:pt x="172" y="29"/>
                    </a:cubicBezTo>
                    <a:cubicBezTo>
                      <a:pt x="172" y="28"/>
                      <a:pt x="173" y="28"/>
                      <a:pt x="172" y="28"/>
                    </a:cubicBezTo>
                    <a:cubicBezTo>
                      <a:pt x="173" y="28"/>
                      <a:pt x="173" y="28"/>
                      <a:pt x="174" y="29"/>
                    </a:cubicBezTo>
                    <a:cubicBezTo>
                      <a:pt x="174" y="29"/>
                      <a:pt x="174" y="29"/>
                      <a:pt x="174" y="29"/>
                    </a:cubicBezTo>
                    <a:cubicBezTo>
                      <a:pt x="174" y="29"/>
                      <a:pt x="175" y="29"/>
                      <a:pt x="175" y="29"/>
                    </a:cubicBezTo>
                    <a:cubicBezTo>
                      <a:pt x="175" y="29"/>
                      <a:pt x="175" y="29"/>
                      <a:pt x="175" y="29"/>
                    </a:cubicBezTo>
                    <a:cubicBezTo>
                      <a:pt x="175" y="29"/>
                      <a:pt x="175" y="29"/>
                      <a:pt x="175" y="28"/>
                    </a:cubicBezTo>
                    <a:cubicBezTo>
                      <a:pt x="175" y="28"/>
                      <a:pt x="174" y="28"/>
                      <a:pt x="174" y="28"/>
                    </a:cubicBezTo>
                    <a:cubicBezTo>
                      <a:pt x="175" y="28"/>
                      <a:pt x="175" y="28"/>
                      <a:pt x="175" y="29"/>
                    </a:cubicBezTo>
                    <a:cubicBezTo>
                      <a:pt x="175" y="29"/>
                      <a:pt x="176" y="29"/>
                      <a:pt x="176" y="30"/>
                    </a:cubicBezTo>
                    <a:cubicBezTo>
                      <a:pt x="176" y="30"/>
                      <a:pt x="176" y="30"/>
                      <a:pt x="176" y="30"/>
                    </a:cubicBezTo>
                    <a:cubicBezTo>
                      <a:pt x="177" y="31"/>
                      <a:pt x="177" y="32"/>
                      <a:pt x="178" y="32"/>
                    </a:cubicBezTo>
                    <a:cubicBezTo>
                      <a:pt x="178" y="32"/>
                      <a:pt x="178" y="32"/>
                      <a:pt x="177" y="32"/>
                    </a:cubicBezTo>
                    <a:cubicBezTo>
                      <a:pt x="177" y="33"/>
                      <a:pt x="178" y="34"/>
                      <a:pt x="179" y="34"/>
                    </a:cubicBezTo>
                    <a:cubicBezTo>
                      <a:pt x="179" y="34"/>
                      <a:pt x="179" y="34"/>
                      <a:pt x="179" y="34"/>
                    </a:cubicBezTo>
                    <a:cubicBezTo>
                      <a:pt x="179" y="35"/>
                      <a:pt x="179" y="34"/>
                      <a:pt x="179" y="34"/>
                    </a:cubicBezTo>
                    <a:cubicBezTo>
                      <a:pt x="179" y="34"/>
                      <a:pt x="179" y="34"/>
                      <a:pt x="179" y="34"/>
                    </a:cubicBezTo>
                    <a:cubicBezTo>
                      <a:pt x="179" y="34"/>
                      <a:pt x="179" y="34"/>
                      <a:pt x="179" y="34"/>
                    </a:cubicBezTo>
                    <a:cubicBezTo>
                      <a:pt x="178" y="34"/>
                      <a:pt x="178" y="35"/>
                      <a:pt x="178" y="35"/>
                    </a:cubicBezTo>
                    <a:cubicBezTo>
                      <a:pt x="178" y="35"/>
                      <a:pt x="178" y="34"/>
                      <a:pt x="177" y="34"/>
                    </a:cubicBezTo>
                    <a:cubicBezTo>
                      <a:pt x="177" y="34"/>
                      <a:pt x="177" y="34"/>
                      <a:pt x="177" y="34"/>
                    </a:cubicBezTo>
                    <a:cubicBezTo>
                      <a:pt x="177" y="33"/>
                      <a:pt x="177" y="33"/>
                      <a:pt x="177" y="32"/>
                    </a:cubicBezTo>
                    <a:cubicBezTo>
                      <a:pt x="177" y="32"/>
                      <a:pt x="177" y="32"/>
                      <a:pt x="177" y="32"/>
                    </a:cubicBezTo>
                    <a:cubicBezTo>
                      <a:pt x="177" y="32"/>
                      <a:pt x="177" y="32"/>
                      <a:pt x="177" y="32"/>
                    </a:cubicBezTo>
                    <a:cubicBezTo>
                      <a:pt x="177" y="32"/>
                      <a:pt x="177" y="32"/>
                      <a:pt x="177" y="32"/>
                    </a:cubicBezTo>
                    <a:cubicBezTo>
                      <a:pt x="177" y="32"/>
                      <a:pt x="177" y="32"/>
                      <a:pt x="177" y="32"/>
                    </a:cubicBezTo>
                    <a:cubicBezTo>
                      <a:pt x="177" y="32"/>
                      <a:pt x="177" y="32"/>
                      <a:pt x="177" y="32"/>
                    </a:cubicBezTo>
                    <a:cubicBezTo>
                      <a:pt x="176" y="32"/>
                      <a:pt x="176" y="32"/>
                      <a:pt x="176" y="32"/>
                    </a:cubicBezTo>
                    <a:cubicBezTo>
                      <a:pt x="176" y="32"/>
                      <a:pt x="176" y="32"/>
                      <a:pt x="176" y="32"/>
                    </a:cubicBezTo>
                    <a:cubicBezTo>
                      <a:pt x="176" y="32"/>
                      <a:pt x="176" y="32"/>
                      <a:pt x="176" y="32"/>
                    </a:cubicBezTo>
                    <a:cubicBezTo>
                      <a:pt x="176" y="32"/>
                      <a:pt x="176" y="32"/>
                      <a:pt x="176" y="32"/>
                    </a:cubicBezTo>
                    <a:cubicBezTo>
                      <a:pt x="176" y="32"/>
                      <a:pt x="176" y="32"/>
                      <a:pt x="176" y="32"/>
                    </a:cubicBezTo>
                    <a:cubicBezTo>
                      <a:pt x="176" y="32"/>
                      <a:pt x="176" y="32"/>
                      <a:pt x="176" y="32"/>
                    </a:cubicBezTo>
                    <a:cubicBezTo>
                      <a:pt x="176" y="31"/>
                      <a:pt x="176" y="31"/>
                      <a:pt x="176" y="31"/>
                    </a:cubicBezTo>
                    <a:cubicBezTo>
                      <a:pt x="176" y="31"/>
                      <a:pt x="176" y="31"/>
                      <a:pt x="176" y="31"/>
                    </a:cubicBezTo>
                    <a:cubicBezTo>
                      <a:pt x="176" y="31"/>
                      <a:pt x="176" y="31"/>
                      <a:pt x="176" y="31"/>
                    </a:cubicBezTo>
                    <a:cubicBezTo>
                      <a:pt x="176" y="31"/>
                      <a:pt x="176" y="31"/>
                      <a:pt x="176" y="31"/>
                    </a:cubicBezTo>
                    <a:cubicBezTo>
                      <a:pt x="176" y="31"/>
                      <a:pt x="176" y="31"/>
                      <a:pt x="176" y="31"/>
                    </a:cubicBezTo>
                    <a:cubicBezTo>
                      <a:pt x="176" y="31"/>
                      <a:pt x="175" y="30"/>
                      <a:pt x="175" y="30"/>
                    </a:cubicBezTo>
                    <a:cubicBezTo>
                      <a:pt x="175" y="30"/>
                      <a:pt x="175" y="30"/>
                      <a:pt x="175" y="30"/>
                    </a:cubicBezTo>
                    <a:cubicBezTo>
                      <a:pt x="175" y="30"/>
                      <a:pt x="175" y="30"/>
                      <a:pt x="175" y="30"/>
                    </a:cubicBezTo>
                    <a:cubicBezTo>
                      <a:pt x="175" y="30"/>
                      <a:pt x="175" y="30"/>
                      <a:pt x="175" y="30"/>
                    </a:cubicBezTo>
                    <a:cubicBezTo>
                      <a:pt x="175" y="31"/>
                      <a:pt x="176" y="32"/>
                      <a:pt x="176" y="32"/>
                    </a:cubicBezTo>
                    <a:cubicBezTo>
                      <a:pt x="176" y="32"/>
                      <a:pt x="176" y="32"/>
                      <a:pt x="176" y="32"/>
                    </a:cubicBezTo>
                    <a:cubicBezTo>
                      <a:pt x="176" y="32"/>
                      <a:pt x="176" y="32"/>
                      <a:pt x="176" y="32"/>
                    </a:cubicBezTo>
                    <a:cubicBezTo>
                      <a:pt x="176" y="32"/>
                      <a:pt x="176" y="32"/>
                      <a:pt x="176" y="32"/>
                    </a:cubicBezTo>
                    <a:cubicBezTo>
                      <a:pt x="176" y="32"/>
                      <a:pt x="176" y="32"/>
                      <a:pt x="176" y="32"/>
                    </a:cubicBezTo>
                    <a:cubicBezTo>
                      <a:pt x="176" y="33"/>
                      <a:pt x="176" y="33"/>
                      <a:pt x="176" y="33"/>
                    </a:cubicBezTo>
                    <a:cubicBezTo>
                      <a:pt x="176" y="33"/>
                      <a:pt x="176" y="33"/>
                      <a:pt x="176" y="33"/>
                    </a:cubicBezTo>
                    <a:cubicBezTo>
                      <a:pt x="176" y="33"/>
                      <a:pt x="176" y="33"/>
                      <a:pt x="176" y="33"/>
                    </a:cubicBezTo>
                    <a:cubicBezTo>
                      <a:pt x="176" y="33"/>
                      <a:pt x="176" y="34"/>
                      <a:pt x="176" y="34"/>
                    </a:cubicBezTo>
                    <a:cubicBezTo>
                      <a:pt x="176" y="34"/>
                      <a:pt x="176" y="34"/>
                      <a:pt x="176" y="34"/>
                    </a:cubicBezTo>
                    <a:cubicBezTo>
                      <a:pt x="176" y="34"/>
                      <a:pt x="176" y="34"/>
                      <a:pt x="176" y="35"/>
                    </a:cubicBezTo>
                    <a:cubicBezTo>
                      <a:pt x="176" y="35"/>
                      <a:pt x="176" y="35"/>
                      <a:pt x="176" y="35"/>
                    </a:cubicBezTo>
                    <a:cubicBezTo>
                      <a:pt x="176" y="35"/>
                      <a:pt x="176" y="35"/>
                      <a:pt x="176" y="35"/>
                    </a:cubicBezTo>
                    <a:cubicBezTo>
                      <a:pt x="176" y="35"/>
                      <a:pt x="176" y="35"/>
                      <a:pt x="176" y="35"/>
                    </a:cubicBezTo>
                    <a:cubicBezTo>
                      <a:pt x="176" y="35"/>
                      <a:pt x="176" y="35"/>
                      <a:pt x="176" y="35"/>
                    </a:cubicBezTo>
                    <a:cubicBezTo>
                      <a:pt x="176" y="35"/>
                      <a:pt x="176" y="35"/>
                      <a:pt x="176" y="35"/>
                    </a:cubicBezTo>
                    <a:cubicBezTo>
                      <a:pt x="176" y="35"/>
                      <a:pt x="176" y="35"/>
                      <a:pt x="176" y="35"/>
                    </a:cubicBezTo>
                    <a:cubicBezTo>
                      <a:pt x="176" y="35"/>
                      <a:pt x="176" y="35"/>
                      <a:pt x="176" y="35"/>
                    </a:cubicBezTo>
                    <a:cubicBezTo>
                      <a:pt x="175" y="36"/>
                      <a:pt x="175" y="36"/>
                      <a:pt x="175" y="36"/>
                    </a:cubicBezTo>
                    <a:cubicBezTo>
                      <a:pt x="175" y="37"/>
                      <a:pt x="175" y="37"/>
                      <a:pt x="175" y="37"/>
                    </a:cubicBezTo>
                    <a:cubicBezTo>
                      <a:pt x="175" y="37"/>
                      <a:pt x="175" y="37"/>
                      <a:pt x="175" y="37"/>
                    </a:cubicBezTo>
                    <a:cubicBezTo>
                      <a:pt x="175" y="37"/>
                      <a:pt x="174" y="37"/>
                      <a:pt x="174" y="37"/>
                    </a:cubicBezTo>
                    <a:cubicBezTo>
                      <a:pt x="174" y="37"/>
                      <a:pt x="174" y="37"/>
                      <a:pt x="174" y="37"/>
                    </a:cubicBezTo>
                    <a:cubicBezTo>
                      <a:pt x="174" y="37"/>
                      <a:pt x="174" y="37"/>
                      <a:pt x="174" y="37"/>
                    </a:cubicBezTo>
                    <a:cubicBezTo>
                      <a:pt x="174" y="37"/>
                      <a:pt x="174" y="37"/>
                      <a:pt x="174" y="37"/>
                    </a:cubicBezTo>
                    <a:cubicBezTo>
                      <a:pt x="174" y="37"/>
                      <a:pt x="174" y="37"/>
                      <a:pt x="174" y="37"/>
                    </a:cubicBezTo>
                    <a:cubicBezTo>
                      <a:pt x="174" y="37"/>
                      <a:pt x="174" y="37"/>
                      <a:pt x="174" y="37"/>
                    </a:cubicBezTo>
                    <a:cubicBezTo>
                      <a:pt x="174" y="37"/>
                      <a:pt x="174" y="37"/>
                      <a:pt x="174" y="37"/>
                    </a:cubicBezTo>
                    <a:cubicBezTo>
                      <a:pt x="174" y="37"/>
                      <a:pt x="174" y="37"/>
                      <a:pt x="173" y="37"/>
                    </a:cubicBezTo>
                    <a:cubicBezTo>
                      <a:pt x="173" y="37"/>
                      <a:pt x="173" y="37"/>
                      <a:pt x="173" y="37"/>
                    </a:cubicBezTo>
                    <a:cubicBezTo>
                      <a:pt x="173" y="37"/>
                      <a:pt x="173" y="37"/>
                      <a:pt x="173" y="37"/>
                    </a:cubicBezTo>
                    <a:cubicBezTo>
                      <a:pt x="173" y="37"/>
                      <a:pt x="173" y="37"/>
                      <a:pt x="173" y="37"/>
                    </a:cubicBezTo>
                    <a:cubicBezTo>
                      <a:pt x="173" y="37"/>
                      <a:pt x="173" y="38"/>
                      <a:pt x="173" y="38"/>
                    </a:cubicBezTo>
                    <a:cubicBezTo>
                      <a:pt x="173" y="38"/>
                      <a:pt x="173" y="38"/>
                      <a:pt x="173" y="38"/>
                    </a:cubicBezTo>
                    <a:cubicBezTo>
                      <a:pt x="173" y="38"/>
                      <a:pt x="173" y="38"/>
                      <a:pt x="173" y="38"/>
                    </a:cubicBezTo>
                    <a:cubicBezTo>
                      <a:pt x="173" y="38"/>
                      <a:pt x="173" y="38"/>
                      <a:pt x="173" y="38"/>
                    </a:cubicBezTo>
                    <a:cubicBezTo>
                      <a:pt x="173" y="38"/>
                      <a:pt x="173" y="38"/>
                      <a:pt x="173" y="38"/>
                    </a:cubicBezTo>
                    <a:cubicBezTo>
                      <a:pt x="173" y="38"/>
                      <a:pt x="173" y="38"/>
                      <a:pt x="173" y="38"/>
                    </a:cubicBezTo>
                    <a:cubicBezTo>
                      <a:pt x="173" y="38"/>
                      <a:pt x="173" y="38"/>
                      <a:pt x="173" y="38"/>
                    </a:cubicBezTo>
                    <a:cubicBezTo>
                      <a:pt x="173" y="38"/>
                      <a:pt x="173" y="38"/>
                      <a:pt x="173" y="38"/>
                    </a:cubicBezTo>
                    <a:cubicBezTo>
                      <a:pt x="173" y="38"/>
                      <a:pt x="173" y="38"/>
                      <a:pt x="173" y="38"/>
                    </a:cubicBezTo>
                    <a:cubicBezTo>
                      <a:pt x="173" y="38"/>
                      <a:pt x="173" y="38"/>
                      <a:pt x="173" y="38"/>
                    </a:cubicBezTo>
                    <a:cubicBezTo>
                      <a:pt x="173" y="38"/>
                      <a:pt x="173" y="38"/>
                      <a:pt x="173" y="38"/>
                    </a:cubicBezTo>
                    <a:cubicBezTo>
                      <a:pt x="173" y="38"/>
                      <a:pt x="173" y="38"/>
                      <a:pt x="173" y="38"/>
                    </a:cubicBezTo>
                    <a:cubicBezTo>
                      <a:pt x="173" y="38"/>
                      <a:pt x="173" y="39"/>
                      <a:pt x="173" y="39"/>
                    </a:cubicBezTo>
                    <a:cubicBezTo>
                      <a:pt x="173" y="39"/>
                      <a:pt x="173" y="39"/>
                      <a:pt x="173" y="39"/>
                    </a:cubicBezTo>
                    <a:cubicBezTo>
                      <a:pt x="173" y="39"/>
                      <a:pt x="173" y="39"/>
                      <a:pt x="173" y="39"/>
                    </a:cubicBezTo>
                    <a:cubicBezTo>
                      <a:pt x="173" y="39"/>
                      <a:pt x="173" y="39"/>
                      <a:pt x="173" y="39"/>
                    </a:cubicBezTo>
                    <a:cubicBezTo>
                      <a:pt x="173" y="39"/>
                      <a:pt x="173" y="39"/>
                      <a:pt x="173" y="40"/>
                    </a:cubicBezTo>
                    <a:cubicBezTo>
                      <a:pt x="173" y="40"/>
                      <a:pt x="173" y="40"/>
                      <a:pt x="173" y="40"/>
                    </a:cubicBezTo>
                    <a:cubicBezTo>
                      <a:pt x="173" y="40"/>
                      <a:pt x="173" y="40"/>
                      <a:pt x="173" y="40"/>
                    </a:cubicBezTo>
                    <a:cubicBezTo>
                      <a:pt x="173" y="40"/>
                      <a:pt x="173" y="40"/>
                      <a:pt x="173" y="40"/>
                    </a:cubicBezTo>
                    <a:cubicBezTo>
                      <a:pt x="173" y="40"/>
                      <a:pt x="173" y="40"/>
                      <a:pt x="173" y="40"/>
                    </a:cubicBezTo>
                    <a:cubicBezTo>
                      <a:pt x="173" y="40"/>
                      <a:pt x="173" y="40"/>
                      <a:pt x="173" y="40"/>
                    </a:cubicBezTo>
                    <a:cubicBezTo>
                      <a:pt x="173" y="40"/>
                      <a:pt x="173" y="40"/>
                      <a:pt x="173" y="40"/>
                    </a:cubicBezTo>
                    <a:cubicBezTo>
                      <a:pt x="174" y="40"/>
                      <a:pt x="174" y="40"/>
                      <a:pt x="174" y="40"/>
                    </a:cubicBezTo>
                    <a:cubicBezTo>
                      <a:pt x="174" y="40"/>
                      <a:pt x="174" y="40"/>
                      <a:pt x="174" y="40"/>
                    </a:cubicBezTo>
                    <a:cubicBezTo>
                      <a:pt x="174" y="40"/>
                      <a:pt x="174" y="40"/>
                      <a:pt x="174" y="41"/>
                    </a:cubicBezTo>
                    <a:cubicBezTo>
                      <a:pt x="174" y="41"/>
                      <a:pt x="174" y="41"/>
                      <a:pt x="174" y="41"/>
                    </a:cubicBezTo>
                    <a:cubicBezTo>
                      <a:pt x="174" y="41"/>
                      <a:pt x="174" y="41"/>
                      <a:pt x="174" y="41"/>
                    </a:cubicBezTo>
                    <a:cubicBezTo>
                      <a:pt x="174" y="41"/>
                      <a:pt x="174" y="41"/>
                      <a:pt x="174" y="41"/>
                    </a:cubicBezTo>
                    <a:cubicBezTo>
                      <a:pt x="174" y="41"/>
                      <a:pt x="174" y="41"/>
                      <a:pt x="174" y="41"/>
                    </a:cubicBezTo>
                    <a:cubicBezTo>
                      <a:pt x="174" y="41"/>
                      <a:pt x="174" y="41"/>
                      <a:pt x="174" y="41"/>
                    </a:cubicBezTo>
                    <a:cubicBezTo>
                      <a:pt x="175" y="41"/>
                      <a:pt x="175" y="41"/>
                      <a:pt x="175" y="41"/>
                    </a:cubicBezTo>
                    <a:cubicBezTo>
                      <a:pt x="175" y="41"/>
                      <a:pt x="175" y="41"/>
                      <a:pt x="175" y="41"/>
                    </a:cubicBezTo>
                    <a:cubicBezTo>
                      <a:pt x="175" y="41"/>
                      <a:pt x="175" y="41"/>
                      <a:pt x="175" y="41"/>
                    </a:cubicBezTo>
                    <a:cubicBezTo>
                      <a:pt x="175" y="41"/>
                      <a:pt x="175" y="41"/>
                      <a:pt x="175" y="41"/>
                    </a:cubicBezTo>
                    <a:cubicBezTo>
                      <a:pt x="175" y="42"/>
                      <a:pt x="175" y="42"/>
                      <a:pt x="175" y="42"/>
                    </a:cubicBezTo>
                    <a:cubicBezTo>
                      <a:pt x="175" y="42"/>
                      <a:pt x="175" y="42"/>
                      <a:pt x="175" y="42"/>
                    </a:cubicBezTo>
                    <a:cubicBezTo>
                      <a:pt x="175" y="42"/>
                      <a:pt x="175" y="42"/>
                      <a:pt x="175" y="42"/>
                    </a:cubicBezTo>
                    <a:cubicBezTo>
                      <a:pt x="175" y="42"/>
                      <a:pt x="175" y="42"/>
                      <a:pt x="175" y="42"/>
                    </a:cubicBezTo>
                    <a:cubicBezTo>
                      <a:pt x="175" y="42"/>
                      <a:pt x="175" y="42"/>
                      <a:pt x="175" y="42"/>
                    </a:cubicBezTo>
                    <a:cubicBezTo>
                      <a:pt x="175" y="42"/>
                      <a:pt x="175" y="42"/>
                      <a:pt x="175" y="43"/>
                    </a:cubicBezTo>
                    <a:cubicBezTo>
                      <a:pt x="175" y="43"/>
                      <a:pt x="175" y="43"/>
                      <a:pt x="175" y="43"/>
                    </a:cubicBezTo>
                    <a:cubicBezTo>
                      <a:pt x="175" y="43"/>
                      <a:pt x="175" y="43"/>
                      <a:pt x="174" y="43"/>
                    </a:cubicBezTo>
                    <a:cubicBezTo>
                      <a:pt x="174" y="43"/>
                      <a:pt x="174" y="43"/>
                      <a:pt x="174" y="43"/>
                    </a:cubicBezTo>
                    <a:cubicBezTo>
                      <a:pt x="174" y="43"/>
                      <a:pt x="174" y="43"/>
                      <a:pt x="174" y="43"/>
                    </a:cubicBezTo>
                    <a:cubicBezTo>
                      <a:pt x="174" y="43"/>
                      <a:pt x="174" y="43"/>
                      <a:pt x="174" y="43"/>
                    </a:cubicBezTo>
                    <a:cubicBezTo>
                      <a:pt x="174" y="43"/>
                      <a:pt x="174" y="43"/>
                      <a:pt x="174" y="43"/>
                    </a:cubicBezTo>
                    <a:cubicBezTo>
                      <a:pt x="174" y="43"/>
                      <a:pt x="174" y="43"/>
                      <a:pt x="174" y="43"/>
                    </a:cubicBezTo>
                    <a:cubicBezTo>
                      <a:pt x="174" y="43"/>
                      <a:pt x="174" y="43"/>
                      <a:pt x="174" y="43"/>
                    </a:cubicBezTo>
                    <a:cubicBezTo>
                      <a:pt x="173" y="43"/>
                      <a:pt x="173" y="43"/>
                      <a:pt x="173" y="43"/>
                    </a:cubicBezTo>
                    <a:cubicBezTo>
                      <a:pt x="173" y="43"/>
                      <a:pt x="173" y="43"/>
                      <a:pt x="173" y="43"/>
                    </a:cubicBezTo>
                    <a:cubicBezTo>
                      <a:pt x="173" y="43"/>
                      <a:pt x="173" y="43"/>
                      <a:pt x="173" y="42"/>
                    </a:cubicBezTo>
                    <a:cubicBezTo>
                      <a:pt x="173" y="42"/>
                      <a:pt x="173" y="42"/>
                      <a:pt x="173" y="42"/>
                    </a:cubicBezTo>
                    <a:cubicBezTo>
                      <a:pt x="173" y="42"/>
                      <a:pt x="173" y="42"/>
                      <a:pt x="173" y="42"/>
                    </a:cubicBezTo>
                    <a:cubicBezTo>
                      <a:pt x="173" y="42"/>
                      <a:pt x="173" y="42"/>
                      <a:pt x="173" y="42"/>
                    </a:cubicBezTo>
                    <a:cubicBezTo>
                      <a:pt x="173" y="42"/>
                      <a:pt x="173" y="42"/>
                      <a:pt x="173" y="42"/>
                    </a:cubicBezTo>
                    <a:cubicBezTo>
                      <a:pt x="173" y="42"/>
                      <a:pt x="173" y="42"/>
                      <a:pt x="173" y="42"/>
                    </a:cubicBezTo>
                    <a:cubicBezTo>
                      <a:pt x="173" y="42"/>
                      <a:pt x="173" y="42"/>
                      <a:pt x="173" y="42"/>
                    </a:cubicBezTo>
                    <a:cubicBezTo>
                      <a:pt x="173" y="41"/>
                      <a:pt x="173" y="41"/>
                      <a:pt x="173" y="41"/>
                    </a:cubicBezTo>
                    <a:cubicBezTo>
                      <a:pt x="173" y="41"/>
                      <a:pt x="173" y="41"/>
                      <a:pt x="173" y="41"/>
                    </a:cubicBezTo>
                    <a:cubicBezTo>
                      <a:pt x="173" y="41"/>
                      <a:pt x="173" y="41"/>
                      <a:pt x="173" y="41"/>
                    </a:cubicBezTo>
                    <a:cubicBezTo>
                      <a:pt x="173" y="41"/>
                      <a:pt x="173" y="41"/>
                      <a:pt x="173" y="41"/>
                    </a:cubicBezTo>
                    <a:cubicBezTo>
                      <a:pt x="173" y="41"/>
                      <a:pt x="173" y="41"/>
                      <a:pt x="172" y="41"/>
                    </a:cubicBezTo>
                    <a:cubicBezTo>
                      <a:pt x="172" y="41"/>
                      <a:pt x="172" y="41"/>
                      <a:pt x="172" y="41"/>
                    </a:cubicBezTo>
                    <a:cubicBezTo>
                      <a:pt x="172" y="41"/>
                      <a:pt x="172" y="41"/>
                      <a:pt x="172" y="41"/>
                    </a:cubicBezTo>
                    <a:cubicBezTo>
                      <a:pt x="172" y="40"/>
                      <a:pt x="171" y="40"/>
                      <a:pt x="171" y="40"/>
                    </a:cubicBezTo>
                    <a:cubicBezTo>
                      <a:pt x="171" y="39"/>
                      <a:pt x="171" y="39"/>
                      <a:pt x="171" y="39"/>
                    </a:cubicBezTo>
                    <a:cubicBezTo>
                      <a:pt x="171" y="39"/>
                      <a:pt x="171" y="39"/>
                      <a:pt x="171" y="39"/>
                    </a:cubicBezTo>
                    <a:cubicBezTo>
                      <a:pt x="171" y="39"/>
                      <a:pt x="171" y="39"/>
                      <a:pt x="171" y="39"/>
                    </a:cubicBezTo>
                    <a:cubicBezTo>
                      <a:pt x="171" y="39"/>
                      <a:pt x="171" y="39"/>
                      <a:pt x="171" y="39"/>
                    </a:cubicBezTo>
                    <a:cubicBezTo>
                      <a:pt x="171" y="39"/>
                      <a:pt x="171" y="39"/>
                      <a:pt x="171" y="39"/>
                    </a:cubicBezTo>
                    <a:cubicBezTo>
                      <a:pt x="171" y="39"/>
                      <a:pt x="171" y="39"/>
                      <a:pt x="171" y="39"/>
                    </a:cubicBezTo>
                    <a:cubicBezTo>
                      <a:pt x="170" y="39"/>
                      <a:pt x="170" y="39"/>
                      <a:pt x="170" y="39"/>
                    </a:cubicBezTo>
                    <a:cubicBezTo>
                      <a:pt x="170" y="39"/>
                      <a:pt x="170" y="39"/>
                      <a:pt x="170" y="39"/>
                    </a:cubicBezTo>
                    <a:cubicBezTo>
                      <a:pt x="170" y="39"/>
                      <a:pt x="170" y="39"/>
                      <a:pt x="170" y="39"/>
                    </a:cubicBezTo>
                    <a:cubicBezTo>
                      <a:pt x="170" y="39"/>
                      <a:pt x="170" y="40"/>
                      <a:pt x="169" y="40"/>
                    </a:cubicBezTo>
                    <a:cubicBezTo>
                      <a:pt x="169" y="40"/>
                      <a:pt x="169" y="40"/>
                      <a:pt x="169" y="40"/>
                    </a:cubicBezTo>
                    <a:cubicBezTo>
                      <a:pt x="169" y="39"/>
                      <a:pt x="169" y="39"/>
                      <a:pt x="169" y="39"/>
                    </a:cubicBezTo>
                    <a:cubicBezTo>
                      <a:pt x="169" y="39"/>
                      <a:pt x="169" y="39"/>
                      <a:pt x="169" y="39"/>
                    </a:cubicBezTo>
                    <a:cubicBezTo>
                      <a:pt x="169" y="39"/>
                      <a:pt x="169" y="39"/>
                      <a:pt x="169" y="39"/>
                    </a:cubicBezTo>
                    <a:cubicBezTo>
                      <a:pt x="169" y="39"/>
                      <a:pt x="169" y="39"/>
                      <a:pt x="169" y="39"/>
                    </a:cubicBezTo>
                    <a:cubicBezTo>
                      <a:pt x="169" y="39"/>
                      <a:pt x="169" y="38"/>
                      <a:pt x="169" y="38"/>
                    </a:cubicBezTo>
                    <a:cubicBezTo>
                      <a:pt x="169" y="38"/>
                      <a:pt x="169" y="38"/>
                      <a:pt x="169" y="38"/>
                    </a:cubicBezTo>
                    <a:cubicBezTo>
                      <a:pt x="169" y="38"/>
                      <a:pt x="169" y="38"/>
                      <a:pt x="169" y="38"/>
                    </a:cubicBezTo>
                    <a:cubicBezTo>
                      <a:pt x="169" y="38"/>
                      <a:pt x="169" y="38"/>
                      <a:pt x="169" y="38"/>
                    </a:cubicBezTo>
                    <a:cubicBezTo>
                      <a:pt x="169" y="38"/>
                      <a:pt x="169" y="38"/>
                      <a:pt x="169" y="38"/>
                    </a:cubicBezTo>
                    <a:cubicBezTo>
                      <a:pt x="169" y="38"/>
                      <a:pt x="169" y="38"/>
                      <a:pt x="169" y="38"/>
                    </a:cubicBezTo>
                    <a:cubicBezTo>
                      <a:pt x="169" y="38"/>
                      <a:pt x="169" y="38"/>
                      <a:pt x="169" y="38"/>
                    </a:cubicBezTo>
                    <a:cubicBezTo>
                      <a:pt x="169" y="38"/>
                      <a:pt x="169" y="38"/>
                      <a:pt x="169" y="38"/>
                    </a:cubicBezTo>
                    <a:cubicBezTo>
                      <a:pt x="168" y="38"/>
                      <a:pt x="168" y="38"/>
                      <a:pt x="168" y="38"/>
                    </a:cubicBezTo>
                    <a:cubicBezTo>
                      <a:pt x="168" y="38"/>
                      <a:pt x="168" y="38"/>
                      <a:pt x="168" y="38"/>
                    </a:cubicBezTo>
                    <a:cubicBezTo>
                      <a:pt x="168" y="39"/>
                      <a:pt x="168" y="39"/>
                      <a:pt x="168" y="39"/>
                    </a:cubicBezTo>
                    <a:cubicBezTo>
                      <a:pt x="168" y="39"/>
                      <a:pt x="168" y="39"/>
                      <a:pt x="168" y="39"/>
                    </a:cubicBezTo>
                    <a:cubicBezTo>
                      <a:pt x="168" y="39"/>
                      <a:pt x="168" y="39"/>
                      <a:pt x="168" y="39"/>
                    </a:cubicBezTo>
                    <a:cubicBezTo>
                      <a:pt x="168" y="39"/>
                      <a:pt x="168" y="39"/>
                      <a:pt x="168" y="39"/>
                    </a:cubicBezTo>
                    <a:cubicBezTo>
                      <a:pt x="168" y="39"/>
                      <a:pt x="168" y="39"/>
                      <a:pt x="168" y="39"/>
                    </a:cubicBezTo>
                    <a:cubicBezTo>
                      <a:pt x="167" y="39"/>
                      <a:pt x="167" y="39"/>
                      <a:pt x="167" y="39"/>
                    </a:cubicBezTo>
                    <a:cubicBezTo>
                      <a:pt x="167" y="39"/>
                      <a:pt x="167" y="39"/>
                      <a:pt x="167" y="39"/>
                    </a:cubicBezTo>
                    <a:cubicBezTo>
                      <a:pt x="167" y="39"/>
                      <a:pt x="167" y="39"/>
                      <a:pt x="167" y="39"/>
                    </a:cubicBezTo>
                    <a:cubicBezTo>
                      <a:pt x="167" y="39"/>
                      <a:pt x="167" y="39"/>
                      <a:pt x="167" y="40"/>
                    </a:cubicBezTo>
                    <a:cubicBezTo>
                      <a:pt x="167" y="40"/>
                      <a:pt x="167" y="40"/>
                      <a:pt x="167" y="40"/>
                    </a:cubicBezTo>
                    <a:cubicBezTo>
                      <a:pt x="167" y="40"/>
                      <a:pt x="167" y="40"/>
                      <a:pt x="167" y="40"/>
                    </a:cubicBezTo>
                    <a:cubicBezTo>
                      <a:pt x="168" y="40"/>
                      <a:pt x="168" y="40"/>
                      <a:pt x="168" y="40"/>
                    </a:cubicBezTo>
                    <a:cubicBezTo>
                      <a:pt x="168" y="40"/>
                      <a:pt x="168" y="40"/>
                      <a:pt x="168" y="40"/>
                    </a:cubicBezTo>
                    <a:cubicBezTo>
                      <a:pt x="168" y="40"/>
                      <a:pt x="168" y="40"/>
                      <a:pt x="168" y="40"/>
                    </a:cubicBezTo>
                    <a:cubicBezTo>
                      <a:pt x="168" y="40"/>
                      <a:pt x="168" y="40"/>
                      <a:pt x="168" y="40"/>
                    </a:cubicBezTo>
                    <a:cubicBezTo>
                      <a:pt x="168" y="40"/>
                      <a:pt x="168" y="40"/>
                      <a:pt x="168" y="40"/>
                    </a:cubicBezTo>
                    <a:cubicBezTo>
                      <a:pt x="168" y="40"/>
                      <a:pt x="168" y="41"/>
                      <a:pt x="168" y="41"/>
                    </a:cubicBezTo>
                    <a:cubicBezTo>
                      <a:pt x="168" y="41"/>
                      <a:pt x="168" y="41"/>
                      <a:pt x="168" y="41"/>
                    </a:cubicBezTo>
                    <a:cubicBezTo>
                      <a:pt x="168" y="41"/>
                      <a:pt x="168" y="41"/>
                      <a:pt x="168" y="41"/>
                    </a:cubicBezTo>
                    <a:cubicBezTo>
                      <a:pt x="168" y="41"/>
                      <a:pt x="168" y="41"/>
                      <a:pt x="168" y="41"/>
                    </a:cubicBezTo>
                    <a:cubicBezTo>
                      <a:pt x="168" y="41"/>
                      <a:pt x="168" y="41"/>
                      <a:pt x="168" y="41"/>
                    </a:cubicBezTo>
                    <a:cubicBezTo>
                      <a:pt x="169" y="41"/>
                      <a:pt x="169" y="41"/>
                      <a:pt x="169" y="41"/>
                    </a:cubicBezTo>
                    <a:cubicBezTo>
                      <a:pt x="169" y="40"/>
                      <a:pt x="169" y="40"/>
                      <a:pt x="169" y="40"/>
                    </a:cubicBezTo>
                    <a:cubicBezTo>
                      <a:pt x="169" y="40"/>
                      <a:pt x="169" y="40"/>
                      <a:pt x="169" y="40"/>
                    </a:cubicBezTo>
                    <a:cubicBezTo>
                      <a:pt x="169" y="40"/>
                      <a:pt x="170" y="40"/>
                      <a:pt x="170" y="41"/>
                    </a:cubicBezTo>
                    <a:cubicBezTo>
                      <a:pt x="170" y="41"/>
                      <a:pt x="170" y="41"/>
                      <a:pt x="170" y="41"/>
                    </a:cubicBezTo>
                    <a:cubicBezTo>
                      <a:pt x="170" y="41"/>
                      <a:pt x="170" y="41"/>
                      <a:pt x="170" y="41"/>
                    </a:cubicBezTo>
                    <a:cubicBezTo>
                      <a:pt x="171" y="41"/>
                      <a:pt x="171" y="41"/>
                      <a:pt x="170" y="41"/>
                    </a:cubicBezTo>
                    <a:cubicBezTo>
                      <a:pt x="170" y="41"/>
                      <a:pt x="170" y="41"/>
                      <a:pt x="170" y="41"/>
                    </a:cubicBezTo>
                    <a:cubicBezTo>
                      <a:pt x="170" y="41"/>
                      <a:pt x="170" y="41"/>
                      <a:pt x="170" y="41"/>
                    </a:cubicBezTo>
                    <a:cubicBezTo>
                      <a:pt x="170" y="41"/>
                      <a:pt x="170" y="41"/>
                      <a:pt x="170" y="42"/>
                    </a:cubicBezTo>
                    <a:cubicBezTo>
                      <a:pt x="170" y="42"/>
                      <a:pt x="170" y="42"/>
                      <a:pt x="170" y="42"/>
                    </a:cubicBezTo>
                    <a:cubicBezTo>
                      <a:pt x="169" y="42"/>
                      <a:pt x="169" y="42"/>
                      <a:pt x="169" y="42"/>
                    </a:cubicBezTo>
                    <a:cubicBezTo>
                      <a:pt x="169" y="42"/>
                      <a:pt x="169" y="42"/>
                      <a:pt x="169" y="42"/>
                    </a:cubicBezTo>
                    <a:cubicBezTo>
                      <a:pt x="169" y="42"/>
                      <a:pt x="169" y="43"/>
                      <a:pt x="169" y="43"/>
                    </a:cubicBezTo>
                    <a:cubicBezTo>
                      <a:pt x="169" y="43"/>
                      <a:pt x="169" y="43"/>
                      <a:pt x="169" y="43"/>
                    </a:cubicBezTo>
                    <a:cubicBezTo>
                      <a:pt x="169" y="43"/>
                      <a:pt x="169" y="43"/>
                      <a:pt x="169" y="43"/>
                    </a:cubicBezTo>
                    <a:cubicBezTo>
                      <a:pt x="169" y="43"/>
                      <a:pt x="169" y="43"/>
                      <a:pt x="169" y="43"/>
                    </a:cubicBezTo>
                    <a:cubicBezTo>
                      <a:pt x="170" y="43"/>
                      <a:pt x="170" y="43"/>
                      <a:pt x="170" y="43"/>
                    </a:cubicBezTo>
                    <a:cubicBezTo>
                      <a:pt x="170" y="43"/>
                      <a:pt x="170" y="43"/>
                      <a:pt x="170" y="43"/>
                    </a:cubicBezTo>
                    <a:cubicBezTo>
                      <a:pt x="170" y="43"/>
                      <a:pt x="170" y="43"/>
                      <a:pt x="170" y="43"/>
                    </a:cubicBezTo>
                    <a:cubicBezTo>
                      <a:pt x="170" y="43"/>
                      <a:pt x="170" y="43"/>
                      <a:pt x="170" y="43"/>
                    </a:cubicBezTo>
                    <a:cubicBezTo>
                      <a:pt x="170" y="43"/>
                      <a:pt x="170" y="43"/>
                      <a:pt x="170" y="43"/>
                    </a:cubicBezTo>
                    <a:cubicBezTo>
                      <a:pt x="170" y="43"/>
                      <a:pt x="170" y="43"/>
                      <a:pt x="170" y="44"/>
                    </a:cubicBezTo>
                    <a:cubicBezTo>
                      <a:pt x="170" y="44"/>
                      <a:pt x="170" y="44"/>
                      <a:pt x="170" y="44"/>
                    </a:cubicBezTo>
                    <a:cubicBezTo>
                      <a:pt x="170" y="44"/>
                      <a:pt x="170" y="44"/>
                      <a:pt x="170" y="44"/>
                    </a:cubicBezTo>
                    <a:cubicBezTo>
                      <a:pt x="170" y="44"/>
                      <a:pt x="170" y="44"/>
                      <a:pt x="170" y="44"/>
                    </a:cubicBezTo>
                    <a:cubicBezTo>
                      <a:pt x="170" y="44"/>
                      <a:pt x="171" y="44"/>
                      <a:pt x="171" y="44"/>
                    </a:cubicBezTo>
                    <a:cubicBezTo>
                      <a:pt x="171" y="44"/>
                      <a:pt x="171" y="44"/>
                      <a:pt x="171" y="44"/>
                    </a:cubicBezTo>
                    <a:cubicBezTo>
                      <a:pt x="171" y="44"/>
                      <a:pt x="171" y="44"/>
                      <a:pt x="171" y="44"/>
                    </a:cubicBezTo>
                    <a:cubicBezTo>
                      <a:pt x="171" y="44"/>
                      <a:pt x="171" y="44"/>
                      <a:pt x="171" y="44"/>
                    </a:cubicBezTo>
                    <a:cubicBezTo>
                      <a:pt x="171" y="44"/>
                      <a:pt x="171" y="44"/>
                      <a:pt x="171" y="44"/>
                    </a:cubicBezTo>
                    <a:cubicBezTo>
                      <a:pt x="171" y="44"/>
                      <a:pt x="171" y="44"/>
                      <a:pt x="171" y="44"/>
                    </a:cubicBezTo>
                    <a:cubicBezTo>
                      <a:pt x="171" y="44"/>
                      <a:pt x="171" y="44"/>
                      <a:pt x="171" y="45"/>
                    </a:cubicBezTo>
                    <a:cubicBezTo>
                      <a:pt x="171" y="45"/>
                      <a:pt x="171" y="45"/>
                      <a:pt x="171" y="45"/>
                    </a:cubicBezTo>
                    <a:cubicBezTo>
                      <a:pt x="171" y="45"/>
                      <a:pt x="171" y="45"/>
                      <a:pt x="171" y="45"/>
                    </a:cubicBezTo>
                    <a:cubicBezTo>
                      <a:pt x="171" y="45"/>
                      <a:pt x="171" y="45"/>
                      <a:pt x="171" y="45"/>
                    </a:cubicBezTo>
                    <a:cubicBezTo>
                      <a:pt x="171" y="45"/>
                      <a:pt x="171" y="45"/>
                      <a:pt x="171" y="45"/>
                    </a:cubicBezTo>
                    <a:cubicBezTo>
                      <a:pt x="171" y="45"/>
                      <a:pt x="171" y="45"/>
                      <a:pt x="172" y="45"/>
                    </a:cubicBezTo>
                    <a:cubicBezTo>
                      <a:pt x="172" y="45"/>
                      <a:pt x="171" y="45"/>
                      <a:pt x="172" y="45"/>
                    </a:cubicBezTo>
                    <a:cubicBezTo>
                      <a:pt x="172" y="45"/>
                      <a:pt x="172" y="45"/>
                      <a:pt x="172" y="45"/>
                    </a:cubicBezTo>
                    <a:cubicBezTo>
                      <a:pt x="172" y="45"/>
                      <a:pt x="172" y="45"/>
                      <a:pt x="172" y="45"/>
                    </a:cubicBezTo>
                    <a:cubicBezTo>
                      <a:pt x="172" y="46"/>
                      <a:pt x="172" y="46"/>
                      <a:pt x="172" y="46"/>
                    </a:cubicBezTo>
                    <a:cubicBezTo>
                      <a:pt x="172" y="46"/>
                      <a:pt x="172" y="46"/>
                      <a:pt x="172" y="46"/>
                    </a:cubicBezTo>
                    <a:cubicBezTo>
                      <a:pt x="172" y="46"/>
                      <a:pt x="172" y="46"/>
                      <a:pt x="172" y="46"/>
                    </a:cubicBezTo>
                    <a:cubicBezTo>
                      <a:pt x="172" y="46"/>
                      <a:pt x="172" y="46"/>
                      <a:pt x="172" y="46"/>
                    </a:cubicBezTo>
                    <a:cubicBezTo>
                      <a:pt x="172" y="46"/>
                      <a:pt x="172" y="46"/>
                      <a:pt x="172" y="46"/>
                    </a:cubicBezTo>
                    <a:cubicBezTo>
                      <a:pt x="172" y="46"/>
                      <a:pt x="172" y="46"/>
                      <a:pt x="172" y="46"/>
                    </a:cubicBezTo>
                    <a:cubicBezTo>
                      <a:pt x="171" y="46"/>
                      <a:pt x="172" y="46"/>
                      <a:pt x="172" y="46"/>
                    </a:cubicBezTo>
                    <a:cubicBezTo>
                      <a:pt x="172" y="46"/>
                      <a:pt x="172" y="46"/>
                      <a:pt x="172" y="46"/>
                    </a:cubicBezTo>
                    <a:cubicBezTo>
                      <a:pt x="172" y="46"/>
                      <a:pt x="172" y="46"/>
                      <a:pt x="172" y="46"/>
                    </a:cubicBezTo>
                    <a:cubicBezTo>
                      <a:pt x="172" y="46"/>
                      <a:pt x="172" y="46"/>
                      <a:pt x="172" y="46"/>
                    </a:cubicBezTo>
                    <a:cubicBezTo>
                      <a:pt x="172" y="46"/>
                      <a:pt x="172" y="46"/>
                      <a:pt x="172" y="46"/>
                    </a:cubicBezTo>
                    <a:cubicBezTo>
                      <a:pt x="172" y="46"/>
                      <a:pt x="172" y="47"/>
                      <a:pt x="172" y="47"/>
                    </a:cubicBezTo>
                    <a:cubicBezTo>
                      <a:pt x="172" y="47"/>
                      <a:pt x="172" y="47"/>
                      <a:pt x="172" y="47"/>
                    </a:cubicBezTo>
                    <a:cubicBezTo>
                      <a:pt x="173" y="47"/>
                      <a:pt x="172" y="47"/>
                      <a:pt x="172" y="47"/>
                    </a:cubicBezTo>
                    <a:cubicBezTo>
                      <a:pt x="172" y="47"/>
                      <a:pt x="172" y="47"/>
                      <a:pt x="172" y="47"/>
                    </a:cubicBezTo>
                    <a:cubicBezTo>
                      <a:pt x="173" y="48"/>
                      <a:pt x="172" y="48"/>
                      <a:pt x="172" y="48"/>
                    </a:cubicBezTo>
                    <a:cubicBezTo>
                      <a:pt x="172" y="48"/>
                      <a:pt x="172" y="48"/>
                      <a:pt x="172" y="48"/>
                    </a:cubicBezTo>
                    <a:cubicBezTo>
                      <a:pt x="172" y="48"/>
                      <a:pt x="172" y="48"/>
                      <a:pt x="172" y="48"/>
                    </a:cubicBezTo>
                    <a:cubicBezTo>
                      <a:pt x="172" y="48"/>
                      <a:pt x="172" y="48"/>
                      <a:pt x="172" y="48"/>
                    </a:cubicBezTo>
                    <a:cubicBezTo>
                      <a:pt x="172" y="49"/>
                      <a:pt x="172" y="49"/>
                      <a:pt x="172" y="49"/>
                    </a:cubicBezTo>
                    <a:cubicBezTo>
                      <a:pt x="172" y="49"/>
                      <a:pt x="172" y="49"/>
                      <a:pt x="172" y="49"/>
                    </a:cubicBezTo>
                    <a:cubicBezTo>
                      <a:pt x="172" y="49"/>
                      <a:pt x="172" y="49"/>
                      <a:pt x="172" y="49"/>
                    </a:cubicBezTo>
                    <a:cubicBezTo>
                      <a:pt x="172" y="49"/>
                      <a:pt x="172" y="49"/>
                      <a:pt x="172" y="49"/>
                    </a:cubicBezTo>
                    <a:cubicBezTo>
                      <a:pt x="172" y="49"/>
                      <a:pt x="172" y="49"/>
                      <a:pt x="172" y="49"/>
                    </a:cubicBezTo>
                    <a:cubicBezTo>
                      <a:pt x="172" y="49"/>
                      <a:pt x="172" y="50"/>
                      <a:pt x="172" y="50"/>
                    </a:cubicBezTo>
                    <a:cubicBezTo>
                      <a:pt x="172" y="50"/>
                      <a:pt x="172" y="50"/>
                      <a:pt x="172" y="50"/>
                    </a:cubicBezTo>
                    <a:cubicBezTo>
                      <a:pt x="171" y="50"/>
                      <a:pt x="171" y="50"/>
                      <a:pt x="171" y="51"/>
                    </a:cubicBezTo>
                    <a:cubicBezTo>
                      <a:pt x="171" y="51"/>
                      <a:pt x="171" y="51"/>
                      <a:pt x="171" y="51"/>
                    </a:cubicBezTo>
                    <a:cubicBezTo>
                      <a:pt x="171" y="51"/>
                      <a:pt x="171" y="51"/>
                      <a:pt x="171" y="51"/>
                    </a:cubicBezTo>
                    <a:cubicBezTo>
                      <a:pt x="171" y="51"/>
                      <a:pt x="171" y="51"/>
                      <a:pt x="171" y="51"/>
                    </a:cubicBezTo>
                    <a:cubicBezTo>
                      <a:pt x="171" y="51"/>
                      <a:pt x="171" y="51"/>
                      <a:pt x="171" y="51"/>
                    </a:cubicBezTo>
                    <a:cubicBezTo>
                      <a:pt x="171" y="51"/>
                      <a:pt x="171" y="51"/>
                      <a:pt x="171" y="51"/>
                    </a:cubicBezTo>
                    <a:cubicBezTo>
                      <a:pt x="170" y="51"/>
                      <a:pt x="170" y="51"/>
                      <a:pt x="170" y="52"/>
                    </a:cubicBezTo>
                    <a:cubicBezTo>
                      <a:pt x="170" y="52"/>
                      <a:pt x="170" y="52"/>
                      <a:pt x="170" y="52"/>
                    </a:cubicBezTo>
                    <a:cubicBezTo>
                      <a:pt x="170" y="52"/>
                      <a:pt x="170" y="52"/>
                      <a:pt x="170" y="52"/>
                    </a:cubicBezTo>
                    <a:cubicBezTo>
                      <a:pt x="170" y="52"/>
                      <a:pt x="170" y="52"/>
                      <a:pt x="170" y="52"/>
                    </a:cubicBezTo>
                    <a:cubicBezTo>
                      <a:pt x="170" y="52"/>
                      <a:pt x="170" y="52"/>
                      <a:pt x="170" y="52"/>
                    </a:cubicBezTo>
                    <a:cubicBezTo>
                      <a:pt x="170" y="52"/>
                      <a:pt x="170" y="52"/>
                      <a:pt x="170" y="52"/>
                    </a:cubicBezTo>
                    <a:cubicBezTo>
                      <a:pt x="170" y="52"/>
                      <a:pt x="170" y="52"/>
                      <a:pt x="170" y="52"/>
                    </a:cubicBezTo>
                    <a:cubicBezTo>
                      <a:pt x="169" y="52"/>
                      <a:pt x="169" y="52"/>
                      <a:pt x="169" y="52"/>
                    </a:cubicBezTo>
                    <a:cubicBezTo>
                      <a:pt x="169" y="52"/>
                      <a:pt x="169" y="52"/>
                      <a:pt x="169" y="52"/>
                    </a:cubicBezTo>
                    <a:cubicBezTo>
                      <a:pt x="169" y="52"/>
                      <a:pt x="169" y="52"/>
                      <a:pt x="169" y="52"/>
                    </a:cubicBezTo>
                    <a:cubicBezTo>
                      <a:pt x="169" y="52"/>
                      <a:pt x="169" y="52"/>
                      <a:pt x="169" y="52"/>
                    </a:cubicBezTo>
                    <a:cubicBezTo>
                      <a:pt x="169" y="52"/>
                      <a:pt x="169" y="52"/>
                      <a:pt x="169" y="52"/>
                    </a:cubicBezTo>
                    <a:cubicBezTo>
                      <a:pt x="169" y="52"/>
                      <a:pt x="169" y="52"/>
                      <a:pt x="169" y="52"/>
                    </a:cubicBezTo>
                    <a:cubicBezTo>
                      <a:pt x="169" y="52"/>
                      <a:pt x="169" y="53"/>
                      <a:pt x="168" y="52"/>
                    </a:cubicBezTo>
                    <a:cubicBezTo>
                      <a:pt x="168" y="52"/>
                      <a:pt x="168" y="52"/>
                      <a:pt x="168" y="52"/>
                    </a:cubicBezTo>
                    <a:cubicBezTo>
                      <a:pt x="168" y="52"/>
                      <a:pt x="168" y="53"/>
                      <a:pt x="168" y="53"/>
                    </a:cubicBezTo>
                    <a:cubicBezTo>
                      <a:pt x="167" y="53"/>
                      <a:pt x="167" y="53"/>
                      <a:pt x="167" y="53"/>
                    </a:cubicBezTo>
                    <a:cubicBezTo>
                      <a:pt x="167" y="53"/>
                      <a:pt x="167" y="53"/>
                      <a:pt x="167" y="53"/>
                    </a:cubicBezTo>
                    <a:cubicBezTo>
                      <a:pt x="167" y="53"/>
                      <a:pt x="167" y="53"/>
                      <a:pt x="167" y="53"/>
                    </a:cubicBezTo>
                    <a:cubicBezTo>
                      <a:pt x="167" y="53"/>
                      <a:pt x="167" y="53"/>
                      <a:pt x="167" y="53"/>
                    </a:cubicBezTo>
                    <a:cubicBezTo>
                      <a:pt x="166" y="53"/>
                      <a:pt x="166" y="53"/>
                      <a:pt x="166" y="53"/>
                    </a:cubicBezTo>
                    <a:cubicBezTo>
                      <a:pt x="166" y="53"/>
                      <a:pt x="166" y="53"/>
                      <a:pt x="166" y="53"/>
                    </a:cubicBezTo>
                    <a:cubicBezTo>
                      <a:pt x="166" y="53"/>
                      <a:pt x="166" y="53"/>
                      <a:pt x="166" y="53"/>
                    </a:cubicBezTo>
                    <a:cubicBezTo>
                      <a:pt x="166" y="53"/>
                      <a:pt x="166" y="53"/>
                      <a:pt x="166" y="53"/>
                    </a:cubicBezTo>
                    <a:cubicBezTo>
                      <a:pt x="166" y="53"/>
                      <a:pt x="166" y="53"/>
                      <a:pt x="166" y="53"/>
                    </a:cubicBezTo>
                    <a:cubicBezTo>
                      <a:pt x="166" y="53"/>
                      <a:pt x="166" y="53"/>
                      <a:pt x="166" y="53"/>
                    </a:cubicBezTo>
                    <a:cubicBezTo>
                      <a:pt x="166" y="53"/>
                      <a:pt x="166" y="53"/>
                      <a:pt x="166" y="53"/>
                    </a:cubicBezTo>
                    <a:cubicBezTo>
                      <a:pt x="166" y="53"/>
                      <a:pt x="166" y="53"/>
                      <a:pt x="166" y="53"/>
                    </a:cubicBezTo>
                    <a:cubicBezTo>
                      <a:pt x="166" y="53"/>
                      <a:pt x="166" y="53"/>
                      <a:pt x="166" y="53"/>
                    </a:cubicBezTo>
                    <a:cubicBezTo>
                      <a:pt x="166" y="53"/>
                      <a:pt x="166" y="54"/>
                      <a:pt x="166" y="54"/>
                    </a:cubicBezTo>
                    <a:cubicBezTo>
                      <a:pt x="166" y="54"/>
                      <a:pt x="166" y="54"/>
                      <a:pt x="166" y="54"/>
                    </a:cubicBezTo>
                    <a:cubicBezTo>
                      <a:pt x="166" y="54"/>
                      <a:pt x="166" y="54"/>
                      <a:pt x="166" y="54"/>
                    </a:cubicBezTo>
                    <a:cubicBezTo>
                      <a:pt x="166" y="54"/>
                      <a:pt x="166" y="54"/>
                      <a:pt x="166" y="54"/>
                    </a:cubicBezTo>
                    <a:cubicBezTo>
                      <a:pt x="166" y="54"/>
                      <a:pt x="166" y="54"/>
                      <a:pt x="166" y="54"/>
                    </a:cubicBezTo>
                    <a:cubicBezTo>
                      <a:pt x="166" y="54"/>
                      <a:pt x="166" y="54"/>
                      <a:pt x="166" y="54"/>
                    </a:cubicBezTo>
                    <a:cubicBezTo>
                      <a:pt x="166" y="54"/>
                      <a:pt x="166" y="54"/>
                      <a:pt x="166" y="54"/>
                    </a:cubicBezTo>
                    <a:cubicBezTo>
                      <a:pt x="166" y="54"/>
                      <a:pt x="166" y="54"/>
                      <a:pt x="166" y="54"/>
                    </a:cubicBezTo>
                    <a:cubicBezTo>
                      <a:pt x="166" y="54"/>
                      <a:pt x="166" y="54"/>
                      <a:pt x="166" y="54"/>
                    </a:cubicBezTo>
                    <a:cubicBezTo>
                      <a:pt x="166" y="54"/>
                      <a:pt x="166" y="54"/>
                      <a:pt x="166" y="54"/>
                    </a:cubicBezTo>
                    <a:cubicBezTo>
                      <a:pt x="165" y="54"/>
                      <a:pt x="165" y="54"/>
                      <a:pt x="165" y="54"/>
                    </a:cubicBezTo>
                    <a:cubicBezTo>
                      <a:pt x="165" y="54"/>
                      <a:pt x="165" y="54"/>
                      <a:pt x="165" y="54"/>
                    </a:cubicBezTo>
                    <a:cubicBezTo>
                      <a:pt x="165" y="53"/>
                      <a:pt x="165" y="53"/>
                      <a:pt x="165" y="53"/>
                    </a:cubicBezTo>
                    <a:cubicBezTo>
                      <a:pt x="165" y="53"/>
                      <a:pt x="165" y="53"/>
                      <a:pt x="164" y="53"/>
                    </a:cubicBezTo>
                    <a:cubicBezTo>
                      <a:pt x="164" y="53"/>
                      <a:pt x="164" y="53"/>
                      <a:pt x="164" y="53"/>
                    </a:cubicBezTo>
                    <a:cubicBezTo>
                      <a:pt x="164" y="53"/>
                      <a:pt x="164" y="53"/>
                      <a:pt x="164" y="53"/>
                    </a:cubicBezTo>
                    <a:cubicBezTo>
                      <a:pt x="164" y="53"/>
                      <a:pt x="164" y="53"/>
                      <a:pt x="164" y="53"/>
                    </a:cubicBezTo>
                    <a:cubicBezTo>
                      <a:pt x="164" y="53"/>
                      <a:pt x="164" y="53"/>
                      <a:pt x="164" y="53"/>
                    </a:cubicBezTo>
                    <a:cubicBezTo>
                      <a:pt x="164" y="53"/>
                      <a:pt x="164" y="54"/>
                      <a:pt x="163" y="54"/>
                    </a:cubicBezTo>
                    <a:cubicBezTo>
                      <a:pt x="163" y="54"/>
                      <a:pt x="163" y="54"/>
                      <a:pt x="163" y="54"/>
                    </a:cubicBezTo>
                    <a:cubicBezTo>
                      <a:pt x="163" y="54"/>
                      <a:pt x="163" y="54"/>
                      <a:pt x="163" y="54"/>
                    </a:cubicBezTo>
                    <a:cubicBezTo>
                      <a:pt x="163" y="54"/>
                      <a:pt x="163" y="54"/>
                      <a:pt x="163" y="54"/>
                    </a:cubicBezTo>
                    <a:cubicBezTo>
                      <a:pt x="163" y="54"/>
                      <a:pt x="163" y="55"/>
                      <a:pt x="163" y="55"/>
                    </a:cubicBezTo>
                    <a:cubicBezTo>
                      <a:pt x="163" y="55"/>
                      <a:pt x="163" y="55"/>
                      <a:pt x="163" y="55"/>
                    </a:cubicBezTo>
                    <a:cubicBezTo>
                      <a:pt x="163" y="55"/>
                      <a:pt x="163" y="55"/>
                      <a:pt x="163" y="55"/>
                    </a:cubicBezTo>
                    <a:cubicBezTo>
                      <a:pt x="163" y="55"/>
                      <a:pt x="163" y="55"/>
                      <a:pt x="163" y="55"/>
                    </a:cubicBezTo>
                    <a:cubicBezTo>
                      <a:pt x="163" y="55"/>
                      <a:pt x="163" y="55"/>
                      <a:pt x="163" y="55"/>
                    </a:cubicBezTo>
                    <a:cubicBezTo>
                      <a:pt x="163" y="55"/>
                      <a:pt x="163" y="55"/>
                      <a:pt x="163" y="55"/>
                    </a:cubicBezTo>
                    <a:cubicBezTo>
                      <a:pt x="163" y="55"/>
                      <a:pt x="163" y="55"/>
                      <a:pt x="163" y="55"/>
                    </a:cubicBezTo>
                    <a:cubicBezTo>
                      <a:pt x="163" y="55"/>
                      <a:pt x="163" y="55"/>
                      <a:pt x="163" y="55"/>
                    </a:cubicBezTo>
                    <a:cubicBezTo>
                      <a:pt x="163" y="55"/>
                      <a:pt x="163" y="55"/>
                      <a:pt x="163" y="55"/>
                    </a:cubicBezTo>
                    <a:cubicBezTo>
                      <a:pt x="163" y="55"/>
                      <a:pt x="163" y="55"/>
                      <a:pt x="163" y="55"/>
                    </a:cubicBezTo>
                    <a:cubicBezTo>
                      <a:pt x="163" y="56"/>
                      <a:pt x="163" y="56"/>
                      <a:pt x="163" y="56"/>
                    </a:cubicBezTo>
                    <a:cubicBezTo>
                      <a:pt x="164" y="56"/>
                      <a:pt x="164" y="56"/>
                      <a:pt x="164" y="56"/>
                    </a:cubicBezTo>
                    <a:cubicBezTo>
                      <a:pt x="164" y="56"/>
                      <a:pt x="164" y="56"/>
                      <a:pt x="164" y="56"/>
                    </a:cubicBezTo>
                    <a:cubicBezTo>
                      <a:pt x="164" y="56"/>
                      <a:pt x="164" y="56"/>
                      <a:pt x="164" y="56"/>
                    </a:cubicBezTo>
                    <a:cubicBezTo>
                      <a:pt x="164" y="56"/>
                      <a:pt x="164" y="56"/>
                      <a:pt x="164" y="56"/>
                    </a:cubicBezTo>
                    <a:cubicBezTo>
                      <a:pt x="164" y="56"/>
                      <a:pt x="164" y="56"/>
                      <a:pt x="164" y="56"/>
                    </a:cubicBezTo>
                    <a:cubicBezTo>
                      <a:pt x="164" y="56"/>
                      <a:pt x="164" y="56"/>
                      <a:pt x="164" y="56"/>
                    </a:cubicBezTo>
                    <a:cubicBezTo>
                      <a:pt x="164" y="56"/>
                      <a:pt x="164" y="56"/>
                      <a:pt x="164" y="56"/>
                    </a:cubicBezTo>
                    <a:cubicBezTo>
                      <a:pt x="164" y="56"/>
                      <a:pt x="164" y="56"/>
                      <a:pt x="164" y="56"/>
                    </a:cubicBezTo>
                    <a:cubicBezTo>
                      <a:pt x="164" y="56"/>
                      <a:pt x="164" y="56"/>
                      <a:pt x="164" y="57"/>
                    </a:cubicBezTo>
                    <a:cubicBezTo>
                      <a:pt x="164" y="57"/>
                      <a:pt x="164" y="57"/>
                      <a:pt x="164" y="57"/>
                    </a:cubicBezTo>
                    <a:cubicBezTo>
                      <a:pt x="164" y="57"/>
                      <a:pt x="164" y="57"/>
                      <a:pt x="164" y="57"/>
                    </a:cubicBezTo>
                    <a:cubicBezTo>
                      <a:pt x="164" y="57"/>
                      <a:pt x="164" y="57"/>
                      <a:pt x="164" y="57"/>
                    </a:cubicBezTo>
                    <a:cubicBezTo>
                      <a:pt x="164" y="57"/>
                      <a:pt x="164" y="57"/>
                      <a:pt x="164" y="57"/>
                    </a:cubicBezTo>
                    <a:cubicBezTo>
                      <a:pt x="164" y="57"/>
                      <a:pt x="164" y="57"/>
                      <a:pt x="164" y="57"/>
                    </a:cubicBezTo>
                    <a:cubicBezTo>
                      <a:pt x="165" y="57"/>
                      <a:pt x="165" y="57"/>
                      <a:pt x="165" y="57"/>
                    </a:cubicBezTo>
                    <a:cubicBezTo>
                      <a:pt x="165" y="57"/>
                      <a:pt x="165" y="57"/>
                      <a:pt x="165" y="57"/>
                    </a:cubicBezTo>
                    <a:cubicBezTo>
                      <a:pt x="165" y="57"/>
                      <a:pt x="165" y="57"/>
                      <a:pt x="165" y="57"/>
                    </a:cubicBezTo>
                    <a:cubicBezTo>
                      <a:pt x="165" y="57"/>
                      <a:pt x="165" y="57"/>
                      <a:pt x="165" y="57"/>
                    </a:cubicBezTo>
                    <a:cubicBezTo>
                      <a:pt x="165" y="57"/>
                      <a:pt x="165" y="57"/>
                      <a:pt x="165" y="57"/>
                    </a:cubicBezTo>
                    <a:cubicBezTo>
                      <a:pt x="165" y="57"/>
                      <a:pt x="165" y="57"/>
                      <a:pt x="165" y="57"/>
                    </a:cubicBezTo>
                    <a:cubicBezTo>
                      <a:pt x="165" y="57"/>
                      <a:pt x="165" y="57"/>
                      <a:pt x="165" y="57"/>
                    </a:cubicBezTo>
                    <a:cubicBezTo>
                      <a:pt x="165" y="57"/>
                      <a:pt x="165" y="57"/>
                      <a:pt x="165" y="57"/>
                    </a:cubicBezTo>
                    <a:cubicBezTo>
                      <a:pt x="165" y="57"/>
                      <a:pt x="165" y="57"/>
                      <a:pt x="165" y="57"/>
                    </a:cubicBezTo>
                    <a:cubicBezTo>
                      <a:pt x="165" y="58"/>
                      <a:pt x="165" y="58"/>
                      <a:pt x="165" y="58"/>
                    </a:cubicBezTo>
                    <a:cubicBezTo>
                      <a:pt x="165" y="58"/>
                      <a:pt x="165" y="58"/>
                      <a:pt x="165" y="58"/>
                    </a:cubicBezTo>
                    <a:cubicBezTo>
                      <a:pt x="165" y="58"/>
                      <a:pt x="165" y="58"/>
                      <a:pt x="165" y="58"/>
                    </a:cubicBezTo>
                    <a:cubicBezTo>
                      <a:pt x="165" y="58"/>
                      <a:pt x="165" y="58"/>
                      <a:pt x="165" y="58"/>
                    </a:cubicBezTo>
                    <a:cubicBezTo>
                      <a:pt x="165" y="58"/>
                      <a:pt x="165" y="58"/>
                      <a:pt x="165" y="58"/>
                    </a:cubicBezTo>
                    <a:cubicBezTo>
                      <a:pt x="166" y="58"/>
                      <a:pt x="166" y="58"/>
                      <a:pt x="166" y="58"/>
                    </a:cubicBezTo>
                    <a:cubicBezTo>
                      <a:pt x="166" y="58"/>
                      <a:pt x="166" y="58"/>
                      <a:pt x="166" y="58"/>
                    </a:cubicBezTo>
                    <a:cubicBezTo>
                      <a:pt x="166" y="58"/>
                      <a:pt x="166" y="58"/>
                      <a:pt x="166" y="58"/>
                    </a:cubicBezTo>
                    <a:cubicBezTo>
                      <a:pt x="166" y="58"/>
                      <a:pt x="166" y="58"/>
                      <a:pt x="166" y="59"/>
                    </a:cubicBezTo>
                    <a:cubicBezTo>
                      <a:pt x="166" y="59"/>
                      <a:pt x="166" y="59"/>
                      <a:pt x="166" y="59"/>
                    </a:cubicBezTo>
                    <a:cubicBezTo>
                      <a:pt x="166" y="59"/>
                      <a:pt x="166" y="59"/>
                      <a:pt x="166" y="59"/>
                    </a:cubicBezTo>
                    <a:cubicBezTo>
                      <a:pt x="166" y="59"/>
                      <a:pt x="166" y="59"/>
                      <a:pt x="166" y="59"/>
                    </a:cubicBezTo>
                    <a:cubicBezTo>
                      <a:pt x="166" y="59"/>
                      <a:pt x="166" y="60"/>
                      <a:pt x="166" y="60"/>
                    </a:cubicBezTo>
                    <a:cubicBezTo>
                      <a:pt x="166" y="60"/>
                      <a:pt x="166" y="60"/>
                      <a:pt x="166" y="60"/>
                    </a:cubicBezTo>
                    <a:cubicBezTo>
                      <a:pt x="166" y="60"/>
                      <a:pt x="166" y="60"/>
                      <a:pt x="166" y="61"/>
                    </a:cubicBezTo>
                    <a:cubicBezTo>
                      <a:pt x="166" y="61"/>
                      <a:pt x="166" y="61"/>
                      <a:pt x="166" y="61"/>
                    </a:cubicBezTo>
                    <a:cubicBezTo>
                      <a:pt x="166" y="61"/>
                      <a:pt x="166" y="61"/>
                      <a:pt x="166" y="61"/>
                    </a:cubicBezTo>
                    <a:cubicBezTo>
                      <a:pt x="166" y="61"/>
                      <a:pt x="166" y="61"/>
                      <a:pt x="166" y="61"/>
                    </a:cubicBezTo>
                    <a:cubicBezTo>
                      <a:pt x="166" y="61"/>
                      <a:pt x="166" y="61"/>
                      <a:pt x="166" y="61"/>
                    </a:cubicBezTo>
                    <a:cubicBezTo>
                      <a:pt x="166" y="61"/>
                      <a:pt x="166" y="61"/>
                      <a:pt x="166" y="61"/>
                    </a:cubicBezTo>
                    <a:cubicBezTo>
                      <a:pt x="166" y="61"/>
                      <a:pt x="166" y="61"/>
                      <a:pt x="165" y="61"/>
                    </a:cubicBezTo>
                    <a:cubicBezTo>
                      <a:pt x="165" y="61"/>
                      <a:pt x="165" y="61"/>
                      <a:pt x="165" y="61"/>
                    </a:cubicBezTo>
                    <a:cubicBezTo>
                      <a:pt x="165" y="61"/>
                      <a:pt x="165" y="61"/>
                      <a:pt x="165" y="61"/>
                    </a:cubicBezTo>
                    <a:cubicBezTo>
                      <a:pt x="165" y="61"/>
                      <a:pt x="165" y="61"/>
                      <a:pt x="165" y="61"/>
                    </a:cubicBezTo>
                    <a:cubicBezTo>
                      <a:pt x="165" y="61"/>
                      <a:pt x="165" y="62"/>
                      <a:pt x="165" y="62"/>
                    </a:cubicBezTo>
                    <a:cubicBezTo>
                      <a:pt x="165" y="62"/>
                      <a:pt x="165" y="62"/>
                      <a:pt x="165" y="62"/>
                    </a:cubicBezTo>
                    <a:cubicBezTo>
                      <a:pt x="165" y="62"/>
                      <a:pt x="165" y="62"/>
                      <a:pt x="165" y="62"/>
                    </a:cubicBezTo>
                    <a:cubicBezTo>
                      <a:pt x="165" y="62"/>
                      <a:pt x="165" y="62"/>
                      <a:pt x="165" y="62"/>
                    </a:cubicBezTo>
                    <a:cubicBezTo>
                      <a:pt x="165" y="62"/>
                      <a:pt x="165" y="62"/>
                      <a:pt x="165" y="62"/>
                    </a:cubicBezTo>
                    <a:cubicBezTo>
                      <a:pt x="165" y="62"/>
                      <a:pt x="165" y="62"/>
                      <a:pt x="165" y="62"/>
                    </a:cubicBezTo>
                    <a:cubicBezTo>
                      <a:pt x="165" y="62"/>
                      <a:pt x="165" y="62"/>
                      <a:pt x="165" y="62"/>
                    </a:cubicBezTo>
                    <a:cubicBezTo>
                      <a:pt x="165" y="62"/>
                      <a:pt x="165" y="62"/>
                      <a:pt x="165" y="62"/>
                    </a:cubicBezTo>
                    <a:cubicBezTo>
                      <a:pt x="165" y="62"/>
                      <a:pt x="165" y="62"/>
                      <a:pt x="164" y="62"/>
                    </a:cubicBezTo>
                    <a:cubicBezTo>
                      <a:pt x="164" y="62"/>
                      <a:pt x="164" y="62"/>
                      <a:pt x="164" y="62"/>
                    </a:cubicBezTo>
                    <a:cubicBezTo>
                      <a:pt x="164" y="62"/>
                      <a:pt x="164" y="63"/>
                      <a:pt x="164" y="63"/>
                    </a:cubicBezTo>
                    <a:cubicBezTo>
                      <a:pt x="164" y="63"/>
                      <a:pt x="164" y="63"/>
                      <a:pt x="164" y="63"/>
                    </a:cubicBezTo>
                    <a:cubicBezTo>
                      <a:pt x="164" y="63"/>
                      <a:pt x="164" y="63"/>
                      <a:pt x="164" y="63"/>
                    </a:cubicBezTo>
                    <a:cubicBezTo>
                      <a:pt x="164" y="63"/>
                      <a:pt x="164" y="63"/>
                      <a:pt x="164" y="63"/>
                    </a:cubicBezTo>
                    <a:cubicBezTo>
                      <a:pt x="164" y="63"/>
                      <a:pt x="164" y="63"/>
                      <a:pt x="164" y="63"/>
                    </a:cubicBezTo>
                    <a:cubicBezTo>
                      <a:pt x="164" y="63"/>
                      <a:pt x="164" y="63"/>
                      <a:pt x="163" y="63"/>
                    </a:cubicBezTo>
                    <a:cubicBezTo>
                      <a:pt x="163" y="63"/>
                      <a:pt x="163" y="63"/>
                      <a:pt x="163" y="63"/>
                    </a:cubicBezTo>
                    <a:cubicBezTo>
                      <a:pt x="163" y="63"/>
                      <a:pt x="163" y="63"/>
                      <a:pt x="163" y="63"/>
                    </a:cubicBezTo>
                    <a:cubicBezTo>
                      <a:pt x="163" y="63"/>
                      <a:pt x="163" y="63"/>
                      <a:pt x="163" y="62"/>
                    </a:cubicBezTo>
                    <a:cubicBezTo>
                      <a:pt x="163" y="62"/>
                      <a:pt x="163" y="62"/>
                      <a:pt x="163" y="62"/>
                    </a:cubicBezTo>
                    <a:cubicBezTo>
                      <a:pt x="163" y="62"/>
                      <a:pt x="163" y="62"/>
                      <a:pt x="163" y="62"/>
                    </a:cubicBezTo>
                    <a:cubicBezTo>
                      <a:pt x="163" y="62"/>
                      <a:pt x="163" y="62"/>
                      <a:pt x="163" y="62"/>
                    </a:cubicBezTo>
                    <a:cubicBezTo>
                      <a:pt x="163" y="62"/>
                      <a:pt x="163" y="62"/>
                      <a:pt x="163" y="62"/>
                    </a:cubicBezTo>
                    <a:cubicBezTo>
                      <a:pt x="163" y="62"/>
                      <a:pt x="163" y="62"/>
                      <a:pt x="163" y="62"/>
                    </a:cubicBezTo>
                    <a:cubicBezTo>
                      <a:pt x="163" y="62"/>
                      <a:pt x="163" y="62"/>
                      <a:pt x="163" y="62"/>
                    </a:cubicBezTo>
                    <a:cubicBezTo>
                      <a:pt x="163" y="62"/>
                      <a:pt x="163" y="62"/>
                      <a:pt x="163" y="62"/>
                    </a:cubicBezTo>
                    <a:cubicBezTo>
                      <a:pt x="162" y="62"/>
                      <a:pt x="162" y="62"/>
                      <a:pt x="162" y="62"/>
                    </a:cubicBezTo>
                    <a:cubicBezTo>
                      <a:pt x="162" y="62"/>
                      <a:pt x="162" y="62"/>
                      <a:pt x="162" y="62"/>
                    </a:cubicBezTo>
                    <a:cubicBezTo>
                      <a:pt x="162" y="62"/>
                      <a:pt x="162" y="62"/>
                      <a:pt x="162" y="62"/>
                    </a:cubicBezTo>
                    <a:cubicBezTo>
                      <a:pt x="162" y="62"/>
                      <a:pt x="162" y="62"/>
                      <a:pt x="162" y="62"/>
                    </a:cubicBezTo>
                    <a:cubicBezTo>
                      <a:pt x="162" y="62"/>
                      <a:pt x="162" y="62"/>
                      <a:pt x="162" y="62"/>
                    </a:cubicBezTo>
                    <a:cubicBezTo>
                      <a:pt x="162" y="62"/>
                      <a:pt x="162" y="61"/>
                      <a:pt x="162" y="61"/>
                    </a:cubicBezTo>
                    <a:cubicBezTo>
                      <a:pt x="162" y="61"/>
                      <a:pt x="162" y="61"/>
                      <a:pt x="162" y="61"/>
                    </a:cubicBezTo>
                    <a:cubicBezTo>
                      <a:pt x="162" y="61"/>
                      <a:pt x="162" y="61"/>
                      <a:pt x="162" y="61"/>
                    </a:cubicBezTo>
                    <a:cubicBezTo>
                      <a:pt x="161" y="61"/>
                      <a:pt x="161" y="61"/>
                      <a:pt x="161" y="61"/>
                    </a:cubicBezTo>
                    <a:cubicBezTo>
                      <a:pt x="161" y="61"/>
                      <a:pt x="161" y="60"/>
                      <a:pt x="161" y="60"/>
                    </a:cubicBezTo>
                    <a:cubicBezTo>
                      <a:pt x="161" y="60"/>
                      <a:pt x="161" y="60"/>
                      <a:pt x="161" y="60"/>
                    </a:cubicBezTo>
                    <a:cubicBezTo>
                      <a:pt x="161" y="60"/>
                      <a:pt x="161" y="60"/>
                      <a:pt x="161" y="60"/>
                    </a:cubicBezTo>
                    <a:cubicBezTo>
                      <a:pt x="161" y="60"/>
                      <a:pt x="161" y="60"/>
                      <a:pt x="161" y="60"/>
                    </a:cubicBezTo>
                    <a:cubicBezTo>
                      <a:pt x="161" y="60"/>
                      <a:pt x="161" y="60"/>
                      <a:pt x="161" y="60"/>
                    </a:cubicBezTo>
                    <a:cubicBezTo>
                      <a:pt x="161" y="60"/>
                      <a:pt x="161" y="60"/>
                      <a:pt x="161" y="60"/>
                    </a:cubicBezTo>
                    <a:cubicBezTo>
                      <a:pt x="161" y="60"/>
                      <a:pt x="161" y="60"/>
                      <a:pt x="161" y="60"/>
                    </a:cubicBezTo>
                    <a:cubicBezTo>
                      <a:pt x="160" y="60"/>
                      <a:pt x="160" y="60"/>
                      <a:pt x="160" y="60"/>
                    </a:cubicBezTo>
                    <a:cubicBezTo>
                      <a:pt x="160" y="60"/>
                      <a:pt x="160" y="60"/>
                      <a:pt x="160" y="60"/>
                    </a:cubicBezTo>
                    <a:cubicBezTo>
                      <a:pt x="160" y="60"/>
                      <a:pt x="160" y="60"/>
                      <a:pt x="160" y="60"/>
                    </a:cubicBezTo>
                    <a:cubicBezTo>
                      <a:pt x="160" y="60"/>
                      <a:pt x="160" y="60"/>
                      <a:pt x="160" y="60"/>
                    </a:cubicBezTo>
                    <a:cubicBezTo>
                      <a:pt x="160" y="60"/>
                      <a:pt x="160" y="60"/>
                      <a:pt x="160" y="59"/>
                    </a:cubicBezTo>
                    <a:cubicBezTo>
                      <a:pt x="160" y="59"/>
                      <a:pt x="160" y="59"/>
                      <a:pt x="160" y="59"/>
                    </a:cubicBezTo>
                    <a:cubicBezTo>
                      <a:pt x="160" y="59"/>
                      <a:pt x="160" y="59"/>
                      <a:pt x="160" y="59"/>
                    </a:cubicBezTo>
                    <a:cubicBezTo>
                      <a:pt x="160" y="59"/>
                      <a:pt x="159" y="59"/>
                      <a:pt x="160" y="59"/>
                    </a:cubicBezTo>
                    <a:cubicBezTo>
                      <a:pt x="160" y="60"/>
                      <a:pt x="160" y="60"/>
                      <a:pt x="160" y="60"/>
                    </a:cubicBezTo>
                    <a:cubicBezTo>
                      <a:pt x="160" y="60"/>
                      <a:pt x="160" y="60"/>
                      <a:pt x="160" y="60"/>
                    </a:cubicBezTo>
                    <a:cubicBezTo>
                      <a:pt x="160" y="60"/>
                      <a:pt x="160" y="60"/>
                      <a:pt x="160" y="60"/>
                    </a:cubicBezTo>
                    <a:cubicBezTo>
                      <a:pt x="160" y="60"/>
                      <a:pt x="160" y="60"/>
                      <a:pt x="160" y="61"/>
                    </a:cubicBezTo>
                    <a:cubicBezTo>
                      <a:pt x="160" y="61"/>
                      <a:pt x="159" y="61"/>
                      <a:pt x="159" y="61"/>
                    </a:cubicBezTo>
                    <a:cubicBezTo>
                      <a:pt x="159" y="61"/>
                      <a:pt x="159" y="61"/>
                      <a:pt x="159" y="61"/>
                    </a:cubicBezTo>
                    <a:cubicBezTo>
                      <a:pt x="159" y="61"/>
                      <a:pt x="159" y="61"/>
                      <a:pt x="159" y="61"/>
                    </a:cubicBezTo>
                    <a:cubicBezTo>
                      <a:pt x="159" y="61"/>
                      <a:pt x="159" y="61"/>
                      <a:pt x="159" y="61"/>
                    </a:cubicBezTo>
                    <a:cubicBezTo>
                      <a:pt x="159" y="61"/>
                      <a:pt x="159" y="61"/>
                      <a:pt x="159" y="61"/>
                    </a:cubicBezTo>
                    <a:cubicBezTo>
                      <a:pt x="159" y="61"/>
                      <a:pt x="159" y="61"/>
                      <a:pt x="159" y="61"/>
                    </a:cubicBezTo>
                    <a:cubicBezTo>
                      <a:pt x="159" y="62"/>
                      <a:pt x="159" y="62"/>
                      <a:pt x="159" y="62"/>
                    </a:cubicBezTo>
                    <a:cubicBezTo>
                      <a:pt x="159" y="62"/>
                      <a:pt x="159" y="62"/>
                      <a:pt x="159" y="62"/>
                    </a:cubicBezTo>
                    <a:cubicBezTo>
                      <a:pt x="159" y="62"/>
                      <a:pt x="159" y="62"/>
                      <a:pt x="160" y="63"/>
                    </a:cubicBezTo>
                    <a:cubicBezTo>
                      <a:pt x="160" y="63"/>
                      <a:pt x="160" y="63"/>
                      <a:pt x="160" y="63"/>
                    </a:cubicBezTo>
                    <a:cubicBezTo>
                      <a:pt x="160" y="63"/>
                      <a:pt x="160" y="63"/>
                      <a:pt x="160" y="63"/>
                    </a:cubicBezTo>
                    <a:cubicBezTo>
                      <a:pt x="160" y="63"/>
                      <a:pt x="160" y="63"/>
                      <a:pt x="160" y="63"/>
                    </a:cubicBezTo>
                    <a:cubicBezTo>
                      <a:pt x="160" y="63"/>
                      <a:pt x="160" y="64"/>
                      <a:pt x="160" y="64"/>
                    </a:cubicBezTo>
                    <a:cubicBezTo>
                      <a:pt x="160" y="64"/>
                      <a:pt x="160" y="64"/>
                      <a:pt x="160" y="64"/>
                    </a:cubicBezTo>
                    <a:cubicBezTo>
                      <a:pt x="160" y="64"/>
                      <a:pt x="160" y="64"/>
                      <a:pt x="160" y="64"/>
                    </a:cubicBezTo>
                    <a:cubicBezTo>
                      <a:pt x="160" y="64"/>
                      <a:pt x="160" y="64"/>
                      <a:pt x="160" y="64"/>
                    </a:cubicBezTo>
                    <a:cubicBezTo>
                      <a:pt x="160" y="64"/>
                      <a:pt x="160" y="64"/>
                      <a:pt x="160" y="64"/>
                    </a:cubicBezTo>
                    <a:cubicBezTo>
                      <a:pt x="160" y="64"/>
                      <a:pt x="160" y="64"/>
                      <a:pt x="160" y="64"/>
                    </a:cubicBezTo>
                    <a:cubicBezTo>
                      <a:pt x="160" y="64"/>
                      <a:pt x="160" y="64"/>
                      <a:pt x="160" y="64"/>
                    </a:cubicBezTo>
                    <a:cubicBezTo>
                      <a:pt x="160" y="64"/>
                      <a:pt x="160" y="64"/>
                      <a:pt x="160" y="64"/>
                    </a:cubicBezTo>
                    <a:cubicBezTo>
                      <a:pt x="160" y="64"/>
                      <a:pt x="160" y="64"/>
                      <a:pt x="160" y="64"/>
                    </a:cubicBezTo>
                    <a:cubicBezTo>
                      <a:pt x="160" y="64"/>
                      <a:pt x="160" y="64"/>
                      <a:pt x="160" y="64"/>
                    </a:cubicBezTo>
                    <a:cubicBezTo>
                      <a:pt x="161" y="65"/>
                      <a:pt x="161" y="64"/>
                      <a:pt x="161" y="65"/>
                    </a:cubicBezTo>
                    <a:cubicBezTo>
                      <a:pt x="161" y="65"/>
                      <a:pt x="161" y="65"/>
                      <a:pt x="161" y="65"/>
                    </a:cubicBezTo>
                    <a:cubicBezTo>
                      <a:pt x="161" y="65"/>
                      <a:pt x="161" y="65"/>
                      <a:pt x="161" y="65"/>
                    </a:cubicBezTo>
                    <a:cubicBezTo>
                      <a:pt x="161" y="65"/>
                      <a:pt x="161" y="65"/>
                      <a:pt x="161" y="65"/>
                    </a:cubicBezTo>
                    <a:cubicBezTo>
                      <a:pt x="161" y="65"/>
                      <a:pt x="161" y="65"/>
                      <a:pt x="161" y="65"/>
                    </a:cubicBezTo>
                    <a:cubicBezTo>
                      <a:pt x="161" y="65"/>
                      <a:pt x="161" y="65"/>
                      <a:pt x="161" y="65"/>
                    </a:cubicBezTo>
                    <a:cubicBezTo>
                      <a:pt x="161" y="65"/>
                      <a:pt x="162" y="65"/>
                      <a:pt x="162" y="65"/>
                    </a:cubicBezTo>
                    <a:cubicBezTo>
                      <a:pt x="162" y="65"/>
                      <a:pt x="162" y="65"/>
                      <a:pt x="162" y="65"/>
                    </a:cubicBezTo>
                    <a:cubicBezTo>
                      <a:pt x="162" y="65"/>
                      <a:pt x="162" y="65"/>
                      <a:pt x="162" y="65"/>
                    </a:cubicBezTo>
                    <a:cubicBezTo>
                      <a:pt x="162" y="65"/>
                      <a:pt x="162" y="65"/>
                      <a:pt x="162" y="65"/>
                    </a:cubicBezTo>
                    <a:cubicBezTo>
                      <a:pt x="162" y="65"/>
                      <a:pt x="162" y="65"/>
                      <a:pt x="162" y="65"/>
                    </a:cubicBezTo>
                    <a:cubicBezTo>
                      <a:pt x="162" y="65"/>
                      <a:pt x="162" y="65"/>
                      <a:pt x="162" y="65"/>
                    </a:cubicBezTo>
                    <a:cubicBezTo>
                      <a:pt x="162" y="65"/>
                      <a:pt x="162" y="65"/>
                      <a:pt x="162" y="65"/>
                    </a:cubicBezTo>
                    <a:cubicBezTo>
                      <a:pt x="162" y="65"/>
                      <a:pt x="162" y="65"/>
                      <a:pt x="162" y="65"/>
                    </a:cubicBezTo>
                    <a:cubicBezTo>
                      <a:pt x="162" y="65"/>
                      <a:pt x="162" y="65"/>
                      <a:pt x="162" y="65"/>
                    </a:cubicBezTo>
                    <a:cubicBezTo>
                      <a:pt x="162" y="65"/>
                      <a:pt x="162" y="65"/>
                      <a:pt x="162" y="65"/>
                    </a:cubicBezTo>
                    <a:cubicBezTo>
                      <a:pt x="162" y="65"/>
                      <a:pt x="162" y="65"/>
                      <a:pt x="162" y="65"/>
                    </a:cubicBezTo>
                    <a:cubicBezTo>
                      <a:pt x="162" y="66"/>
                      <a:pt x="162" y="66"/>
                      <a:pt x="162" y="66"/>
                    </a:cubicBezTo>
                    <a:cubicBezTo>
                      <a:pt x="162" y="66"/>
                      <a:pt x="162" y="66"/>
                      <a:pt x="162" y="66"/>
                    </a:cubicBezTo>
                    <a:cubicBezTo>
                      <a:pt x="162" y="66"/>
                      <a:pt x="162" y="66"/>
                      <a:pt x="162" y="66"/>
                    </a:cubicBezTo>
                    <a:cubicBezTo>
                      <a:pt x="162" y="66"/>
                      <a:pt x="162" y="66"/>
                      <a:pt x="162" y="66"/>
                    </a:cubicBezTo>
                    <a:cubicBezTo>
                      <a:pt x="162" y="66"/>
                      <a:pt x="162" y="66"/>
                      <a:pt x="162" y="66"/>
                    </a:cubicBezTo>
                    <a:cubicBezTo>
                      <a:pt x="162" y="66"/>
                      <a:pt x="162" y="66"/>
                      <a:pt x="162" y="66"/>
                    </a:cubicBezTo>
                    <a:cubicBezTo>
                      <a:pt x="162" y="66"/>
                      <a:pt x="162" y="66"/>
                      <a:pt x="162" y="66"/>
                    </a:cubicBezTo>
                    <a:cubicBezTo>
                      <a:pt x="162" y="66"/>
                      <a:pt x="162" y="66"/>
                      <a:pt x="162" y="66"/>
                    </a:cubicBezTo>
                    <a:cubicBezTo>
                      <a:pt x="162" y="67"/>
                      <a:pt x="162" y="67"/>
                      <a:pt x="162" y="67"/>
                    </a:cubicBezTo>
                    <a:cubicBezTo>
                      <a:pt x="162" y="67"/>
                      <a:pt x="162" y="67"/>
                      <a:pt x="162" y="67"/>
                    </a:cubicBezTo>
                    <a:cubicBezTo>
                      <a:pt x="162" y="67"/>
                      <a:pt x="162" y="67"/>
                      <a:pt x="162" y="67"/>
                    </a:cubicBezTo>
                    <a:cubicBezTo>
                      <a:pt x="162" y="67"/>
                      <a:pt x="162" y="67"/>
                      <a:pt x="162" y="67"/>
                    </a:cubicBezTo>
                    <a:cubicBezTo>
                      <a:pt x="162" y="67"/>
                      <a:pt x="162" y="68"/>
                      <a:pt x="162" y="68"/>
                    </a:cubicBezTo>
                    <a:cubicBezTo>
                      <a:pt x="162" y="68"/>
                      <a:pt x="162" y="68"/>
                      <a:pt x="162" y="68"/>
                    </a:cubicBezTo>
                    <a:cubicBezTo>
                      <a:pt x="163" y="68"/>
                      <a:pt x="163" y="68"/>
                      <a:pt x="163" y="68"/>
                    </a:cubicBezTo>
                    <a:cubicBezTo>
                      <a:pt x="163" y="68"/>
                      <a:pt x="163" y="68"/>
                      <a:pt x="163" y="68"/>
                    </a:cubicBezTo>
                    <a:cubicBezTo>
                      <a:pt x="163" y="68"/>
                      <a:pt x="163" y="68"/>
                      <a:pt x="163" y="68"/>
                    </a:cubicBezTo>
                    <a:cubicBezTo>
                      <a:pt x="163" y="68"/>
                      <a:pt x="163" y="68"/>
                      <a:pt x="163" y="68"/>
                    </a:cubicBezTo>
                    <a:cubicBezTo>
                      <a:pt x="163" y="68"/>
                      <a:pt x="163" y="68"/>
                      <a:pt x="163" y="68"/>
                    </a:cubicBezTo>
                    <a:cubicBezTo>
                      <a:pt x="163" y="68"/>
                      <a:pt x="163" y="68"/>
                      <a:pt x="163" y="69"/>
                    </a:cubicBezTo>
                    <a:cubicBezTo>
                      <a:pt x="163" y="69"/>
                      <a:pt x="163" y="69"/>
                      <a:pt x="163" y="69"/>
                    </a:cubicBezTo>
                    <a:cubicBezTo>
                      <a:pt x="163" y="69"/>
                      <a:pt x="163" y="69"/>
                      <a:pt x="163" y="69"/>
                    </a:cubicBezTo>
                    <a:cubicBezTo>
                      <a:pt x="163" y="69"/>
                      <a:pt x="163" y="69"/>
                      <a:pt x="163" y="69"/>
                    </a:cubicBezTo>
                    <a:cubicBezTo>
                      <a:pt x="163" y="69"/>
                      <a:pt x="163" y="69"/>
                      <a:pt x="163" y="69"/>
                    </a:cubicBezTo>
                    <a:cubicBezTo>
                      <a:pt x="163" y="69"/>
                      <a:pt x="163" y="69"/>
                      <a:pt x="163" y="69"/>
                    </a:cubicBezTo>
                    <a:cubicBezTo>
                      <a:pt x="163" y="69"/>
                      <a:pt x="163" y="69"/>
                      <a:pt x="163" y="69"/>
                    </a:cubicBezTo>
                    <a:cubicBezTo>
                      <a:pt x="163" y="69"/>
                      <a:pt x="163" y="69"/>
                      <a:pt x="163" y="69"/>
                    </a:cubicBezTo>
                    <a:cubicBezTo>
                      <a:pt x="163" y="69"/>
                      <a:pt x="163" y="69"/>
                      <a:pt x="163" y="69"/>
                    </a:cubicBezTo>
                    <a:cubicBezTo>
                      <a:pt x="163" y="69"/>
                      <a:pt x="163" y="69"/>
                      <a:pt x="163" y="69"/>
                    </a:cubicBezTo>
                    <a:cubicBezTo>
                      <a:pt x="163" y="69"/>
                      <a:pt x="163" y="69"/>
                      <a:pt x="163" y="69"/>
                    </a:cubicBezTo>
                    <a:cubicBezTo>
                      <a:pt x="162" y="69"/>
                      <a:pt x="162" y="69"/>
                      <a:pt x="161" y="68"/>
                    </a:cubicBezTo>
                    <a:cubicBezTo>
                      <a:pt x="161" y="68"/>
                      <a:pt x="161" y="68"/>
                      <a:pt x="161" y="68"/>
                    </a:cubicBezTo>
                    <a:cubicBezTo>
                      <a:pt x="161" y="68"/>
                      <a:pt x="161" y="68"/>
                      <a:pt x="161" y="68"/>
                    </a:cubicBezTo>
                    <a:cubicBezTo>
                      <a:pt x="161" y="68"/>
                      <a:pt x="161" y="68"/>
                      <a:pt x="161" y="68"/>
                    </a:cubicBezTo>
                    <a:cubicBezTo>
                      <a:pt x="161" y="68"/>
                      <a:pt x="161" y="68"/>
                      <a:pt x="161" y="68"/>
                    </a:cubicBezTo>
                    <a:cubicBezTo>
                      <a:pt x="161" y="68"/>
                      <a:pt x="161" y="68"/>
                      <a:pt x="161" y="68"/>
                    </a:cubicBezTo>
                    <a:cubicBezTo>
                      <a:pt x="161" y="68"/>
                      <a:pt x="161" y="68"/>
                      <a:pt x="161" y="68"/>
                    </a:cubicBezTo>
                    <a:cubicBezTo>
                      <a:pt x="161" y="68"/>
                      <a:pt x="161" y="68"/>
                      <a:pt x="161" y="68"/>
                    </a:cubicBezTo>
                    <a:cubicBezTo>
                      <a:pt x="161" y="68"/>
                      <a:pt x="161" y="68"/>
                      <a:pt x="161" y="67"/>
                    </a:cubicBezTo>
                    <a:cubicBezTo>
                      <a:pt x="161" y="67"/>
                      <a:pt x="161" y="67"/>
                      <a:pt x="161" y="67"/>
                    </a:cubicBezTo>
                    <a:cubicBezTo>
                      <a:pt x="161" y="67"/>
                      <a:pt x="161" y="67"/>
                      <a:pt x="161" y="67"/>
                    </a:cubicBezTo>
                    <a:cubicBezTo>
                      <a:pt x="161" y="67"/>
                      <a:pt x="161" y="67"/>
                      <a:pt x="161" y="67"/>
                    </a:cubicBezTo>
                    <a:cubicBezTo>
                      <a:pt x="161" y="67"/>
                      <a:pt x="160" y="67"/>
                      <a:pt x="160" y="67"/>
                    </a:cubicBezTo>
                    <a:cubicBezTo>
                      <a:pt x="160" y="67"/>
                      <a:pt x="160" y="67"/>
                      <a:pt x="160" y="67"/>
                    </a:cubicBezTo>
                    <a:cubicBezTo>
                      <a:pt x="160" y="67"/>
                      <a:pt x="160" y="67"/>
                      <a:pt x="160" y="67"/>
                    </a:cubicBezTo>
                    <a:cubicBezTo>
                      <a:pt x="160" y="67"/>
                      <a:pt x="160" y="67"/>
                      <a:pt x="160" y="67"/>
                    </a:cubicBezTo>
                    <a:cubicBezTo>
                      <a:pt x="160" y="67"/>
                      <a:pt x="160" y="66"/>
                      <a:pt x="160" y="66"/>
                    </a:cubicBezTo>
                    <a:cubicBezTo>
                      <a:pt x="160" y="66"/>
                      <a:pt x="160" y="66"/>
                      <a:pt x="160" y="66"/>
                    </a:cubicBezTo>
                    <a:cubicBezTo>
                      <a:pt x="160" y="66"/>
                      <a:pt x="160" y="66"/>
                      <a:pt x="160" y="66"/>
                    </a:cubicBezTo>
                    <a:cubicBezTo>
                      <a:pt x="160" y="66"/>
                      <a:pt x="160" y="66"/>
                      <a:pt x="160" y="65"/>
                    </a:cubicBezTo>
                    <a:cubicBezTo>
                      <a:pt x="160" y="65"/>
                      <a:pt x="160" y="65"/>
                      <a:pt x="160" y="65"/>
                    </a:cubicBezTo>
                    <a:cubicBezTo>
                      <a:pt x="160" y="65"/>
                      <a:pt x="160" y="65"/>
                      <a:pt x="160" y="65"/>
                    </a:cubicBezTo>
                    <a:cubicBezTo>
                      <a:pt x="160" y="65"/>
                      <a:pt x="160" y="65"/>
                      <a:pt x="160" y="65"/>
                    </a:cubicBezTo>
                    <a:cubicBezTo>
                      <a:pt x="160" y="65"/>
                      <a:pt x="160" y="65"/>
                      <a:pt x="160" y="65"/>
                    </a:cubicBezTo>
                    <a:cubicBezTo>
                      <a:pt x="160" y="65"/>
                      <a:pt x="160" y="64"/>
                      <a:pt x="160" y="64"/>
                    </a:cubicBezTo>
                    <a:cubicBezTo>
                      <a:pt x="159" y="64"/>
                      <a:pt x="159" y="64"/>
                      <a:pt x="159" y="64"/>
                    </a:cubicBezTo>
                    <a:cubicBezTo>
                      <a:pt x="159" y="64"/>
                      <a:pt x="159" y="64"/>
                      <a:pt x="159" y="64"/>
                    </a:cubicBezTo>
                    <a:cubicBezTo>
                      <a:pt x="159" y="64"/>
                      <a:pt x="159" y="64"/>
                      <a:pt x="159" y="64"/>
                    </a:cubicBezTo>
                    <a:cubicBezTo>
                      <a:pt x="159" y="64"/>
                      <a:pt x="159" y="64"/>
                      <a:pt x="159" y="64"/>
                    </a:cubicBezTo>
                    <a:cubicBezTo>
                      <a:pt x="159" y="64"/>
                      <a:pt x="159" y="64"/>
                      <a:pt x="159" y="64"/>
                    </a:cubicBezTo>
                    <a:cubicBezTo>
                      <a:pt x="159" y="64"/>
                      <a:pt x="159" y="64"/>
                      <a:pt x="159" y="64"/>
                    </a:cubicBezTo>
                    <a:cubicBezTo>
                      <a:pt x="158" y="64"/>
                      <a:pt x="159" y="63"/>
                      <a:pt x="158" y="63"/>
                    </a:cubicBezTo>
                    <a:cubicBezTo>
                      <a:pt x="158" y="63"/>
                      <a:pt x="158" y="63"/>
                      <a:pt x="158" y="63"/>
                    </a:cubicBezTo>
                    <a:cubicBezTo>
                      <a:pt x="159" y="63"/>
                      <a:pt x="158" y="63"/>
                      <a:pt x="159" y="63"/>
                    </a:cubicBezTo>
                    <a:cubicBezTo>
                      <a:pt x="159" y="63"/>
                      <a:pt x="159" y="63"/>
                      <a:pt x="159" y="63"/>
                    </a:cubicBezTo>
                    <a:cubicBezTo>
                      <a:pt x="159" y="62"/>
                      <a:pt x="158" y="62"/>
                      <a:pt x="159" y="62"/>
                    </a:cubicBezTo>
                    <a:cubicBezTo>
                      <a:pt x="159" y="62"/>
                      <a:pt x="159" y="62"/>
                      <a:pt x="159" y="62"/>
                    </a:cubicBezTo>
                    <a:cubicBezTo>
                      <a:pt x="159" y="62"/>
                      <a:pt x="159" y="62"/>
                      <a:pt x="159" y="62"/>
                    </a:cubicBezTo>
                    <a:cubicBezTo>
                      <a:pt x="158" y="62"/>
                      <a:pt x="158" y="62"/>
                      <a:pt x="158" y="62"/>
                    </a:cubicBezTo>
                    <a:cubicBezTo>
                      <a:pt x="159" y="61"/>
                      <a:pt x="158" y="61"/>
                      <a:pt x="158" y="60"/>
                    </a:cubicBezTo>
                    <a:cubicBezTo>
                      <a:pt x="158" y="60"/>
                      <a:pt x="158" y="60"/>
                      <a:pt x="158" y="60"/>
                    </a:cubicBezTo>
                    <a:cubicBezTo>
                      <a:pt x="158" y="60"/>
                      <a:pt x="158" y="60"/>
                      <a:pt x="158" y="60"/>
                    </a:cubicBezTo>
                    <a:cubicBezTo>
                      <a:pt x="158" y="60"/>
                      <a:pt x="158" y="60"/>
                      <a:pt x="158" y="59"/>
                    </a:cubicBezTo>
                    <a:cubicBezTo>
                      <a:pt x="158" y="59"/>
                      <a:pt x="158" y="59"/>
                      <a:pt x="158" y="59"/>
                    </a:cubicBezTo>
                    <a:cubicBezTo>
                      <a:pt x="158" y="59"/>
                      <a:pt x="158" y="59"/>
                      <a:pt x="158" y="59"/>
                    </a:cubicBezTo>
                    <a:cubicBezTo>
                      <a:pt x="158" y="59"/>
                      <a:pt x="158" y="59"/>
                      <a:pt x="158" y="59"/>
                    </a:cubicBezTo>
                    <a:cubicBezTo>
                      <a:pt x="158" y="59"/>
                      <a:pt x="158" y="59"/>
                      <a:pt x="158" y="59"/>
                    </a:cubicBezTo>
                    <a:cubicBezTo>
                      <a:pt x="158" y="59"/>
                      <a:pt x="158" y="59"/>
                      <a:pt x="158" y="58"/>
                    </a:cubicBezTo>
                    <a:cubicBezTo>
                      <a:pt x="158" y="58"/>
                      <a:pt x="158" y="58"/>
                      <a:pt x="158" y="58"/>
                    </a:cubicBezTo>
                    <a:cubicBezTo>
                      <a:pt x="158" y="58"/>
                      <a:pt x="158" y="58"/>
                      <a:pt x="158" y="58"/>
                    </a:cubicBezTo>
                    <a:cubicBezTo>
                      <a:pt x="158" y="58"/>
                      <a:pt x="158" y="58"/>
                      <a:pt x="158" y="58"/>
                    </a:cubicBezTo>
                    <a:cubicBezTo>
                      <a:pt x="158" y="58"/>
                      <a:pt x="158" y="58"/>
                      <a:pt x="158" y="58"/>
                    </a:cubicBezTo>
                    <a:cubicBezTo>
                      <a:pt x="158" y="58"/>
                      <a:pt x="158" y="58"/>
                      <a:pt x="158" y="57"/>
                    </a:cubicBezTo>
                    <a:cubicBezTo>
                      <a:pt x="158" y="57"/>
                      <a:pt x="158" y="57"/>
                      <a:pt x="158" y="57"/>
                    </a:cubicBezTo>
                    <a:cubicBezTo>
                      <a:pt x="158" y="57"/>
                      <a:pt x="158" y="57"/>
                      <a:pt x="158" y="57"/>
                    </a:cubicBezTo>
                    <a:cubicBezTo>
                      <a:pt x="157" y="57"/>
                      <a:pt x="157" y="57"/>
                      <a:pt x="157" y="57"/>
                    </a:cubicBezTo>
                    <a:cubicBezTo>
                      <a:pt x="157" y="57"/>
                      <a:pt x="157" y="57"/>
                      <a:pt x="157" y="57"/>
                    </a:cubicBezTo>
                    <a:cubicBezTo>
                      <a:pt x="157" y="57"/>
                      <a:pt x="157" y="57"/>
                      <a:pt x="157" y="57"/>
                    </a:cubicBezTo>
                    <a:cubicBezTo>
                      <a:pt x="157" y="57"/>
                      <a:pt x="157" y="57"/>
                      <a:pt x="157" y="57"/>
                    </a:cubicBezTo>
                    <a:cubicBezTo>
                      <a:pt x="157" y="57"/>
                      <a:pt x="157" y="57"/>
                      <a:pt x="157" y="57"/>
                    </a:cubicBezTo>
                    <a:cubicBezTo>
                      <a:pt x="157" y="57"/>
                      <a:pt x="157" y="57"/>
                      <a:pt x="157" y="57"/>
                    </a:cubicBezTo>
                    <a:cubicBezTo>
                      <a:pt x="157" y="57"/>
                      <a:pt x="157" y="57"/>
                      <a:pt x="157" y="57"/>
                    </a:cubicBezTo>
                    <a:cubicBezTo>
                      <a:pt x="157" y="57"/>
                      <a:pt x="157" y="57"/>
                      <a:pt x="157" y="57"/>
                    </a:cubicBezTo>
                    <a:cubicBezTo>
                      <a:pt x="157" y="57"/>
                      <a:pt x="157" y="57"/>
                      <a:pt x="157" y="57"/>
                    </a:cubicBezTo>
                    <a:cubicBezTo>
                      <a:pt x="157" y="57"/>
                      <a:pt x="157" y="57"/>
                      <a:pt x="156" y="57"/>
                    </a:cubicBezTo>
                    <a:close/>
                    <a:moveTo>
                      <a:pt x="97" y="20"/>
                    </a:moveTo>
                    <a:cubicBezTo>
                      <a:pt x="97" y="20"/>
                      <a:pt x="97" y="20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lose/>
                    <a:moveTo>
                      <a:pt x="80" y="60"/>
                    </a:moveTo>
                    <a:cubicBezTo>
                      <a:pt x="80" y="60"/>
                      <a:pt x="80" y="60"/>
                      <a:pt x="80" y="60"/>
                    </a:cubicBezTo>
                    <a:cubicBezTo>
                      <a:pt x="80" y="60"/>
                      <a:pt x="80" y="60"/>
                      <a:pt x="80" y="60"/>
                    </a:cubicBezTo>
                    <a:cubicBezTo>
                      <a:pt x="80" y="60"/>
                      <a:pt x="80" y="60"/>
                      <a:pt x="80" y="60"/>
                    </a:cubicBezTo>
                    <a:close/>
                    <a:moveTo>
                      <a:pt x="115" y="57"/>
                    </a:moveTo>
                    <a:cubicBezTo>
                      <a:pt x="115" y="57"/>
                      <a:pt x="116" y="57"/>
                      <a:pt x="116" y="57"/>
                    </a:cubicBezTo>
                    <a:cubicBezTo>
                      <a:pt x="116" y="57"/>
                      <a:pt x="115" y="57"/>
                      <a:pt x="115" y="57"/>
                    </a:cubicBezTo>
                    <a:cubicBezTo>
                      <a:pt x="115" y="57"/>
                      <a:pt x="115" y="57"/>
                      <a:pt x="115" y="57"/>
                    </a:cubicBezTo>
                    <a:close/>
                    <a:moveTo>
                      <a:pt x="109" y="18"/>
                    </a:moveTo>
                    <a:cubicBezTo>
                      <a:pt x="109" y="18"/>
                      <a:pt x="109" y="18"/>
                      <a:pt x="109" y="18"/>
                    </a:cubicBezTo>
                    <a:cubicBezTo>
                      <a:pt x="109" y="18"/>
                      <a:pt x="109" y="18"/>
                      <a:pt x="109" y="18"/>
                    </a:cubicBezTo>
                    <a:cubicBezTo>
                      <a:pt x="109" y="18"/>
                      <a:pt x="109" y="18"/>
                      <a:pt x="109" y="18"/>
                    </a:cubicBezTo>
                    <a:cubicBezTo>
                      <a:pt x="109" y="18"/>
                      <a:pt x="109" y="18"/>
                      <a:pt x="109" y="18"/>
                    </a:cubicBezTo>
                    <a:close/>
                    <a:moveTo>
                      <a:pt x="98" y="27"/>
                    </a:moveTo>
                    <a:cubicBezTo>
                      <a:pt x="98" y="27"/>
                      <a:pt x="98" y="27"/>
                      <a:pt x="98" y="27"/>
                    </a:cubicBezTo>
                    <a:cubicBezTo>
                      <a:pt x="99" y="27"/>
                      <a:pt x="99" y="27"/>
                      <a:pt x="99" y="27"/>
                    </a:cubicBezTo>
                    <a:cubicBezTo>
                      <a:pt x="99" y="27"/>
                      <a:pt x="99" y="27"/>
                      <a:pt x="100" y="27"/>
                    </a:cubicBezTo>
                    <a:cubicBezTo>
                      <a:pt x="100" y="27"/>
                      <a:pt x="101" y="27"/>
                      <a:pt x="101" y="27"/>
                    </a:cubicBezTo>
                    <a:cubicBezTo>
                      <a:pt x="101" y="27"/>
                      <a:pt x="102" y="27"/>
                      <a:pt x="102" y="27"/>
                    </a:cubicBezTo>
                    <a:cubicBezTo>
                      <a:pt x="102" y="27"/>
                      <a:pt x="102" y="27"/>
                      <a:pt x="102" y="27"/>
                    </a:cubicBezTo>
                    <a:cubicBezTo>
                      <a:pt x="102" y="27"/>
                      <a:pt x="102" y="27"/>
                      <a:pt x="102" y="27"/>
                    </a:cubicBezTo>
                    <a:cubicBezTo>
                      <a:pt x="102" y="27"/>
                      <a:pt x="102" y="27"/>
                      <a:pt x="102" y="27"/>
                    </a:cubicBezTo>
                    <a:cubicBezTo>
                      <a:pt x="102" y="27"/>
                      <a:pt x="102" y="27"/>
                      <a:pt x="102" y="27"/>
                    </a:cubicBezTo>
                    <a:cubicBezTo>
                      <a:pt x="103" y="27"/>
                      <a:pt x="103" y="27"/>
                      <a:pt x="103" y="27"/>
                    </a:cubicBezTo>
                    <a:cubicBezTo>
                      <a:pt x="103" y="27"/>
                      <a:pt x="103" y="27"/>
                      <a:pt x="103" y="26"/>
                    </a:cubicBezTo>
                    <a:cubicBezTo>
                      <a:pt x="103" y="26"/>
                      <a:pt x="103" y="26"/>
                      <a:pt x="103" y="26"/>
                    </a:cubicBezTo>
                    <a:cubicBezTo>
                      <a:pt x="103" y="25"/>
                      <a:pt x="103" y="25"/>
                      <a:pt x="103" y="25"/>
                    </a:cubicBezTo>
                    <a:cubicBezTo>
                      <a:pt x="104" y="25"/>
                      <a:pt x="104" y="25"/>
                      <a:pt x="104" y="25"/>
                    </a:cubicBezTo>
                    <a:cubicBezTo>
                      <a:pt x="104" y="25"/>
                      <a:pt x="104" y="25"/>
                      <a:pt x="104" y="25"/>
                    </a:cubicBezTo>
                    <a:cubicBezTo>
                      <a:pt x="105" y="25"/>
                      <a:pt x="105" y="25"/>
                      <a:pt x="105" y="25"/>
                    </a:cubicBezTo>
                    <a:cubicBezTo>
                      <a:pt x="105" y="25"/>
                      <a:pt x="105" y="24"/>
                      <a:pt x="105" y="24"/>
                    </a:cubicBezTo>
                    <a:cubicBezTo>
                      <a:pt x="105" y="24"/>
                      <a:pt x="105" y="24"/>
                      <a:pt x="104" y="24"/>
                    </a:cubicBezTo>
                    <a:cubicBezTo>
                      <a:pt x="104" y="24"/>
                      <a:pt x="104" y="24"/>
                      <a:pt x="104" y="24"/>
                    </a:cubicBezTo>
                    <a:cubicBezTo>
                      <a:pt x="104" y="24"/>
                      <a:pt x="104" y="24"/>
                      <a:pt x="104" y="24"/>
                    </a:cubicBezTo>
                    <a:cubicBezTo>
                      <a:pt x="104" y="24"/>
                      <a:pt x="104" y="24"/>
                      <a:pt x="104" y="24"/>
                    </a:cubicBezTo>
                    <a:cubicBezTo>
                      <a:pt x="104" y="24"/>
                      <a:pt x="104" y="24"/>
                      <a:pt x="104" y="24"/>
                    </a:cubicBezTo>
                    <a:cubicBezTo>
                      <a:pt x="105" y="23"/>
                      <a:pt x="105" y="23"/>
                      <a:pt x="106" y="23"/>
                    </a:cubicBezTo>
                    <a:cubicBezTo>
                      <a:pt x="106" y="23"/>
                      <a:pt x="106" y="23"/>
                      <a:pt x="107" y="23"/>
                    </a:cubicBezTo>
                    <a:cubicBezTo>
                      <a:pt x="107" y="23"/>
                      <a:pt x="107" y="23"/>
                      <a:pt x="107" y="23"/>
                    </a:cubicBezTo>
                    <a:cubicBezTo>
                      <a:pt x="107" y="23"/>
                      <a:pt x="107" y="23"/>
                      <a:pt x="107" y="23"/>
                    </a:cubicBezTo>
                    <a:cubicBezTo>
                      <a:pt x="107" y="23"/>
                      <a:pt x="107" y="23"/>
                      <a:pt x="107" y="23"/>
                    </a:cubicBezTo>
                    <a:cubicBezTo>
                      <a:pt x="107" y="23"/>
                      <a:pt x="107" y="23"/>
                      <a:pt x="107" y="23"/>
                    </a:cubicBezTo>
                    <a:cubicBezTo>
                      <a:pt x="106" y="23"/>
                      <a:pt x="105" y="23"/>
                      <a:pt x="105" y="23"/>
                    </a:cubicBezTo>
                    <a:cubicBezTo>
                      <a:pt x="104" y="23"/>
                      <a:pt x="103" y="23"/>
                      <a:pt x="103" y="22"/>
                    </a:cubicBezTo>
                    <a:cubicBezTo>
                      <a:pt x="103" y="22"/>
                      <a:pt x="103" y="22"/>
                      <a:pt x="103" y="22"/>
                    </a:cubicBezTo>
                    <a:cubicBezTo>
                      <a:pt x="103" y="21"/>
                      <a:pt x="103" y="21"/>
                      <a:pt x="103" y="20"/>
                    </a:cubicBezTo>
                    <a:cubicBezTo>
                      <a:pt x="104" y="20"/>
                      <a:pt x="104" y="20"/>
                      <a:pt x="104" y="19"/>
                    </a:cubicBezTo>
                    <a:cubicBezTo>
                      <a:pt x="105" y="19"/>
                      <a:pt x="105" y="19"/>
                      <a:pt x="105" y="19"/>
                    </a:cubicBezTo>
                    <a:cubicBezTo>
                      <a:pt x="104" y="19"/>
                      <a:pt x="104" y="19"/>
                      <a:pt x="104" y="19"/>
                    </a:cubicBezTo>
                    <a:cubicBezTo>
                      <a:pt x="104" y="19"/>
                      <a:pt x="104" y="19"/>
                      <a:pt x="104" y="19"/>
                    </a:cubicBezTo>
                    <a:cubicBezTo>
                      <a:pt x="104" y="19"/>
                      <a:pt x="104" y="19"/>
                      <a:pt x="104" y="19"/>
                    </a:cubicBezTo>
                    <a:cubicBezTo>
                      <a:pt x="104" y="19"/>
                      <a:pt x="103" y="19"/>
                      <a:pt x="103" y="20"/>
                    </a:cubicBezTo>
                    <a:cubicBezTo>
                      <a:pt x="103" y="20"/>
                      <a:pt x="102" y="20"/>
                      <a:pt x="102" y="21"/>
                    </a:cubicBezTo>
                    <a:cubicBezTo>
                      <a:pt x="101" y="21"/>
                      <a:pt x="101" y="21"/>
                      <a:pt x="101" y="22"/>
                    </a:cubicBezTo>
                    <a:cubicBezTo>
                      <a:pt x="101" y="22"/>
                      <a:pt x="101" y="22"/>
                      <a:pt x="101" y="22"/>
                    </a:cubicBezTo>
                    <a:cubicBezTo>
                      <a:pt x="102" y="23"/>
                      <a:pt x="102" y="23"/>
                      <a:pt x="101" y="24"/>
                    </a:cubicBezTo>
                    <a:cubicBezTo>
                      <a:pt x="101" y="24"/>
                      <a:pt x="101" y="25"/>
                      <a:pt x="101" y="25"/>
                    </a:cubicBezTo>
                    <a:cubicBezTo>
                      <a:pt x="101" y="26"/>
                      <a:pt x="101" y="26"/>
                      <a:pt x="101" y="26"/>
                    </a:cubicBezTo>
                    <a:cubicBezTo>
                      <a:pt x="100" y="26"/>
                      <a:pt x="100" y="26"/>
                      <a:pt x="99" y="26"/>
                    </a:cubicBezTo>
                    <a:cubicBezTo>
                      <a:pt x="99" y="27"/>
                      <a:pt x="98" y="26"/>
                      <a:pt x="98" y="26"/>
                    </a:cubicBezTo>
                    <a:cubicBezTo>
                      <a:pt x="98" y="26"/>
                      <a:pt x="98" y="26"/>
                      <a:pt x="98" y="26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lose/>
                    <a:moveTo>
                      <a:pt x="104" y="32"/>
                    </a:moveTo>
                    <a:cubicBezTo>
                      <a:pt x="104" y="32"/>
                      <a:pt x="104" y="32"/>
                      <a:pt x="104" y="32"/>
                    </a:cubicBezTo>
                    <a:cubicBezTo>
                      <a:pt x="104" y="32"/>
                      <a:pt x="104" y="32"/>
                      <a:pt x="104" y="32"/>
                    </a:cubicBezTo>
                    <a:cubicBezTo>
                      <a:pt x="104" y="32"/>
                      <a:pt x="104" y="32"/>
                      <a:pt x="104" y="32"/>
                    </a:cubicBezTo>
                    <a:close/>
                    <a:moveTo>
                      <a:pt x="103" y="34"/>
                    </a:moveTo>
                    <a:cubicBezTo>
                      <a:pt x="103" y="34"/>
                      <a:pt x="103" y="34"/>
                      <a:pt x="103" y="34"/>
                    </a:cubicBezTo>
                    <a:cubicBezTo>
                      <a:pt x="103" y="34"/>
                      <a:pt x="103" y="34"/>
                      <a:pt x="103" y="34"/>
                    </a:cubicBezTo>
                    <a:cubicBezTo>
                      <a:pt x="103" y="34"/>
                      <a:pt x="103" y="34"/>
                      <a:pt x="103" y="34"/>
                    </a:cubicBezTo>
                    <a:cubicBezTo>
                      <a:pt x="103" y="34"/>
                      <a:pt x="103" y="34"/>
                      <a:pt x="103" y="34"/>
                    </a:cubicBezTo>
                    <a:close/>
                    <a:moveTo>
                      <a:pt x="102" y="31"/>
                    </a:moveTo>
                    <a:cubicBezTo>
                      <a:pt x="102" y="31"/>
                      <a:pt x="102" y="31"/>
                      <a:pt x="102" y="31"/>
                    </a:cubicBezTo>
                    <a:cubicBezTo>
                      <a:pt x="102" y="31"/>
                      <a:pt x="102" y="31"/>
                      <a:pt x="102" y="31"/>
                    </a:cubicBezTo>
                    <a:cubicBezTo>
                      <a:pt x="102" y="31"/>
                      <a:pt x="102" y="31"/>
                      <a:pt x="102" y="31"/>
                    </a:cubicBezTo>
                    <a:close/>
                    <a:moveTo>
                      <a:pt x="101" y="30"/>
                    </a:moveTo>
                    <a:cubicBezTo>
                      <a:pt x="101" y="30"/>
                      <a:pt x="101" y="30"/>
                      <a:pt x="101" y="30"/>
                    </a:cubicBezTo>
                    <a:cubicBezTo>
                      <a:pt x="101" y="30"/>
                      <a:pt x="101" y="30"/>
                      <a:pt x="101" y="30"/>
                    </a:cubicBezTo>
                    <a:cubicBezTo>
                      <a:pt x="101" y="30"/>
                      <a:pt x="101" y="30"/>
                      <a:pt x="101" y="30"/>
                    </a:cubicBezTo>
                    <a:close/>
                    <a:moveTo>
                      <a:pt x="96" y="33"/>
                    </a:moveTo>
                    <a:cubicBezTo>
                      <a:pt x="96" y="33"/>
                      <a:pt x="96" y="33"/>
                      <a:pt x="96" y="33"/>
                    </a:cubicBezTo>
                    <a:cubicBezTo>
                      <a:pt x="96" y="33"/>
                      <a:pt x="96" y="33"/>
                      <a:pt x="96" y="33"/>
                    </a:cubicBezTo>
                    <a:cubicBezTo>
                      <a:pt x="96" y="33"/>
                      <a:pt x="96" y="33"/>
                      <a:pt x="96" y="33"/>
                    </a:cubicBezTo>
                    <a:close/>
                    <a:moveTo>
                      <a:pt x="96" y="31"/>
                    </a:moveTo>
                    <a:cubicBezTo>
                      <a:pt x="96" y="31"/>
                      <a:pt x="96" y="31"/>
                      <a:pt x="96" y="31"/>
                    </a:cubicBezTo>
                    <a:cubicBezTo>
                      <a:pt x="96" y="31"/>
                      <a:pt x="96" y="31"/>
                      <a:pt x="96" y="31"/>
                    </a:cubicBezTo>
                    <a:cubicBezTo>
                      <a:pt x="96" y="31"/>
                      <a:pt x="96" y="31"/>
                      <a:pt x="96" y="31"/>
                    </a:cubicBezTo>
                    <a:close/>
                    <a:moveTo>
                      <a:pt x="90" y="61"/>
                    </a:moveTo>
                    <a:cubicBezTo>
                      <a:pt x="90" y="61"/>
                      <a:pt x="90" y="61"/>
                      <a:pt x="90" y="61"/>
                    </a:cubicBezTo>
                    <a:cubicBezTo>
                      <a:pt x="90" y="61"/>
                      <a:pt x="90" y="61"/>
                      <a:pt x="90" y="61"/>
                    </a:cubicBezTo>
                    <a:cubicBezTo>
                      <a:pt x="90" y="61"/>
                      <a:pt x="90" y="61"/>
                      <a:pt x="90" y="61"/>
                    </a:cubicBezTo>
                    <a:close/>
                    <a:moveTo>
                      <a:pt x="100" y="60"/>
                    </a:moveTo>
                    <a:cubicBezTo>
                      <a:pt x="100" y="60"/>
                      <a:pt x="100" y="60"/>
                      <a:pt x="100" y="60"/>
                    </a:cubicBezTo>
                    <a:cubicBezTo>
                      <a:pt x="100" y="60"/>
                      <a:pt x="100" y="61"/>
                      <a:pt x="100" y="61"/>
                    </a:cubicBezTo>
                    <a:cubicBezTo>
                      <a:pt x="100" y="61"/>
                      <a:pt x="100" y="61"/>
                      <a:pt x="100" y="61"/>
                    </a:cubicBezTo>
                    <a:cubicBezTo>
                      <a:pt x="100" y="61"/>
                      <a:pt x="100" y="61"/>
                      <a:pt x="100" y="60"/>
                    </a:cubicBezTo>
                    <a:close/>
                    <a:moveTo>
                      <a:pt x="101" y="62"/>
                    </a:moveTo>
                    <a:cubicBezTo>
                      <a:pt x="101" y="62"/>
                      <a:pt x="101" y="62"/>
                      <a:pt x="101" y="62"/>
                    </a:cubicBezTo>
                    <a:cubicBezTo>
                      <a:pt x="101" y="62"/>
                      <a:pt x="101" y="62"/>
                      <a:pt x="101" y="62"/>
                    </a:cubicBezTo>
                    <a:cubicBezTo>
                      <a:pt x="101" y="62"/>
                      <a:pt x="101" y="62"/>
                      <a:pt x="101" y="62"/>
                    </a:cubicBezTo>
                    <a:close/>
                    <a:moveTo>
                      <a:pt x="111" y="66"/>
                    </a:moveTo>
                    <a:cubicBezTo>
                      <a:pt x="111" y="66"/>
                      <a:pt x="111" y="66"/>
                      <a:pt x="111" y="66"/>
                    </a:cubicBezTo>
                    <a:cubicBezTo>
                      <a:pt x="111" y="66"/>
                      <a:pt x="111" y="66"/>
                      <a:pt x="111" y="66"/>
                    </a:cubicBezTo>
                    <a:cubicBezTo>
                      <a:pt x="111" y="66"/>
                      <a:pt x="111" y="66"/>
                      <a:pt x="111" y="66"/>
                    </a:cubicBezTo>
                    <a:close/>
                    <a:moveTo>
                      <a:pt x="111" y="72"/>
                    </a:moveTo>
                    <a:cubicBezTo>
                      <a:pt x="111" y="72"/>
                      <a:pt x="111" y="72"/>
                      <a:pt x="111" y="72"/>
                    </a:cubicBezTo>
                    <a:cubicBezTo>
                      <a:pt x="111" y="72"/>
                      <a:pt x="111" y="72"/>
                      <a:pt x="111" y="72"/>
                    </a:cubicBezTo>
                    <a:cubicBezTo>
                      <a:pt x="111" y="72"/>
                      <a:pt x="111" y="72"/>
                      <a:pt x="111" y="72"/>
                    </a:cubicBezTo>
                    <a:close/>
                    <a:moveTo>
                      <a:pt x="112" y="71"/>
                    </a:moveTo>
                    <a:cubicBezTo>
                      <a:pt x="112" y="71"/>
                      <a:pt x="112" y="71"/>
                      <a:pt x="112" y="72"/>
                    </a:cubicBezTo>
                    <a:cubicBezTo>
                      <a:pt x="112" y="72"/>
                      <a:pt x="113" y="72"/>
                      <a:pt x="113" y="72"/>
                    </a:cubicBezTo>
                    <a:cubicBezTo>
                      <a:pt x="113" y="71"/>
                      <a:pt x="113" y="71"/>
                      <a:pt x="114" y="71"/>
                    </a:cubicBezTo>
                    <a:cubicBezTo>
                      <a:pt x="114" y="71"/>
                      <a:pt x="114" y="71"/>
                      <a:pt x="114" y="70"/>
                    </a:cubicBezTo>
                    <a:cubicBezTo>
                      <a:pt x="114" y="70"/>
                      <a:pt x="114" y="70"/>
                      <a:pt x="114" y="70"/>
                    </a:cubicBezTo>
                    <a:cubicBezTo>
                      <a:pt x="114" y="70"/>
                      <a:pt x="114" y="70"/>
                      <a:pt x="114" y="70"/>
                    </a:cubicBezTo>
                    <a:cubicBezTo>
                      <a:pt x="114" y="70"/>
                      <a:pt x="114" y="70"/>
                      <a:pt x="114" y="70"/>
                    </a:cubicBezTo>
                    <a:cubicBezTo>
                      <a:pt x="114" y="70"/>
                      <a:pt x="114" y="70"/>
                      <a:pt x="114" y="70"/>
                    </a:cubicBezTo>
                    <a:cubicBezTo>
                      <a:pt x="113" y="70"/>
                      <a:pt x="112" y="70"/>
                      <a:pt x="112" y="71"/>
                    </a:cubicBezTo>
                    <a:close/>
                    <a:moveTo>
                      <a:pt x="113" y="47"/>
                    </a:moveTo>
                    <a:cubicBezTo>
                      <a:pt x="113" y="47"/>
                      <a:pt x="113" y="47"/>
                      <a:pt x="113" y="47"/>
                    </a:cubicBezTo>
                    <a:cubicBezTo>
                      <a:pt x="113" y="47"/>
                      <a:pt x="113" y="47"/>
                      <a:pt x="113" y="47"/>
                    </a:cubicBezTo>
                    <a:close/>
                    <a:moveTo>
                      <a:pt x="114" y="43"/>
                    </a:moveTo>
                    <a:cubicBezTo>
                      <a:pt x="114" y="42"/>
                      <a:pt x="114" y="42"/>
                      <a:pt x="114" y="42"/>
                    </a:cubicBezTo>
                    <a:cubicBezTo>
                      <a:pt x="114" y="41"/>
                      <a:pt x="114" y="41"/>
                      <a:pt x="114" y="41"/>
                    </a:cubicBezTo>
                    <a:cubicBezTo>
                      <a:pt x="113" y="41"/>
                      <a:pt x="113" y="41"/>
                      <a:pt x="113" y="41"/>
                    </a:cubicBezTo>
                    <a:cubicBezTo>
                      <a:pt x="112" y="42"/>
                      <a:pt x="112" y="42"/>
                      <a:pt x="111" y="41"/>
                    </a:cubicBezTo>
                    <a:cubicBezTo>
                      <a:pt x="111" y="41"/>
                      <a:pt x="111" y="41"/>
                      <a:pt x="110" y="41"/>
                    </a:cubicBezTo>
                    <a:cubicBezTo>
                      <a:pt x="110" y="42"/>
                      <a:pt x="110" y="42"/>
                      <a:pt x="109" y="41"/>
                    </a:cubicBezTo>
                    <a:cubicBezTo>
                      <a:pt x="109" y="41"/>
                      <a:pt x="109" y="41"/>
                      <a:pt x="109" y="41"/>
                    </a:cubicBezTo>
                    <a:cubicBezTo>
                      <a:pt x="109" y="41"/>
                      <a:pt x="109" y="41"/>
                      <a:pt x="109" y="41"/>
                    </a:cubicBezTo>
                    <a:cubicBezTo>
                      <a:pt x="109" y="41"/>
                      <a:pt x="109" y="41"/>
                      <a:pt x="109" y="41"/>
                    </a:cubicBezTo>
                    <a:cubicBezTo>
                      <a:pt x="109" y="41"/>
                      <a:pt x="109" y="41"/>
                      <a:pt x="108" y="41"/>
                    </a:cubicBezTo>
                    <a:cubicBezTo>
                      <a:pt x="108" y="41"/>
                      <a:pt x="108" y="41"/>
                      <a:pt x="108" y="41"/>
                    </a:cubicBezTo>
                    <a:cubicBezTo>
                      <a:pt x="108" y="41"/>
                      <a:pt x="108" y="41"/>
                      <a:pt x="108" y="41"/>
                    </a:cubicBezTo>
                    <a:cubicBezTo>
                      <a:pt x="108" y="41"/>
                      <a:pt x="108" y="41"/>
                      <a:pt x="108" y="41"/>
                    </a:cubicBezTo>
                    <a:cubicBezTo>
                      <a:pt x="108" y="41"/>
                      <a:pt x="108" y="41"/>
                      <a:pt x="108" y="41"/>
                    </a:cubicBezTo>
                    <a:cubicBezTo>
                      <a:pt x="108" y="41"/>
                      <a:pt x="108" y="41"/>
                      <a:pt x="108" y="41"/>
                    </a:cubicBezTo>
                    <a:cubicBezTo>
                      <a:pt x="108" y="40"/>
                      <a:pt x="108" y="40"/>
                      <a:pt x="108" y="40"/>
                    </a:cubicBezTo>
                    <a:cubicBezTo>
                      <a:pt x="108" y="40"/>
                      <a:pt x="107" y="40"/>
                      <a:pt x="108" y="40"/>
                    </a:cubicBezTo>
                    <a:cubicBezTo>
                      <a:pt x="108" y="40"/>
                      <a:pt x="107" y="40"/>
                      <a:pt x="107" y="40"/>
                    </a:cubicBezTo>
                    <a:cubicBezTo>
                      <a:pt x="107" y="40"/>
                      <a:pt x="107" y="40"/>
                      <a:pt x="107" y="40"/>
                    </a:cubicBezTo>
                    <a:cubicBezTo>
                      <a:pt x="107" y="40"/>
                      <a:pt x="107" y="40"/>
                      <a:pt x="107" y="39"/>
                    </a:cubicBezTo>
                    <a:cubicBezTo>
                      <a:pt x="107" y="39"/>
                      <a:pt x="107" y="39"/>
                      <a:pt x="107" y="39"/>
                    </a:cubicBezTo>
                    <a:cubicBezTo>
                      <a:pt x="107" y="39"/>
                      <a:pt x="108" y="40"/>
                      <a:pt x="107" y="39"/>
                    </a:cubicBezTo>
                    <a:cubicBezTo>
                      <a:pt x="107" y="39"/>
                      <a:pt x="107" y="39"/>
                      <a:pt x="107" y="39"/>
                    </a:cubicBezTo>
                    <a:cubicBezTo>
                      <a:pt x="107" y="39"/>
                      <a:pt x="107" y="39"/>
                      <a:pt x="107" y="39"/>
                    </a:cubicBezTo>
                    <a:cubicBezTo>
                      <a:pt x="107" y="39"/>
                      <a:pt x="107" y="39"/>
                      <a:pt x="107" y="39"/>
                    </a:cubicBezTo>
                    <a:cubicBezTo>
                      <a:pt x="107" y="39"/>
                      <a:pt x="107" y="39"/>
                      <a:pt x="107" y="39"/>
                    </a:cubicBezTo>
                    <a:cubicBezTo>
                      <a:pt x="107" y="39"/>
                      <a:pt x="107" y="38"/>
                      <a:pt x="107" y="38"/>
                    </a:cubicBezTo>
                    <a:cubicBezTo>
                      <a:pt x="107" y="38"/>
                      <a:pt x="107" y="38"/>
                      <a:pt x="107" y="38"/>
                    </a:cubicBezTo>
                    <a:cubicBezTo>
                      <a:pt x="107" y="38"/>
                      <a:pt x="107" y="38"/>
                      <a:pt x="107" y="38"/>
                    </a:cubicBezTo>
                    <a:cubicBezTo>
                      <a:pt x="107" y="38"/>
                      <a:pt x="107" y="38"/>
                      <a:pt x="107" y="38"/>
                    </a:cubicBezTo>
                    <a:cubicBezTo>
                      <a:pt x="107" y="38"/>
                      <a:pt x="107" y="37"/>
                      <a:pt x="106" y="38"/>
                    </a:cubicBezTo>
                    <a:cubicBezTo>
                      <a:pt x="106" y="38"/>
                      <a:pt x="106" y="38"/>
                      <a:pt x="106" y="38"/>
                    </a:cubicBezTo>
                    <a:cubicBezTo>
                      <a:pt x="106" y="38"/>
                      <a:pt x="106" y="38"/>
                      <a:pt x="106" y="38"/>
                    </a:cubicBezTo>
                    <a:cubicBezTo>
                      <a:pt x="106" y="39"/>
                      <a:pt x="106" y="39"/>
                      <a:pt x="105" y="38"/>
                    </a:cubicBezTo>
                    <a:cubicBezTo>
                      <a:pt x="105" y="38"/>
                      <a:pt x="105" y="38"/>
                      <a:pt x="105" y="38"/>
                    </a:cubicBezTo>
                    <a:cubicBezTo>
                      <a:pt x="105" y="38"/>
                      <a:pt x="105" y="38"/>
                      <a:pt x="105" y="38"/>
                    </a:cubicBezTo>
                    <a:cubicBezTo>
                      <a:pt x="105" y="38"/>
                      <a:pt x="105" y="38"/>
                      <a:pt x="105" y="38"/>
                    </a:cubicBezTo>
                    <a:cubicBezTo>
                      <a:pt x="105" y="39"/>
                      <a:pt x="105" y="39"/>
                      <a:pt x="105" y="39"/>
                    </a:cubicBezTo>
                    <a:cubicBezTo>
                      <a:pt x="105" y="39"/>
                      <a:pt x="105" y="39"/>
                      <a:pt x="106" y="39"/>
                    </a:cubicBezTo>
                    <a:cubicBezTo>
                      <a:pt x="106" y="39"/>
                      <a:pt x="106" y="39"/>
                      <a:pt x="106" y="40"/>
                    </a:cubicBezTo>
                    <a:cubicBezTo>
                      <a:pt x="107" y="40"/>
                      <a:pt x="107" y="40"/>
                      <a:pt x="107" y="40"/>
                    </a:cubicBezTo>
                    <a:cubicBezTo>
                      <a:pt x="107" y="40"/>
                      <a:pt x="107" y="40"/>
                      <a:pt x="107" y="40"/>
                    </a:cubicBezTo>
                    <a:cubicBezTo>
                      <a:pt x="107" y="40"/>
                      <a:pt x="106" y="40"/>
                      <a:pt x="106" y="40"/>
                    </a:cubicBezTo>
                    <a:cubicBezTo>
                      <a:pt x="106" y="40"/>
                      <a:pt x="106" y="40"/>
                      <a:pt x="106" y="40"/>
                    </a:cubicBezTo>
                    <a:cubicBezTo>
                      <a:pt x="106" y="40"/>
                      <a:pt x="106" y="40"/>
                      <a:pt x="106" y="40"/>
                    </a:cubicBezTo>
                    <a:cubicBezTo>
                      <a:pt x="106" y="40"/>
                      <a:pt x="106" y="40"/>
                      <a:pt x="105" y="40"/>
                    </a:cubicBezTo>
                    <a:cubicBezTo>
                      <a:pt x="105" y="40"/>
                      <a:pt x="106" y="40"/>
                      <a:pt x="106" y="40"/>
                    </a:cubicBezTo>
                    <a:cubicBezTo>
                      <a:pt x="105" y="40"/>
                      <a:pt x="105" y="40"/>
                      <a:pt x="105" y="40"/>
                    </a:cubicBezTo>
                    <a:cubicBezTo>
                      <a:pt x="105" y="41"/>
                      <a:pt x="105" y="41"/>
                      <a:pt x="105" y="41"/>
                    </a:cubicBezTo>
                    <a:cubicBezTo>
                      <a:pt x="105" y="41"/>
                      <a:pt x="105" y="41"/>
                      <a:pt x="105" y="41"/>
                    </a:cubicBezTo>
                    <a:cubicBezTo>
                      <a:pt x="105" y="41"/>
                      <a:pt x="105" y="41"/>
                      <a:pt x="105" y="41"/>
                    </a:cubicBezTo>
                    <a:cubicBezTo>
                      <a:pt x="104" y="41"/>
                      <a:pt x="104" y="41"/>
                      <a:pt x="104" y="41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104" y="39"/>
                      <a:pt x="104" y="39"/>
                      <a:pt x="104" y="39"/>
                    </a:cubicBezTo>
                    <a:cubicBezTo>
                      <a:pt x="104" y="39"/>
                      <a:pt x="104" y="39"/>
                      <a:pt x="104" y="39"/>
                    </a:cubicBezTo>
                    <a:cubicBezTo>
                      <a:pt x="104" y="39"/>
                      <a:pt x="103" y="39"/>
                      <a:pt x="103" y="39"/>
                    </a:cubicBezTo>
                    <a:cubicBezTo>
                      <a:pt x="103" y="39"/>
                      <a:pt x="103" y="38"/>
                      <a:pt x="103" y="38"/>
                    </a:cubicBezTo>
                    <a:cubicBezTo>
                      <a:pt x="103" y="38"/>
                      <a:pt x="103" y="38"/>
                      <a:pt x="103" y="37"/>
                    </a:cubicBezTo>
                    <a:cubicBezTo>
                      <a:pt x="103" y="37"/>
                      <a:pt x="103" y="37"/>
                      <a:pt x="103" y="37"/>
                    </a:cubicBezTo>
                    <a:cubicBezTo>
                      <a:pt x="103" y="37"/>
                      <a:pt x="102" y="36"/>
                      <a:pt x="102" y="36"/>
                    </a:cubicBezTo>
                    <a:cubicBezTo>
                      <a:pt x="102" y="36"/>
                      <a:pt x="102" y="36"/>
                      <a:pt x="102" y="36"/>
                    </a:cubicBezTo>
                    <a:cubicBezTo>
                      <a:pt x="102" y="36"/>
                      <a:pt x="102" y="36"/>
                      <a:pt x="102" y="36"/>
                    </a:cubicBezTo>
                    <a:cubicBezTo>
                      <a:pt x="101" y="36"/>
                      <a:pt x="101" y="36"/>
                      <a:pt x="100" y="35"/>
                    </a:cubicBezTo>
                    <a:cubicBezTo>
                      <a:pt x="100" y="35"/>
                      <a:pt x="100" y="35"/>
                      <a:pt x="100" y="35"/>
                    </a:cubicBezTo>
                    <a:cubicBezTo>
                      <a:pt x="100" y="35"/>
                      <a:pt x="100" y="35"/>
                      <a:pt x="100" y="34"/>
                    </a:cubicBezTo>
                    <a:cubicBezTo>
                      <a:pt x="100" y="35"/>
                      <a:pt x="99" y="34"/>
                      <a:pt x="99" y="35"/>
                    </a:cubicBezTo>
                    <a:cubicBezTo>
                      <a:pt x="99" y="34"/>
                      <a:pt x="99" y="34"/>
                      <a:pt x="99" y="34"/>
                    </a:cubicBezTo>
                    <a:cubicBezTo>
                      <a:pt x="99" y="34"/>
                      <a:pt x="99" y="34"/>
                      <a:pt x="98" y="34"/>
                    </a:cubicBezTo>
                    <a:cubicBezTo>
                      <a:pt x="98" y="34"/>
                      <a:pt x="98" y="34"/>
                      <a:pt x="98" y="34"/>
                    </a:cubicBezTo>
                    <a:cubicBezTo>
                      <a:pt x="98" y="35"/>
                      <a:pt x="98" y="35"/>
                      <a:pt x="99" y="35"/>
                    </a:cubicBezTo>
                    <a:cubicBezTo>
                      <a:pt x="99" y="35"/>
                      <a:pt x="99" y="36"/>
                      <a:pt x="99" y="36"/>
                    </a:cubicBezTo>
                    <a:cubicBezTo>
                      <a:pt x="100" y="37"/>
                      <a:pt x="100" y="37"/>
                      <a:pt x="101" y="37"/>
                    </a:cubicBezTo>
                    <a:cubicBezTo>
                      <a:pt x="101" y="37"/>
                      <a:pt x="101" y="37"/>
                      <a:pt x="101" y="37"/>
                    </a:cubicBezTo>
                    <a:cubicBezTo>
                      <a:pt x="101" y="37"/>
                      <a:pt x="102" y="38"/>
                      <a:pt x="102" y="38"/>
                    </a:cubicBezTo>
                    <a:cubicBezTo>
                      <a:pt x="102" y="38"/>
                      <a:pt x="102" y="38"/>
                      <a:pt x="102" y="38"/>
                    </a:cubicBezTo>
                    <a:cubicBezTo>
                      <a:pt x="102" y="38"/>
                      <a:pt x="102" y="38"/>
                      <a:pt x="101" y="38"/>
                    </a:cubicBezTo>
                    <a:cubicBezTo>
                      <a:pt x="101" y="38"/>
                      <a:pt x="101" y="38"/>
                      <a:pt x="101" y="38"/>
                    </a:cubicBezTo>
                    <a:cubicBezTo>
                      <a:pt x="101" y="39"/>
                      <a:pt x="101" y="39"/>
                      <a:pt x="101" y="39"/>
                    </a:cubicBezTo>
                    <a:cubicBezTo>
                      <a:pt x="101" y="39"/>
                      <a:pt x="101" y="39"/>
                      <a:pt x="101" y="39"/>
                    </a:cubicBezTo>
                    <a:cubicBezTo>
                      <a:pt x="101" y="39"/>
                      <a:pt x="101" y="40"/>
                      <a:pt x="101" y="40"/>
                    </a:cubicBezTo>
                    <a:cubicBezTo>
                      <a:pt x="101" y="40"/>
                      <a:pt x="101" y="40"/>
                      <a:pt x="101" y="40"/>
                    </a:cubicBezTo>
                    <a:cubicBezTo>
                      <a:pt x="100" y="40"/>
                      <a:pt x="100" y="40"/>
                      <a:pt x="100" y="40"/>
                    </a:cubicBezTo>
                    <a:cubicBezTo>
                      <a:pt x="100" y="40"/>
                      <a:pt x="100" y="40"/>
                      <a:pt x="100" y="41"/>
                    </a:cubicBezTo>
                    <a:cubicBezTo>
                      <a:pt x="100" y="41"/>
                      <a:pt x="100" y="41"/>
                      <a:pt x="100" y="41"/>
                    </a:cubicBezTo>
                    <a:cubicBezTo>
                      <a:pt x="99" y="41"/>
                      <a:pt x="99" y="40"/>
                      <a:pt x="99" y="40"/>
                    </a:cubicBezTo>
                    <a:cubicBezTo>
                      <a:pt x="98" y="40"/>
                      <a:pt x="98" y="40"/>
                      <a:pt x="98" y="40"/>
                    </a:cubicBezTo>
                    <a:cubicBezTo>
                      <a:pt x="98" y="40"/>
                      <a:pt x="98" y="40"/>
                      <a:pt x="99" y="40"/>
                    </a:cubicBezTo>
                    <a:cubicBezTo>
                      <a:pt x="99" y="40"/>
                      <a:pt x="99" y="40"/>
                      <a:pt x="99" y="40"/>
                    </a:cubicBezTo>
                    <a:cubicBezTo>
                      <a:pt x="99" y="40"/>
                      <a:pt x="100" y="40"/>
                      <a:pt x="100" y="40"/>
                    </a:cubicBezTo>
                    <a:cubicBezTo>
                      <a:pt x="101" y="40"/>
                      <a:pt x="101" y="39"/>
                      <a:pt x="101" y="39"/>
                    </a:cubicBezTo>
                    <a:cubicBezTo>
                      <a:pt x="101" y="39"/>
                      <a:pt x="101" y="38"/>
                      <a:pt x="100" y="38"/>
                    </a:cubicBezTo>
                    <a:cubicBezTo>
                      <a:pt x="100" y="38"/>
                      <a:pt x="100" y="38"/>
                      <a:pt x="100" y="38"/>
                    </a:cubicBezTo>
                    <a:cubicBezTo>
                      <a:pt x="99" y="38"/>
                      <a:pt x="99" y="37"/>
                      <a:pt x="99" y="37"/>
                    </a:cubicBezTo>
                    <a:cubicBezTo>
                      <a:pt x="98" y="37"/>
                      <a:pt x="98" y="37"/>
                      <a:pt x="98" y="37"/>
                    </a:cubicBezTo>
                    <a:cubicBezTo>
                      <a:pt x="98" y="37"/>
                      <a:pt x="98" y="36"/>
                      <a:pt x="98" y="36"/>
                    </a:cubicBezTo>
                    <a:cubicBezTo>
                      <a:pt x="97" y="36"/>
                      <a:pt x="97" y="36"/>
                      <a:pt x="97" y="35"/>
                    </a:cubicBezTo>
                    <a:cubicBezTo>
                      <a:pt x="97" y="35"/>
                      <a:pt x="96" y="35"/>
                      <a:pt x="96" y="35"/>
                    </a:cubicBezTo>
                    <a:cubicBezTo>
                      <a:pt x="96" y="35"/>
                      <a:pt x="96" y="35"/>
                      <a:pt x="96" y="35"/>
                    </a:cubicBezTo>
                    <a:cubicBezTo>
                      <a:pt x="96" y="35"/>
                      <a:pt x="95" y="35"/>
                      <a:pt x="95" y="35"/>
                    </a:cubicBezTo>
                    <a:cubicBezTo>
                      <a:pt x="95" y="35"/>
                      <a:pt x="95" y="35"/>
                      <a:pt x="95" y="35"/>
                    </a:cubicBezTo>
                    <a:cubicBezTo>
                      <a:pt x="95" y="36"/>
                      <a:pt x="94" y="36"/>
                      <a:pt x="94" y="36"/>
                    </a:cubicBezTo>
                    <a:cubicBezTo>
                      <a:pt x="93" y="36"/>
                      <a:pt x="93" y="36"/>
                      <a:pt x="93" y="36"/>
                    </a:cubicBezTo>
                    <a:cubicBezTo>
                      <a:pt x="93" y="36"/>
                      <a:pt x="93" y="36"/>
                      <a:pt x="92" y="36"/>
                    </a:cubicBezTo>
                    <a:cubicBezTo>
                      <a:pt x="93" y="37"/>
                      <a:pt x="93" y="37"/>
                      <a:pt x="92" y="37"/>
                    </a:cubicBezTo>
                    <a:cubicBezTo>
                      <a:pt x="91" y="38"/>
                      <a:pt x="91" y="38"/>
                      <a:pt x="91" y="38"/>
                    </a:cubicBezTo>
                    <a:cubicBezTo>
                      <a:pt x="90" y="38"/>
                      <a:pt x="90" y="39"/>
                      <a:pt x="90" y="39"/>
                    </a:cubicBezTo>
                    <a:cubicBezTo>
                      <a:pt x="91" y="39"/>
                      <a:pt x="90" y="40"/>
                      <a:pt x="90" y="40"/>
                    </a:cubicBezTo>
                    <a:cubicBezTo>
                      <a:pt x="89" y="40"/>
                      <a:pt x="89" y="41"/>
                      <a:pt x="88" y="41"/>
                    </a:cubicBezTo>
                    <a:cubicBezTo>
                      <a:pt x="88" y="41"/>
                      <a:pt x="87" y="41"/>
                      <a:pt x="87" y="41"/>
                    </a:cubicBezTo>
                    <a:cubicBezTo>
                      <a:pt x="87" y="41"/>
                      <a:pt x="87" y="41"/>
                      <a:pt x="87" y="41"/>
                    </a:cubicBezTo>
                    <a:cubicBezTo>
                      <a:pt x="87" y="41"/>
                      <a:pt x="87" y="41"/>
                      <a:pt x="87" y="42"/>
                    </a:cubicBezTo>
                    <a:cubicBezTo>
                      <a:pt x="87" y="42"/>
                      <a:pt x="87" y="42"/>
                      <a:pt x="88" y="42"/>
                    </a:cubicBezTo>
                    <a:cubicBezTo>
                      <a:pt x="88" y="42"/>
                      <a:pt x="89" y="42"/>
                      <a:pt x="89" y="42"/>
                    </a:cubicBezTo>
                    <a:cubicBezTo>
                      <a:pt x="89" y="42"/>
                      <a:pt x="89" y="42"/>
                      <a:pt x="89" y="42"/>
                    </a:cubicBezTo>
                    <a:cubicBezTo>
                      <a:pt x="90" y="41"/>
                      <a:pt x="91" y="41"/>
                      <a:pt x="92" y="41"/>
                    </a:cubicBezTo>
                    <a:cubicBezTo>
                      <a:pt x="93" y="41"/>
                      <a:pt x="94" y="41"/>
                      <a:pt x="95" y="41"/>
                    </a:cubicBezTo>
                    <a:cubicBezTo>
                      <a:pt x="95" y="40"/>
                      <a:pt x="96" y="41"/>
                      <a:pt x="96" y="41"/>
                    </a:cubicBezTo>
                    <a:cubicBezTo>
                      <a:pt x="96" y="41"/>
                      <a:pt x="96" y="41"/>
                      <a:pt x="96" y="41"/>
                    </a:cubicBezTo>
                    <a:cubicBezTo>
                      <a:pt x="96" y="41"/>
                      <a:pt x="96" y="41"/>
                      <a:pt x="96" y="41"/>
                    </a:cubicBezTo>
                    <a:cubicBezTo>
                      <a:pt x="96" y="41"/>
                      <a:pt x="96" y="41"/>
                      <a:pt x="96" y="41"/>
                    </a:cubicBezTo>
                    <a:cubicBezTo>
                      <a:pt x="97" y="40"/>
                      <a:pt x="97" y="40"/>
                      <a:pt x="97" y="41"/>
                    </a:cubicBezTo>
                    <a:cubicBezTo>
                      <a:pt x="97" y="41"/>
                      <a:pt x="97" y="41"/>
                      <a:pt x="97" y="41"/>
                    </a:cubicBezTo>
                    <a:cubicBezTo>
                      <a:pt x="98" y="41"/>
                      <a:pt x="97" y="41"/>
                      <a:pt x="97" y="41"/>
                    </a:cubicBezTo>
                    <a:cubicBezTo>
                      <a:pt x="97" y="41"/>
                      <a:pt x="97" y="41"/>
                      <a:pt x="97" y="41"/>
                    </a:cubicBezTo>
                    <a:cubicBezTo>
                      <a:pt x="97" y="42"/>
                      <a:pt x="97" y="42"/>
                      <a:pt x="97" y="42"/>
                    </a:cubicBezTo>
                    <a:cubicBezTo>
                      <a:pt x="98" y="42"/>
                      <a:pt x="97" y="42"/>
                      <a:pt x="97" y="42"/>
                    </a:cubicBezTo>
                    <a:cubicBezTo>
                      <a:pt x="97" y="43"/>
                      <a:pt x="97" y="43"/>
                      <a:pt x="97" y="43"/>
                    </a:cubicBezTo>
                    <a:cubicBezTo>
                      <a:pt x="97" y="43"/>
                      <a:pt x="97" y="43"/>
                      <a:pt x="97" y="43"/>
                    </a:cubicBezTo>
                    <a:cubicBezTo>
                      <a:pt x="97" y="43"/>
                      <a:pt x="98" y="44"/>
                      <a:pt x="98" y="44"/>
                    </a:cubicBezTo>
                    <a:cubicBezTo>
                      <a:pt x="98" y="44"/>
                      <a:pt x="98" y="44"/>
                      <a:pt x="98" y="44"/>
                    </a:cubicBezTo>
                    <a:cubicBezTo>
                      <a:pt x="98" y="44"/>
                      <a:pt x="99" y="44"/>
                      <a:pt x="99" y="44"/>
                    </a:cubicBezTo>
                    <a:cubicBezTo>
                      <a:pt x="99" y="44"/>
                      <a:pt x="100" y="44"/>
                      <a:pt x="100" y="44"/>
                    </a:cubicBezTo>
                    <a:cubicBezTo>
                      <a:pt x="100" y="44"/>
                      <a:pt x="100" y="45"/>
                      <a:pt x="100" y="45"/>
                    </a:cubicBezTo>
                    <a:cubicBezTo>
                      <a:pt x="100" y="45"/>
                      <a:pt x="101" y="45"/>
                      <a:pt x="101" y="45"/>
                    </a:cubicBezTo>
                    <a:cubicBezTo>
                      <a:pt x="102" y="45"/>
                      <a:pt x="102" y="45"/>
                      <a:pt x="103" y="46"/>
                    </a:cubicBezTo>
                    <a:cubicBezTo>
                      <a:pt x="103" y="46"/>
                      <a:pt x="103" y="46"/>
                      <a:pt x="103" y="46"/>
                    </a:cubicBezTo>
                    <a:cubicBezTo>
                      <a:pt x="103" y="46"/>
                      <a:pt x="104" y="45"/>
                      <a:pt x="103" y="45"/>
                    </a:cubicBezTo>
                    <a:cubicBezTo>
                      <a:pt x="103" y="45"/>
                      <a:pt x="103" y="44"/>
                      <a:pt x="104" y="44"/>
                    </a:cubicBezTo>
                    <a:cubicBezTo>
                      <a:pt x="104" y="44"/>
                      <a:pt x="105" y="44"/>
                      <a:pt x="105" y="44"/>
                    </a:cubicBezTo>
                    <a:cubicBezTo>
                      <a:pt x="105" y="44"/>
                      <a:pt x="105" y="44"/>
                      <a:pt x="106" y="44"/>
                    </a:cubicBezTo>
                    <a:cubicBezTo>
                      <a:pt x="106" y="45"/>
                      <a:pt x="106" y="45"/>
                      <a:pt x="106" y="45"/>
                    </a:cubicBezTo>
                    <a:cubicBezTo>
                      <a:pt x="107" y="45"/>
                      <a:pt x="107" y="45"/>
                      <a:pt x="107" y="45"/>
                    </a:cubicBezTo>
                    <a:cubicBezTo>
                      <a:pt x="107" y="45"/>
                      <a:pt x="108" y="45"/>
                      <a:pt x="108" y="45"/>
                    </a:cubicBezTo>
                    <a:cubicBezTo>
                      <a:pt x="109" y="45"/>
                      <a:pt x="109" y="45"/>
                      <a:pt x="110" y="46"/>
                    </a:cubicBezTo>
                    <a:cubicBezTo>
                      <a:pt x="110" y="46"/>
                      <a:pt x="110" y="45"/>
                      <a:pt x="110" y="45"/>
                    </a:cubicBezTo>
                    <a:cubicBezTo>
                      <a:pt x="110" y="45"/>
                      <a:pt x="111" y="45"/>
                      <a:pt x="111" y="45"/>
                    </a:cubicBezTo>
                    <a:cubicBezTo>
                      <a:pt x="112" y="45"/>
                      <a:pt x="112" y="45"/>
                      <a:pt x="112" y="45"/>
                    </a:cubicBezTo>
                    <a:cubicBezTo>
                      <a:pt x="112" y="45"/>
                      <a:pt x="113" y="45"/>
                      <a:pt x="113" y="45"/>
                    </a:cubicBezTo>
                    <a:cubicBezTo>
                      <a:pt x="113" y="45"/>
                      <a:pt x="113" y="45"/>
                      <a:pt x="113" y="45"/>
                    </a:cubicBezTo>
                    <a:cubicBezTo>
                      <a:pt x="113" y="45"/>
                      <a:pt x="113" y="45"/>
                      <a:pt x="113" y="45"/>
                    </a:cubicBezTo>
                    <a:cubicBezTo>
                      <a:pt x="113" y="45"/>
                      <a:pt x="113" y="45"/>
                      <a:pt x="113" y="45"/>
                    </a:cubicBezTo>
                    <a:cubicBezTo>
                      <a:pt x="113" y="45"/>
                      <a:pt x="113" y="45"/>
                      <a:pt x="113" y="45"/>
                    </a:cubicBezTo>
                    <a:cubicBezTo>
                      <a:pt x="113" y="44"/>
                      <a:pt x="113" y="44"/>
                      <a:pt x="113" y="44"/>
                    </a:cubicBezTo>
                    <a:cubicBezTo>
                      <a:pt x="113" y="44"/>
                      <a:pt x="114" y="44"/>
                      <a:pt x="114" y="44"/>
                    </a:cubicBezTo>
                    <a:cubicBezTo>
                      <a:pt x="114" y="43"/>
                      <a:pt x="114" y="43"/>
                      <a:pt x="114" y="43"/>
                    </a:cubicBezTo>
                    <a:close/>
                    <a:moveTo>
                      <a:pt x="117" y="37"/>
                    </a:moveTo>
                    <a:cubicBezTo>
                      <a:pt x="117" y="37"/>
                      <a:pt x="117" y="36"/>
                      <a:pt x="117" y="36"/>
                    </a:cubicBezTo>
                    <a:cubicBezTo>
                      <a:pt x="116" y="36"/>
                      <a:pt x="116" y="36"/>
                      <a:pt x="116" y="36"/>
                    </a:cubicBezTo>
                    <a:cubicBezTo>
                      <a:pt x="116" y="36"/>
                      <a:pt x="116" y="36"/>
                      <a:pt x="116" y="36"/>
                    </a:cubicBezTo>
                    <a:cubicBezTo>
                      <a:pt x="115" y="35"/>
                      <a:pt x="114" y="35"/>
                      <a:pt x="114" y="34"/>
                    </a:cubicBezTo>
                    <a:cubicBezTo>
                      <a:pt x="114" y="34"/>
                      <a:pt x="113" y="34"/>
                      <a:pt x="114" y="34"/>
                    </a:cubicBezTo>
                    <a:cubicBezTo>
                      <a:pt x="114" y="34"/>
                      <a:pt x="114" y="34"/>
                      <a:pt x="114" y="33"/>
                    </a:cubicBezTo>
                    <a:cubicBezTo>
                      <a:pt x="114" y="33"/>
                      <a:pt x="114" y="33"/>
                      <a:pt x="114" y="33"/>
                    </a:cubicBezTo>
                    <a:cubicBezTo>
                      <a:pt x="114" y="33"/>
                      <a:pt x="114" y="33"/>
                      <a:pt x="114" y="33"/>
                    </a:cubicBezTo>
                    <a:cubicBezTo>
                      <a:pt x="114" y="33"/>
                      <a:pt x="114" y="33"/>
                      <a:pt x="114" y="33"/>
                    </a:cubicBezTo>
                    <a:cubicBezTo>
                      <a:pt x="114" y="33"/>
                      <a:pt x="114" y="33"/>
                      <a:pt x="114" y="33"/>
                    </a:cubicBezTo>
                    <a:cubicBezTo>
                      <a:pt x="114" y="33"/>
                      <a:pt x="114" y="33"/>
                      <a:pt x="114" y="33"/>
                    </a:cubicBezTo>
                    <a:cubicBezTo>
                      <a:pt x="114" y="33"/>
                      <a:pt x="114" y="33"/>
                      <a:pt x="114" y="33"/>
                    </a:cubicBezTo>
                    <a:cubicBezTo>
                      <a:pt x="114" y="33"/>
                      <a:pt x="113" y="33"/>
                      <a:pt x="113" y="33"/>
                    </a:cubicBezTo>
                    <a:cubicBezTo>
                      <a:pt x="113" y="33"/>
                      <a:pt x="113" y="33"/>
                      <a:pt x="113" y="33"/>
                    </a:cubicBezTo>
                    <a:cubicBezTo>
                      <a:pt x="113" y="34"/>
                      <a:pt x="112" y="34"/>
                      <a:pt x="112" y="34"/>
                    </a:cubicBezTo>
                    <a:cubicBezTo>
                      <a:pt x="113" y="34"/>
                      <a:pt x="113" y="34"/>
                      <a:pt x="113" y="34"/>
                    </a:cubicBezTo>
                    <a:cubicBezTo>
                      <a:pt x="113" y="34"/>
                      <a:pt x="113" y="34"/>
                      <a:pt x="113" y="34"/>
                    </a:cubicBezTo>
                    <a:cubicBezTo>
                      <a:pt x="113" y="34"/>
                      <a:pt x="113" y="34"/>
                      <a:pt x="113" y="34"/>
                    </a:cubicBezTo>
                    <a:cubicBezTo>
                      <a:pt x="113" y="34"/>
                      <a:pt x="112" y="35"/>
                      <a:pt x="112" y="35"/>
                    </a:cubicBezTo>
                    <a:cubicBezTo>
                      <a:pt x="112" y="35"/>
                      <a:pt x="112" y="35"/>
                      <a:pt x="112" y="34"/>
                    </a:cubicBezTo>
                    <a:cubicBezTo>
                      <a:pt x="112" y="34"/>
                      <a:pt x="112" y="34"/>
                      <a:pt x="111" y="34"/>
                    </a:cubicBezTo>
                    <a:cubicBezTo>
                      <a:pt x="111" y="34"/>
                      <a:pt x="111" y="34"/>
                      <a:pt x="111" y="34"/>
                    </a:cubicBezTo>
                    <a:cubicBezTo>
                      <a:pt x="111" y="34"/>
                      <a:pt x="111" y="34"/>
                      <a:pt x="111" y="34"/>
                    </a:cubicBezTo>
                    <a:cubicBezTo>
                      <a:pt x="111" y="34"/>
                      <a:pt x="111" y="34"/>
                      <a:pt x="111" y="34"/>
                    </a:cubicBezTo>
                    <a:cubicBezTo>
                      <a:pt x="111" y="34"/>
                      <a:pt x="111" y="34"/>
                      <a:pt x="111" y="34"/>
                    </a:cubicBezTo>
                    <a:cubicBezTo>
                      <a:pt x="111" y="34"/>
                      <a:pt x="111" y="34"/>
                      <a:pt x="111" y="34"/>
                    </a:cubicBezTo>
                    <a:cubicBezTo>
                      <a:pt x="111" y="34"/>
                      <a:pt x="111" y="34"/>
                      <a:pt x="111" y="34"/>
                    </a:cubicBezTo>
                    <a:cubicBezTo>
                      <a:pt x="110" y="34"/>
                      <a:pt x="110" y="33"/>
                      <a:pt x="110" y="33"/>
                    </a:cubicBezTo>
                    <a:cubicBezTo>
                      <a:pt x="110" y="33"/>
                      <a:pt x="110" y="33"/>
                      <a:pt x="110" y="33"/>
                    </a:cubicBezTo>
                    <a:cubicBezTo>
                      <a:pt x="110" y="33"/>
                      <a:pt x="110" y="34"/>
                      <a:pt x="110" y="34"/>
                    </a:cubicBezTo>
                    <a:cubicBezTo>
                      <a:pt x="110" y="34"/>
                      <a:pt x="109" y="34"/>
                      <a:pt x="109" y="34"/>
                    </a:cubicBezTo>
                    <a:cubicBezTo>
                      <a:pt x="109" y="34"/>
                      <a:pt x="109" y="34"/>
                      <a:pt x="109" y="34"/>
                    </a:cubicBezTo>
                    <a:cubicBezTo>
                      <a:pt x="109" y="35"/>
                      <a:pt x="109" y="35"/>
                      <a:pt x="109" y="35"/>
                    </a:cubicBezTo>
                    <a:cubicBezTo>
                      <a:pt x="109" y="35"/>
                      <a:pt x="109" y="35"/>
                      <a:pt x="108" y="36"/>
                    </a:cubicBezTo>
                    <a:cubicBezTo>
                      <a:pt x="108" y="36"/>
                      <a:pt x="108" y="36"/>
                      <a:pt x="108" y="36"/>
                    </a:cubicBezTo>
                    <a:cubicBezTo>
                      <a:pt x="108" y="36"/>
                      <a:pt x="108" y="36"/>
                      <a:pt x="108" y="36"/>
                    </a:cubicBezTo>
                    <a:cubicBezTo>
                      <a:pt x="108" y="36"/>
                      <a:pt x="108" y="36"/>
                      <a:pt x="108" y="37"/>
                    </a:cubicBezTo>
                    <a:cubicBezTo>
                      <a:pt x="108" y="37"/>
                      <a:pt x="109" y="37"/>
                      <a:pt x="109" y="37"/>
                    </a:cubicBezTo>
                    <a:cubicBezTo>
                      <a:pt x="110" y="37"/>
                      <a:pt x="110" y="37"/>
                      <a:pt x="110" y="37"/>
                    </a:cubicBezTo>
                    <a:cubicBezTo>
                      <a:pt x="110" y="37"/>
                      <a:pt x="110" y="37"/>
                      <a:pt x="111" y="37"/>
                    </a:cubicBezTo>
                    <a:cubicBezTo>
                      <a:pt x="111" y="37"/>
                      <a:pt x="112" y="37"/>
                      <a:pt x="113" y="37"/>
                    </a:cubicBezTo>
                    <a:cubicBezTo>
                      <a:pt x="113" y="37"/>
                      <a:pt x="113" y="37"/>
                      <a:pt x="113" y="37"/>
                    </a:cubicBezTo>
                    <a:cubicBezTo>
                      <a:pt x="113" y="37"/>
                      <a:pt x="114" y="37"/>
                      <a:pt x="115" y="37"/>
                    </a:cubicBezTo>
                    <a:cubicBezTo>
                      <a:pt x="115" y="38"/>
                      <a:pt x="115" y="38"/>
                      <a:pt x="115" y="37"/>
                    </a:cubicBezTo>
                    <a:cubicBezTo>
                      <a:pt x="116" y="37"/>
                      <a:pt x="116" y="37"/>
                      <a:pt x="116" y="37"/>
                    </a:cubicBezTo>
                    <a:cubicBezTo>
                      <a:pt x="116" y="38"/>
                      <a:pt x="117" y="37"/>
                      <a:pt x="117" y="37"/>
                    </a:cubicBezTo>
                    <a:close/>
                    <a:moveTo>
                      <a:pt x="119" y="37"/>
                    </a:moveTo>
                    <a:cubicBezTo>
                      <a:pt x="119" y="37"/>
                      <a:pt x="119" y="37"/>
                      <a:pt x="119" y="37"/>
                    </a:cubicBezTo>
                    <a:cubicBezTo>
                      <a:pt x="119" y="37"/>
                      <a:pt x="119" y="37"/>
                      <a:pt x="119" y="37"/>
                    </a:cubicBezTo>
                    <a:cubicBezTo>
                      <a:pt x="119" y="37"/>
                      <a:pt x="119" y="37"/>
                      <a:pt x="119" y="37"/>
                    </a:cubicBezTo>
                    <a:close/>
                    <a:moveTo>
                      <a:pt x="128" y="51"/>
                    </a:moveTo>
                    <a:cubicBezTo>
                      <a:pt x="128" y="51"/>
                      <a:pt x="128" y="50"/>
                      <a:pt x="128" y="50"/>
                    </a:cubicBezTo>
                    <a:cubicBezTo>
                      <a:pt x="128" y="50"/>
                      <a:pt x="128" y="50"/>
                      <a:pt x="128" y="50"/>
                    </a:cubicBezTo>
                    <a:cubicBezTo>
                      <a:pt x="128" y="51"/>
                      <a:pt x="128" y="51"/>
                      <a:pt x="128" y="51"/>
                    </a:cubicBezTo>
                    <a:close/>
                    <a:moveTo>
                      <a:pt x="125" y="50"/>
                    </a:moveTo>
                    <a:cubicBezTo>
                      <a:pt x="125" y="50"/>
                      <a:pt x="125" y="50"/>
                      <a:pt x="125" y="50"/>
                    </a:cubicBezTo>
                    <a:cubicBezTo>
                      <a:pt x="125" y="50"/>
                      <a:pt x="125" y="50"/>
                      <a:pt x="125" y="50"/>
                    </a:cubicBezTo>
                    <a:cubicBezTo>
                      <a:pt x="125" y="50"/>
                      <a:pt x="125" y="50"/>
                      <a:pt x="125" y="50"/>
                    </a:cubicBezTo>
                    <a:close/>
                    <a:moveTo>
                      <a:pt x="124" y="49"/>
                    </a:moveTo>
                    <a:cubicBezTo>
                      <a:pt x="124" y="49"/>
                      <a:pt x="124" y="49"/>
                      <a:pt x="124" y="49"/>
                    </a:cubicBezTo>
                    <a:cubicBezTo>
                      <a:pt x="124" y="49"/>
                      <a:pt x="124" y="49"/>
                      <a:pt x="124" y="49"/>
                    </a:cubicBezTo>
                    <a:cubicBezTo>
                      <a:pt x="124" y="49"/>
                      <a:pt x="124" y="49"/>
                      <a:pt x="124" y="49"/>
                    </a:cubicBezTo>
                    <a:close/>
                    <a:moveTo>
                      <a:pt x="126" y="40"/>
                    </a:moveTo>
                    <a:cubicBezTo>
                      <a:pt x="125" y="40"/>
                      <a:pt x="125" y="40"/>
                      <a:pt x="125" y="40"/>
                    </a:cubicBezTo>
                    <a:cubicBezTo>
                      <a:pt x="125" y="39"/>
                      <a:pt x="125" y="39"/>
                      <a:pt x="125" y="38"/>
                    </a:cubicBezTo>
                    <a:cubicBezTo>
                      <a:pt x="124" y="38"/>
                      <a:pt x="124" y="38"/>
                      <a:pt x="124" y="38"/>
                    </a:cubicBezTo>
                    <a:cubicBezTo>
                      <a:pt x="124" y="38"/>
                      <a:pt x="124" y="38"/>
                      <a:pt x="124" y="37"/>
                    </a:cubicBezTo>
                    <a:cubicBezTo>
                      <a:pt x="124" y="37"/>
                      <a:pt x="124" y="37"/>
                      <a:pt x="124" y="37"/>
                    </a:cubicBezTo>
                    <a:cubicBezTo>
                      <a:pt x="124" y="37"/>
                      <a:pt x="124" y="37"/>
                      <a:pt x="124" y="37"/>
                    </a:cubicBezTo>
                    <a:cubicBezTo>
                      <a:pt x="124" y="37"/>
                      <a:pt x="124" y="36"/>
                      <a:pt x="123" y="36"/>
                    </a:cubicBezTo>
                    <a:cubicBezTo>
                      <a:pt x="123" y="36"/>
                      <a:pt x="122" y="35"/>
                      <a:pt x="122" y="35"/>
                    </a:cubicBezTo>
                    <a:cubicBezTo>
                      <a:pt x="123" y="34"/>
                      <a:pt x="123" y="34"/>
                      <a:pt x="124" y="34"/>
                    </a:cubicBezTo>
                    <a:cubicBezTo>
                      <a:pt x="124" y="34"/>
                      <a:pt x="124" y="34"/>
                      <a:pt x="124" y="34"/>
                    </a:cubicBezTo>
                    <a:cubicBezTo>
                      <a:pt x="124" y="34"/>
                      <a:pt x="124" y="34"/>
                      <a:pt x="124" y="34"/>
                    </a:cubicBezTo>
                    <a:cubicBezTo>
                      <a:pt x="124" y="34"/>
                      <a:pt x="124" y="34"/>
                      <a:pt x="124" y="34"/>
                    </a:cubicBezTo>
                    <a:cubicBezTo>
                      <a:pt x="124" y="34"/>
                      <a:pt x="124" y="34"/>
                      <a:pt x="124" y="34"/>
                    </a:cubicBezTo>
                    <a:cubicBezTo>
                      <a:pt x="124" y="33"/>
                      <a:pt x="123" y="33"/>
                      <a:pt x="123" y="33"/>
                    </a:cubicBezTo>
                    <a:cubicBezTo>
                      <a:pt x="123" y="33"/>
                      <a:pt x="122" y="33"/>
                      <a:pt x="122" y="33"/>
                    </a:cubicBezTo>
                    <a:cubicBezTo>
                      <a:pt x="121" y="33"/>
                      <a:pt x="121" y="33"/>
                      <a:pt x="121" y="33"/>
                    </a:cubicBezTo>
                    <a:cubicBezTo>
                      <a:pt x="121" y="34"/>
                      <a:pt x="121" y="34"/>
                      <a:pt x="121" y="34"/>
                    </a:cubicBezTo>
                    <a:cubicBezTo>
                      <a:pt x="120" y="34"/>
                      <a:pt x="120" y="34"/>
                      <a:pt x="121" y="35"/>
                    </a:cubicBezTo>
                    <a:cubicBezTo>
                      <a:pt x="121" y="35"/>
                      <a:pt x="121" y="35"/>
                      <a:pt x="121" y="35"/>
                    </a:cubicBezTo>
                    <a:cubicBezTo>
                      <a:pt x="121" y="36"/>
                      <a:pt x="121" y="36"/>
                      <a:pt x="122" y="37"/>
                    </a:cubicBezTo>
                    <a:cubicBezTo>
                      <a:pt x="122" y="37"/>
                      <a:pt x="122" y="37"/>
                      <a:pt x="122" y="37"/>
                    </a:cubicBezTo>
                    <a:cubicBezTo>
                      <a:pt x="122" y="37"/>
                      <a:pt x="122" y="37"/>
                      <a:pt x="122" y="37"/>
                    </a:cubicBezTo>
                    <a:cubicBezTo>
                      <a:pt x="122" y="38"/>
                      <a:pt x="122" y="38"/>
                      <a:pt x="123" y="38"/>
                    </a:cubicBezTo>
                    <a:cubicBezTo>
                      <a:pt x="122" y="38"/>
                      <a:pt x="122" y="38"/>
                      <a:pt x="122" y="39"/>
                    </a:cubicBezTo>
                    <a:cubicBezTo>
                      <a:pt x="122" y="39"/>
                      <a:pt x="122" y="39"/>
                      <a:pt x="122" y="39"/>
                    </a:cubicBezTo>
                    <a:cubicBezTo>
                      <a:pt x="122" y="39"/>
                      <a:pt x="122" y="39"/>
                      <a:pt x="122" y="39"/>
                    </a:cubicBezTo>
                    <a:cubicBezTo>
                      <a:pt x="122" y="39"/>
                      <a:pt x="122" y="39"/>
                      <a:pt x="122" y="39"/>
                    </a:cubicBezTo>
                    <a:cubicBezTo>
                      <a:pt x="123" y="40"/>
                      <a:pt x="123" y="40"/>
                      <a:pt x="124" y="41"/>
                    </a:cubicBezTo>
                    <a:cubicBezTo>
                      <a:pt x="125" y="41"/>
                      <a:pt x="125" y="41"/>
                      <a:pt x="126" y="40"/>
                    </a:cubicBezTo>
                    <a:close/>
                    <a:moveTo>
                      <a:pt x="130" y="12"/>
                    </a:moveTo>
                    <a:cubicBezTo>
                      <a:pt x="130" y="12"/>
                      <a:pt x="130" y="12"/>
                      <a:pt x="130" y="12"/>
                    </a:cubicBezTo>
                    <a:cubicBezTo>
                      <a:pt x="130" y="12"/>
                      <a:pt x="130" y="12"/>
                      <a:pt x="130" y="12"/>
                    </a:cubicBezTo>
                    <a:close/>
                    <a:moveTo>
                      <a:pt x="132" y="50"/>
                    </a:moveTo>
                    <a:cubicBezTo>
                      <a:pt x="132" y="50"/>
                      <a:pt x="132" y="50"/>
                      <a:pt x="132" y="50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2" y="50"/>
                      <a:pt x="132" y="50"/>
                      <a:pt x="132" y="50"/>
                    </a:cubicBezTo>
                    <a:close/>
                    <a:moveTo>
                      <a:pt x="139" y="41"/>
                    </a:moveTo>
                    <a:cubicBezTo>
                      <a:pt x="139" y="41"/>
                      <a:pt x="139" y="41"/>
                      <a:pt x="139" y="41"/>
                    </a:cubicBezTo>
                    <a:cubicBezTo>
                      <a:pt x="139" y="41"/>
                      <a:pt x="139" y="41"/>
                      <a:pt x="139" y="41"/>
                    </a:cubicBezTo>
                    <a:cubicBezTo>
                      <a:pt x="139" y="41"/>
                      <a:pt x="139" y="41"/>
                      <a:pt x="139" y="41"/>
                    </a:cubicBezTo>
                    <a:close/>
                    <a:moveTo>
                      <a:pt x="144" y="63"/>
                    </a:moveTo>
                    <a:cubicBezTo>
                      <a:pt x="144" y="63"/>
                      <a:pt x="144" y="63"/>
                      <a:pt x="144" y="63"/>
                    </a:cubicBezTo>
                    <a:cubicBezTo>
                      <a:pt x="144" y="63"/>
                      <a:pt x="144" y="63"/>
                      <a:pt x="144" y="63"/>
                    </a:cubicBezTo>
                    <a:close/>
                    <a:moveTo>
                      <a:pt x="141" y="58"/>
                    </a:moveTo>
                    <a:cubicBezTo>
                      <a:pt x="141" y="58"/>
                      <a:pt x="141" y="58"/>
                      <a:pt x="141" y="58"/>
                    </a:cubicBezTo>
                    <a:cubicBezTo>
                      <a:pt x="141" y="58"/>
                      <a:pt x="141" y="58"/>
                      <a:pt x="141" y="58"/>
                    </a:cubicBezTo>
                    <a:close/>
                    <a:moveTo>
                      <a:pt x="147" y="57"/>
                    </a:moveTo>
                    <a:cubicBezTo>
                      <a:pt x="147" y="57"/>
                      <a:pt x="147" y="57"/>
                      <a:pt x="147" y="57"/>
                    </a:cubicBezTo>
                    <a:cubicBezTo>
                      <a:pt x="147" y="57"/>
                      <a:pt x="147" y="57"/>
                      <a:pt x="147" y="57"/>
                    </a:cubicBezTo>
                    <a:close/>
                    <a:moveTo>
                      <a:pt x="140" y="53"/>
                    </a:moveTo>
                    <a:cubicBezTo>
                      <a:pt x="140" y="53"/>
                      <a:pt x="140" y="53"/>
                      <a:pt x="140" y="53"/>
                    </a:cubicBezTo>
                    <a:cubicBezTo>
                      <a:pt x="140" y="53"/>
                      <a:pt x="140" y="53"/>
                      <a:pt x="140" y="53"/>
                    </a:cubicBezTo>
                    <a:close/>
                    <a:moveTo>
                      <a:pt x="138" y="53"/>
                    </a:moveTo>
                    <a:cubicBezTo>
                      <a:pt x="138" y="53"/>
                      <a:pt x="138" y="53"/>
                      <a:pt x="138" y="53"/>
                    </a:cubicBezTo>
                    <a:cubicBezTo>
                      <a:pt x="138" y="53"/>
                      <a:pt x="138" y="53"/>
                      <a:pt x="138" y="53"/>
                    </a:cubicBezTo>
                    <a:close/>
                    <a:moveTo>
                      <a:pt x="141" y="59"/>
                    </a:moveTo>
                    <a:cubicBezTo>
                      <a:pt x="141" y="58"/>
                      <a:pt x="141" y="58"/>
                      <a:pt x="141" y="58"/>
                    </a:cubicBezTo>
                    <a:cubicBezTo>
                      <a:pt x="141" y="58"/>
                      <a:pt x="141" y="58"/>
                      <a:pt x="141" y="58"/>
                    </a:cubicBezTo>
                    <a:lnTo>
                      <a:pt x="141" y="59"/>
                    </a:lnTo>
                    <a:close/>
                    <a:moveTo>
                      <a:pt x="169" y="40"/>
                    </a:moveTo>
                    <a:cubicBezTo>
                      <a:pt x="169" y="40"/>
                      <a:pt x="169" y="40"/>
                      <a:pt x="169" y="40"/>
                    </a:cubicBezTo>
                    <a:cubicBezTo>
                      <a:pt x="169" y="40"/>
                      <a:pt x="169" y="40"/>
                      <a:pt x="169" y="40"/>
                    </a:cubicBezTo>
                    <a:close/>
                    <a:moveTo>
                      <a:pt x="169" y="40"/>
                    </a:moveTo>
                    <a:cubicBezTo>
                      <a:pt x="169" y="40"/>
                      <a:pt x="169" y="40"/>
                      <a:pt x="169" y="40"/>
                    </a:cubicBezTo>
                    <a:cubicBezTo>
                      <a:pt x="169" y="40"/>
                      <a:pt x="169" y="40"/>
                      <a:pt x="169" y="40"/>
                    </a:cubicBezTo>
                    <a:close/>
                    <a:moveTo>
                      <a:pt x="185" y="23"/>
                    </a:moveTo>
                    <a:cubicBezTo>
                      <a:pt x="185" y="23"/>
                      <a:pt x="185" y="23"/>
                      <a:pt x="185" y="23"/>
                    </a:cubicBezTo>
                    <a:cubicBezTo>
                      <a:pt x="185" y="23"/>
                      <a:pt x="185" y="23"/>
                      <a:pt x="185" y="23"/>
                    </a:cubicBezTo>
                    <a:close/>
                    <a:moveTo>
                      <a:pt x="126" y="58"/>
                    </a:moveTo>
                    <a:cubicBezTo>
                      <a:pt x="126" y="58"/>
                      <a:pt x="126" y="58"/>
                      <a:pt x="126" y="58"/>
                    </a:cubicBezTo>
                    <a:cubicBezTo>
                      <a:pt x="126" y="58"/>
                      <a:pt x="126" y="58"/>
                      <a:pt x="126" y="58"/>
                    </a:cubicBezTo>
                    <a:close/>
                    <a:moveTo>
                      <a:pt x="124" y="58"/>
                    </a:moveTo>
                    <a:cubicBezTo>
                      <a:pt x="124" y="58"/>
                      <a:pt x="124" y="58"/>
                      <a:pt x="124" y="58"/>
                    </a:cubicBezTo>
                    <a:cubicBezTo>
                      <a:pt x="124" y="58"/>
                      <a:pt x="124" y="58"/>
                      <a:pt x="124" y="58"/>
                    </a:cubicBezTo>
                    <a:close/>
                    <a:moveTo>
                      <a:pt x="168" y="38"/>
                    </a:moveTo>
                    <a:cubicBezTo>
                      <a:pt x="168" y="38"/>
                      <a:pt x="168" y="38"/>
                      <a:pt x="168" y="38"/>
                    </a:cubicBezTo>
                    <a:cubicBezTo>
                      <a:pt x="168" y="38"/>
                      <a:pt x="168" y="38"/>
                      <a:pt x="168" y="38"/>
                    </a:cubicBezTo>
                    <a:close/>
                    <a:moveTo>
                      <a:pt x="183" y="23"/>
                    </a:moveTo>
                    <a:cubicBezTo>
                      <a:pt x="183" y="23"/>
                      <a:pt x="183" y="23"/>
                      <a:pt x="183" y="23"/>
                    </a:cubicBezTo>
                    <a:cubicBezTo>
                      <a:pt x="183" y="23"/>
                      <a:pt x="183" y="23"/>
                      <a:pt x="183" y="23"/>
                    </a:cubicBezTo>
                    <a:close/>
                    <a:moveTo>
                      <a:pt x="184" y="26"/>
                    </a:moveTo>
                    <a:cubicBezTo>
                      <a:pt x="184" y="26"/>
                      <a:pt x="184" y="26"/>
                      <a:pt x="184" y="26"/>
                    </a:cubicBezTo>
                    <a:cubicBezTo>
                      <a:pt x="184" y="26"/>
                      <a:pt x="184" y="26"/>
                      <a:pt x="184" y="26"/>
                    </a:cubicBezTo>
                    <a:close/>
                    <a:moveTo>
                      <a:pt x="171" y="44"/>
                    </a:moveTo>
                    <a:cubicBezTo>
                      <a:pt x="171" y="44"/>
                      <a:pt x="171" y="44"/>
                      <a:pt x="171" y="44"/>
                    </a:cubicBezTo>
                    <a:cubicBezTo>
                      <a:pt x="171" y="44"/>
                      <a:pt x="171" y="44"/>
                      <a:pt x="171" y="44"/>
                    </a:cubicBezTo>
                    <a:close/>
                    <a:moveTo>
                      <a:pt x="124" y="59"/>
                    </a:moveTo>
                    <a:cubicBezTo>
                      <a:pt x="124" y="59"/>
                      <a:pt x="124" y="59"/>
                      <a:pt x="124" y="59"/>
                    </a:cubicBezTo>
                    <a:cubicBezTo>
                      <a:pt x="124" y="59"/>
                      <a:pt x="124" y="59"/>
                      <a:pt x="124" y="59"/>
                    </a:cubicBezTo>
                    <a:close/>
                    <a:moveTo>
                      <a:pt x="174" y="41"/>
                    </a:moveTo>
                    <a:cubicBezTo>
                      <a:pt x="174" y="41"/>
                      <a:pt x="174" y="41"/>
                      <a:pt x="174" y="41"/>
                    </a:cubicBezTo>
                    <a:cubicBezTo>
                      <a:pt x="174" y="41"/>
                      <a:pt x="174" y="41"/>
                      <a:pt x="174" y="41"/>
                    </a:cubicBezTo>
                    <a:close/>
                    <a:moveTo>
                      <a:pt x="80" y="62"/>
                    </a:moveTo>
                    <a:cubicBezTo>
                      <a:pt x="80" y="62"/>
                      <a:pt x="80" y="62"/>
                      <a:pt x="80" y="62"/>
                    </a:cubicBezTo>
                    <a:cubicBezTo>
                      <a:pt x="80" y="62"/>
                      <a:pt x="80" y="62"/>
                      <a:pt x="80" y="62"/>
                    </a:cubicBezTo>
                    <a:close/>
                    <a:moveTo>
                      <a:pt x="163" y="56"/>
                    </a:moveTo>
                    <a:cubicBezTo>
                      <a:pt x="163" y="56"/>
                      <a:pt x="163" y="56"/>
                      <a:pt x="163" y="56"/>
                    </a:cubicBezTo>
                    <a:cubicBezTo>
                      <a:pt x="163" y="56"/>
                      <a:pt x="163" y="56"/>
                      <a:pt x="163" y="56"/>
                    </a:cubicBezTo>
                    <a:close/>
                    <a:moveTo>
                      <a:pt x="160" y="60"/>
                    </a:moveTo>
                    <a:cubicBezTo>
                      <a:pt x="160" y="60"/>
                      <a:pt x="160" y="60"/>
                      <a:pt x="160" y="60"/>
                    </a:cubicBezTo>
                    <a:cubicBezTo>
                      <a:pt x="160" y="60"/>
                      <a:pt x="160" y="60"/>
                      <a:pt x="160" y="60"/>
                    </a:cubicBezTo>
                    <a:close/>
                    <a:moveTo>
                      <a:pt x="166" y="61"/>
                    </a:moveTo>
                    <a:cubicBezTo>
                      <a:pt x="166" y="61"/>
                      <a:pt x="166" y="61"/>
                      <a:pt x="166" y="61"/>
                    </a:cubicBezTo>
                    <a:cubicBezTo>
                      <a:pt x="166" y="61"/>
                      <a:pt x="166" y="61"/>
                      <a:pt x="166" y="61"/>
                    </a:cubicBezTo>
                    <a:close/>
                    <a:moveTo>
                      <a:pt x="165" y="58"/>
                    </a:moveTo>
                    <a:cubicBezTo>
                      <a:pt x="165" y="58"/>
                      <a:pt x="165" y="58"/>
                      <a:pt x="165" y="58"/>
                    </a:cubicBezTo>
                    <a:cubicBezTo>
                      <a:pt x="165" y="58"/>
                      <a:pt x="165" y="58"/>
                      <a:pt x="165" y="58"/>
                    </a:cubicBezTo>
                    <a:close/>
                    <a:moveTo>
                      <a:pt x="160" y="61"/>
                    </a:moveTo>
                    <a:cubicBezTo>
                      <a:pt x="160" y="61"/>
                      <a:pt x="160" y="61"/>
                      <a:pt x="160" y="61"/>
                    </a:cubicBezTo>
                    <a:cubicBezTo>
                      <a:pt x="160" y="61"/>
                      <a:pt x="160" y="61"/>
                      <a:pt x="160" y="61"/>
                    </a:cubicBezTo>
                    <a:close/>
                    <a:moveTo>
                      <a:pt x="160" y="64"/>
                    </a:moveTo>
                    <a:cubicBezTo>
                      <a:pt x="160" y="64"/>
                      <a:pt x="160" y="64"/>
                      <a:pt x="160" y="64"/>
                    </a:cubicBezTo>
                    <a:cubicBezTo>
                      <a:pt x="160" y="64"/>
                      <a:pt x="160" y="64"/>
                      <a:pt x="160" y="64"/>
                    </a:cubicBezTo>
                    <a:cubicBezTo>
                      <a:pt x="160" y="64"/>
                      <a:pt x="160" y="64"/>
                      <a:pt x="160" y="64"/>
                    </a:cubicBezTo>
                    <a:close/>
                    <a:moveTo>
                      <a:pt x="165" y="57"/>
                    </a:moveTo>
                    <a:cubicBezTo>
                      <a:pt x="165" y="57"/>
                      <a:pt x="165" y="57"/>
                      <a:pt x="165" y="57"/>
                    </a:cubicBezTo>
                    <a:cubicBezTo>
                      <a:pt x="165" y="57"/>
                      <a:pt x="165" y="57"/>
                      <a:pt x="165" y="57"/>
                    </a:cubicBezTo>
                    <a:close/>
                    <a:moveTo>
                      <a:pt x="172" y="46"/>
                    </a:moveTo>
                    <a:cubicBezTo>
                      <a:pt x="172" y="46"/>
                      <a:pt x="172" y="46"/>
                      <a:pt x="172" y="46"/>
                    </a:cubicBezTo>
                    <a:cubicBezTo>
                      <a:pt x="172" y="46"/>
                      <a:pt x="172" y="46"/>
                      <a:pt x="172" y="46"/>
                    </a:cubicBezTo>
                    <a:close/>
                    <a:moveTo>
                      <a:pt x="172" y="45"/>
                    </a:moveTo>
                    <a:cubicBezTo>
                      <a:pt x="172" y="45"/>
                      <a:pt x="172" y="45"/>
                      <a:pt x="172" y="45"/>
                    </a:cubicBezTo>
                    <a:cubicBezTo>
                      <a:pt x="172" y="45"/>
                      <a:pt x="172" y="45"/>
                      <a:pt x="172" y="45"/>
                    </a:cubicBezTo>
                    <a:close/>
                    <a:moveTo>
                      <a:pt x="168" y="53"/>
                    </a:moveTo>
                    <a:cubicBezTo>
                      <a:pt x="168" y="53"/>
                      <a:pt x="168" y="53"/>
                      <a:pt x="168" y="53"/>
                    </a:cubicBezTo>
                    <a:cubicBezTo>
                      <a:pt x="168" y="53"/>
                      <a:pt x="168" y="53"/>
                      <a:pt x="168" y="53"/>
                    </a:cubicBezTo>
                    <a:close/>
                    <a:moveTo>
                      <a:pt x="171" y="45"/>
                    </a:moveTo>
                    <a:cubicBezTo>
                      <a:pt x="171" y="45"/>
                      <a:pt x="171" y="45"/>
                      <a:pt x="171" y="45"/>
                    </a:cubicBezTo>
                    <a:cubicBezTo>
                      <a:pt x="171" y="45"/>
                      <a:pt x="171" y="45"/>
                      <a:pt x="171" y="45"/>
                    </a:cubicBezTo>
                    <a:close/>
                    <a:moveTo>
                      <a:pt x="162" y="65"/>
                    </a:moveTo>
                    <a:cubicBezTo>
                      <a:pt x="162" y="65"/>
                      <a:pt x="162" y="65"/>
                      <a:pt x="162" y="65"/>
                    </a:cubicBezTo>
                    <a:cubicBezTo>
                      <a:pt x="162" y="65"/>
                      <a:pt x="162" y="65"/>
                      <a:pt x="162" y="65"/>
                    </a:cubicBezTo>
                    <a:cubicBezTo>
                      <a:pt x="162" y="65"/>
                      <a:pt x="162" y="65"/>
                      <a:pt x="162" y="65"/>
                    </a:cubicBezTo>
                    <a:close/>
                    <a:moveTo>
                      <a:pt x="88" y="32"/>
                    </a:moveTo>
                    <a:cubicBezTo>
                      <a:pt x="88" y="32"/>
                      <a:pt x="88" y="32"/>
                      <a:pt x="88" y="32"/>
                    </a:cubicBezTo>
                    <a:cubicBezTo>
                      <a:pt x="88" y="32"/>
                      <a:pt x="88" y="32"/>
                      <a:pt x="88" y="32"/>
                    </a:cubicBezTo>
                    <a:close/>
                    <a:moveTo>
                      <a:pt x="123" y="61"/>
                    </a:moveTo>
                    <a:cubicBezTo>
                      <a:pt x="123" y="61"/>
                      <a:pt x="123" y="61"/>
                      <a:pt x="123" y="61"/>
                    </a:cubicBezTo>
                    <a:cubicBezTo>
                      <a:pt x="123" y="61"/>
                      <a:pt x="123" y="61"/>
                      <a:pt x="123" y="61"/>
                    </a:cubicBezTo>
                    <a:close/>
                    <a:moveTo>
                      <a:pt x="125" y="83"/>
                    </a:moveTo>
                    <a:cubicBezTo>
                      <a:pt x="125" y="83"/>
                      <a:pt x="125" y="83"/>
                      <a:pt x="125" y="83"/>
                    </a:cubicBezTo>
                    <a:cubicBezTo>
                      <a:pt x="125" y="83"/>
                      <a:pt x="125" y="83"/>
                      <a:pt x="125" y="83"/>
                    </a:cubicBezTo>
                    <a:close/>
                    <a:moveTo>
                      <a:pt x="122" y="82"/>
                    </a:moveTo>
                    <a:cubicBezTo>
                      <a:pt x="122" y="82"/>
                      <a:pt x="122" y="82"/>
                      <a:pt x="122" y="82"/>
                    </a:cubicBezTo>
                    <a:cubicBezTo>
                      <a:pt x="122" y="82"/>
                      <a:pt x="122" y="82"/>
                      <a:pt x="122" y="82"/>
                    </a:cubicBezTo>
                    <a:close/>
                    <a:moveTo>
                      <a:pt x="124" y="80"/>
                    </a:moveTo>
                    <a:cubicBezTo>
                      <a:pt x="124" y="80"/>
                      <a:pt x="124" y="80"/>
                      <a:pt x="124" y="80"/>
                    </a:cubicBezTo>
                    <a:cubicBezTo>
                      <a:pt x="124" y="80"/>
                      <a:pt x="124" y="80"/>
                      <a:pt x="124" y="80"/>
                    </a:cubicBezTo>
                    <a:close/>
                    <a:moveTo>
                      <a:pt x="121" y="90"/>
                    </a:moveTo>
                    <a:cubicBezTo>
                      <a:pt x="121" y="90"/>
                      <a:pt x="121" y="90"/>
                      <a:pt x="121" y="90"/>
                    </a:cubicBezTo>
                    <a:cubicBezTo>
                      <a:pt x="121" y="90"/>
                      <a:pt x="121" y="90"/>
                      <a:pt x="121" y="90"/>
                    </a:cubicBezTo>
                    <a:close/>
                    <a:moveTo>
                      <a:pt x="120" y="87"/>
                    </a:moveTo>
                    <a:cubicBezTo>
                      <a:pt x="120" y="87"/>
                      <a:pt x="120" y="87"/>
                      <a:pt x="120" y="87"/>
                    </a:cubicBezTo>
                    <a:cubicBezTo>
                      <a:pt x="120" y="87"/>
                      <a:pt x="120" y="87"/>
                      <a:pt x="120" y="87"/>
                    </a:cubicBezTo>
                    <a:close/>
                    <a:moveTo>
                      <a:pt x="122" y="90"/>
                    </a:moveTo>
                    <a:cubicBezTo>
                      <a:pt x="122" y="90"/>
                      <a:pt x="122" y="90"/>
                      <a:pt x="122" y="90"/>
                    </a:cubicBezTo>
                    <a:cubicBezTo>
                      <a:pt x="122" y="90"/>
                      <a:pt x="122" y="90"/>
                      <a:pt x="122" y="90"/>
                    </a:cubicBezTo>
                    <a:close/>
                    <a:moveTo>
                      <a:pt x="125" y="80"/>
                    </a:moveTo>
                    <a:cubicBezTo>
                      <a:pt x="125" y="80"/>
                      <a:pt x="125" y="80"/>
                      <a:pt x="125" y="80"/>
                    </a:cubicBezTo>
                    <a:cubicBezTo>
                      <a:pt x="125" y="80"/>
                      <a:pt x="125" y="80"/>
                      <a:pt x="125" y="80"/>
                    </a:cubicBezTo>
                    <a:close/>
                    <a:moveTo>
                      <a:pt x="125" y="82"/>
                    </a:moveTo>
                    <a:cubicBezTo>
                      <a:pt x="125" y="82"/>
                      <a:pt x="125" y="82"/>
                      <a:pt x="125" y="82"/>
                    </a:cubicBezTo>
                    <a:cubicBezTo>
                      <a:pt x="125" y="82"/>
                      <a:pt x="125" y="81"/>
                      <a:pt x="125" y="81"/>
                    </a:cubicBezTo>
                    <a:cubicBezTo>
                      <a:pt x="125" y="81"/>
                      <a:pt x="125" y="81"/>
                      <a:pt x="125" y="81"/>
                    </a:cubicBezTo>
                    <a:cubicBezTo>
                      <a:pt x="125" y="81"/>
                      <a:pt x="125" y="81"/>
                      <a:pt x="125" y="81"/>
                    </a:cubicBezTo>
                    <a:cubicBezTo>
                      <a:pt x="125" y="81"/>
                      <a:pt x="125" y="80"/>
                      <a:pt x="125" y="80"/>
                    </a:cubicBezTo>
                    <a:cubicBezTo>
                      <a:pt x="125" y="80"/>
                      <a:pt x="125" y="80"/>
                      <a:pt x="125" y="80"/>
                    </a:cubicBezTo>
                    <a:cubicBezTo>
                      <a:pt x="125" y="80"/>
                      <a:pt x="125" y="80"/>
                      <a:pt x="125" y="80"/>
                    </a:cubicBezTo>
                    <a:cubicBezTo>
                      <a:pt x="125" y="80"/>
                      <a:pt x="124" y="80"/>
                      <a:pt x="124" y="80"/>
                    </a:cubicBezTo>
                    <a:cubicBezTo>
                      <a:pt x="124" y="80"/>
                      <a:pt x="124" y="80"/>
                      <a:pt x="124" y="80"/>
                    </a:cubicBezTo>
                    <a:cubicBezTo>
                      <a:pt x="124" y="80"/>
                      <a:pt x="124" y="80"/>
                      <a:pt x="124" y="80"/>
                    </a:cubicBezTo>
                    <a:cubicBezTo>
                      <a:pt x="124" y="80"/>
                      <a:pt x="124" y="80"/>
                      <a:pt x="124" y="80"/>
                    </a:cubicBezTo>
                    <a:cubicBezTo>
                      <a:pt x="124" y="80"/>
                      <a:pt x="124" y="80"/>
                      <a:pt x="124" y="80"/>
                    </a:cubicBezTo>
                    <a:cubicBezTo>
                      <a:pt x="124" y="80"/>
                      <a:pt x="124" y="80"/>
                      <a:pt x="124" y="80"/>
                    </a:cubicBezTo>
                    <a:cubicBezTo>
                      <a:pt x="124" y="79"/>
                      <a:pt x="124" y="79"/>
                      <a:pt x="124" y="80"/>
                    </a:cubicBezTo>
                    <a:cubicBezTo>
                      <a:pt x="124" y="80"/>
                      <a:pt x="124" y="80"/>
                      <a:pt x="124" y="80"/>
                    </a:cubicBezTo>
                    <a:cubicBezTo>
                      <a:pt x="124" y="80"/>
                      <a:pt x="124" y="80"/>
                      <a:pt x="124" y="80"/>
                    </a:cubicBezTo>
                    <a:cubicBezTo>
                      <a:pt x="124" y="80"/>
                      <a:pt x="124" y="80"/>
                      <a:pt x="124" y="80"/>
                    </a:cubicBezTo>
                    <a:cubicBezTo>
                      <a:pt x="124" y="80"/>
                      <a:pt x="124" y="80"/>
                      <a:pt x="124" y="80"/>
                    </a:cubicBezTo>
                    <a:cubicBezTo>
                      <a:pt x="124" y="80"/>
                      <a:pt x="124" y="80"/>
                      <a:pt x="124" y="80"/>
                    </a:cubicBezTo>
                    <a:cubicBezTo>
                      <a:pt x="124" y="80"/>
                      <a:pt x="124" y="80"/>
                      <a:pt x="124" y="80"/>
                    </a:cubicBezTo>
                    <a:cubicBezTo>
                      <a:pt x="124" y="80"/>
                      <a:pt x="124" y="80"/>
                      <a:pt x="124" y="80"/>
                    </a:cubicBezTo>
                    <a:cubicBezTo>
                      <a:pt x="124" y="80"/>
                      <a:pt x="124" y="80"/>
                      <a:pt x="124" y="80"/>
                    </a:cubicBezTo>
                    <a:cubicBezTo>
                      <a:pt x="124" y="80"/>
                      <a:pt x="124" y="80"/>
                      <a:pt x="124" y="80"/>
                    </a:cubicBezTo>
                    <a:cubicBezTo>
                      <a:pt x="124" y="80"/>
                      <a:pt x="124" y="81"/>
                      <a:pt x="124" y="81"/>
                    </a:cubicBezTo>
                    <a:cubicBezTo>
                      <a:pt x="124" y="81"/>
                      <a:pt x="123" y="81"/>
                      <a:pt x="123" y="81"/>
                    </a:cubicBezTo>
                    <a:cubicBezTo>
                      <a:pt x="123" y="81"/>
                      <a:pt x="123" y="81"/>
                      <a:pt x="123" y="81"/>
                    </a:cubicBezTo>
                    <a:cubicBezTo>
                      <a:pt x="123" y="81"/>
                      <a:pt x="123" y="81"/>
                      <a:pt x="123" y="81"/>
                    </a:cubicBezTo>
                    <a:cubicBezTo>
                      <a:pt x="123" y="81"/>
                      <a:pt x="123" y="81"/>
                      <a:pt x="123" y="81"/>
                    </a:cubicBezTo>
                    <a:cubicBezTo>
                      <a:pt x="123" y="81"/>
                      <a:pt x="123" y="81"/>
                      <a:pt x="123" y="81"/>
                    </a:cubicBezTo>
                    <a:cubicBezTo>
                      <a:pt x="123" y="81"/>
                      <a:pt x="123" y="81"/>
                      <a:pt x="123" y="81"/>
                    </a:cubicBezTo>
                    <a:cubicBezTo>
                      <a:pt x="123" y="81"/>
                      <a:pt x="123" y="81"/>
                      <a:pt x="123" y="81"/>
                    </a:cubicBezTo>
                    <a:cubicBezTo>
                      <a:pt x="123" y="81"/>
                      <a:pt x="123" y="81"/>
                      <a:pt x="123" y="81"/>
                    </a:cubicBezTo>
                    <a:cubicBezTo>
                      <a:pt x="123" y="82"/>
                      <a:pt x="123" y="82"/>
                      <a:pt x="123" y="82"/>
                    </a:cubicBezTo>
                    <a:cubicBezTo>
                      <a:pt x="123" y="82"/>
                      <a:pt x="123" y="82"/>
                      <a:pt x="123" y="82"/>
                    </a:cubicBezTo>
                    <a:cubicBezTo>
                      <a:pt x="123" y="82"/>
                      <a:pt x="123" y="82"/>
                      <a:pt x="123" y="82"/>
                    </a:cubicBezTo>
                    <a:cubicBezTo>
                      <a:pt x="123" y="82"/>
                      <a:pt x="123" y="82"/>
                      <a:pt x="123" y="82"/>
                    </a:cubicBezTo>
                    <a:cubicBezTo>
                      <a:pt x="123" y="82"/>
                      <a:pt x="123" y="82"/>
                      <a:pt x="123" y="82"/>
                    </a:cubicBezTo>
                    <a:cubicBezTo>
                      <a:pt x="123" y="82"/>
                      <a:pt x="123" y="82"/>
                      <a:pt x="123" y="82"/>
                    </a:cubicBezTo>
                    <a:cubicBezTo>
                      <a:pt x="122" y="82"/>
                      <a:pt x="122" y="82"/>
                      <a:pt x="122" y="82"/>
                    </a:cubicBezTo>
                    <a:cubicBezTo>
                      <a:pt x="122" y="82"/>
                      <a:pt x="122" y="82"/>
                      <a:pt x="122" y="82"/>
                    </a:cubicBezTo>
                    <a:cubicBezTo>
                      <a:pt x="122" y="82"/>
                      <a:pt x="122" y="82"/>
                      <a:pt x="122" y="82"/>
                    </a:cubicBezTo>
                    <a:cubicBezTo>
                      <a:pt x="122" y="82"/>
                      <a:pt x="122" y="82"/>
                      <a:pt x="122" y="82"/>
                    </a:cubicBezTo>
                    <a:cubicBezTo>
                      <a:pt x="122" y="82"/>
                      <a:pt x="122" y="82"/>
                      <a:pt x="122" y="82"/>
                    </a:cubicBezTo>
                    <a:cubicBezTo>
                      <a:pt x="122" y="82"/>
                      <a:pt x="122" y="82"/>
                      <a:pt x="122" y="82"/>
                    </a:cubicBezTo>
                    <a:cubicBezTo>
                      <a:pt x="122" y="82"/>
                      <a:pt x="122" y="82"/>
                      <a:pt x="122" y="82"/>
                    </a:cubicBezTo>
                    <a:cubicBezTo>
                      <a:pt x="122" y="82"/>
                      <a:pt x="122" y="82"/>
                      <a:pt x="122" y="82"/>
                    </a:cubicBezTo>
                    <a:cubicBezTo>
                      <a:pt x="122" y="82"/>
                      <a:pt x="122" y="82"/>
                      <a:pt x="122" y="82"/>
                    </a:cubicBezTo>
                    <a:cubicBezTo>
                      <a:pt x="122" y="83"/>
                      <a:pt x="122" y="82"/>
                      <a:pt x="122" y="83"/>
                    </a:cubicBezTo>
                    <a:cubicBezTo>
                      <a:pt x="122" y="83"/>
                      <a:pt x="122" y="83"/>
                      <a:pt x="122" y="83"/>
                    </a:cubicBezTo>
                    <a:cubicBezTo>
                      <a:pt x="122" y="83"/>
                      <a:pt x="121" y="83"/>
                      <a:pt x="121" y="83"/>
                    </a:cubicBezTo>
                    <a:cubicBezTo>
                      <a:pt x="121" y="83"/>
                      <a:pt x="121" y="83"/>
                      <a:pt x="121" y="83"/>
                    </a:cubicBezTo>
                    <a:cubicBezTo>
                      <a:pt x="121" y="83"/>
                      <a:pt x="121" y="83"/>
                      <a:pt x="121" y="83"/>
                    </a:cubicBezTo>
                    <a:cubicBezTo>
                      <a:pt x="121" y="83"/>
                      <a:pt x="121" y="83"/>
                      <a:pt x="121" y="83"/>
                    </a:cubicBezTo>
                    <a:cubicBezTo>
                      <a:pt x="121" y="83"/>
                      <a:pt x="121" y="83"/>
                      <a:pt x="121" y="83"/>
                    </a:cubicBezTo>
                    <a:cubicBezTo>
                      <a:pt x="121" y="83"/>
                      <a:pt x="121" y="83"/>
                      <a:pt x="121" y="83"/>
                    </a:cubicBezTo>
                    <a:cubicBezTo>
                      <a:pt x="121" y="83"/>
                      <a:pt x="121" y="83"/>
                      <a:pt x="121" y="83"/>
                    </a:cubicBezTo>
                    <a:cubicBezTo>
                      <a:pt x="120" y="83"/>
                      <a:pt x="120" y="84"/>
                      <a:pt x="120" y="84"/>
                    </a:cubicBezTo>
                    <a:cubicBezTo>
                      <a:pt x="120" y="84"/>
                      <a:pt x="120" y="84"/>
                      <a:pt x="120" y="84"/>
                    </a:cubicBezTo>
                    <a:cubicBezTo>
                      <a:pt x="120" y="84"/>
                      <a:pt x="120" y="84"/>
                      <a:pt x="120" y="85"/>
                    </a:cubicBezTo>
                    <a:cubicBezTo>
                      <a:pt x="120" y="85"/>
                      <a:pt x="120" y="85"/>
                      <a:pt x="120" y="85"/>
                    </a:cubicBezTo>
                    <a:cubicBezTo>
                      <a:pt x="120" y="86"/>
                      <a:pt x="121" y="86"/>
                      <a:pt x="120" y="86"/>
                    </a:cubicBezTo>
                    <a:cubicBezTo>
                      <a:pt x="120" y="86"/>
                      <a:pt x="120" y="86"/>
                      <a:pt x="120" y="86"/>
                    </a:cubicBezTo>
                    <a:cubicBezTo>
                      <a:pt x="120" y="86"/>
                      <a:pt x="120" y="86"/>
                      <a:pt x="120" y="86"/>
                    </a:cubicBezTo>
                    <a:cubicBezTo>
                      <a:pt x="120" y="86"/>
                      <a:pt x="120" y="86"/>
                      <a:pt x="120" y="86"/>
                    </a:cubicBezTo>
                    <a:cubicBezTo>
                      <a:pt x="120" y="86"/>
                      <a:pt x="120" y="86"/>
                      <a:pt x="120" y="86"/>
                    </a:cubicBezTo>
                    <a:cubicBezTo>
                      <a:pt x="120" y="86"/>
                      <a:pt x="120" y="86"/>
                      <a:pt x="120" y="86"/>
                    </a:cubicBezTo>
                    <a:cubicBezTo>
                      <a:pt x="120" y="87"/>
                      <a:pt x="120" y="87"/>
                      <a:pt x="120" y="87"/>
                    </a:cubicBezTo>
                    <a:cubicBezTo>
                      <a:pt x="120" y="87"/>
                      <a:pt x="120" y="87"/>
                      <a:pt x="120" y="87"/>
                    </a:cubicBezTo>
                    <a:cubicBezTo>
                      <a:pt x="120" y="87"/>
                      <a:pt x="120" y="87"/>
                      <a:pt x="120" y="87"/>
                    </a:cubicBezTo>
                    <a:cubicBezTo>
                      <a:pt x="120" y="87"/>
                      <a:pt x="120" y="87"/>
                      <a:pt x="120" y="87"/>
                    </a:cubicBezTo>
                    <a:cubicBezTo>
                      <a:pt x="120" y="87"/>
                      <a:pt x="120" y="87"/>
                      <a:pt x="120" y="87"/>
                    </a:cubicBezTo>
                    <a:cubicBezTo>
                      <a:pt x="120" y="87"/>
                      <a:pt x="120" y="87"/>
                      <a:pt x="120" y="87"/>
                    </a:cubicBezTo>
                    <a:cubicBezTo>
                      <a:pt x="120" y="87"/>
                      <a:pt x="120" y="87"/>
                      <a:pt x="120" y="87"/>
                    </a:cubicBezTo>
                    <a:cubicBezTo>
                      <a:pt x="120" y="88"/>
                      <a:pt x="120" y="88"/>
                      <a:pt x="120" y="88"/>
                    </a:cubicBezTo>
                    <a:cubicBezTo>
                      <a:pt x="120" y="88"/>
                      <a:pt x="120" y="88"/>
                      <a:pt x="120" y="88"/>
                    </a:cubicBezTo>
                    <a:cubicBezTo>
                      <a:pt x="120" y="88"/>
                      <a:pt x="120" y="88"/>
                      <a:pt x="120" y="88"/>
                    </a:cubicBezTo>
                    <a:cubicBezTo>
                      <a:pt x="120" y="88"/>
                      <a:pt x="120" y="88"/>
                      <a:pt x="120" y="88"/>
                    </a:cubicBezTo>
                    <a:cubicBezTo>
                      <a:pt x="120" y="89"/>
                      <a:pt x="120" y="89"/>
                      <a:pt x="120" y="90"/>
                    </a:cubicBezTo>
                    <a:cubicBezTo>
                      <a:pt x="120" y="90"/>
                      <a:pt x="120" y="90"/>
                      <a:pt x="120" y="90"/>
                    </a:cubicBezTo>
                    <a:cubicBezTo>
                      <a:pt x="120" y="90"/>
                      <a:pt x="120" y="90"/>
                      <a:pt x="120" y="90"/>
                    </a:cubicBezTo>
                    <a:cubicBezTo>
                      <a:pt x="120" y="90"/>
                      <a:pt x="120" y="90"/>
                      <a:pt x="120" y="90"/>
                    </a:cubicBezTo>
                    <a:cubicBezTo>
                      <a:pt x="120" y="90"/>
                      <a:pt x="120" y="90"/>
                      <a:pt x="120" y="90"/>
                    </a:cubicBezTo>
                    <a:cubicBezTo>
                      <a:pt x="120" y="90"/>
                      <a:pt x="120" y="90"/>
                      <a:pt x="120" y="90"/>
                    </a:cubicBezTo>
                    <a:cubicBezTo>
                      <a:pt x="121" y="90"/>
                      <a:pt x="121" y="90"/>
                      <a:pt x="121" y="90"/>
                    </a:cubicBezTo>
                    <a:cubicBezTo>
                      <a:pt x="121" y="90"/>
                      <a:pt x="121" y="90"/>
                      <a:pt x="121" y="90"/>
                    </a:cubicBezTo>
                    <a:cubicBezTo>
                      <a:pt x="121" y="90"/>
                      <a:pt x="121" y="90"/>
                      <a:pt x="121" y="90"/>
                    </a:cubicBezTo>
                    <a:cubicBezTo>
                      <a:pt x="121" y="90"/>
                      <a:pt x="121" y="90"/>
                      <a:pt x="121" y="90"/>
                    </a:cubicBezTo>
                    <a:cubicBezTo>
                      <a:pt x="121" y="90"/>
                      <a:pt x="121" y="90"/>
                      <a:pt x="121" y="90"/>
                    </a:cubicBezTo>
                    <a:cubicBezTo>
                      <a:pt x="121" y="90"/>
                      <a:pt x="121" y="90"/>
                      <a:pt x="121" y="90"/>
                    </a:cubicBezTo>
                    <a:cubicBezTo>
                      <a:pt x="121" y="90"/>
                      <a:pt x="121" y="90"/>
                      <a:pt x="121" y="90"/>
                    </a:cubicBezTo>
                    <a:cubicBezTo>
                      <a:pt x="121" y="90"/>
                      <a:pt x="122" y="90"/>
                      <a:pt x="122" y="90"/>
                    </a:cubicBezTo>
                    <a:cubicBezTo>
                      <a:pt x="122" y="90"/>
                      <a:pt x="122" y="90"/>
                      <a:pt x="122" y="90"/>
                    </a:cubicBezTo>
                    <a:cubicBezTo>
                      <a:pt x="122" y="90"/>
                      <a:pt x="122" y="90"/>
                      <a:pt x="122" y="90"/>
                    </a:cubicBezTo>
                    <a:cubicBezTo>
                      <a:pt x="122" y="90"/>
                      <a:pt x="122" y="90"/>
                      <a:pt x="122" y="90"/>
                    </a:cubicBezTo>
                    <a:cubicBezTo>
                      <a:pt x="122" y="90"/>
                      <a:pt x="122" y="90"/>
                      <a:pt x="122" y="90"/>
                    </a:cubicBezTo>
                    <a:cubicBezTo>
                      <a:pt x="122" y="90"/>
                      <a:pt x="122" y="90"/>
                      <a:pt x="122" y="90"/>
                    </a:cubicBezTo>
                    <a:cubicBezTo>
                      <a:pt x="122" y="90"/>
                      <a:pt x="122" y="90"/>
                      <a:pt x="122" y="90"/>
                    </a:cubicBezTo>
                    <a:cubicBezTo>
                      <a:pt x="122" y="90"/>
                      <a:pt x="122" y="90"/>
                      <a:pt x="122" y="90"/>
                    </a:cubicBezTo>
                    <a:cubicBezTo>
                      <a:pt x="122" y="90"/>
                      <a:pt x="122" y="90"/>
                      <a:pt x="122" y="90"/>
                    </a:cubicBezTo>
                    <a:cubicBezTo>
                      <a:pt x="122" y="89"/>
                      <a:pt x="122" y="89"/>
                      <a:pt x="122" y="89"/>
                    </a:cubicBezTo>
                    <a:cubicBezTo>
                      <a:pt x="122" y="89"/>
                      <a:pt x="122" y="89"/>
                      <a:pt x="122" y="89"/>
                    </a:cubicBezTo>
                    <a:cubicBezTo>
                      <a:pt x="122" y="89"/>
                      <a:pt x="123" y="89"/>
                      <a:pt x="123" y="89"/>
                    </a:cubicBezTo>
                    <a:cubicBezTo>
                      <a:pt x="123" y="89"/>
                      <a:pt x="123" y="89"/>
                      <a:pt x="123" y="89"/>
                    </a:cubicBezTo>
                    <a:cubicBezTo>
                      <a:pt x="123" y="89"/>
                      <a:pt x="123" y="89"/>
                      <a:pt x="123" y="89"/>
                    </a:cubicBezTo>
                    <a:cubicBezTo>
                      <a:pt x="123" y="89"/>
                      <a:pt x="123" y="89"/>
                      <a:pt x="123" y="89"/>
                    </a:cubicBezTo>
                    <a:cubicBezTo>
                      <a:pt x="123" y="89"/>
                      <a:pt x="123" y="88"/>
                      <a:pt x="123" y="88"/>
                    </a:cubicBezTo>
                    <a:cubicBezTo>
                      <a:pt x="123" y="88"/>
                      <a:pt x="123" y="88"/>
                      <a:pt x="123" y="88"/>
                    </a:cubicBezTo>
                    <a:cubicBezTo>
                      <a:pt x="123" y="88"/>
                      <a:pt x="123" y="88"/>
                      <a:pt x="123" y="88"/>
                    </a:cubicBezTo>
                    <a:cubicBezTo>
                      <a:pt x="123" y="88"/>
                      <a:pt x="123" y="88"/>
                      <a:pt x="123" y="88"/>
                    </a:cubicBezTo>
                    <a:cubicBezTo>
                      <a:pt x="123" y="88"/>
                      <a:pt x="123" y="88"/>
                      <a:pt x="123" y="88"/>
                    </a:cubicBezTo>
                    <a:cubicBezTo>
                      <a:pt x="123" y="88"/>
                      <a:pt x="123" y="88"/>
                      <a:pt x="123" y="88"/>
                    </a:cubicBezTo>
                    <a:cubicBezTo>
                      <a:pt x="123" y="88"/>
                      <a:pt x="123" y="88"/>
                      <a:pt x="123" y="88"/>
                    </a:cubicBezTo>
                    <a:cubicBezTo>
                      <a:pt x="123" y="88"/>
                      <a:pt x="123" y="88"/>
                      <a:pt x="123" y="88"/>
                    </a:cubicBezTo>
                    <a:cubicBezTo>
                      <a:pt x="123" y="88"/>
                      <a:pt x="123" y="88"/>
                      <a:pt x="123" y="88"/>
                    </a:cubicBezTo>
                    <a:cubicBezTo>
                      <a:pt x="123" y="88"/>
                      <a:pt x="123" y="87"/>
                      <a:pt x="123" y="87"/>
                    </a:cubicBezTo>
                    <a:cubicBezTo>
                      <a:pt x="123" y="87"/>
                      <a:pt x="123" y="87"/>
                      <a:pt x="123" y="87"/>
                    </a:cubicBezTo>
                    <a:cubicBezTo>
                      <a:pt x="123" y="87"/>
                      <a:pt x="123" y="87"/>
                      <a:pt x="123" y="87"/>
                    </a:cubicBezTo>
                    <a:cubicBezTo>
                      <a:pt x="123" y="87"/>
                      <a:pt x="123" y="87"/>
                      <a:pt x="123" y="87"/>
                    </a:cubicBezTo>
                    <a:cubicBezTo>
                      <a:pt x="123" y="87"/>
                      <a:pt x="123" y="87"/>
                      <a:pt x="123" y="87"/>
                    </a:cubicBezTo>
                    <a:cubicBezTo>
                      <a:pt x="123" y="87"/>
                      <a:pt x="123" y="87"/>
                      <a:pt x="123" y="86"/>
                    </a:cubicBezTo>
                    <a:cubicBezTo>
                      <a:pt x="123" y="86"/>
                      <a:pt x="123" y="86"/>
                      <a:pt x="123" y="86"/>
                    </a:cubicBezTo>
                    <a:cubicBezTo>
                      <a:pt x="123" y="86"/>
                      <a:pt x="123" y="86"/>
                      <a:pt x="123" y="86"/>
                    </a:cubicBezTo>
                    <a:cubicBezTo>
                      <a:pt x="124" y="86"/>
                      <a:pt x="124" y="86"/>
                      <a:pt x="124" y="86"/>
                    </a:cubicBezTo>
                    <a:cubicBezTo>
                      <a:pt x="124" y="86"/>
                      <a:pt x="124" y="86"/>
                      <a:pt x="124" y="86"/>
                    </a:cubicBezTo>
                    <a:cubicBezTo>
                      <a:pt x="124" y="86"/>
                      <a:pt x="124" y="86"/>
                      <a:pt x="124" y="86"/>
                    </a:cubicBezTo>
                    <a:cubicBezTo>
                      <a:pt x="124" y="86"/>
                      <a:pt x="124" y="86"/>
                      <a:pt x="124" y="86"/>
                    </a:cubicBezTo>
                    <a:cubicBezTo>
                      <a:pt x="124" y="86"/>
                      <a:pt x="124" y="85"/>
                      <a:pt x="124" y="85"/>
                    </a:cubicBezTo>
                    <a:cubicBezTo>
                      <a:pt x="124" y="85"/>
                      <a:pt x="124" y="85"/>
                      <a:pt x="124" y="85"/>
                    </a:cubicBezTo>
                    <a:cubicBezTo>
                      <a:pt x="124" y="85"/>
                      <a:pt x="124" y="85"/>
                      <a:pt x="124" y="85"/>
                    </a:cubicBezTo>
                    <a:cubicBezTo>
                      <a:pt x="124" y="85"/>
                      <a:pt x="124" y="85"/>
                      <a:pt x="124" y="85"/>
                    </a:cubicBezTo>
                    <a:cubicBezTo>
                      <a:pt x="124" y="85"/>
                      <a:pt x="124" y="85"/>
                      <a:pt x="124" y="85"/>
                    </a:cubicBezTo>
                    <a:cubicBezTo>
                      <a:pt x="124" y="85"/>
                      <a:pt x="124" y="85"/>
                      <a:pt x="124" y="85"/>
                    </a:cubicBezTo>
                    <a:cubicBezTo>
                      <a:pt x="124" y="85"/>
                      <a:pt x="124" y="84"/>
                      <a:pt x="124" y="84"/>
                    </a:cubicBezTo>
                    <a:cubicBezTo>
                      <a:pt x="124" y="84"/>
                      <a:pt x="124" y="84"/>
                      <a:pt x="124" y="84"/>
                    </a:cubicBezTo>
                    <a:cubicBezTo>
                      <a:pt x="124" y="84"/>
                      <a:pt x="124" y="84"/>
                      <a:pt x="124" y="84"/>
                    </a:cubicBezTo>
                    <a:cubicBezTo>
                      <a:pt x="124" y="84"/>
                      <a:pt x="124" y="84"/>
                      <a:pt x="124" y="84"/>
                    </a:cubicBezTo>
                    <a:cubicBezTo>
                      <a:pt x="124" y="84"/>
                      <a:pt x="124" y="84"/>
                      <a:pt x="124" y="83"/>
                    </a:cubicBezTo>
                    <a:cubicBezTo>
                      <a:pt x="124" y="83"/>
                      <a:pt x="124" y="83"/>
                      <a:pt x="124" y="83"/>
                    </a:cubicBezTo>
                    <a:cubicBezTo>
                      <a:pt x="124" y="82"/>
                      <a:pt x="125" y="83"/>
                      <a:pt x="125" y="83"/>
                    </a:cubicBezTo>
                    <a:cubicBezTo>
                      <a:pt x="125" y="83"/>
                      <a:pt x="125" y="83"/>
                      <a:pt x="125" y="82"/>
                    </a:cubicBezTo>
                    <a:cubicBezTo>
                      <a:pt x="125" y="82"/>
                      <a:pt x="125" y="82"/>
                      <a:pt x="125" y="82"/>
                    </a:cubicBezTo>
                    <a:cubicBezTo>
                      <a:pt x="125" y="82"/>
                      <a:pt x="125" y="82"/>
                      <a:pt x="125" y="82"/>
                    </a:cubicBezTo>
                    <a:cubicBezTo>
                      <a:pt x="125" y="82"/>
                      <a:pt x="125" y="82"/>
                      <a:pt x="125" y="82"/>
                    </a:cubicBezTo>
                    <a:close/>
                    <a:moveTo>
                      <a:pt x="124" y="80"/>
                    </a:moveTo>
                    <a:cubicBezTo>
                      <a:pt x="124" y="80"/>
                      <a:pt x="124" y="80"/>
                      <a:pt x="124" y="80"/>
                    </a:cubicBezTo>
                    <a:cubicBezTo>
                      <a:pt x="124" y="80"/>
                      <a:pt x="124" y="80"/>
                      <a:pt x="124" y="80"/>
                    </a:cubicBezTo>
                    <a:close/>
                    <a:moveTo>
                      <a:pt x="120" y="85"/>
                    </a:moveTo>
                    <a:cubicBezTo>
                      <a:pt x="120" y="85"/>
                      <a:pt x="120" y="85"/>
                      <a:pt x="120" y="85"/>
                    </a:cubicBezTo>
                    <a:cubicBezTo>
                      <a:pt x="120" y="85"/>
                      <a:pt x="120" y="85"/>
                      <a:pt x="120" y="85"/>
                    </a:cubicBezTo>
                    <a:close/>
                    <a:moveTo>
                      <a:pt x="118" y="73"/>
                    </a:moveTo>
                    <a:cubicBezTo>
                      <a:pt x="118" y="73"/>
                      <a:pt x="118" y="73"/>
                      <a:pt x="118" y="73"/>
                    </a:cubicBezTo>
                    <a:cubicBezTo>
                      <a:pt x="118" y="73"/>
                      <a:pt x="118" y="73"/>
                      <a:pt x="118" y="73"/>
                    </a:cubicBezTo>
                    <a:close/>
                    <a:moveTo>
                      <a:pt x="171" y="73"/>
                    </a:moveTo>
                    <a:cubicBezTo>
                      <a:pt x="171" y="73"/>
                      <a:pt x="171" y="73"/>
                      <a:pt x="171" y="73"/>
                    </a:cubicBezTo>
                    <a:cubicBezTo>
                      <a:pt x="171" y="73"/>
                      <a:pt x="171" y="73"/>
                      <a:pt x="171" y="73"/>
                    </a:cubicBezTo>
                    <a:cubicBezTo>
                      <a:pt x="171" y="73"/>
                      <a:pt x="171" y="73"/>
                      <a:pt x="171" y="73"/>
                    </a:cubicBezTo>
                    <a:cubicBezTo>
                      <a:pt x="171" y="73"/>
                      <a:pt x="171" y="73"/>
                      <a:pt x="171" y="73"/>
                    </a:cubicBezTo>
                    <a:cubicBezTo>
                      <a:pt x="172" y="73"/>
                      <a:pt x="171" y="73"/>
                      <a:pt x="171" y="72"/>
                    </a:cubicBezTo>
                    <a:cubicBezTo>
                      <a:pt x="171" y="72"/>
                      <a:pt x="171" y="72"/>
                      <a:pt x="171" y="72"/>
                    </a:cubicBezTo>
                    <a:cubicBezTo>
                      <a:pt x="171" y="72"/>
                      <a:pt x="172" y="72"/>
                      <a:pt x="172" y="72"/>
                    </a:cubicBezTo>
                    <a:cubicBezTo>
                      <a:pt x="172" y="72"/>
                      <a:pt x="172" y="72"/>
                      <a:pt x="172" y="72"/>
                    </a:cubicBezTo>
                    <a:cubicBezTo>
                      <a:pt x="172" y="72"/>
                      <a:pt x="171" y="71"/>
                      <a:pt x="172" y="71"/>
                    </a:cubicBezTo>
                    <a:cubicBezTo>
                      <a:pt x="172" y="71"/>
                      <a:pt x="172" y="71"/>
                      <a:pt x="172" y="71"/>
                    </a:cubicBezTo>
                    <a:cubicBezTo>
                      <a:pt x="172" y="71"/>
                      <a:pt x="172" y="71"/>
                      <a:pt x="172" y="71"/>
                    </a:cubicBezTo>
                    <a:cubicBezTo>
                      <a:pt x="172" y="71"/>
                      <a:pt x="172" y="71"/>
                      <a:pt x="172" y="71"/>
                    </a:cubicBezTo>
                    <a:cubicBezTo>
                      <a:pt x="172" y="71"/>
                      <a:pt x="172" y="71"/>
                      <a:pt x="172" y="71"/>
                    </a:cubicBezTo>
                    <a:cubicBezTo>
                      <a:pt x="172" y="71"/>
                      <a:pt x="172" y="71"/>
                      <a:pt x="172" y="71"/>
                    </a:cubicBezTo>
                    <a:cubicBezTo>
                      <a:pt x="172" y="71"/>
                      <a:pt x="172" y="71"/>
                      <a:pt x="172" y="71"/>
                    </a:cubicBezTo>
                    <a:cubicBezTo>
                      <a:pt x="172" y="71"/>
                      <a:pt x="172" y="71"/>
                      <a:pt x="172" y="71"/>
                    </a:cubicBezTo>
                    <a:cubicBezTo>
                      <a:pt x="172" y="71"/>
                      <a:pt x="172" y="71"/>
                      <a:pt x="172" y="71"/>
                    </a:cubicBezTo>
                    <a:cubicBezTo>
                      <a:pt x="172" y="70"/>
                      <a:pt x="172" y="70"/>
                      <a:pt x="172" y="70"/>
                    </a:cubicBezTo>
                    <a:cubicBezTo>
                      <a:pt x="172" y="70"/>
                      <a:pt x="172" y="70"/>
                      <a:pt x="172" y="70"/>
                    </a:cubicBezTo>
                    <a:cubicBezTo>
                      <a:pt x="172" y="70"/>
                      <a:pt x="172" y="70"/>
                      <a:pt x="172" y="70"/>
                    </a:cubicBezTo>
                    <a:cubicBezTo>
                      <a:pt x="172" y="70"/>
                      <a:pt x="172" y="70"/>
                      <a:pt x="172" y="70"/>
                    </a:cubicBezTo>
                    <a:cubicBezTo>
                      <a:pt x="172" y="70"/>
                      <a:pt x="172" y="70"/>
                      <a:pt x="172" y="70"/>
                    </a:cubicBezTo>
                    <a:cubicBezTo>
                      <a:pt x="173" y="69"/>
                      <a:pt x="173" y="70"/>
                      <a:pt x="173" y="69"/>
                    </a:cubicBezTo>
                    <a:cubicBezTo>
                      <a:pt x="173" y="69"/>
                      <a:pt x="173" y="69"/>
                      <a:pt x="173" y="69"/>
                    </a:cubicBezTo>
                    <a:cubicBezTo>
                      <a:pt x="173" y="69"/>
                      <a:pt x="173" y="69"/>
                      <a:pt x="173" y="69"/>
                    </a:cubicBezTo>
                    <a:cubicBezTo>
                      <a:pt x="173" y="69"/>
                      <a:pt x="173" y="69"/>
                      <a:pt x="173" y="69"/>
                    </a:cubicBezTo>
                    <a:cubicBezTo>
                      <a:pt x="173" y="69"/>
                      <a:pt x="173" y="69"/>
                      <a:pt x="173" y="69"/>
                    </a:cubicBezTo>
                    <a:cubicBezTo>
                      <a:pt x="173" y="69"/>
                      <a:pt x="173" y="69"/>
                      <a:pt x="173" y="69"/>
                    </a:cubicBezTo>
                    <a:cubicBezTo>
                      <a:pt x="173" y="69"/>
                      <a:pt x="173" y="69"/>
                      <a:pt x="173" y="69"/>
                    </a:cubicBezTo>
                    <a:cubicBezTo>
                      <a:pt x="173" y="69"/>
                      <a:pt x="173" y="69"/>
                      <a:pt x="173" y="69"/>
                    </a:cubicBezTo>
                    <a:cubicBezTo>
                      <a:pt x="173" y="69"/>
                      <a:pt x="173" y="69"/>
                      <a:pt x="173" y="69"/>
                    </a:cubicBezTo>
                    <a:cubicBezTo>
                      <a:pt x="173" y="69"/>
                      <a:pt x="173" y="69"/>
                      <a:pt x="173" y="69"/>
                    </a:cubicBezTo>
                    <a:cubicBezTo>
                      <a:pt x="173" y="69"/>
                      <a:pt x="172" y="69"/>
                      <a:pt x="173" y="68"/>
                    </a:cubicBezTo>
                    <a:cubicBezTo>
                      <a:pt x="173" y="68"/>
                      <a:pt x="173" y="68"/>
                      <a:pt x="173" y="68"/>
                    </a:cubicBezTo>
                    <a:cubicBezTo>
                      <a:pt x="173" y="68"/>
                      <a:pt x="173" y="68"/>
                      <a:pt x="173" y="68"/>
                    </a:cubicBezTo>
                    <a:cubicBezTo>
                      <a:pt x="173" y="68"/>
                      <a:pt x="173" y="68"/>
                      <a:pt x="173" y="68"/>
                    </a:cubicBezTo>
                    <a:cubicBezTo>
                      <a:pt x="173" y="68"/>
                      <a:pt x="173" y="68"/>
                      <a:pt x="173" y="68"/>
                    </a:cubicBezTo>
                    <a:cubicBezTo>
                      <a:pt x="173" y="68"/>
                      <a:pt x="173" y="68"/>
                      <a:pt x="172" y="68"/>
                    </a:cubicBezTo>
                    <a:cubicBezTo>
                      <a:pt x="172" y="68"/>
                      <a:pt x="172" y="68"/>
                      <a:pt x="172" y="68"/>
                    </a:cubicBezTo>
                    <a:cubicBezTo>
                      <a:pt x="172" y="68"/>
                      <a:pt x="172" y="68"/>
                      <a:pt x="172" y="68"/>
                    </a:cubicBezTo>
                    <a:cubicBezTo>
                      <a:pt x="172" y="68"/>
                      <a:pt x="172" y="68"/>
                      <a:pt x="172" y="68"/>
                    </a:cubicBezTo>
                    <a:cubicBezTo>
                      <a:pt x="172" y="67"/>
                      <a:pt x="172" y="67"/>
                      <a:pt x="173" y="67"/>
                    </a:cubicBezTo>
                    <a:cubicBezTo>
                      <a:pt x="173" y="67"/>
                      <a:pt x="173" y="67"/>
                      <a:pt x="173" y="67"/>
                    </a:cubicBezTo>
                    <a:cubicBezTo>
                      <a:pt x="173" y="67"/>
                      <a:pt x="173" y="67"/>
                      <a:pt x="173" y="67"/>
                    </a:cubicBezTo>
                    <a:cubicBezTo>
                      <a:pt x="173" y="67"/>
                      <a:pt x="173" y="67"/>
                      <a:pt x="173" y="66"/>
                    </a:cubicBezTo>
                    <a:cubicBezTo>
                      <a:pt x="173" y="66"/>
                      <a:pt x="173" y="66"/>
                      <a:pt x="173" y="66"/>
                    </a:cubicBezTo>
                    <a:cubicBezTo>
                      <a:pt x="173" y="66"/>
                      <a:pt x="173" y="66"/>
                      <a:pt x="173" y="66"/>
                    </a:cubicBezTo>
                    <a:cubicBezTo>
                      <a:pt x="173" y="66"/>
                      <a:pt x="173" y="66"/>
                      <a:pt x="173" y="66"/>
                    </a:cubicBezTo>
                    <a:cubicBezTo>
                      <a:pt x="173" y="66"/>
                      <a:pt x="173" y="66"/>
                      <a:pt x="173" y="66"/>
                    </a:cubicBezTo>
                    <a:cubicBezTo>
                      <a:pt x="173" y="66"/>
                      <a:pt x="173" y="66"/>
                      <a:pt x="173" y="66"/>
                    </a:cubicBezTo>
                    <a:cubicBezTo>
                      <a:pt x="173" y="66"/>
                      <a:pt x="173" y="66"/>
                      <a:pt x="173" y="66"/>
                    </a:cubicBezTo>
                    <a:cubicBezTo>
                      <a:pt x="173" y="66"/>
                      <a:pt x="173" y="66"/>
                      <a:pt x="173" y="66"/>
                    </a:cubicBezTo>
                    <a:cubicBezTo>
                      <a:pt x="173" y="66"/>
                      <a:pt x="173" y="66"/>
                      <a:pt x="173" y="66"/>
                    </a:cubicBezTo>
                    <a:cubicBezTo>
                      <a:pt x="173" y="66"/>
                      <a:pt x="173" y="66"/>
                      <a:pt x="173" y="65"/>
                    </a:cubicBezTo>
                    <a:cubicBezTo>
                      <a:pt x="173" y="65"/>
                      <a:pt x="173" y="66"/>
                      <a:pt x="173" y="66"/>
                    </a:cubicBezTo>
                    <a:cubicBezTo>
                      <a:pt x="173" y="65"/>
                      <a:pt x="173" y="65"/>
                      <a:pt x="173" y="65"/>
                    </a:cubicBezTo>
                    <a:cubicBezTo>
                      <a:pt x="173" y="65"/>
                      <a:pt x="173" y="65"/>
                      <a:pt x="173" y="65"/>
                    </a:cubicBezTo>
                    <a:cubicBezTo>
                      <a:pt x="173" y="65"/>
                      <a:pt x="173" y="65"/>
                      <a:pt x="173" y="65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172" y="65"/>
                      <a:pt x="172" y="65"/>
                      <a:pt x="172" y="64"/>
                    </a:cubicBezTo>
                    <a:cubicBezTo>
                      <a:pt x="172" y="64"/>
                      <a:pt x="172" y="64"/>
                      <a:pt x="172" y="64"/>
                    </a:cubicBezTo>
                    <a:cubicBezTo>
                      <a:pt x="172" y="64"/>
                      <a:pt x="172" y="65"/>
                      <a:pt x="172" y="64"/>
                    </a:cubicBezTo>
                    <a:cubicBezTo>
                      <a:pt x="172" y="64"/>
                      <a:pt x="172" y="64"/>
                      <a:pt x="172" y="64"/>
                    </a:cubicBezTo>
                    <a:cubicBezTo>
                      <a:pt x="172" y="64"/>
                      <a:pt x="171" y="64"/>
                      <a:pt x="171" y="64"/>
                    </a:cubicBezTo>
                    <a:cubicBezTo>
                      <a:pt x="171" y="64"/>
                      <a:pt x="171" y="64"/>
                      <a:pt x="171" y="64"/>
                    </a:cubicBezTo>
                    <a:cubicBezTo>
                      <a:pt x="171" y="65"/>
                      <a:pt x="171" y="65"/>
                      <a:pt x="171" y="65"/>
                    </a:cubicBezTo>
                    <a:cubicBezTo>
                      <a:pt x="171" y="65"/>
                      <a:pt x="171" y="65"/>
                      <a:pt x="171" y="65"/>
                    </a:cubicBezTo>
                    <a:cubicBezTo>
                      <a:pt x="171" y="65"/>
                      <a:pt x="171" y="65"/>
                      <a:pt x="171" y="65"/>
                    </a:cubicBezTo>
                    <a:cubicBezTo>
                      <a:pt x="171" y="65"/>
                      <a:pt x="171" y="65"/>
                      <a:pt x="171" y="65"/>
                    </a:cubicBezTo>
                    <a:cubicBezTo>
                      <a:pt x="171" y="65"/>
                      <a:pt x="171" y="65"/>
                      <a:pt x="171" y="65"/>
                    </a:cubicBezTo>
                    <a:cubicBezTo>
                      <a:pt x="171" y="66"/>
                      <a:pt x="170" y="66"/>
                      <a:pt x="170" y="66"/>
                    </a:cubicBezTo>
                    <a:cubicBezTo>
                      <a:pt x="170" y="66"/>
                      <a:pt x="170" y="66"/>
                      <a:pt x="170" y="66"/>
                    </a:cubicBezTo>
                    <a:cubicBezTo>
                      <a:pt x="170" y="66"/>
                      <a:pt x="170" y="66"/>
                      <a:pt x="170" y="66"/>
                    </a:cubicBezTo>
                    <a:cubicBezTo>
                      <a:pt x="170" y="66"/>
                      <a:pt x="170" y="67"/>
                      <a:pt x="170" y="67"/>
                    </a:cubicBezTo>
                    <a:cubicBezTo>
                      <a:pt x="170" y="67"/>
                      <a:pt x="170" y="67"/>
                      <a:pt x="170" y="67"/>
                    </a:cubicBezTo>
                    <a:cubicBezTo>
                      <a:pt x="169" y="67"/>
                      <a:pt x="169" y="67"/>
                      <a:pt x="169" y="67"/>
                    </a:cubicBezTo>
                    <a:cubicBezTo>
                      <a:pt x="169" y="67"/>
                      <a:pt x="169" y="67"/>
                      <a:pt x="169" y="67"/>
                    </a:cubicBezTo>
                    <a:cubicBezTo>
                      <a:pt x="169" y="67"/>
                      <a:pt x="169" y="67"/>
                      <a:pt x="169" y="67"/>
                    </a:cubicBezTo>
                    <a:cubicBezTo>
                      <a:pt x="169" y="67"/>
                      <a:pt x="169" y="67"/>
                      <a:pt x="169" y="68"/>
                    </a:cubicBezTo>
                    <a:cubicBezTo>
                      <a:pt x="169" y="68"/>
                      <a:pt x="169" y="68"/>
                      <a:pt x="169" y="68"/>
                    </a:cubicBezTo>
                    <a:cubicBezTo>
                      <a:pt x="169" y="68"/>
                      <a:pt x="169" y="68"/>
                      <a:pt x="169" y="68"/>
                    </a:cubicBezTo>
                    <a:cubicBezTo>
                      <a:pt x="169" y="68"/>
                      <a:pt x="169" y="68"/>
                      <a:pt x="169" y="68"/>
                    </a:cubicBezTo>
                    <a:cubicBezTo>
                      <a:pt x="169" y="68"/>
                      <a:pt x="168" y="68"/>
                      <a:pt x="168" y="68"/>
                    </a:cubicBezTo>
                    <a:cubicBezTo>
                      <a:pt x="168" y="68"/>
                      <a:pt x="168" y="68"/>
                      <a:pt x="168" y="68"/>
                    </a:cubicBezTo>
                    <a:cubicBezTo>
                      <a:pt x="168" y="68"/>
                      <a:pt x="168" y="68"/>
                      <a:pt x="168" y="68"/>
                    </a:cubicBezTo>
                    <a:cubicBezTo>
                      <a:pt x="168" y="68"/>
                      <a:pt x="168" y="68"/>
                      <a:pt x="168" y="68"/>
                    </a:cubicBezTo>
                    <a:cubicBezTo>
                      <a:pt x="168" y="68"/>
                      <a:pt x="168" y="69"/>
                      <a:pt x="168" y="69"/>
                    </a:cubicBezTo>
                    <a:cubicBezTo>
                      <a:pt x="168" y="69"/>
                      <a:pt x="167" y="69"/>
                      <a:pt x="167" y="69"/>
                    </a:cubicBezTo>
                    <a:cubicBezTo>
                      <a:pt x="167" y="69"/>
                      <a:pt x="167" y="69"/>
                      <a:pt x="167" y="69"/>
                    </a:cubicBezTo>
                    <a:cubicBezTo>
                      <a:pt x="167" y="69"/>
                      <a:pt x="167" y="69"/>
                      <a:pt x="167" y="69"/>
                    </a:cubicBezTo>
                    <a:cubicBezTo>
                      <a:pt x="167" y="69"/>
                      <a:pt x="167" y="69"/>
                      <a:pt x="167" y="69"/>
                    </a:cubicBezTo>
                    <a:cubicBezTo>
                      <a:pt x="167" y="69"/>
                      <a:pt x="167" y="69"/>
                      <a:pt x="167" y="69"/>
                    </a:cubicBezTo>
                    <a:cubicBezTo>
                      <a:pt x="167" y="69"/>
                      <a:pt x="167" y="69"/>
                      <a:pt x="167" y="69"/>
                    </a:cubicBezTo>
                    <a:cubicBezTo>
                      <a:pt x="167" y="69"/>
                      <a:pt x="167" y="68"/>
                      <a:pt x="167" y="68"/>
                    </a:cubicBezTo>
                    <a:cubicBezTo>
                      <a:pt x="167" y="68"/>
                      <a:pt x="167" y="68"/>
                      <a:pt x="167" y="68"/>
                    </a:cubicBezTo>
                    <a:cubicBezTo>
                      <a:pt x="167" y="68"/>
                      <a:pt x="166" y="69"/>
                      <a:pt x="166" y="69"/>
                    </a:cubicBezTo>
                    <a:cubicBezTo>
                      <a:pt x="166" y="69"/>
                      <a:pt x="166" y="69"/>
                      <a:pt x="166" y="69"/>
                    </a:cubicBezTo>
                    <a:cubicBezTo>
                      <a:pt x="166" y="69"/>
                      <a:pt x="166" y="69"/>
                      <a:pt x="166" y="69"/>
                    </a:cubicBezTo>
                    <a:cubicBezTo>
                      <a:pt x="166" y="69"/>
                      <a:pt x="166" y="69"/>
                      <a:pt x="166" y="69"/>
                    </a:cubicBezTo>
                    <a:cubicBezTo>
                      <a:pt x="166" y="69"/>
                      <a:pt x="166" y="70"/>
                      <a:pt x="166" y="70"/>
                    </a:cubicBezTo>
                    <a:cubicBezTo>
                      <a:pt x="166" y="70"/>
                      <a:pt x="166" y="70"/>
                      <a:pt x="166" y="70"/>
                    </a:cubicBezTo>
                    <a:cubicBezTo>
                      <a:pt x="166" y="70"/>
                      <a:pt x="166" y="70"/>
                      <a:pt x="166" y="70"/>
                    </a:cubicBezTo>
                    <a:cubicBezTo>
                      <a:pt x="166" y="70"/>
                      <a:pt x="166" y="70"/>
                      <a:pt x="166" y="70"/>
                    </a:cubicBezTo>
                    <a:cubicBezTo>
                      <a:pt x="166" y="70"/>
                      <a:pt x="166" y="70"/>
                      <a:pt x="166" y="70"/>
                    </a:cubicBezTo>
                    <a:cubicBezTo>
                      <a:pt x="166" y="70"/>
                      <a:pt x="166" y="70"/>
                      <a:pt x="166" y="70"/>
                    </a:cubicBezTo>
                    <a:cubicBezTo>
                      <a:pt x="166" y="70"/>
                      <a:pt x="166" y="70"/>
                      <a:pt x="166" y="70"/>
                    </a:cubicBezTo>
                    <a:cubicBezTo>
                      <a:pt x="166" y="70"/>
                      <a:pt x="166" y="70"/>
                      <a:pt x="166" y="70"/>
                    </a:cubicBezTo>
                    <a:cubicBezTo>
                      <a:pt x="166" y="70"/>
                      <a:pt x="166" y="70"/>
                      <a:pt x="166" y="70"/>
                    </a:cubicBezTo>
                    <a:cubicBezTo>
                      <a:pt x="166" y="70"/>
                      <a:pt x="166" y="70"/>
                      <a:pt x="166" y="71"/>
                    </a:cubicBezTo>
                    <a:cubicBezTo>
                      <a:pt x="166" y="71"/>
                      <a:pt x="166" y="71"/>
                      <a:pt x="166" y="71"/>
                    </a:cubicBezTo>
                    <a:cubicBezTo>
                      <a:pt x="166" y="71"/>
                      <a:pt x="166" y="71"/>
                      <a:pt x="166" y="71"/>
                    </a:cubicBezTo>
                    <a:cubicBezTo>
                      <a:pt x="166" y="71"/>
                      <a:pt x="166" y="71"/>
                      <a:pt x="166" y="71"/>
                    </a:cubicBezTo>
                    <a:cubicBezTo>
                      <a:pt x="166" y="71"/>
                      <a:pt x="167" y="71"/>
                      <a:pt x="167" y="71"/>
                    </a:cubicBezTo>
                    <a:cubicBezTo>
                      <a:pt x="167" y="71"/>
                      <a:pt x="167" y="71"/>
                      <a:pt x="167" y="71"/>
                    </a:cubicBezTo>
                    <a:cubicBezTo>
                      <a:pt x="167" y="71"/>
                      <a:pt x="167" y="71"/>
                      <a:pt x="167" y="71"/>
                    </a:cubicBezTo>
                    <a:cubicBezTo>
                      <a:pt x="167" y="71"/>
                      <a:pt x="167" y="71"/>
                      <a:pt x="167" y="71"/>
                    </a:cubicBezTo>
                    <a:cubicBezTo>
                      <a:pt x="167" y="71"/>
                      <a:pt x="167" y="71"/>
                      <a:pt x="167" y="71"/>
                    </a:cubicBezTo>
                    <a:cubicBezTo>
                      <a:pt x="167" y="71"/>
                      <a:pt x="167" y="71"/>
                      <a:pt x="167" y="71"/>
                    </a:cubicBezTo>
                    <a:cubicBezTo>
                      <a:pt x="167" y="72"/>
                      <a:pt x="167" y="72"/>
                      <a:pt x="167" y="72"/>
                    </a:cubicBezTo>
                    <a:cubicBezTo>
                      <a:pt x="167" y="72"/>
                      <a:pt x="167" y="72"/>
                      <a:pt x="167" y="72"/>
                    </a:cubicBezTo>
                    <a:cubicBezTo>
                      <a:pt x="167" y="72"/>
                      <a:pt x="167" y="72"/>
                      <a:pt x="167" y="72"/>
                    </a:cubicBezTo>
                    <a:cubicBezTo>
                      <a:pt x="167" y="73"/>
                      <a:pt x="167" y="72"/>
                      <a:pt x="168" y="73"/>
                    </a:cubicBezTo>
                    <a:cubicBezTo>
                      <a:pt x="168" y="73"/>
                      <a:pt x="168" y="73"/>
                      <a:pt x="168" y="73"/>
                    </a:cubicBezTo>
                    <a:cubicBezTo>
                      <a:pt x="168" y="73"/>
                      <a:pt x="168" y="73"/>
                      <a:pt x="168" y="73"/>
                    </a:cubicBezTo>
                    <a:cubicBezTo>
                      <a:pt x="168" y="72"/>
                      <a:pt x="168" y="73"/>
                      <a:pt x="168" y="72"/>
                    </a:cubicBezTo>
                    <a:cubicBezTo>
                      <a:pt x="168" y="72"/>
                      <a:pt x="168" y="72"/>
                      <a:pt x="168" y="72"/>
                    </a:cubicBezTo>
                    <a:cubicBezTo>
                      <a:pt x="168" y="73"/>
                      <a:pt x="168" y="73"/>
                      <a:pt x="168" y="73"/>
                    </a:cubicBezTo>
                    <a:cubicBezTo>
                      <a:pt x="168" y="73"/>
                      <a:pt x="169" y="73"/>
                      <a:pt x="169" y="73"/>
                    </a:cubicBezTo>
                    <a:cubicBezTo>
                      <a:pt x="169" y="73"/>
                      <a:pt x="169" y="73"/>
                      <a:pt x="169" y="73"/>
                    </a:cubicBezTo>
                    <a:cubicBezTo>
                      <a:pt x="169" y="73"/>
                      <a:pt x="169" y="73"/>
                      <a:pt x="169" y="73"/>
                    </a:cubicBezTo>
                    <a:cubicBezTo>
                      <a:pt x="169" y="73"/>
                      <a:pt x="169" y="73"/>
                      <a:pt x="169" y="73"/>
                    </a:cubicBezTo>
                    <a:cubicBezTo>
                      <a:pt x="169" y="73"/>
                      <a:pt x="169" y="73"/>
                      <a:pt x="169" y="73"/>
                    </a:cubicBezTo>
                    <a:cubicBezTo>
                      <a:pt x="169" y="73"/>
                      <a:pt x="169" y="73"/>
                      <a:pt x="169" y="73"/>
                    </a:cubicBezTo>
                    <a:cubicBezTo>
                      <a:pt x="169" y="73"/>
                      <a:pt x="169" y="73"/>
                      <a:pt x="169" y="73"/>
                    </a:cubicBezTo>
                    <a:cubicBezTo>
                      <a:pt x="169" y="73"/>
                      <a:pt x="169" y="73"/>
                      <a:pt x="169" y="73"/>
                    </a:cubicBezTo>
                    <a:cubicBezTo>
                      <a:pt x="170" y="73"/>
                      <a:pt x="170" y="73"/>
                      <a:pt x="170" y="73"/>
                    </a:cubicBezTo>
                    <a:cubicBezTo>
                      <a:pt x="170" y="73"/>
                      <a:pt x="170" y="73"/>
                      <a:pt x="170" y="73"/>
                    </a:cubicBezTo>
                    <a:cubicBezTo>
                      <a:pt x="170" y="73"/>
                      <a:pt x="170" y="73"/>
                      <a:pt x="170" y="73"/>
                    </a:cubicBezTo>
                    <a:cubicBezTo>
                      <a:pt x="170" y="73"/>
                      <a:pt x="170" y="73"/>
                      <a:pt x="170" y="73"/>
                    </a:cubicBezTo>
                    <a:cubicBezTo>
                      <a:pt x="170" y="73"/>
                      <a:pt x="170" y="73"/>
                      <a:pt x="170" y="73"/>
                    </a:cubicBezTo>
                    <a:cubicBezTo>
                      <a:pt x="170" y="73"/>
                      <a:pt x="170" y="73"/>
                      <a:pt x="170" y="73"/>
                    </a:cubicBezTo>
                    <a:cubicBezTo>
                      <a:pt x="170" y="73"/>
                      <a:pt x="170" y="73"/>
                      <a:pt x="170" y="73"/>
                    </a:cubicBezTo>
                    <a:cubicBezTo>
                      <a:pt x="170" y="73"/>
                      <a:pt x="170" y="73"/>
                      <a:pt x="170" y="73"/>
                    </a:cubicBezTo>
                    <a:cubicBezTo>
                      <a:pt x="170" y="73"/>
                      <a:pt x="170" y="73"/>
                      <a:pt x="170" y="73"/>
                    </a:cubicBezTo>
                    <a:cubicBezTo>
                      <a:pt x="170" y="73"/>
                      <a:pt x="170" y="73"/>
                      <a:pt x="170" y="73"/>
                    </a:cubicBezTo>
                    <a:cubicBezTo>
                      <a:pt x="170" y="73"/>
                      <a:pt x="170" y="73"/>
                      <a:pt x="171" y="73"/>
                    </a:cubicBezTo>
                    <a:cubicBezTo>
                      <a:pt x="171" y="73"/>
                      <a:pt x="171" y="73"/>
                      <a:pt x="171" y="73"/>
                    </a:cubicBezTo>
                    <a:cubicBezTo>
                      <a:pt x="171" y="73"/>
                      <a:pt x="171" y="73"/>
                      <a:pt x="171" y="73"/>
                    </a:cubicBezTo>
                    <a:cubicBezTo>
                      <a:pt x="171" y="73"/>
                      <a:pt x="171" y="73"/>
                      <a:pt x="171" y="73"/>
                    </a:cubicBezTo>
                    <a:close/>
                    <a:moveTo>
                      <a:pt x="166" y="69"/>
                    </a:moveTo>
                    <a:cubicBezTo>
                      <a:pt x="166" y="69"/>
                      <a:pt x="166" y="69"/>
                      <a:pt x="166" y="69"/>
                    </a:cubicBezTo>
                    <a:cubicBezTo>
                      <a:pt x="166" y="69"/>
                      <a:pt x="166" y="69"/>
                      <a:pt x="166" y="69"/>
                    </a:cubicBezTo>
                    <a:close/>
                    <a:moveTo>
                      <a:pt x="171" y="73"/>
                    </a:moveTo>
                    <a:cubicBezTo>
                      <a:pt x="171" y="73"/>
                      <a:pt x="171" y="73"/>
                      <a:pt x="171" y="73"/>
                    </a:cubicBezTo>
                    <a:cubicBezTo>
                      <a:pt x="171" y="73"/>
                      <a:pt x="171" y="73"/>
                      <a:pt x="171" y="73"/>
                    </a:cubicBezTo>
                    <a:close/>
                    <a:moveTo>
                      <a:pt x="170" y="66"/>
                    </a:moveTo>
                    <a:cubicBezTo>
                      <a:pt x="170" y="66"/>
                      <a:pt x="170" y="66"/>
                      <a:pt x="170" y="66"/>
                    </a:cubicBezTo>
                    <a:cubicBezTo>
                      <a:pt x="170" y="66"/>
                      <a:pt x="170" y="66"/>
                      <a:pt x="170" y="66"/>
                    </a:cubicBezTo>
                    <a:close/>
                    <a:moveTo>
                      <a:pt x="169" y="67"/>
                    </a:moveTo>
                    <a:cubicBezTo>
                      <a:pt x="169" y="67"/>
                      <a:pt x="169" y="67"/>
                      <a:pt x="169" y="67"/>
                    </a:cubicBezTo>
                    <a:cubicBezTo>
                      <a:pt x="169" y="67"/>
                      <a:pt x="169" y="67"/>
                      <a:pt x="169" y="67"/>
                    </a:cubicBezTo>
                    <a:close/>
                    <a:moveTo>
                      <a:pt x="169" y="73"/>
                    </a:moveTo>
                    <a:cubicBezTo>
                      <a:pt x="169" y="73"/>
                      <a:pt x="169" y="73"/>
                      <a:pt x="169" y="73"/>
                    </a:cubicBezTo>
                    <a:cubicBezTo>
                      <a:pt x="169" y="73"/>
                      <a:pt x="169" y="73"/>
                      <a:pt x="169" y="73"/>
                    </a:cubicBezTo>
                    <a:close/>
                    <a:moveTo>
                      <a:pt x="166" y="69"/>
                    </a:moveTo>
                    <a:cubicBezTo>
                      <a:pt x="166" y="69"/>
                      <a:pt x="166" y="69"/>
                      <a:pt x="166" y="69"/>
                    </a:cubicBezTo>
                    <a:cubicBezTo>
                      <a:pt x="166" y="69"/>
                      <a:pt x="166" y="69"/>
                      <a:pt x="166" y="69"/>
                    </a:cubicBezTo>
                    <a:cubicBezTo>
                      <a:pt x="166" y="69"/>
                      <a:pt x="166" y="69"/>
                      <a:pt x="166" y="69"/>
                    </a:cubicBezTo>
                    <a:close/>
                    <a:moveTo>
                      <a:pt x="167" y="72"/>
                    </a:moveTo>
                    <a:cubicBezTo>
                      <a:pt x="167" y="72"/>
                      <a:pt x="167" y="72"/>
                      <a:pt x="167" y="72"/>
                    </a:cubicBezTo>
                    <a:cubicBezTo>
                      <a:pt x="167" y="72"/>
                      <a:pt x="167" y="72"/>
                      <a:pt x="167" y="72"/>
                    </a:cubicBezTo>
                    <a:close/>
                    <a:moveTo>
                      <a:pt x="173" y="69"/>
                    </a:moveTo>
                    <a:cubicBezTo>
                      <a:pt x="173" y="69"/>
                      <a:pt x="173" y="69"/>
                      <a:pt x="173" y="69"/>
                    </a:cubicBezTo>
                    <a:cubicBezTo>
                      <a:pt x="173" y="69"/>
                      <a:pt x="173" y="69"/>
                      <a:pt x="173" y="69"/>
                    </a:cubicBezTo>
                    <a:close/>
                    <a:moveTo>
                      <a:pt x="106" y="15"/>
                    </a:moveTo>
                    <a:cubicBezTo>
                      <a:pt x="106" y="15"/>
                      <a:pt x="106" y="15"/>
                      <a:pt x="106" y="15"/>
                    </a:cubicBezTo>
                    <a:cubicBezTo>
                      <a:pt x="106" y="15"/>
                      <a:pt x="106" y="15"/>
                      <a:pt x="106" y="15"/>
                    </a:cubicBezTo>
                    <a:close/>
                    <a:moveTo>
                      <a:pt x="159" y="70"/>
                    </a:moveTo>
                    <a:cubicBezTo>
                      <a:pt x="159" y="70"/>
                      <a:pt x="159" y="70"/>
                      <a:pt x="159" y="70"/>
                    </a:cubicBezTo>
                    <a:cubicBezTo>
                      <a:pt x="159" y="70"/>
                      <a:pt x="159" y="70"/>
                      <a:pt x="159" y="70"/>
                    </a:cubicBezTo>
                    <a:close/>
                    <a:moveTo>
                      <a:pt x="160" y="71"/>
                    </a:moveTo>
                    <a:cubicBezTo>
                      <a:pt x="160" y="71"/>
                      <a:pt x="160" y="71"/>
                      <a:pt x="160" y="71"/>
                    </a:cubicBezTo>
                    <a:cubicBezTo>
                      <a:pt x="160" y="71"/>
                      <a:pt x="160" y="71"/>
                      <a:pt x="160" y="71"/>
                    </a:cubicBezTo>
                    <a:close/>
                    <a:moveTo>
                      <a:pt x="161" y="72"/>
                    </a:moveTo>
                    <a:cubicBezTo>
                      <a:pt x="161" y="72"/>
                      <a:pt x="161" y="72"/>
                      <a:pt x="161" y="72"/>
                    </a:cubicBezTo>
                    <a:cubicBezTo>
                      <a:pt x="161" y="72"/>
                      <a:pt x="161" y="72"/>
                      <a:pt x="161" y="72"/>
                    </a:cubicBezTo>
                    <a:close/>
                    <a:moveTo>
                      <a:pt x="164" y="75"/>
                    </a:moveTo>
                    <a:cubicBezTo>
                      <a:pt x="164" y="74"/>
                      <a:pt x="164" y="74"/>
                      <a:pt x="164" y="74"/>
                    </a:cubicBezTo>
                    <a:cubicBezTo>
                      <a:pt x="164" y="74"/>
                      <a:pt x="164" y="74"/>
                      <a:pt x="164" y="74"/>
                    </a:cubicBezTo>
                    <a:cubicBezTo>
                      <a:pt x="164" y="74"/>
                      <a:pt x="164" y="74"/>
                      <a:pt x="164" y="73"/>
                    </a:cubicBezTo>
                    <a:cubicBezTo>
                      <a:pt x="164" y="73"/>
                      <a:pt x="164" y="73"/>
                      <a:pt x="164" y="73"/>
                    </a:cubicBezTo>
                    <a:cubicBezTo>
                      <a:pt x="164" y="73"/>
                      <a:pt x="164" y="73"/>
                      <a:pt x="164" y="73"/>
                    </a:cubicBezTo>
                    <a:cubicBezTo>
                      <a:pt x="164" y="73"/>
                      <a:pt x="164" y="73"/>
                      <a:pt x="164" y="73"/>
                    </a:cubicBezTo>
                    <a:cubicBezTo>
                      <a:pt x="164" y="73"/>
                      <a:pt x="164" y="73"/>
                      <a:pt x="164" y="73"/>
                    </a:cubicBezTo>
                    <a:cubicBezTo>
                      <a:pt x="164" y="73"/>
                      <a:pt x="164" y="73"/>
                      <a:pt x="164" y="72"/>
                    </a:cubicBezTo>
                    <a:cubicBezTo>
                      <a:pt x="164" y="72"/>
                      <a:pt x="164" y="72"/>
                      <a:pt x="164" y="72"/>
                    </a:cubicBezTo>
                    <a:cubicBezTo>
                      <a:pt x="164" y="72"/>
                      <a:pt x="164" y="72"/>
                      <a:pt x="164" y="72"/>
                    </a:cubicBezTo>
                    <a:cubicBezTo>
                      <a:pt x="164" y="72"/>
                      <a:pt x="164" y="73"/>
                      <a:pt x="164" y="73"/>
                    </a:cubicBezTo>
                    <a:cubicBezTo>
                      <a:pt x="165" y="73"/>
                      <a:pt x="165" y="73"/>
                      <a:pt x="165" y="73"/>
                    </a:cubicBezTo>
                    <a:cubicBezTo>
                      <a:pt x="165" y="72"/>
                      <a:pt x="165" y="72"/>
                      <a:pt x="165" y="72"/>
                    </a:cubicBezTo>
                    <a:cubicBezTo>
                      <a:pt x="165" y="72"/>
                      <a:pt x="165" y="72"/>
                      <a:pt x="164" y="72"/>
                    </a:cubicBezTo>
                    <a:cubicBezTo>
                      <a:pt x="164" y="72"/>
                      <a:pt x="164" y="72"/>
                      <a:pt x="164" y="72"/>
                    </a:cubicBezTo>
                    <a:cubicBezTo>
                      <a:pt x="164" y="72"/>
                      <a:pt x="164" y="72"/>
                      <a:pt x="164" y="71"/>
                    </a:cubicBezTo>
                    <a:cubicBezTo>
                      <a:pt x="164" y="71"/>
                      <a:pt x="164" y="71"/>
                      <a:pt x="164" y="71"/>
                    </a:cubicBezTo>
                    <a:cubicBezTo>
                      <a:pt x="164" y="71"/>
                      <a:pt x="164" y="71"/>
                      <a:pt x="164" y="71"/>
                    </a:cubicBezTo>
                    <a:cubicBezTo>
                      <a:pt x="164" y="71"/>
                      <a:pt x="164" y="71"/>
                      <a:pt x="164" y="71"/>
                    </a:cubicBezTo>
                    <a:cubicBezTo>
                      <a:pt x="164" y="71"/>
                      <a:pt x="164" y="71"/>
                      <a:pt x="164" y="71"/>
                    </a:cubicBezTo>
                    <a:cubicBezTo>
                      <a:pt x="164" y="71"/>
                      <a:pt x="164" y="71"/>
                      <a:pt x="164" y="71"/>
                    </a:cubicBezTo>
                    <a:cubicBezTo>
                      <a:pt x="164" y="72"/>
                      <a:pt x="163" y="72"/>
                      <a:pt x="164" y="72"/>
                    </a:cubicBezTo>
                    <a:cubicBezTo>
                      <a:pt x="164" y="72"/>
                      <a:pt x="164" y="72"/>
                      <a:pt x="164" y="72"/>
                    </a:cubicBezTo>
                    <a:cubicBezTo>
                      <a:pt x="164" y="72"/>
                      <a:pt x="164" y="72"/>
                      <a:pt x="164" y="72"/>
                    </a:cubicBezTo>
                    <a:cubicBezTo>
                      <a:pt x="164" y="72"/>
                      <a:pt x="163" y="72"/>
                      <a:pt x="163" y="72"/>
                    </a:cubicBezTo>
                    <a:cubicBezTo>
                      <a:pt x="163" y="72"/>
                      <a:pt x="163" y="72"/>
                      <a:pt x="163" y="72"/>
                    </a:cubicBezTo>
                    <a:cubicBezTo>
                      <a:pt x="163" y="72"/>
                      <a:pt x="163" y="72"/>
                      <a:pt x="163" y="72"/>
                    </a:cubicBezTo>
                    <a:cubicBezTo>
                      <a:pt x="163" y="71"/>
                      <a:pt x="163" y="71"/>
                      <a:pt x="163" y="71"/>
                    </a:cubicBezTo>
                    <a:cubicBezTo>
                      <a:pt x="163" y="71"/>
                      <a:pt x="163" y="71"/>
                      <a:pt x="163" y="71"/>
                    </a:cubicBezTo>
                    <a:cubicBezTo>
                      <a:pt x="163" y="71"/>
                      <a:pt x="163" y="71"/>
                      <a:pt x="163" y="71"/>
                    </a:cubicBezTo>
                    <a:cubicBezTo>
                      <a:pt x="163" y="71"/>
                      <a:pt x="162" y="71"/>
                      <a:pt x="162" y="71"/>
                    </a:cubicBezTo>
                    <a:cubicBezTo>
                      <a:pt x="162" y="71"/>
                      <a:pt x="162" y="70"/>
                      <a:pt x="163" y="70"/>
                    </a:cubicBezTo>
                    <a:cubicBezTo>
                      <a:pt x="163" y="70"/>
                      <a:pt x="163" y="70"/>
                      <a:pt x="163" y="70"/>
                    </a:cubicBezTo>
                    <a:cubicBezTo>
                      <a:pt x="163" y="70"/>
                      <a:pt x="162" y="70"/>
                      <a:pt x="162" y="70"/>
                    </a:cubicBezTo>
                    <a:cubicBezTo>
                      <a:pt x="162" y="70"/>
                      <a:pt x="162" y="70"/>
                      <a:pt x="162" y="70"/>
                    </a:cubicBezTo>
                    <a:cubicBezTo>
                      <a:pt x="162" y="69"/>
                      <a:pt x="161" y="69"/>
                      <a:pt x="161" y="68"/>
                    </a:cubicBezTo>
                    <a:cubicBezTo>
                      <a:pt x="161" y="68"/>
                      <a:pt x="161" y="68"/>
                      <a:pt x="161" y="68"/>
                    </a:cubicBezTo>
                    <a:cubicBezTo>
                      <a:pt x="161" y="68"/>
                      <a:pt x="161" y="68"/>
                      <a:pt x="161" y="68"/>
                    </a:cubicBezTo>
                    <a:cubicBezTo>
                      <a:pt x="161" y="68"/>
                      <a:pt x="161" y="68"/>
                      <a:pt x="161" y="68"/>
                    </a:cubicBezTo>
                    <a:cubicBezTo>
                      <a:pt x="161" y="68"/>
                      <a:pt x="161" y="68"/>
                      <a:pt x="161" y="68"/>
                    </a:cubicBezTo>
                    <a:cubicBezTo>
                      <a:pt x="161" y="68"/>
                      <a:pt x="161" y="68"/>
                      <a:pt x="161" y="68"/>
                    </a:cubicBezTo>
                    <a:cubicBezTo>
                      <a:pt x="161" y="68"/>
                      <a:pt x="160" y="68"/>
                      <a:pt x="160" y="68"/>
                    </a:cubicBezTo>
                    <a:cubicBezTo>
                      <a:pt x="160" y="68"/>
                      <a:pt x="160" y="68"/>
                      <a:pt x="160" y="68"/>
                    </a:cubicBezTo>
                    <a:cubicBezTo>
                      <a:pt x="160" y="68"/>
                      <a:pt x="160" y="68"/>
                      <a:pt x="160" y="68"/>
                    </a:cubicBezTo>
                    <a:cubicBezTo>
                      <a:pt x="160" y="68"/>
                      <a:pt x="160" y="68"/>
                      <a:pt x="160" y="68"/>
                    </a:cubicBezTo>
                    <a:cubicBezTo>
                      <a:pt x="160" y="68"/>
                      <a:pt x="160" y="68"/>
                      <a:pt x="160" y="68"/>
                    </a:cubicBezTo>
                    <a:cubicBezTo>
                      <a:pt x="160" y="68"/>
                      <a:pt x="160" y="68"/>
                      <a:pt x="160" y="68"/>
                    </a:cubicBezTo>
                    <a:cubicBezTo>
                      <a:pt x="160" y="68"/>
                      <a:pt x="160" y="68"/>
                      <a:pt x="160" y="68"/>
                    </a:cubicBezTo>
                    <a:cubicBezTo>
                      <a:pt x="160" y="68"/>
                      <a:pt x="160" y="68"/>
                      <a:pt x="160" y="68"/>
                    </a:cubicBezTo>
                    <a:cubicBezTo>
                      <a:pt x="160" y="68"/>
                      <a:pt x="160" y="68"/>
                      <a:pt x="160" y="68"/>
                    </a:cubicBezTo>
                    <a:cubicBezTo>
                      <a:pt x="160" y="68"/>
                      <a:pt x="160" y="68"/>
                      <a:pt x="160" y="68"/>
                    </a:cubicBezTo>
                    <a:cubicBezTo>
                      <a:pt x="160" y="67"/>
                      <a:pt x="160" y="67"/>
                      <a:pt x="160" y="67"/>
                    </a:cubicBezTo>
                    <a:cubicBezTo>
                      <a:pt x="160" y="67"/>
                      <a:pt x="160" y="67"/>
                      <a:pt x="160" y="67"/>
                    </a:cubicBezTo>
                    <a:cubicBezTo>
                      <a:pt x="160" y="67"/>
                      <a:pt x="159" y="67"/>
                      <a:pt x="159" y="67"/>
                    </a:cubicBezTo>
                    <a:cubicBezTo>
                      <a:pt x="159" y="67"/>
                      <a:pt x="159" y="67"/>
                      <a:pt x="159" y="67"/>
                    </a:cubicBezTo>
                    <a:cubicBezTo>
                      <a:pt x="159" y="67"/>
                      <a:pt x="159" y="67"/>
                      <a:pt x="159" y="67"/>
                    </a:cubicBezTo>
                    <a:cubicBezTo>
                      <a:pt x="159" y="67"/>
                      <a:pt x="159" y="67"/>
                      <a:pt x="159" y="67"/>
                    </a:cubicBezTo>
                    <a:cubicBezTo>
                      <a:pt x="159" y="67"/>
                      <a:pt x="159" y="67"/>
                      <a:pt x="159" y="67"/>
                    </a:cubicBezTo>
                    <a:cubicBezTo>
                      <a:pt x="159" y="67"/>
                      <a:pt x="159" y="67"/>
                      <a:pt x="159" y="67"/>
                    </a:cubicBezTo>
                    <a:cubicBezTo>
                      <a:pt x="159" y="67"/>
                      <a:pt x="159" y="67"/>
                      <a:pt x="159" y="67"/>
                    </a:cubicBezTo>
                    <a:cubicBezTo>
                      <a:pt x="159" y="67"/>
                      <a:pt x="159" y="67"/>
                      <a:pt x="159" y="67"/>
                    </a:cubicBezTo>
                    <a:cubicBezTo>
                      <a:pt x="159" y="67"/>
                      <a:pt x="159" y="66"/>
                      <a:pt x="159" y="66"/>
                    </a:cubicBezTo>
                    <a:cubicBezTo>
                      <a:pt x="159" y="66"/>
                      <a:pt x="159" y="66"/>
                      <a:pt x="159" y="66"/>
                    </a:cubicBezTo>
                    <a:cubicBezTo>
                      <a:pt x="158" y="66"/>
                      <a:pt x="158" y="66"/>
                      <a:pt x="158" y="66"/>
                    </a:cubicBezTo>
                    <a:cubicBezTo>
                      <a:pt x="158" y="66"/>
                      <a:pt x="158" y="66"/>
                      <a:pt x="158" y="66"/>
                    </a:cubicBezTo>
                    <a:cubicBezTo>
                      <a:pt x="158" y="66"/>
                      <a:pt x="158" y="66"/>
                      <a:pt x="158" y="66"/>
                    </a:cubicBezTo>
                    <a:cubicBezTo>
                      <a:pt x="158" y="66"/>
                      <a:pt x="158" y="66"/>
                      <a:pt x="158" y="66"/>
                    </a:cubicBezTo>
                    <a:cubicBezTo>
                      <a:pt x="158" y="66"/>
                      <a:pt x="158" y="66"/>
                      <a:pt x="158" y="66"/>
                    </a:cubicBezTo>
                    <a:cubicBezTo>
                      <a:pt x="157" y="66"/>
                      <a:pt x="157" y="66"/>
                      <a:pt x="157" y="66"/>
                    </a:cubicBezTo>
                    <a:cubicBezTo>
                      <a:pt x="157" y="66"/>
                      <a:pt x="157" y="66"/>
                      <a:pt x="157" y="66"/>
                    </a:cubicBezTo>
                    <a:cubicBezTo>
                      <a:pt x="157" y="66"/>
                      <a:pt x="157" y="66"/>
                      <a:pt x="157" y="66"/>
                    </a:cubicBezTo>
                    <a:cubicBezTo>
                      <a:pt x="157" y="66"/>
                      <a:pt x="157" y="66"/>
                      <a:pt x="157" y="66"/>
                    </a:cubicBezTo>
                    <a:cubicBezTo>
                      <a:pt x="157" y="66"/>
                      <a:pt x="157" y="66"/>
                      <a:pt x="157" y="66"/>
                    </a:cubicBezTo>
                    <a:cubicBezTo>
                      <a:pt x="157" y="66"/>
                      <a:pt x="157" y="66"/>
                      <a:pt x="157" y="66"/>
                    </a:cubicBezTo>
                    <a:cubicBezTo>
                      <a:pt x="157" y="66"/>
                      <a:pt x="157" y="66"/>
                      <a:pt x="157" y="66"/>
                    </a:cubicBezTo>
                    <a:cubicBezTo>
                      <a:pt x="157" y="66"/>
                      <a:pt x="157" y="66"/>
                      <a:pt x="157" y="66"/>
                    </a:cubicBezTo>
                    <a:cubicBezTo>
                      <a:pt x="157" y="65"/>
                      <a:pt x="156" y="65"/>
                      <a:pt x="156" y="66"/>
                    </a:cubicBezTo>
                    <a:cubicBezTo>
                      <a:pt x="157" y="66"/>
                      <a:pt x="157" y="66"/>
                      <a:pt x="157" y="66"/>
                    </a:cubicBezTo>
                    <a:cubicBezTo>
                      <a:pt x="157" y="66"/>
                      <a:pt x="157" y="66"/>
                      <a:pt x="157" y="66"/>
                    </a:cubicBezTo>
                    <a:cubicBezTo>
                      <a:pt x="157" y="66"/>
                      <a:pt x="157" y="66"/>
                      <a:pt x="157" y="66"/>
                    </a:cubicBezTo>
                    <a:cubicBezTo>
                      <a:pt x="157" y="66"/>
                      <a:pt x="157" y="66"/>
                      <a:pt x="157" y="66"/>
                    </a:cubicBezTo>
                    <a:cubicBezTo>
                      <a:pt x="157" y="66"/>
                      <a:pt x="157" y="66"/>
                      <a:pt x="157" y="66"/>
                    </a:cubicBezTo>
                    <a:cubicBezTo>
                      <a:pt x="157" y="67"/>
                      <a:pt x="157" y="67"/>
                      <a:pt x="157" y="67"/>
                    </a:cubicBezTo>
                    <a:cubicBezTo>
                      <a:pt x="157" y="67"/>
                      <a:pt x="157" y="67"/>
                      <a:pt x="157" y="67"/>
                    </a:cubicBezTo>
                    <a:cubicBezTo>
                      <a:pt x="157" y="67"/>
                      <a:pt x="157" y="67"/>
                      <a:pt x="157" y="67"/>
                    </a:cubicBezTo>
                    <a:cubicBezTo>
                      <a:pt x="157" y="67"/>
                      <a:pt x="157" y="67"/>
                      <a:pt x="157" y="67"/>
                    </a:cubicBezTo>
                    <a:cubicBezTo>
                      <a:pt x="157" y="67"/>
                      <a:pt x="157" y="67"/>
                      <a:pt x="157" y="67"/>
                    </a:cubicBezTo>
                    <a:cubicBezTo>
                      <a:pt x="157" y="67"/>
                      <a:pt x="157" y="67"/>
                      <a:pt x="157" y="67"/>
                    </a:cubicBezTo>
                    <a:cubicBezTo>
                      <a:pt x="157" y="67"/>
                      <a:pt x="157" y="67"/>
                      <a:pt x="157" y="67"/>
                    </a:cubicBezTo>
                    <a:cubicBezTo>
                      <a:pt x="157" y="67"/>
                      <a:pt x="158" y="67"/>
                      <a:pt x="158" y="67"/>
                    </a:cubicBezTo>
                    <a:cubicBezTo>
                      <a:pt x="158" y="67"/>
                      <a:pt x="158" y="67"/>
                      <a:pt x="158" y="67"/>
                    </a:cubicBezTo>
                    <a:cubicBezTo>
                      <a:pt x="158" y="67"/>
                      <a:pt x="158" y="67"/>
                      <a:pt x="158" y="67"/>
                    </a:cubicBezTo>
                    <a:cubicBezTo>
                      <a:pt x="158" y="67"/>
                      <a:pt x="158" y="67"/>
                      <a:pt x="158" y="67"/>
                    </a:cubicBezTo>
                    <a:cubicBezTo>
                      <a:pt x="158" y="68"/>
                      <a:pt x="158" y="68"/>
                      <a:pt x="158" y="68"/>
                    </a:cubicBezTo>
                    <a:cubicBezTo>
                      <a:pt x="158" y="68"/>
                      <a:pt x="158" y="68"/>
                      <a:pt x="158" y="68"/>
                    </a:cubicBezTo>
                    <a:cubicBezTo>
                      <a:pt x="158" y="68"/>
                      <a:pt x="158" y="68"/>
                      <a:pt x="158" y="68"/>
                    </a:cubicBezTo>
                    <a:cubicBezTo>
                      <a:pt x="158" y="68"/>
                      <a:pt x="158" y="68"/>
                      <a:pt x="158" y="68"/>
                    </a:cubicBezTo>
                    <a:cubicBezTo>
                      <a:pt x="158" y="68"/>
                      <a:pt x="158" y="68"/>
                      <a:pt x="158" y="68"/>
                    </a:cubicBezTo>
                    <a:cubicBezTo>
                      <a:pt x="158" y="68"/>
                      <a:pt x="159" y="68"/>
                      <a:pt x="159" y="68"/>
                    </a:cubicBezTo>
                    <a:cubicBezTo>
                      <a:pt x="159" y="68"/>
                      <a:pt x="159" y="68"/>
                      <a:pt x="159" y="68"/>
                    </a:cubicBezTo>
                    <a:cubicBezTo>
                      <a:pt x="159" y="68"/>
                      <a:pt x="159" y="68"/>
                      <a:pt x="159" y="69"/>
                    </a:cubicBezTo>
                    <a:cubicBezTo>
                      <a:pt x="159" y="69"/>
                      <a:pt x="159" y="69"/>
                      <a:pt x="159" y="69"/>
                    </a:cubicBezTo>
                    <a:cubicBezTo>
                      <a:pt x="159" y="69"/>
                      <a:pt x="159" y="69"/>
                      <a:pt x="159" y="69"/>
                    </a:cubicBezTo>
                    <a:cubicBezTo>
                      <a:pt x="159" y="69"/>
                      <a:pt x="159" y="69"/>
                      <a:pt x="159" y="69"/>
                    </a:cubicBezTo>
                    <a:cubicBezTo>
                      <a:pt x="159" y="69"/>
                      <a:pt x="159" y="69"/>
                      <a:pt x="159" y="69"/>
                    </a:cubicBezTo>
                    <a:cubicBezTo>
                      <a:pt x="159" y="69"/>
                      <a:pt x="159" y="69"/>
                      <a:pt x="159" y="69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59" y="70"/>
                      <a:pt x="159" y="70"/>
                      <a:pt x="160" y="70"/>
                    </a:cubicBezTo>
                    <a:cubicBezTo>
                      <a:pt x="160" y="70"/>
                      <a:pt x="160" y="70"/>
                      <a:pt x="160" y="70"/>
                    </a:cubicBezTo>
                    <a:cubicBezTo>
                      <a:pt x="160" y="70"/>
                      <a:pt x="160" y="70"/>
                      <a:pt x="160" y="70"/>
                    </a:cubicBezTo>
                    <a:cubicBezTo>
                      <a:pt x="160" y="70"/>
                      <a:pt x="160" y="70"/>
                      <a:pt x="160" y="70"/>
                    </a:cubicBezTo>
                    <a:cubicBezTo>
                      <a:pt x="160" y="70"/>
                      <a:pt x="160" y="70"/>
                      <a:pt x="160" y="70"/>
                    </a:cubicBezTo>
                    <a:cubicBezTo>
                      <a:pt x="160" y="70"/>
                      <a:pt x="160" y="70"/>
                      <a:pt x="160" y="71"/>
                    </a:cubicBezTo>
                    <a:cubicBezTo>
                      <a:pt x="160" y="71"/>
                      <a:pt x="160" y="71"/>
                      <a:pt x="160" y="71"/>
                    </a:cubicBezTo>
                    <a:cubicBezTo>
                      <a:pt x="160" y="71"/>
                      <a:pt x="160" y="71"/>
                      <a:pt x="160" y="71"/>
                    </a:cubicBezTo>
                    <a:cubicBezTo>
                      <a:pt x="160" y="71"/>
                      <a:pt x="160" y="71"/>
                      <a:pt x="160" y="71"/>
                    </a:cubicBezTo>
                    <a:cubicBezTo>
                      <a:pt x="160" y="71"/>
                      <a:pt x="160" y="71"/>
                      <a:pt x="160" y="71"/>
                    </a:cubicBezTo>
                    <a:cubicBezTo>
                      <a:pt x="160" y="71"/>
                      <a:pt x="160" y="71"/>
                      <a:pt x="160" y="71"/>
                    </a:cubicBezTo>
                    <a:cubicBezTo>
                      <a:pt x="160" y="71"/>
                      <a:pt x="160" y="71"/>
                      <a:pt x="160" y="71"/>
                    </a:cubicBezTo>
                    <a:cubicBezTo>
                      <a:pt x="160" y="71"/>
                      <a:pt x="160" y="71"/>
                      <a:pt x="160" y="71"/>
                    </a:cubicBezTo>
                    <a:cubicBezTo>
                      <a:pt x="160" y="71"/>
                      <a:pt x="160" y="71"/>
                      <a:pt x="160" y="72"/>
                    </a:cubicBezTo>
                    <a:cubicBezTo>
                      <a:pt x="161" y="72"/>
                      <a:pt x="160" y="72"/>
                      <a:pt x="161" y="72"/>
                    </a:cubicBezTo>
                    <a:cubicBezTo>
                      <a:pt x="161" y="72"/>
                      <a:pt x="161" y="72"/>
                      <a:pt x="161" y="72"/>
                    </a:cubicBezTo>
                    <a:cubicBezTo>
                      <a:pt x="161" y="72"/>
                      <a:pt x="161" y="72"/>
                      <a:pt x="161" y="72"/>
                    </a:cubicBezTo>
                    <a:cubicBezTo>
                      <a:pt x="161" y="72"/>
                      <a:pt x="161" y="72"/>
                      <a:pt x="161" y="72"/>
                    </a:cubicBezTo>
                    <a:cubicBezTo>
                      <a:pt x="161" y="72"/>
                      <a:pt x="161" y="72"/>
                      <a:pt x="161" y="72"/>
                    </a:cubicBezTo>
                    <a:cubicBezTo>
                      <a:pt x="161" y="73"/>
                      <a:pt x="161" y="73"/>
                      <a:pt x="161" y="73"/>
                    </a:cubicBezTo>
                    <a:cubicBezTo>
                      <a:pt x="161" y="73"/>
                      <a:pt x="161" y="73"/>
                      <a:pt x="161" y="73"/>
                    </a:cubicBezTo>
                    <a:cubicBezTo>
                      <a:pt x="161" y="73"/>
                      <a:pt x="161" y="73"/>
                      <a:pt x="161" y="73"/>
                    </a:cubicBezTo>
                    <a:cubicBezTo>
                      <a:pt x="161" y="73"/>
                      <a:pt x="161" y="73"/>
                      <a:pt x="161" y="73"/>
                    </a:cubicBezTo>
                    <a:cubicBezTo>
                      <a:pt x="161" y="73"/>
                      <a:pt x="161" y="73"/>
                      <a:pt x="161" y="73"/>
                    </a:cubicBezTo>
                    <a:cubicBezTo>
                      <a:pt x="161" y="73"/>
                      <a:pt x="161" y="73"/>
                      <a:pt x="161" y="73"/>
                    </a:cubicBezTo>
                    <a:cubicBezTo>
                      <a:pt x="161" y="73"/>
                      <a:pt x="162" y="73"/>
                      <a:pt x="162" y="73"/>
                    </a:cubicBezTo>
                    <a:cubicBezTo>
                      <a:pt x="162" y="73"/>
                      <a:pt x="162" y="73"/>
                      <a:pt x="162" y="73"/>
                    </a:cubicBezTo>
                    <a:cubicBezTo>
                      <a:pt x="162" y="73"/>
                      <a:pt x="162" y="73"/>
                      <a:pt x="162" y="73"/>
                    </a:cubicBezTo>
                    <a:cubicBezTo>
                      <a:pt x="162" y="73"/>
                      <a:pt x="162" y="74"/>
                      <a:pt x="162" y="74"/>
                    </a:cubicBezTo>
                    <a:cubicBezTo>
                      <a:pt x="162" y="74"/>
                      <a:pt x="162" y="74"/>
                      <a:pt x="162" y="74"/>
                    </a:cubicBezTo>
                    <a:cubicBezTo>
                      <a:pt x="162" y="74"/>
                      <a:pt x="162" y="74"/>
                      <a:pt x="162" y="74"/>
                    </a:cubicBezTo>
                    <a:cubicBezTo>
                      <a:pt x="162" y="74"/>
                      <a:pt x="162" y="74"/>
                      <a:pt x="162" y="74"/>
                    </a:cubicBezTo>
                    <a:cubicBezTo>
                      <a:pt x="162" y="74"/>
                      <a:pt x="162" y="74"/>
                      <a:pt x="162" y="74"/>
                    </a:cubicBezTo>
                    <a:cubicBezTo>
                      <a:pt x="162" y="74"/>
                      <a:pt x="162" y="74"/>
                      <a:pt x="162" y="74"/>
                    </a:cubicBezTo>
                    <a:cubicBezTo>
                      <a:pt x="162" y="74"/>
                      <a:pt x="162" y="74"/>
                      <a:pt x="162" y="74"/>
                    </a:cubicBezTo>
                    <a:cubicBezTo>
                      <a:pt x="162" y="74"/>
                      <a:pt x="162" y="74"/>
                      <a:pt x="162" y="74"/>
                    </a:cubicBezTo>
                    <a:cubicBezTo>
                      <a:pt x="162" y="74"/>
                      <a:pt x="163" y="74"/>
                      <a:pt x="163" y="74"/>
                    </a:cubicBezTo>
                    <a:cubicBezTo>
                      <a:pt x="163" y="74"/>
                      <a:pt x="163" y="74"/>
                      <a:pt x="163" y="74"/>
                    </a:cubicBezTo>
                    <a:cubicBezTo>
                      <a:pt x="163" y="74"/>
                      <a:pt x="163" y="74"/>
                      <a:pt x="163" y="75"/>
                    </a:cubicBezTo>
                    <a:cubicBezTo>
                      <a:pt x="163" y="75"/>
                      <a:pt x="163" y="75"/>
                      <a:pt x="163" y="75"/>
                    </a:cubicBezTo>
                    <a:cubicBezTo>
                      <a:pt x="163" y="75"/>
                      <a:pt x="163" y="75"/>
                      <a:pt x="163" y="75"/>
                    </a:cubicBezTo>
                    <a:cubicBezTo>
                      <a:pt x="163" y="75"/>
                      <a:pt x="163" y="75"/>
                      <a:pt x="163" y="75"/>
                    </a:cubicBezTo>
                    <a:cubicBezTo>
                      <a:pt x="163" y="75"/>
                      <a:pt x="163" y="75"/>
                      <a:pt x="163" y="75"/>
                    </a:cubicBezTo>
                    <a:cubicBezTo>
                      <a:pt x="163" y="75"/>
                      <a:pt x="163" y="75"/>
                      <a:pt x="163" y="75"/>
                    </a:cubicBezTo>
                    <a:cubicBezTo>
                      <a:pt x="163" y="75"/>
                      <a:pt x="163" y="75"/>
                      <a:pt x="163" y="75"/>
                    </a:cubicBezTo>
                    <a:cubicBezTo>
                      <a:pt x="163" y="75"/>
                      <a:pt x="163" y="75"/>
                      <a:pt x="163" y="75"/>
                    </a:cubicBezTo>
                    <a:cubicBezTo>
                      <a:pt x="164" y="75"/>
                      <a:pt x="164" y="75"/>
                      <a:pt x="164" y="75"/>
                    </a:cubicBezTo>
                    <a:cubicBezTo>
                      <a:pt x="164" y="75"/>
                      <a:pt x="164" y="75"/>
                      <a:pt x="164" y="75"/>
                    </a:cubicBezTo>
                    <a:close/>
                    <a:moveTo>
                      <a:pt x="160" y="72"/>
                    </a:moveTo>
                    <a:cubicBezTo>
                      <a:pt x="160" y="72"/>
                      <a:pt x="160" y="72"/>
                      <a:pt x="160" y="72"/>
                    </a:cubicBezTo>
                    <a:cubicBezTo>
                      <a:pt x="160" y="72"/>
                      <a:pt x="160" y="72"/>
                      <a:pt x="160" y="72"/>
                    </a:cubicBezTo>
                    <a:close/>
                    <a:moveTo>
                      <a:pt x="162" y="73"/>
                    </a:moveTo>
                    <a:cubicBezTo>
                      <a:pt x="162" y="73"/>
                      <a:pt x="162" y="73"/>
                      <a:pt x="162" y="73"/>
                    </a:cubicBezTo>
                    <a:cubicBezTo>
                      <a:pt x="162" y="73"/>
                      <a:pt x="162" y="73"/>
                      <a:pt x="162" y="73"/>
                    </a:cubicBezTo>
                    <a:close/>
                    <a:moveTo>
                      <a:pt x="183" y="73"/>
                    </a:moveTo>
                    <a:cubicBezTo>
                      <a:pt x="183" y="73"/>
                      <a:pt x="183" y="73"/>
                      <a:pt x="183" y="73"/>
                    </a:cubicBezTo>
                    <a:cubicBezTo>
                      <a:pt x="183" y="73"/>
                      <a:pt x="183" y="73"/>
                      <a:pt x="183" y="73"/>
                    </a:cubicBezTo>
                    <a:close/>
                    <a:moveTo>
                      <a:pt x="182" y="72"/>
                    </a:moveTo>
                    <a:cubicBezTo>
                      <a:pt x="182" y="72"/>
                      <a:pt x="182" y="72"/>
                      <a:pt x="182" y="72"/>
                    </a:cubicBezTo>
                    <a:cubicBezTo>
                      <a:pt x="182" y="72"/>
                      <a:pt x="182" y="72"/>
                      <a:pt x="182" y="72"/>
                    </a:cubicBezTo>
                    <a:close/>
                    <a:moveTo>
                      <a:pt x="195" y="79"/>
                    </a:moveTo>
                    <a:cubicBezTo>
                      <a:pt x="195" y="79"/>
                      <a:pt x="195" y="79"/>
                      <a:pt x="195" y="79"/>
                    </a:cubicBezTo>
                    <a:cubicBezTo>
                      <a:pt x="195" y="79"/>
                      <a:pt x="195" y="79"/>
                      <a:pt x="195" y="79"/>
                    </a:cubicBezTo>
                    <a:close/>
                    <a:moveTo>
                      <a:pt x="190" y="72"/>
                    </a:moveTo>
                    <a:cubicBezTo>
                      <a:pt x="190" y="72"/>
                      <a:pt x="190" y="72"/>
                      <a:pt x="190" y="72"/>
                    </a:cubicBezTo>
                    <a:cubicBezTo>
                      <a:pt x="190" y="72"/>
                      <a:pt x="190" y="72"/>
                      <a:pt x="190" y="72"/>
                    </a:cubicBezTo>
                    <a:close/>
                    <a:moveTo>
                      <a:pt x="187" y="75"/>
                    </a:moveTo>
                    <a:cubicBezTo>
                      <a:pt x="187" y="75"/>
                      <a:pt x="187" y="75"/>
                      <a:pt x="187" y="75"/>
                    </a:cubicBezTo>
                    <a:cubicBezTo>
                      <a:pt x="187" y="75"/>
                      <a:pt x="187" y="75"/>
                      <a:pt x="187" y="75"/>
                    </a:cubicBezTo>
                    <a:close/>
                    <a:moveTo>
                      <a:pt x="195" y="78"/>
                    </a:moveTo>
                    <a:cubicBezTo>
                      <a:pt x="195" y="78"/>
                      <a:pt x="195" y="78"/>
                      <a:pt x="194" y="78"/>
                    </a:cubicBezTo>
                    <a:cubicBezTo>
                      <a:pt x="194" y="78"/>
                      <a:pt x="194" y="78"/>
                      <a:pt x="194" y="78"/>
                    </a:cubicBezTo>
                    <a:cubicBezTo>
                      <a:pt x="194" y="77"/>
                      <a:pt x="194" y="77"/>
                      <a:pt x="194" y="77"/>
                    </a:cubicBezTo>
                    <a:cubicBezTo>
                      <a:pt x="194" y="77"/>
                      <a:pt x="194" y="77"/>
                      <a:pt x="194" y="77"/>
                    </a:cubicBezTo>
                    <a:cubicBezTo>
                      <a:pt x="194" y="77"/>
                      <a:pt x="194" y="77"/>
                      <a:pt x="194" y="77"/>
                    </a:cubicBezTo>
                    <a:cubicBezTo>
                      <a:pt x="194" y="77"/>
                      <a:pt x="194" y="77"/>
                      <a:pt x="193" y="77"/>
                    </a:cubicBezTo>
                    <a:cubicBezTo>
                      <a:pt x="193" y="77"/>
                      <a:pt x="193" y="77"/>
                      <a:pt x="193" y="77"/>
                    </a:cubicBezTo>
                    <a:cubicBezTo>
                      <a:pt x="193" y="76"/>
                      <a:pt x="193" y="76"/>
                      <a:pt x="193" y="76"/>
                    </a:cubicBezTo>
                    <a:cubicBezTo>
                      <a:pt x="193" y="76"/>
                      <a:pt x="193" y="76"/>
                      <a:pt x="193" y="76"/>
                    </a:cubicBezTo>
                    <a:cubicBezTo>
                      <a:pt x="193" y="76"/>
                      <a:pt x="193" y="76"/>
                      <a:pt x="193" y="76"/>
                    </a:cubicBezTo>
                    <a:cubicBezTo>
                      <a:pt x="193" y="76"/>
                      <a:pt x="193" y="75"/>
                      <a:pt x="193" y="75"/>
                    </a:cubicBezTo>
                    <a:cubicBezTo>
                      <a:pt x="193" y="75"/>
                      <a:pt x="193" y="75"/>
                      <a:pt x="193" y="75"/>
                    </a:cubicBezTo>
                    <a:cubicBezTo>
                      <a:pt x="193" y="75"/>
                      <a:pt x="193" y="75"/>
                      <a:pt x="193" y="75"/>
                    </a:cubicBezTo>
                    <a:cubicBezTo>
                      <a:pt x="193" y="75"/>
                      <a:pt x="193" y="75"/>
                      <a:pt x="193" y="75"/>
                    </a:cubicBezTo>
                    <a:cubicBezTo>
                      <a:pt x="193" y="75"/>
                      <a:pt x="193" y="75"/>
                      <a:pt x="193" y="75"/>
                    </a:cubicBezTo>
                    <a:cubicBezTo>
                      <a:pt x="193" y="75"/>
                      <a:pt x="193" y="75"/>
                      <a:pt x="193" y="75"/>
                    </a:cubicBezTo>
                    <a:cubicBezTo>
                      <a:pt x="193" y="75"/>
                      <a:pt x="193" y="75"/>
                      <a:pt x="193" y="75"/>
                    </a:cubicBezTo>
                    <a:cubicBezTo>
                      <a:pt x="193" y="75"/>
                      <a:pt x="193" y="75"/>
                      <a:pt x="193" y="75"/>
                    </a:cubicBezTo>
                    <a:cubicBezTo>
                      <a:pt x="193" y="75"/>
                      <a:pt x="193" y="75"/>
                      <a:pt x="193" y="75"/>
                    </a:cubicBezTo>
                    <a:cubicBezTo>
                      <a:pt x="193" y="75"/>
                      <a:pt x="193" y="75"/>
                      <a:pt x="193" y="75"/>
                    </a:cubicBezTo>
                    <a:cubicBezTo>
                      <a:pt x="193" y="75"/>
                      <a:pt x="193" y="75"/>
                      <a:pt x="193" y="75"/>
                    </a:cubicBezTo>
                    <a:cubicBezTo>
                      <a:pt x="193" y="75"/>
                      <a:pt x="193" y="75"/>
                      <a:pt x="193" y="75"/>
                    </a:cubicBezTo>
                    <a:cubicBezTo>
                      <a:pt x="193" y="75"/>
                      <a:pt x="193" y="74"/>
                      <a:pt x="192" y="74"/>
                    </a:cubicBezTo>
                    <a:cubicBezTo>
                      <a:pt x="192" y="74"/>
                      <a:pt x="192" y="74"/>
                      <a:pt x="192" y="74"/>
                    </a:cubicBezTo>
                    <a:cubicBezTo>
                      <a:pt x="192" y="74"/>
                      <a:pt x="192" y="74"/>
                      <a:pt x="192" y="74"/>
                    </a:cubicBezTo>
                    <a:cubicBezTo>
                      <a:pt x="192" y="74"/>
                      <a:pt x="192" y="74"/>
                      <a:pt x="192" y="74"/>
                    </a:cubicBezTo>
                    <a:cubicBezTo>
                      <a:pt x="192" y="74"/>
                      <a:pt x="192" y="74"/>
                      <a:pt x="192" y="74"/>
                    </a:cubicBezTo>
                    <a:cubicBezTo>
                      <a:pt x="192" y="74"/>
                      <a:pt x="192" y="74"/>
                      <a:pt x="192" y="74"/>
                    </a:cubicBezTo>
                    <a:cubicBezTo>
                      <a:pt x="192" y="74"/>
                      <a:pt x="192" y="74"/>
                      <a:pt x="192" y="74"/>
                    </a:cubicBezTo>
                    <a:cubicBezTo>
                      <a:pt x="192" y="74"/>
                      <a:pt x="192" y="74"/>
                      <a:pt x="192" y="74"/>
                    </a:cubicBezTo>
                    <a:cubicBezTo>
                      <a:pt x="192" y="73"/>
                      <a:pt x="192" y="74"/>
                      <a:pt x="192" y="73"/>
                    </a:cubicBezTo>
                    <a:cubicBezTo>
                      <a:pt x="192" y="73"/>
                      <a:pt x="192" y="73"/>
                      <a:pt x="192" y="73"/>
                    </a:cubicBezTo>
                    <a:cubicBezTo>
                      <a:pt x="192" y="73"/>
                      <a:pt x="191" y="73"/>
                      <a:pt x="191" y="73"/>
                    </a:cubicBezTo>
                    <a:cubicBezTo>
                      <a:pt x="191" y="73"/>
                      <a:pt x="191" y="73"/>
                      <a:pt x="191" y="73"/>
                    </a:cubicBezTo>
                    <a:cubicBezTo>
                      <a:pt x="191" y="73"/>
                      <a:pt x="191" y="73"/>
                      <a:pt x="191" y="73"/>
                    </a:cubicBezTo>
                    <a:cubicBezTo>
                      <a:pt x="191" y="73"/>
                      <a:pt x="191" y="73"/>
                      <a:pt x="191" y="73"/>
                    </a:cubicBezTo>
                    <a:cubicBezTo>
                      <a:pt x="191" y="73"/>
                      <a:pt x="191" y="73"/>
                      <a:pt x="191" y="73"/>
                    </a:cubicBezTo>
                    <a:cubicBezTo>
                      <a:pt x="191" y="73"/>
                      <a:pt x="191" y="73"/>
                      <a:pt x="191" y="73"/>
                    </a:cubicBezTo>
                    <a:cubicBezTo>
                      <a:pt x="191" y="73"/>
                      <a:pt x="190" y="73"/>
                      <a:pt x="190" y="73"/>
                    </a:cubicBezTo>
                    <a:cubicBezTo>
                      <a:pt x="190" y="73"/>
                      <a:pt x="190" y="73"/>
                      <a:pt x="190" y="73"/>
                    </a:cubicBezTo>
                    <a:cubicBezTo>
                      <a:pt x="190" y="73"/>
                      <a:pt x="190" y="73"/>
                      <a:pt x="190" y="73"/>
                    </a:cubicBezTo>
                    <a:cubicBezTo>
                      <a:pt x="190" y="73"/>
                      <a:pt x="190" y="73"/>
                      <a:pt x="190" y="73"/>
                    </a:cubicBezTo>
                    <a:cubicBezTo>
                      <a:pt x="190" y="72"/>
                      <a:pt x="190" y="73"/>
                      <a:pt x="190" y="72"/>
                    </a:cubicBezTo>
                    <a:cubicBezTo>
                      <a:pt x="189" y="72"/>
                      <a:pt x="189" y="72"/>
                      <a:pt x="189" y="72"/>
                    </a:cubicBezTo>
                    <a:cubicBezTo>
                      <a:pt x="189" y="72"/>
                      <a:pt x="189" y="72"/>
                      <a:pt x="189" y="72"/>
                    </a:cubicBezTo>
                    <a:cubicBezTo>
                      <a:pt x="189" y="72"/>
                      <a:pt x="189" y="72"/>
                      <a:pt x="189" y="72"/>
                    </a:cubicBezTo>
                    <a:cubicBezTo>
                      <a:pt x="189" y="72"/>
                      <a:pt x="189" y="72"/>
                      <a:pt x="189" y="72"/>
                    </a:cubicBezTo>
                    <a:cubicBezTo>
                      <a:pt x="189" y="72"/>
                      <a:pt x="189" y="72"/>
                      <a:pt x="189" y="72"/>
                    </a:cubicBezTo>
                    <a:cubicBezTo>
                      <a:pt x="189" y="72"/>
                      <a:pt x="189" y="72"/>
                      <a:pt x="189" y="72"/>
                    </a:cubicBezTo>
                    <a:cubicBezTo>
                      <a:pt x="189" y="72"/>
                      <a:pt x="189" y="72"/>
                      <a:pt x="189" y="72"/>
                    </a:cubicBezTo>
                    <a:cubicBezTo>
                      <a:pt x="189" y="72"/>
                      <a:pt x="189" y="72"/>
                      <a:pt x="189" y="72"/>
                    </a:cubicBezTo>
                    <a:cubicBezTo>
                      <a:pt x="189" y="72"/>
                      <a:pt x="189" y="72"/>
                      <a:pt x="189" y="72"/>
                    </a:cubicBezTo>
                    <a:cubicBezTo>
                      <a:pt x="189" y="72"/>
                      <a:pt x="189" y="72"/>
                      <a:pt x="189" y="72"/>
                    </a:cubicBezTo>
                    <a:cubicBezTo>
                      <a:pt x="189" y="72"/>
                      <a:pt x="189" y="72"/>
                      <a:pt x="189" y="72"/>
                    </a:cubicBezTo>
                    <a:cubicBezTo>
                      <a:pt x="189" y="72"/>
                      <a:pt x="189" y="72"/>
                      <a:pt x="189" y="72"/>
                    </a:cubicBezTo>
                    <a:cubicBezTo>
                      <a:pt x="188" y="72"/>
                      <a:pt x="188" y="72"/>
                      <a:pt x="188" y="72"/>
                    </a:cubicBezTo>
                    <a:cubicBezTo>
                      <a:pt x="188" y="72"/>
                      <a:pt x="188" y="72"/>
                      <a:pt x="188" y="72"/>
                    </a:cubicBezTo>
                    <a:cubicBezTo>
                      <a:pt x="188" y="72"/>
                      <a:pt x="188" y="72"/>
                      <a:pt x="188" y="72"/>
                    </a:cubicBezTo>
                    <a:cubicBezTo>
                      <a:pt x="188" y="72"/>
                      <a:pt x="188" y="72"/>
                      <a:pt x="188" y="72"/>
                    </a:cubicBezTo>
                    <a:cubicBezTo>
                      <a:pt x="188" y="72"/>
                      <a:pt x="187" y="72"/>
                      <a:pt x="187" y="72"/>
                    </a:cubicBezTo>
                    <a:cubicBezTo>
                      <a:pt x="187" y="72"/>
                      <a:pt x="187" y="72"/>
                      <a:pt x="187" y="72"/>
                    </a:cubicBezTo>
                    <a:cubicBezTo>
                      <a:pt x="187" y="72"/>
                      <a:pt x="187" y="72"/>
                      <a:pt x="187" y="72"/>
                    </a:cubicBezTo>
                    <a:cubicBezTo>
                      <a:pt x="187" y="72"/>
                      <a:pt x="187" y="72"/>
                      <a:pt x="187" y="72"/>
                    </a:cubicBezTo>
                    <a:cubicBezTo>
                      <a:pt x="187" y="72"/>
                      <a:pt x="187" y="71"/>
                      <a:pt x="187" y="71"/>
                    </a:cubicBezTo>
                    <a:cubicBezTo>
                      <a:pt x="187" y="71"/>
                      <a:pt x="187" y="71"/>
                      <a:pt x="187" y="71"/>
                    </a:cubicBezTo>
                    <a:cubicBezTo>
                      <a:pt x="187" y="71"/>
                      <a:pt x="187" y="71"/>
                      <a:pt x="187" y="71"/>
                    </a:cubicBezTo>
                    <a:cubicBezTo>
                      <a:pt x="187" y="71"/>
                      <a:pt x="187" y="71"/>
                      <a:pt x="187" y="71"/>
                    </a:cubicBezTo>
                    <a:cubicBezTo>
                      <a:pt x="187" y="71"/>
                      <a:pt x="187" y="71"/>
                      <a:pt x="187" y="71"/>
                    </a:cubicBezTo>
                    <a:cubicBezTo>
                      <a:pt x="187" y="71"/>
                      <a:pt x="186" y="71"/>
                      <a:pt x="186" y="71"/>
                    </a:cubicBezTo>
                    <a:cubicBezTo>
                      <a:pt x="186" y="71"/>
                      <a:pt x="186" y="71"/>
                      <a:pt x="186" y="71"/>
                    </a:cubicBezTo>
                    <a:cubicBezTo>
                      <a:pt x="186" y="71"/>
                      <a:pt x="186" y="71"/>
                      <a:pt x="186" y="71"/>
                    </a:cubicBezTo>
                    <a:cubicBezTo>
                      <a:pt x="186" y="71"/>
                      <a:pt x="186" y="71"/>
                      <a:pt x="186" y="71"/>
                    </a:cubicBezTo>
                    <a:cubicBezTo>
                      <a:pt x="186" y="71"/>
                      <a:pt x="186" y="71"/>
                      <a:pt x="186" y="71"/>
                    </a:cubicBezTo>
                    <a:cubicBezTo>
                      <a:pt x="186" y="71"/>
                      <a:pt x="186" y="71"/>
                      <a:pt x="186" y="71"/>
                    </a:cubicBezTo>
                    <a:cubicBezTo>
                      <a:pt x="186" y="71"/>
                      <a:pt x="186" y="71"/>
                      <a:pt x="186" y="71"/>
                    </a:cubicBezTo>
                    <a:cubicBezTo>
                      <a:pt x="186" y="71"/>
                      <a:pt x="186" y="71"/>
                      <a:pt x="186" y="71"/>
                    </a:cubicBezTo>
                    <a:cubicBezTo>
                      <a:pt x="186" y="71"/>
                      <a:pt x="186" y="71"/>
                      <a:pt x="186" y="71"/>
                    </a:cubicBezTo>
                    <a:cubicBezTo>
                      <a:pt x="186" y="72"/>
                      <a:pt x="186" y="72"/>
                      <a:pt x="186" y="72"/>
                    </a:cubicBezTo>
                    <a:cubicBezTo>
                      <a:pt x="186" y="72"/>
                      <a:pt x="186" y="72"/>
                      <a:pt x="185" y="72"/>
                    </a:cubicBezTo>
                    <a:cubicBezTo>
                      <a:pt x="185" y="72"/>
                      <a:pt x="185" y="72"/>
                      <a:pt x="185" y="72"/>
                    </a:cubicBezTo>
                    <a:cubicBezTo>
                      <a:pt x="185" y="72"/>
                      <a:pt x="185" y="72"/>
                      <a:pt x="185" y="72"/>
                    </a:cubicBezTo>
                    <a:cubicBezTo>
                      <a:pt x="185" y="72"/>
                      <a:pt x="185" y="72"/>
                      <a:pt x="185" y="72"/>
                    </a:cubicBezTo>
                    <a:cubicBezTo>
                      <a:pt x="185" y="72"/>
                      <a:pt x="185" y="72"/>
                      <a:pt x="185" y="72"/>
                    </a:cubicBezTo>
                    <a:cubicBezTo>
                      <a:pt x="185" y="72"/>
                      <a:pt x="185" y="72"/>
                      <a:pt x="185" y="72"/>
                    </a:cubicBezTo>
                    <a:cubicBezTo>
                      <a:pt x="185" y="72"/>
                      <a:pt x="185" y="72"/>
                      <a:pt x="185" y="72"/>
                    </a:cubicBezTo>
                    <a:cubicBezTo>
                      <a:pt x="185" y="72"/>
                      <a:pt x="185" y="72"/>
                      <a:pt x="185" y="72"/>
                    </a:cubicBezTo>
                    <a:cubicBezTo>
                      <a:pt x="185" y="72"/>
                      <a:pt x="185" y="72"/>
                      <a:pt x="185" y="72"/>
                    </a:cubicBezTo>
                    <a:cubicBezTo>
                      <a:pt x="185" y="72"/>
                      <a:pt x="185" y="72"/>
                      <a:pt x="185" y="72"/>
                    </a:cubicBezTo>
                    <a:cubicBezTo>
                      <a:pt x="185" y="72"/>
                      <a:pt x="185" y="72"/>
                      <a:pt x="185" y="72"/>
                    </a:cubicBezTo>
                    <a:cubicBezTo>
                      <a:pt x="185" y="72"/>
                      <a:pt x="185" y="73"/>
                      <a:pt x="185" y="73"/>
                    </a:cubicBezTo>
                    <a:cubicBezTo>
                      <a:pt x="185" y="73"/>
                      <a:pt x="185" y="73"/>
                      <a:pt x="185" y="73"/>
                    </a:cubicBezTo>
                    <a:cubicBezTo>
                      <a:pt x="185" y="73"/>
                      <a:pt x="185" y="73"/>
                      <a:pt x="184" y="73"/>
                    </a:cubicBezTo>
                    <a:cubicBezTo>
                      <a:pt x="184" y="73"/>
                      <a:pt x="184" y="72"/>
                      <a:pt x="184" y="72"/>
                    </a:cubicBezTo>
                    <a:cubicBezTo>
                      <a:pt x="184" y="72"/>
                      <a:pt x="184" y="72"/>
                      <a:pt x="184" y="72"/>
                    </a:cubicBezTo>
                    <a:cubicBezTo>
                      <a:pt x="184" y="72"/>
                      <a:pt x="184" y="72"/>
                      <a:pt x="184" y="72"/>
                    </a:cubicBezTo>
                    <a:cubicBezTo>
                      <a:pt x="184" y="72"/>
                      <a:pt x="184" y="72"/>
                      <a:pt x="184" y="72"/>
                    </a:cubicBezTo>
                    <a:cubicBezTo>
                      <a:pt x="184" y="72"/>
                      <a:pt x="184" y="72"/>
                      <a:pt x="184" y="71"/>
                    </a:cubicBezTo>
                    <a:cubicBezTo>
                      <a:pt x="184" y="71"/>
                      <a:pt x="184" y="71"/>
                      <a:pt x="184" y="71"/>
                    </a:cubicBezTo>
                    <a:cubicBezTo>
                      <a:pt x="184" y="71"/>
                      <a:pt x="184" y="71"/>
                      <a:pt x="184" y="71"/>
                    </a:cubicBezTo>
                    <a:cubicBezTo>
                      <a:pt x="184" y="71"/>
                      <a:pt x="184" y="71"/>
                      <a:pt x="184" y="71"/>
                    </a:cubicBezTo>
                    <a:cubicBezTo>
                      <a:pt x="184" y="71"/>
                      <a:pt x="184" y="71"/>
                      <a:pt x="184" y="71"/>
                    </a:cubicBezTo>
                    <a:cubicBezTo>
                      <a:pt x="184" y="71"/>
                      <a:pt x="184" y="71"/>
                      <a:pt x="183" y="71"/>
                    </a:cubicBezTo>
                    <a:cubicBezTo>
                      <a:pt x="183" y="71"/>
                      <a:pt x="183" y="71"/>
                      <a:pt x="183" y="71"/>
                    </a:cubicBezTo>
                    <a:cubicBezTo>
                      <a:pt x="183" y="71"/>
                      <a:pt x="183" y="71"/>
                      <a:pt x="183" y="71"/>
                    </a:cubicBezTo>
                    <a:cubicBezTo>
                      <a:pt x="183" y="71"/>
                      <a:pt x="183" y="71"/>
                      <a:pt x="183" y="71"/>
                    </a:cubicBezTo>
                    <a:cubicBezTo>
                      <a:pt x="183" y="70"/>
                      <a:pt x="183" y="70"/>
                      <a:pt x="183" y="70"/>
                    </a:cubicBezTo>
                    <a:cubicBezTo>
                      <a:pt x="183" y="70"/>
                      <a:pt x="183" y="70"/>
                      <a:pt x="183" y="70"/>
                    </a:cubicBezTo>
                    <a:cubicBezTo>
                      <a:pt x="183" y="70"/>
                      <a:pt x="183" y="70"/>
                      <a:pt x="183" y="70"/>
                    </a:cubicBezTo>
                    <a:cubicBezTo>
                      <a:pt x="183" y="70"/>
                      <a:pt x="183" y="70"/>
                      <a:pt x="183" y="70"/>
                    </a:cubicBezTo>
                    <a:cubicBezTo>
                      <a:pt x="183" y="70"/>
                      <a:pt x="183" y="70"/>
                      <a:pt x="183" y="70"/>
                    </a:cubicBezTo>
                    <a:cubicBezTo>
                      <a:pt x="183" y="70"/>
                      <a:pt x="183" y="70"/>
                      <a:pt x="183" y="70"/>
                    </a:cubicBezTo>
                    <a:cubicBezTo>
                      <a:pt x="182" y="70"/>
                      <a:pt x="182" y="71"/>
                      <a:pt x="182" y="71"/>
                    </a:cubicBezTo>
                    <a:cubicBezTo>
                      <a:pt x="182" y="71"/>
                      <a:pt x="182" y="71"/>
                      <a:pt x="182" y="71"/>
                    </a:cubicBezTo>
                    <a:cubicBezTo>
                      <a:pt x="182" y="71"/>
                      <a:pt x="182" y="71"/>
                      <a:pt x="182" y="71"/>
                    </a:cubicBezTo>
                    <a:cubicBezTo>
                      <a:pt x="182" y="71"/>
                      <a:pt x="182" y="71"/>
                      <a:pt x="181" y="71"/>
                    </a:cubicBezTo>
                    <a:cubicBezTo>
                      <a:pt x="181" y="71"/>
                      <a:pt x="181" y="71"/>
                      <a:pt x="181" y="71"/>
                    </a:cubicBezTo>
                    <a:cubicBezTo>
                      <a:pt x="181" y="71"/>
                      <a:pt x="181" y="71"/>
                      <a:pt x="181" y="71"/>
                    </a:cubicBezTo>
                    <a:cubicBezTo>
                      <a:pt x="182" y="71"/>
                      <a:pt x="182" y="71"/>
                      <a:pt x="182" y="71"/>
                    </a:cubicBezTo>
                    <a:cubicBezTo>
                      <a:pt x="182" y="71"/>
                      <a:pt x="182" y="72"/>
                      <a:pt x="182" y="72"/>
                    </a:cubicBezTo>
                    <a:cubicBezTo>
                      <a:pt x="182" y="72"/>
                      <a:pt x="182" y="72"/>
                      <a:pt x="183" y="72"/>
                    </a:cubicBezTo>
                    <a:cubicBezTo>
                      <a:pt x="183" y="72"/>
                      <a:pt x="183" y="72"/>
                      <a:pt x="183" y="72"/>
                    </a:cubicBezTo>
                    <a:cubicBezTo>
                      <a:pt x="183" y="72"/>
                      <a:pt x="183" y="72"/>
                      <a:pt x="183" y="72"/>
                    </a:cubicBezTo>
                    <a:cubicBezTo>
                      <a:pt x="183" y="72"/>
                      <a:pt x="183" y="72"/>
                      <a:pt x="183" y="72"/>
                    </a:cubicBezTo>
                    <a:cubicBezTo>
                      <a:pt x="183" y="72"/>
                      <a:pt x="183" y="72"/>
                      <a:pt x="182" y="72"/>
                    </a:cubicBezTo>
                    <a:cubicBezTo>
                      <a:pt x="182" y="72"/>
                      <a:pt x="182" y="72"/>
                      <a:pt x="182" y="72"/>
                    </a:cubicBezTo>
                    <a:cubicBezTo>
                      <a:pt x="182" y="72"/>
                      <a:pt x="183" y="72"/>
                      <a:pt x="183" y="72"/>
                    </a:cubicBezTo>
                    <a:cubicBezTo>
                      <a:pt x="183" y="72"/>
                      <a:pt x="183" y="73"/>
                      <a:pt x="183" y="73"/>
                    </a:cubicBezTo>
                    <a:cubicBezTo>
                      <a:pt x="183" y="73"/>
                      <a:pt x="183" y="73"/>
                      <a:pt x="183" y="73"/>
                    </a:cubicBezTo>
                    <a:cubicBezTo>
                      <a:pt x="183" y="73"/>
                      <a:pt x="183" y="73"/>
                      <a:pt x="183" y="73"/>
                    </a:cubicBezTo>
                    <a:cubicBezTo>
                      <a:pt x="183" y="73"/>
                      <a:pt x="183" y="73"/>
                      <a:pt x="183" y="73"/>
                    </a:cubicBezTo>
                    <a:cubicBezTo>
                      <a:pt x="183" y="73"/>
                      <a:pt x="183" y="73"/>
                      <a:pt x="183" y="73"/>
                    </a:cubicBezTo>
                    <a:cubicBezTo>
                      <a:pt x="184" y="73"/>
                      <a:pt x="184" y="73"/>
                      <a:pt x="184" y="73"/>
                    </a:cubicBezTo>
                    <a:cubicBezTo>
                      <a:pt x="184" y="73"/>
                      <a:pt x="184" y="73"/>
                      <a:pt x="184" y="73"/>
                    </a:cubicBezTo>
                    <a:cubicBezTo>
                      <a:pt x="184" y="73"/>
                      <a:pt x="184" y="73"/>
                      <a:pt x="184" y="73"/>
                    </a:cubicBezTo>
                    <a:cubicBezTo>
                      <a:pt x="184" y="73"/>
                      <a:pt x="184" y="73"/>
                      <a:pt x="184" y="73"/>
                    </a:cubicBezTo>
                    <a:cubicBezTo>
                      <a:pt x="184" y="73"/>
                      <a:pt x="184" y="73"/>
                      <a:pt x="184" y="73"/>
                    </a:cubicBezTo>
                    <a:cubicBezTo>
                      <a:pt x="184" y="73"/>
                      <a:pt x="184" y="74"/>
                      <a:pt x="184" y="74"/>
                    </a:cubicBezTo>
                    <a:cubicBezTo>
                      <a:pt x="184" y="74"/>
                      <a:pt x="184" y="74"/>
                      <a:pt x="184" y="74"/>
                    </a:cubicBezTo>
                    <a:cubicBezTo>
                      <a:pt x="185" y="74"/>
                      <a:pt x="185" y="74"/>
                      <a:pt x="185" y="74"/>
                    </a:cubicBezTo>
                    <a:cubicBezTo>
                      <a:pt x="185" y="74"/>
                      <a:pt x="185" y="74"/>
                      <a:pt x="185" y="74"/>
                    </a:cubicBezTo>
                    <a:cubicBezTo>
                      <a:pt x="185" y="74"/>
                      <a:pt x="185" y="74"/>
                      <a:pt x="185" y="74"/>
                    </a:cubicBezTo>
                    <a:cubicBezTo>
                      <a:pt x="185" y="74"/>
                      <a:pt x="185" y="74"/>
                      <a:pt x="185" y="74"/>
                    </a:cubicBezTo>
                    <a:cubicBezTo>
                      <a:pt x="185" y="74"/>
                      <a:pt x="185" y="74"/>
                      <a:pt x="186" y="74"/>
                    </a:cubicBezTo>
                    <a:cubicBezTo>
                      <a:pt x="186" y="74"/>
                      <a:pt x="186" y="74"/>
                      <a:pt x="186" y="74"/>
                    </a:cubicBezTo>
                    <a:cubicBezTo>
                      <a:pt x="186" y="74"/>
                      <a:pt x="186" y="74"/>
                      <a:pt x="186" y="74"/>
                    </a:cubicBezTo>
                    <a:cubicBezTo>
                      <a:pt x="186" y="74"/>
                      <a:pt x="186" y="74"/>
                      <a:pt x="186" y="74"/>
                    </a:cubicBezTo>
                    <a:cubicBezTo>
                      <a:pt x="186" y="74"/>
                      <a:pt x="186" y="74"/>
                      <a:pt x="186" y="74"/>
                    </a:cubicBezTo>
                    <a:cubicBezTo>
                      <a:pt x="186" y="74"/>
                      <a:pt x="186" y="74"/>
                      <a:pt x="186" y="74"/>
                    </a:cubicBezTo>
                    <a:cubicBezTo>
                      <a:pt x="186" y="74"/>
                      <a:pt x="186" y="74"/>
                      <a:pt x="186" y="74"/>
                    </a:cubicBezTo>
                    <a:cubicBezTo>
                      <a:pt x="186" y="74"/>
                      <a:pt x="187" y="75"/>
                      <a:pt x="187" y="75"/>
                    </a:cubicBezTo>
                    <a:cubicBezTo>
                      <a:pt x="187" y="75"/>
                      <a:pt x="187" y="75"/>
                      <a:pt x="187" y="75"/>
                    </a:cubicBezTo>
                    <a:cubicBezTo>
                      <a:pt x="187" y="75"/>
                      <a:pt x="187" y="75"/>
                      <a:pt x="187" y="75"/>
                    </a:cubicBezTo>
                    <a:cubicBezTo>
                      <a:pt x="187" y="75"/>
                      <a:pt x="187" y="75"/>
                      <a:pt x="187" y="75"/>
                    </a:cubicBezTo>
                    <a:cubicBezTo>
                      <a:pt x="187" y="75"/>
                      <a:pt x="187" y="75"/>
                      <a:pt x="187" y="75"/>
                    </a:cubicBezTo>
                    <a:cubicBezTo>
                      <a:pt x="187" y="75"/>
                      <a:pt x="187" y="75"/>
                      <a:pt x="187" y="75"/>
                    </a:cubicBezTo>
                    <a:cubicBezTo>
                      <a:pt x="187" y="75"/>
                      <a:pt x="187" y="75"/>
                      <a:pt x="187" y="75"/>
                    </a:cubicBezTo>
                    <a:cubicBezTo>
                      <a:pt x="187" y="75"/>
                      <a:pt x="187" y="75"/>
                      <a:pt x="187" y="75"/>
                    </a:cubicBezTo>
                    <a:cubicBezTo>
                      <a:pt x="187" y="75"/>
                      <a:pt x="187" y="75"/>
                      <a:pt x="187" y="75"/>
                    </a:cubicBezTo>
                    <a:cubicBezTo>
                      <a:pt x="187" y="75"/>
                      <a:pt x="187" y="75"/>
                      <a:pt x="187" y="75"/>
                    </a:cubicBezTo>
                    <a:cubicBezTo>
                      <a:pt x="187" y="76"/>
                      <a:pt x="187" y="76"/>
                      <a:pt x="187" y="76"/>
                    </a:cubicBezTo>
                    <a:cubicBezTo>
                      <a:pt x="187" y="76"/>
                      <a:pt x="187" y="76"/>
                      <a:pt x="187" y="76"/>
                    </a:cubicBezTo>
                    <a:cubicBezTo>
                      <a:pt x="186" y="76"/>
                      <a:pt x="186" y="76"/>
                      <a:pt x="186" y="76"/>
                    </a:cubicBezTo>
                    <a:cubicBezTo>
                      <a:pt x="186" y="76"/>
                      <a:pt x="186" y="76"/>
                      <a:pt x="186" y="76"/>
                    </a:cubicBezTo>
                    <a:cubicBezTo>
                      <a:pt x="186" y="76"/>
                      <a:pt x="186" y="76"/>
                      <a:pt x="186" y="76"/>
                    </a:cubicBezTo>
                    <a:cubicBezTo>
                      <a:pt x="186" y="76"/>
                      <a:pt x="186" y="76"/>
                      <a:pt x="186" y="76"/>
                    </a:cubicBezTo>
                    <a:cubicBezTo>
                      <a:pt x="186" y="76"/>
                      <a:pt x="186" y="76"/>
                      <a:pt x="186" y="76"/>
                    </a:cubicBezTo>
                    <a:cubicBezTo>
                      <a:pt x="186" y="76"/>
                      <a:pt x="186" y="76"/>
                      <a:pt x="186" y="76"/>
                    </a:cubicBezTo>
                    <a:cubicBezTo>
                      <a:pt x="186" y="76"/>
                      <a:pt x="186" y="77"/>
                      <a:pt x="186" y="77"/>
                    </a:cubicBezTo>
                    <a:cubicBezTo>
                      <a:pt x="186" y="77"/>
                      <a:pt x="186" y="77"/>
                      <a:pt x="186" y="77"/>
                    </a:cubicBezTo>
                    <a:cubicBezTo>
                      <a:pt x="186" y="77"/>
                      <a:pt x="187" y="77"/>
                      <a:pt x="187" y="77"/>
                    </a:cubicBezTo>
                    <a:cubicBezTo>
                      <a:pt x="187" y="77"/>
                      <a:pt x="187" y="77"/>
                      <a:pt x="187" y="77"/>
                    </a:cubicBezTo>
                    <a:cubicBezTo>
                      <a:pt x="187" y="77"/>
                      <a:pt x="187" y="77"/>
                      <a:pt x="187" y="77"/>
                    </a:cubicBezTo>
                    <a:cubicBezTo>
                      <a:pt x="188" y="76"/>
                      <a:pt x="188" y="77"/>
                      <a:pt x="188" y="77"/>
                    </a:cubicBezTo>
                    <a:cubicBezTo>
                      <a:pt x="188" y="77"/>
                      <a:pt x="188" y="77"/>
                      <a:pt x="188" y="77"/>
                    </a:cubicBezTo>
                    <a:cubicBezTo>
                      <a:pt x="188" y="77"/>
                      <a:pt x="188" y="77"/>
                      <a:pt x="188" y="77"/>
                    </a:cubicBezTo>
                    <a:cubicBezTo>
                      <a:pt x="188" y="77"/>
                      <a:pt x="188" y="77"/>
                      <a:pt x="188" y="77"/>
                    </a:cubicBezTo>
                    <a:cubicBezTo>
                      <a:pt x="188" y="77"/>
                      <a:pt x="188" y="77"/>
                      <a:pt x="188" y="77"/>
                    </a:cubicBezTo>
                    <a:cubicBezTo>
                      <a:pt x="188" y="77"/>
                      <a:pt x="188" y="77"/>
                      <a:pt x="188" y="77"/>
                    </a:cubicBezTo>
                    <a:cubicBezTo>
                      <a:pt x="188" y="77"/>
                      <a:pt x="188" y="77"/>
                      <a:pt x="188" y="77"/>
                    </a:cubicBezTo>
                    <a:cubicBezTo>
                      <a:pt x="188" y="77"/>
                      <a:pt x="188" y="77"/>
                      <a:pt x="188" y="77"/>
                    </a:cubicBezTo>
                    <a:cubicBezTo>
                      <a:pt x="188" y="77"/>
                      <a:pt x="188" y="77"/>
                      <a:pt x="188" y="77"/>
                    </a:cubicBezTo>
                    <a:cubicBezTo>
                      <a:pt x="189" y="78"/>
                      <a:pt x="189" y="77"/>
                      <a:pt x="189" y="77"/>
                    </a:cubicBezTo>
                    <a:cubicBezTo>
                      <a:pt x="189" y="77"/>
                      <a:pt x="189" y="77"/>
                      <a:pt x="189" y="77"/>
                    </a:cubicBezTo>
                    <a:cubicBezTo>
                      <a:pt x="189" y="77"/>
                      <a:pt x="189" y="77"/>
                      <a:pt x="189" y="77"/>
                    </a:cubicBezTo>
                    <a:cubicBezTo>
                      <a:pt x="189" y="77"/>
                      <a:pt x="189" y="77"/>
                      <a:pt x="189" y="77"/>
                    </a:cubicBezTo>
                    <a:cubicBezTo>
                      <a:pt x="190" y="77"/>
                      <a:pt x="190" y="77"/>
                      <a:pt x="190" y="77"/>
                    </a:cubicBezTo>
                    <a:cubicBezTo>
                      <a:pt x="190" y="77"/>
                      <a:pt x="190" y="77"/>
                      <a:pt x="190" y="77"/>
                    </a:cubicBezTo>
                    <a:cubicBezTo>
                      <a:pt x="190" y="77"/>
                      <a:pt x="190" y="77"/>
                      <a:pt x="190" y="77"/>
                    </a:cubicBezTo>
                    <a:cubicBezTo>
                      <a:pt x="190" y="77"/>
                      <a:pt x="190" y="77"/>
                      <a:pt x="190" y="77"/>
                    </a:cubicBezTo>
                    <a:cubicBezTo>
                      <a:pt x="190" y="77"/>
                      <a:pt x="190" y="77"/>
                      <a:pt x="190" y="77"/>
                    </a:cubicBezTo>
                    <a:cubicBezTo>
                      <a:pt x="190" y="77"/>
                      <a:pt x="190" y="77"/>
                      <a:pt x="190" y="77"/>
                    </a:cubicBezTo>
                    <a:cubicBezTo>
                      <a:pt x="190" y="77"/>
                      <a:pt x="190" y="77"/>
                      <a:pt x="190" y="77"/>
                    </a:cubicBezTo>
                    <a:cubicBezTo>
                      <a:pt x="190" y="77"/>
                      <a:pt x="190" y="77"/>
                      <a:pt x="190" y="77"/>
                    </a:cubicBezTo>
                    <a:cubicBezTo>
                      <a:pt x="190" y="76"/>
                      <a:pt x="190" y="76"/>
                      <a:pt x="190" y="76"/>
                    </a:cubicBezTo>
                    <a:cubicBezTo>
                      <a:pt x="190" y="76"/>
                      <a:pt x="190" y="76"/>
                      <a:pt x="190" y="76"/>
                    </a:cubicBezTo>
                    <a:cubicBezTo>
                      <a:pt x="191" y="76"/>
                      <a:pt x="190" y="76"/>
                      <a:pt x="191" y="76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92" y="76"/>
                      <a:pt x="192" y="76"/>
                      <a:pt x="192" y="76"/>
                    </a:cubicBezTo>
                    <a:cubicBezTo>
                      <a:pt x="192" y="76"/>
                      <a:pt x="192" y="76"/>
                      <a:pt x="192" y="77"/>
                    </a:cubicBezTo>
                    <a:cubicBezTo>
                      <a:pt x="192" y="77"/>
                      <a:pt x="192" y="77"/>
                      <a:pt x="192" y="77"/>
                    </a:cubicBezTo>
                    <a:cubicBezTo>
                      <a:pt x="192" y="77"/>
                      <a:pt x="192" y="77"/>
                      <a:pt x="192" y="77"/>
                    </a:cubicBezTo>
                    <a:cubicBezTo>
                      <a:pt x="192" y="77"/>
                      <a:pt x="192" y="77"/>
                      <a:pt x="192" y="77"/>
                    </a:cubicBezTo>
                    <a:cubicBezTo>
                      <a:pt x="192" y="77"/>
                      <a:pt x="192" y="77"/>
                      <a:pt x="192" y="77"/>
                    </a:cubicBezTo>
                    <a:cubicBezTo>
                      <a:pt x="192" y="77"/>
                      <a:pt x="192" y="77"/>
                      <a:pt x="192" y="77"/>
                    </a:cubicBezTo>
                    <a:cubicBezTo>
                      <a:pt x="192" y="77"/>
                      <a:pt x="192" y="77"/>
                      <a:pt x="192" y="77"/>
                    </a:cubicBezTo>
                    <a:cubicBezTo>
                      <a:pt x="192" y="77"/>
                      <a:pt x="192" y="77"/>
                      <a:pt x="192" y="78"/>
                    </a:cubicBezTo>
                    <a:cubicBezTo>
                      <a:pt x="192" y="77"/>
                      <a:pt x="192" y="77"/>
                      <a:pt x="192" y="77"/>
                    </a:cubicBezTo>
                    <a:cubicBezTo>
                      <a:pt x="193" y="78"/>
                      <a:pt x="193" y="78"/>
                      <a:pt x="193" y="78"/>
                    </a:cubicBezTo>
                    <a:cubicBezTo>
                      <a:pt x="193" y="78"/>
                      <a:pt x="193" y="78"/>
                      <a:pt x="193" y="78"/>
                    </a:cubicBezTo>
                    <a:cubicBezTo>
                      <a:pt x="193" y="78"/>
                      <a:pt x="193" y="78"/>
                      <a:pt x="193" y="78"/>
                    </a:cubicBezTo>
                    <a:cubicBezTo>
                      <a:pt x="193" y="78"/>
                      <a:pt x="193" y="78"/>
                      <a:pt x="193" y="78"/>
                    </a:cubicBezTo>
                    <a:cubicBezTo>
                      <a:pt x="193" y="78"/>
                      <a:pt x="193" y="78"/>
                      <a:pt x="193" y="78"/>
                    </a:cubicBezTo>
                    <a:cubicBezTo>
                      <a:pt x="193" y="78"/>
                      <a:pt x="193" y="78"/>
                      <a:pt x="193" y="78"/>
                    </a:cubicBezTo>
                    <a:cubicBezTo>
                      <a:pt x="193" y="78"/>
                      <a:pt x="193" y="78"/>
                      <a:pt x="193" y="78"/>
                    </a:cubicBezTo>
                    <a:cubicBezTo>
                      <a:pt x="193" y="78"/>
                      <a:pt x="193" y="78"/>
                      <a:pt x="193" y="78"/>
                    </a:cubicBezTo>
                    <a:cubicBezTo>
                      <a:pt x="193" y="78"/>
                      <a:pt x="193" y="78"/>
                      <a:pt x="193" y="78"/>
                    </a:cubicBezTo>
                    <a:cubicBezTo>
                      <a:pt x="193" y="78"/>
                      <a:pt x="193" y="78"/>
                      <a:pt x="193" y="78"/>
                    </a:cubicBezTo>
                    <a:cubicBezTo>
                      <a:pt x="193" y="78"/>
                      <a:pt x="193" y="78"/>
                      <a:pt x="193" y="78"/>
                    </a:cubicBezTo>
                    <a:cubicBezTo>
                      <a:pt x="194" y="78"/>
                      <a:pt x="194" y="78"/>
                      <a:pt x="194" y="78"/>
                    </a:cubicBezTo>
                    <a:cubicBezTo>
                      <a:pt x="194" y="78"/>
                      <a:pt x="194" y="78"/>
                      <a:pt x="194" y="78"/>
                    </a:cubicBezTo>
                    <a:cubicBezTo>
                      <a:pt x="194" y="78"/>
                      <a:pt x="194" y="78"/>
                      <a:pt x="195" y="79"/>
                    </a:cubicBezTo>
                    <a:cubicBezTo>
                      <a:pt x="195" y="79"/>
                      <a:pt x="195" y="79"/>
                      <a:pt x="195" y="78"/>
                    </a:cubicBezTo>
                    <a:cubicBezTo>
                      <a:pt x="195" y="78"/>
                      <a:pt x="195" y="78"/>
                      <a:pt x="195" y="78"/>
                    </a:cubicBezTo>
                    <a:cubicBezTo>
                      <a:pt x="195" y="78"/>
                      <a:pt x="195" y="78"/>
                      <a:pt x="195" y="78"/>
                    </a:cubicBezTo>
                    <a:cubicBezTo>
                      <a:pt x="195" y="78"/>
                      <a:pt x="195" y="78"/>
                      <a:pt x="195" y="78"/>
                    </a:cubicBezTo>
                    <a:close/>
                    <a:moveTo>
                      <a:pt x="188" y="77"/>
                    </a:moveTo>
                    <a:cubicBezTo>
                      <a:pt x="188" y="77"/>
                      <a:pt x="188" y="77"/>
                      <a:pt x="188" y="77"/>
                    </a:cubicBezTo>
                    <a:cubicBezTo>
                      <a:pt x="188" y="77"/>
                      <a:pt x="188" y="77"/>
                      <a:pt x="188" y="77"/>
                    </a:cubicBezTo>
                    <a:close/>
                    <a:moveTo>
                      <a:pt x="189" y="72"/>
                    </a:moveTo>
                    <a:cubicBezTo>
                      <a:pt x="189" y="72"/>
                      <a:pt x="189" y="72"/>
                      <a:pt x="189" y="72"/>
                    </a:cubicBezTo>
                    <a:cubicBezTo>
                      <a:pt x="189" y="72"/>
                      <a:pt x="189" y="72"/>
                      <a:pt x="189" y="72"/>
                    </a:cubicBezTo>
                    <a:cubicBezTo>
                      <a:pt x="189" y="72"/>
                      <a:pt x="189" y="72"/>
                      <a:pt x="189" y="72"/>
                    </a:cubicBezTo>
                    <a:close/>
                    <a:moveTo>
                      <a:pt x="193" y="76"/>
                    </a:moveTo>
                    <a:cubicBezTo>
                      <a:pt x="193" y="76"/>
                      <a:pt x="193" y="76"/>
                      <a:pt x="193" y="76"/>
                    </a:cubicBezTo>
                    <a:cubicBezTo>
                      <a:pt x="193" y="76"/>
                      <a:pt x="193" y="76"/>
                      <a:pt x="193" y="76"/>
                    </a:cubicBezTo>
                    <a:close/>
                    <a:moveTo>
                      <a:pt x="187" y="71"/>
                    </a:moveTo>
                    <a:cubicBezTo>
                      <a:pt x="187" y="71"/>
                      <a:pt x="187" y="71"/>
                      <a:pt x="187" y="71"/>
                    </a:cubicBezTo>
                    <a:cubicBezTo>
                      <a:pt x="187" y="71"/>
                      <a:pt x="187" y="71"/>
                      <a:pt x="187" y="71"/>
                    </a:cubicBezTo>
                    <a:close/>
                    <a:moveTo>
                      <a:pt x="186" y="71"/>
                    </a:moveTo>
                    <a:cubicBezTo>
                      <a:pt x="186" y="71"/>
                      <a:pt x="186" y="71"/>
                      <a:pt x="186" y="71"/>
                    </a:cubicBezTo>
                    <a:cubicBezTo>
                      <a:pt x="186" y="71"/>
                      <a:pt x="186" y="71"/>
                      <a:pt x="186" y="71"/>
                    </a:cubicBezTo>
                    <a:close/>
                    <a:moveTo>
                      <a:pt x="193" y="75"/>
                    </a:moveTo>
                    <a:cubicBezTo>
                      <a:pt x="193" y="75"/>
                      <a:pt x="193" y="75"/>
                      <a:pt x="193" y="75"/>
                    </a:cubicBezTo>
                    <a:cubicBezTo>
                      <a:pt x="193" y="75"/>
                      <a:pt x="193" y="75"/>
                      <a:pt x="193" y="75"/>
                    </a:cubicBezTo>
                    <a:close/>
                    <a:moveTo>
                      <a:pt x="184" y="71"/>
                    </a:moveTo>
                    <a:cubicBezTo>
                      <a:pt x="184" y="71"/>
                      <a:pt x="184" y="71"/>
                      <a:pt x="184" y="71"/>
                    </a:cubicBezTo>
                    <a:cubicBezTo>
                      <a:pt x="184" y="71"/>
                      <a:pt x="184" y="71"/>
                      <a:pt x="184" y="71"/>
                    </a:cubicBezTo>
                    <a:close/>
                    <a:moveTo>
                      <a:pt x="88" y="25"/>
                    </a:moveTo>
                    <a:cubicBezTo>
                      <a:pt x="88" y="25"/>
                      <a:pt x="88" y="25"/>
                      <a:pt x="87" y="25"/>
                    </a:cubicBezTo>
                    <a:cubicBezTo>
                      <a:pt x="87" y="25"/>
                      <a:pt x="87" y="25"/>
                      <a:pt x="87" y="25"/>
                    </a:cubicBezTo>
                    <a:cubicBezTo>
                      <a:pt x="87" y="25"/>
                      <a:pt x="87" y="25"/>
                      <a:pt x="87" y="25"/>
                    </a:cubicBezTo>
                    <a:cubicBezTo>
                      <a:pt x="87" y="25"/>
                      <a:pt x="87" y="25"/>
                      <a:pt x="87" y="25"/>
                    </a:cubicBezTo>
                    <a:cubicBezTo>
                      <a:pt x="87" y="25"/>
                      <a:pt x="87" y="25"/>
                      <a:pt x="87" y="25"/>
                    </a:cubicBezTo>
                    <a:cubicBezTo>
                      <a:pt x="87" y="25"/>
                      <a:pt x="87" y="26"/>
                      <a:pt x="87" y="26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88" y="26"/>
                      <a:pt x="87" y="26"/>
                      <a:pt x="88" y="26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9" y="27"/>
                      <a:pt x="89" y="27"/>
                      <a:pt x="89" y="27"/>
                    </a:cubicBezTo>
                    <a:cubicBezTo>
                      <a:pt x="89" y="27"/>
                      <a:pt x="89" y="27"/>
                      <a:pt x="89" y="27"/>
                    </a:cubicBezTo>
                    <a:cubicBezTo>
                      <a:pt x="89" y="27"/>
                      <a:pt x="89" y="27"/>
                      <a:pt x="89" y="27"/>
                    </a:cubicBezTo>
                    <a:cubicBezTo>
                      <a:pt x="89" y="27"/>
                      <a:pt x="89" y="27"/>
                      <a:pt x="89" y="27"/>
                    </a:cubicBezTo>
                    <a:cubicBezTo>
                      <a:pt x="89" y="28"/>
                      <a:pt x="89" y="28"/>
                      <a:pt x="89" y="28"/>
                    </a:cubicBezTo>
                    <a:cubicBezTo>
                      <a:pt x="89" y="28"/>
                      <a:pt x="89" y="28"/>
                      <a:pt x="89" y="28"/>
                    </a:cubicBezTo>
                    <a:cubicBezTo>
                      <a:pt x="89" y="28"/>
                      <a:pt x="89" y="28"/>
                      <a:pt x="89" y="28"/>
                    </a:cubicBezTo>
                    <a:cubicBezTo>
                      <a:pt x="89" y="28"/>
                      <a:pt x="89" y="28"/>
                      <a:pt x="89" y="28"/>
                    </a:cubicBezTo>
                    <a:cubicBezTo>
                      <a:pt x="88" y="28"/>
                      <a:pt x="88" y="28"/>
                      <a:pt x="88" y="28"/>
                    </a:cubicBezTo>
                    <a:cubicBezTo>
                      <a:pt x="88" y="28"/>
                      <a:pt x="88" y="28"/>
                      <a:pt x="88" y="28"/>
                    </a:cubicBezTo>
                    <a:cubicBezTo>
                      <a:pt x="88" y="28"/>
                      <a:pt x="88" y="28"/>
                      <a:pt x="88" y="28"/>
                    </a:cubicBezTo>
                    <a:cubicBezTo>
                      <a:pt x="88" y="28"/>
                      <a:pt x="88" y="28"/>
                      <a:pt x="88" y="29"/>
                    </a:cubicBezTo>
                    <a:cubicBezTo>
                      <a:pt x="88" y="29"/>
                      <a:pt x="88" y="29"/>
                      <a:pt x="88" y="29"/>
                    </a:cubicBezTo>
                    <a:cubicBezTo>
                      <a:pt x="88" y="29"/>
                      <a:pt x="88" y="29"/>
                      <a:pt x="88" y="29"/>
                    </a:cubicBezTo>
                    <a:cubicBezTo>
                      <a:pt x="88" y="29"/>
                      <a:pt x="88" y="29"/>
                      <a:pt x="88" y="29"/>
                    </a:cubicBezTo>
                    <a:cubicBezTo>
                      <a:pt x="88" y="29"/>
                      <a:pt x="88" y="29"/>
                      <a:pt x="88" y="29"/>
                    </a:cubicBezTo>
                    <a:cubicBezTo>
                      <a:pt x="88" y="29"/>
                      <a:pt x="88" y="29"/>
                      <a:pt x="88" y="29"/>
                    </a:cubicBezTo>
                    <a:cubicBezTo>
                      <a:pt x="88" y="29"/>
                      <a:pt x="88" y="29"/>
                      <a:pt x="88" y="29"/>
                    </a:cubicBezTo>
                    <a:cubicBezTo>
                      <a:pt x="88" y="29"/>
                      <a:pt x="88" y="29"/>
                      <a:pt x="88" y="29"/>
                    </a:cubicBezTo>
                    <a:cubicBezTo>
                      <a:pt x="88" y="29"/>
                      <a:pt x="88" y="29"/>
                      <a:pt x="88" y="29"/>
                    </a:cubicBezTo>
                    <a:cubicBezTo>
                      <a:pt x="88" y="29"/>
                      <a:pt x="88" y="29"/>
                      <a:pt x="88" y="29"/>
                    </a:cubicBezTo>
                    <a:cubicBezTo>
                      <a:pt x="88" y="29"/>
                      <a:pt x="88" y="29"/>
                      <a:pt x="88" y="29"/>
                    </a:cubicBezTo>
                    <a:cubicBezTo>
                      <a:pt x="88" y="29"/>
                      <a:pt x="88" y="29"/>
                      <a:pt x="88" y="29"/>
                    </a:cubicBezTo>
                    <a:cubicBezTo>
                      <a:pt x="88" y="29"/>
                      <a:pt x="88" y="29"/>
                      <a:pt x="88" y="29"/>
                    </a:cubicBezTo>
                    <a:cubicBezTo>
                      <a:pt x="88" y="29"/>
                      <a:pt x="88" y="29"/>
                      <a:pt x="88" y="29"/>
                    </a:cubicBezTo>
                    <a:cubicBezTo>
                      <a:pt x="88" y="29"/>
                      <a:pt x="88" y="29"/>
                      <a:pt x="88" y="29"/>
                    </a:cubicBezTo>
                    <a:cubicBezTo>
                      <a:pt x="88" y="29"/>
                      <a:pt x="88" y="30"/>
                      <a:pt x="88" y="30"/>
                    </a:cubicBezTo>
                    <a:cubicBezTo>
                      <a:pt x="88" y="30"/>
                      <a:pt x="88" y="30"/>
                      <a:pt x="88" y="30"/>
                    </a:cubicBezTo>
                    <a:cubicBezTo>
                      <a:pt x="88" y="30"/>
                      <a:pt x="88" y="30"/>
                      <a:pt x="88" y="30"/>
                    </a:cubicBezTo>
                    <a:cubicBezTo>
                      <a:pt x="88" y="30"/>
                      <a:pt x="88" y="30"/>
                      <a:pt x="88" y="30"/>
                    </a:cubicBezTo>
                    <a:cubicBezTo>
                      <a:pt x="88" y="30"/>
                      <a:pt x="88" y="30"/>
                      <a:pt x="88" y="30"/>
                    </a:cubicBezTo>
                    <a:cubicBezTo>
                      <a:pt x="88" y="30"/>
                      <a:pt x="88" y="30"/>
                      <a:pt x="88" y="30"/>
                    </a:cubicBezTo>
                    <a:cubicBezTo>
                      <a:pt x="88" y="30"/>
                      <a:pt x="88" y="30"/>
                      <a:pt x="88" y="30"/>
                    </a:cubicBezTo>
                    <a:cubicBezTo>
                      <a:pt x="88" y="30"/>
                      <a:pt x="88" y="30"/>
                      <a:pt x="87" y="30"/>
                    </a:cubicBezTo>
                    <a:cubicBezTo>
                      <a:pt x="87" y="30"/>
                      <a:pt x="87" y="30"/>
                      <a:pt x="87" y="30"/>
                    </a:cubicBezTo>
                    <a:cubicBezTo>
                      <a:pt x="87" y="31"/>
                      <a:pt x="87" y="30"/>
                      <a:pt x="87" y="31"/>
                    </a:cubicBezTo>
                    <a:cubicBezTo>
                      <a:pt x="88" y="31"/>
                      <a:pt x="88" y="31"/>
                      <a:pt x="88" y="31"/>
                    </a:cubicBezTo>
                    <a:cubicBezTo>
                      <a:pt x="88" y="31"/>
                      <a:pt x="88" y="31"/>
                      <a:pt x="88" y="31"/>
                    </a:cubicBezTo>
                    <a:cubicBezTo>
                      <a:pt x="88" y="30"/>
                      <a:pt x="88" y="30"/>
                      <a:pt x="88" y="30"/>
                    </a:cubicBezTo>
                    <a:cubicBezTo>
                      <a:pt x="88" y="30"/>
                      <a:pt x="88" y="30"/>
                      <a:pt x="88" y="30"/>
                    </a:cubicBezTo>
                    <a:cubicBezTo>
                      <a:pt x="88" y="30"/>
                      <a:pt x="88" y="30"/>
                      <a:pt x="88" y="30"/>
                    </a:cubicBezTo>
                    <a:cubicBezTo>
                      <a:pt x="88" y="30"/>
                      <a:pt x="88" y="30"/>
                      <a:pt x="88" y="30"/>
                    </a:cubicBezTo>
                    <a:cubicBezTo>
                      <a:pt x="88" y="30"/>
                      <a:pt x="88" y="30"/>
                      <a:pt x="88" y="30"/>
                    </a:cubicBezTo>
                    <a:cubicBezTo>
                      <a:pt x="88" y="30"/>
                      <a:pt x="88" y="30"/>
                      <a:pt x="88" y="30"/>
                    </a:cubicBezTo>
                    <a:cubicBezTo>
                      <a:pt x="88" y="30"/>
                      <a:pt x="88" y="30"/>
                      <a:pt x="88" y="30"/>
                    </a:cubicBezTo>
                    <a:cubicBezTo>
                      <a:pt x="88" y="30"/>
                      <a:pt x="88" y="30"/>
                      <a:pt x="88" y="30"/>
                    </a:cubicBezTo>
                    <a:cubicBezTo>
                      <a:pt x="88" y="30"/>
                      <a:pt x="88" y="30"/>
                      <a:pt x="88" y="30"/>
                    </a:cubicBezTo>
                    <a:cubicBezTo>
                      <a:pt x="88" y="30"/>
                      <a:pt x="89" y="30"/>
                      <a:pt x="89" y="30"/>
                    </a:cubicBezTo>
                    <a:cubicBezTo>
                      <a:pt x="89" y="30"/>
                      <a:pt x="89" y="30"/>
                      <a:pt x="89" y="30"/>
                    </a:cubicBezTo>
                    <a:cubicBezTo>
                      <a:pt x="89" y="30"/>
                      <a:pt x="89" y="30"/>
                      <a:pt x="89" y="30"/>
                    </a:cubicBezTo>
                    <a:cubicBezTo>
                      <a:pt x="89" y="30"/>
                      <a:pt x="89" y="30"/>
                      <a:pt x="89" y="30"/>
                    </a:cubicBezTo>
                    <a:cubicBezTo>
                      <a:pt x="89" y="30"/>
                      <a:pt x="89" y="30"/>
                      <a:pt x="89" y="30"/>
                    </a:cubicBezTo>
                    <a:cubicBezTo>
                      <a:pt x="89" y="30"/>
                      <a:pt x="89" y="30"/>
                      <a:pt x="89" y="30"/>
                    </a:cubicBezTo>
                    <a:cubicBezTo>
                      <a:pt x="89" y="30"/>
                      <a:pt x="89" y="30"/>
                      <a:pt x="89" y="30"/>
                    </a:cubicBezTo>
                    <a:cubicBezTo>
                      <a:pt x="89" y="30"/>
                      <a:pt x="89" y="30"/>
                      <a:pt x="90" y="30"/>
                    </a:cubicBezTo>
                    <a:cubicBezTo>
                      <a:pt x="90" y="30"/>
                      <a:pt x="90" y="30"/>
                      <a:pt x="90" y="30"/>
                    </a:cubicBezTo>
                    <a:cubicBezTo>
                      <a:pt x="90" y="30"/>
                      <a:pt x="90" y="30"/>
                      <a:pt x="90" y="30"/>
                    </a:cubicBezTo>
                    <a:cubicBezTo>
                      <a:pt x="90" y="30"/>
                      <a:pt x="90" y="30"/>
                      <a:pt x="90" y="30"/>
                    </a:cubicBezTo>
                    <a:cubicBezTo>
                      <a:pt x="90" y="30"/>
                      <a:pt x="90" y="30"/>
                      <a:pt x="90" y="30"/>
                    </a:cubicBezTo>
                    <a:cubicBezTo>
                      <a:pt x="90" y="30"/>
                      <a:pt x="90" y="30"/>
                      <a:pt x="90" y="30"/>
                    </a:cubicBezTo>
                    <a:cubicBezTo>
                      <a:pt x="90" y="30"/>
                      <a:pt x="90" y="30"/>
                      <a:pt x="90" y="30"/>
                    </a:cubicBezTo>
                    <a:cubicBezTo>
                      <a:pt x="90" y="30"/>
                      <a:pt x="91" y="30"/>
                      <a:pt x="91" y="30"/>
                    </a:cubicBezTo>
                    <a:cubicBezTo>
                      <a:pt x="91" y="30"/>
                      <a:pt x="91" y="30"/>
                      <a:pt x="91" y="30"/>
                    </a:cubicBezTo>
                    <a:cubicBezTo>
                      <a:pt x="91" y="30"/>
                      <a:pt x="91" y="30"/>
                      <a:pt x="91" y="30"/>
                    </a:cubicBezTo>
                    <a:cubicBezTo>
                      <a:pt x="91" y="30"/>
                      <a:pt x="91" y="30"/>
                      <a:pt x="91" y="30"/>
                    </a:cubicBezTo>
                    <a:cubicBezTo>
                      <a:pt x="91" y="30"/>
                      <a:pt x="91" y="30"/>
                      <a:pt x="91" y="30"/>
                    </a:cubicBezTo>
                    <a:cubicBezTo>
                      <a:pt x="91" y="30"/>
                      <a:pt x="91" y="30"/>
                      <a:pt x="92" y="30"/>
                    </a:cubicBezTo>
                    <a:cubicBezTo>
                      <a:pt x="92" y="30"/>
                      <a:pt x="92" y="30"/>
                      <a:pt x="92" y="30"/>
                    </a:cubicBezTo>
                    <a:cubicBezTo>
                      <a:pt x="92" y="30"/>
                      <a:pt x="92" y="30"/>
                      <a:pt x="92" y="30"/>
                    </a:cubicBezTo>
                    <a:cubicBezTo>
                      <a:pt x="92" y="30"/>
                      <a:pt x="92" y="29"/>
                      <a:pt x="92" y="29"/>
                    </a:cubicBezTo>
                    <a:cubicBezTo>
                      <a:pt x="92" y="29"/>
                      <a:pt x="92" y="29"/>
                      <a:pt x="92" y="29"/>
                    </a:cubicBezTo>
                    <a:cubicBezTo>
                      <a:pt x="92" y="29"/>
                      <a:pt x="92" y="29"/>
                      <a:pt x="92" y="29"/>
                    </a:cubicBezTo>
                    <a:cubicBezTo>
                      <a:pt x="91" y="29"/>
                      <a:pt x="91" y="29"/>
                      <a:pt x="91" y="29"/>
                    </a:cubicBezTo>
                    <a:cubicBezTo>
                      <a:pt x="91" y="29"/>
                      <a:pt x="91" y="29"/>
                      <a:pt x="91" y="29"/>
                    </a:cubicBezTo>
                    <a:cubicBezTo>
                      <a:pt x="91" y="29"/>
                      <a:pt x="91" y="29"/>
                      <a:pt x="91" y="29"/>
                    </a:cubicBezTo>
                    <a:cubicBezTo>
                      <a:pt x="91" y="29"/>
                      <a:pt x="91" y="29"/>
                      <a:pt x="91" y="29"/>
                    </a:cubicBezTo>
                    <a:cubicBezTo>
                      <a:pt x="92" y="29"/>
                      <a:pt x="92" y="29"/>
                      <a:pt x="92" y="29"/>
                    </a:cubicBezTo>
                    <a:cubicBezTo>
                      <a:pt x="92" y="29"/>
                      <a:pt x="92" y="29"/>
                      <a:pt x="92" y="29"/>
                    </a:cubicBezTo>
                    <a:cubicBezTo>
                      <a:pt x="92" y="29"/>
                      <a:pt x="92" y="29"/>
                      <a:pt x="92" y="29"/>
                    </a:cubicBezTo>
                    <a:cubicBezTo>
                      <a:pt x="92" y="29"/>
                      <a:pt x="92" y="29"/>
                      <a:pt x="92" y="29"/>
                    </a:cubicBezTo>
                    <a:cubicBezTo>
                      <a:pt x="92" y="29"/>
                      <a:pt x="92" y="29"/>
                      <a:pt x="92" y="29"/>
                    </a:cubicBezTo>
                    <a:cubicBezTo>
                      <a:pt x="92" y="29"/>
                      <a:pt x="92" y="29"/>
                      <a:pt x="92" y="29"/>
                    </a:cubicBezTo>
                    <a:cubicBezTo>
                      <a:pt x="92" y="29"/>
                      <a:pt x="92" y="28"/>
                      <a:pt x="92" y="28"/>
                    </a:cubicBezTo>
                    <a:cubicBezTo>
                      <a:pt x="92" y="28"/>
                      <a:pt x="92" y="28"/>
                      <a:pt x="92" y="28"/>
                    </a:cubicBezTo>
                    <a:cubicBezTo>
                      <a:pt x="92" y="28"/>
                      <a:pt x="92" y="28"/>
                      <a:pt x="92" y="28"/>
                    </a:cubicBezTo>
                    <a:cubicBezTo>
                      <a:pt x="92" y="28"/>
                      <a:pt x="92" y="28"/>
                      <a:pt x="92" y="28"/>
                    </a:cubicBezTo>
                    <a:cubicBezTo>
                      <a:pt x="92" y="28"/>
                      <a:pt x="92" y="28"/>
                      <a:pt x="91" y="28"/>
                    </a:cubicBezTo>
                    <a:cubicBezTo>
                      <a:pt x="91" y="28"/>
                      <a:pt x="91" y="28"/>
                      <a:pt x="91" y="28"/>
                    </a:cubicBezTo>
                    <a:cubicBezTo>
                      <a:pt x="91" y="28"/>
                      <a:pt x="91" y="28"/>
                      <a:pt x="91" y="28"/>
                    </a:cubicBezTo>
                    <a:cubicBezTo>
                      <a:pt x="91" y="28"/>
                      <a:pt x="91" y="28"/>
                      <a:pt x="91" y="28"/>
                    </a:cubicBezTo>
                    <a:cubicBezTo>
                      <a:pt x="91" y="28"/>
                      <a:pt x="91" y="28"/>
                      <a:pt x="91" y="28"/>
                    </a:cubicBezTo>
                    <a:cubicBezTo>
                      <a:pt x="91" y="28"/>
                      <a:pt x="91" y="28"/>
                      <a:pt x="91" y="28"/>
                    </a:cubicBezTo>
                    <a:cubicBezTo>
                      <a:pt x="91" y="28"/>
                      <a:pt x="91" y="28"/>
                      <a:pt x="91" y="27"/>
                    </a:cubicBezTo>
                    <a:cubicBezTo>
                      <a:pt x="91" y="27"/>
                      <a:pt x="91" y="27"/>
                      <a:pt x="91" y="27"/>
                    </a:cubicBezTo>
                    <a:cubicBezTo>
                      <a:pt x="91" y="27"/>
                      <a:pt x="91" y="27"/>
                      <a:pt x="91" y="27"/>
                    </a:cubicBezTo>
                    <a:cubicBezTo>
                      <a:pt x="91" y="27"/>
                      <a:pt x="91" y="27"/>
                      <a:pt x="91" y="27"/>
                    </a:cubicBezTo>
                    <a:cubicBezTo>
                      <a:pt x="91" y="27"/>
                      <a:pt x="91" y="27"/>
                      <a:pt x="91" y="27"/>
                    </a:cubicBezTo>
                    <a:cubicBezTo>
                      <a:pt x="91" y="27"/>
                      <a:pt x="91" y="27"/>
                      <a:pt x="91" y="27"/>
                    </a:cubicBezTo>
                    <a:cubicBezTo>
                      <a:pt x="91" y="27"/>
                      <a:pt x="90" y="27"/>
                      <a:pt x="90" y="27"/>
                    </a:cubicBezTo>
                    <a:cubicBezTo>
                      <a:pt x="90" y="27"/>
                      <a:pt x="90" y="27"/>
                      <a:pt x="90" y="27"/>
                    </a:cubicBezTo>
                    <a:cubicBezTo>
                      <a:pt x="90" y="27"/>
                      <a:pt x="90" y="27"/>
                      <a:pt x="90" y="27"/>
                    </a:cubicBezTo>
                    <a:cubicBezTo>
                      <a:pt x="90" y="27"/>
                      <a:pt x="90" y="27"/>
                      <a:pt x="90" y="27"/>
                    </a:cubicBezTo>
                    <a:cubicBezTo>
                      <a:pt x="90" y="27"/>
                      <a:pt x="90" y="27"/>
                      <a:pt x="90" y="26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0" y="26"/>
                      <a:pt x="89" y="26"/>
                      <a:pt x="89" y="26"/>
                    </a:cubicBezTo>
                    <a:cubicBezTo>
                      <a:pt x="89" y="26"/>
                      <a:pt x="90" y="26"/>
                      <a:pt x="89" y="26"/>
                    </a:cubicBezTo>
                    <a:cubicBezTo>
                      <a:pt x="89" y="26"/>
                      <a:pt x="89" y="26"/>
                      <a:pt x="89" y="26"/>
                    </a:cubicBezTo>
                    <a:cubicBezTo>
                      <a:pt x="89" y="26"/>
                      <a:pt x="89" y="26"/>
                      <a:pt x="90" y="26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0" y="26"/>
                      <a:pt x="90" y="25"/>
                      <a:pt x="90" y="25"/>
                    </a:cubicBezTo>
                    <a:cubicBezTo>
                      <a:pt x="90" y="25"/>
                      <a:pt x="90" y="25"/>
                      <a:pt x="90" y="25"/>
                    </a:cubicBezTo>
                    <a:cubicBezTo>
                      <a:pt x="90" y="25"/>
                      <a:pt x="90" y="25"/>
                      <a:pt x="90" y="25"/>
                    </a:cubicBezTo>
                    <a:cubicBezTo>
                      <a:pt x="90" y="25"/>
                      <a:pt x="90" y="25"/>
                      <a:pt x="90" y="25"/>
                    </a:cubicBezTo>
                    <a:cubicBezTo>
                      <a:pt x="90" y="25"/>
                      <a:pt x="90" y="25"/>
                      <a:pt x="90" y="25"/>
                    </a:cubicBezTo>
                    <a:cubicBezTo>
                      <a:pt x="90" y="25"/>
                      <a:pt x="90" y="25"/>
                      <a:pt x="90" y="25"/>
                    </a:cubicBezTo>
                    <a:cubicBezTo>
                      <a:pt x="90" y="25"/>
                      <a:pt x="90" y="25"/>
                      <a:pt x="90" y="25"/>
                    </a:cubicBezTo>
                    <a:cubicBezTo>
                      <a:pt x="90" y="25"/>
                      <a:pt x="90" y="25"/>
                      <a:pt x="90" y="25"/>
                    </a:cubicBezTo>
                    <a:cubicBezTo>
                      <a:pt x="90" y="25"/>
                      <a:pt x="90" y="25"/>
                      <a:pt x="90" y="25"/>
                    </a:cubicBezTo>
                    <a:cubicBezTo>
                      <a:pt x="90" y="25"/>
                      <a:pt x="90" y="25"/>
                      <a:pt x="90" y="25"/>
                    </a:cubicBezTo>
                    <a:cubicBezTo>
                      <a:pt x="90" y="25"/>
                      <a:pt x="90" y="25"/>
                      <a:pt x="90" y="25"/>
                    </a:cubicBezTo>
                    <a:cubicBezTo>
                      <a:pt x="90" y="24"/>
                      <a:pt x="90" y="25"/>
                      <a:pt x="89" y="25"/>
                    </a:cubicBezTo>
                    <a:cubicBezTo>
                      <a:pt x="89" y="25"/>
                      <a:pt x="89" y="25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90" y="24"/>
                      <a:pt x="90" y="24"/>
                    </a:cubicBezTo>
                    <a:cubicBezTo>
                      <a:pt x="90" y="24"/>
                      <a:pt x="90" y="24"/>
                      <a:pt x="90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8" y="24"/>
                    </a:cubicBezTo>
                    <a:cubicBezTo>
                      <a:pt x="88" y="24"/>
                      <a:pt x="88" y="24"/>
                      <a:pt x="88" y="24"/>
                    </a:cubicBezTo>
                    <a:cubicBezTo>
                      <a:pt x="88" y="24"/>
                      <a:pt x="88" y="24"/>
                      <a:pt x="88" y="24"/>
                    </a:cubicBezTo>
                    <a:cubicBezTo>
                      <a:pt x="88" y="24"/>
                      <a:pt x="88" y="24"/>
                      <a:pt x="88" y="24"/>
                    </a:cubicBezTo>
                    <a:cubicBezTo>
                      <a:pt x="88" y="24"/>
                      <a:pt x="88" y="24"/>
                      <a:pt x="88" y="24"/>
                    </a:cubicBezTo>
                    <a:cubicBezTo>
                      <a:pt x="88" y="24"/>
                      <a:pt x="88" y="24"/>
                      <a:pt x="88" y="24"/>
                    </a:cubicBezTo>
                    <a:cubicBezTo>
                      <a:pt x="88" y="25"/>
                      <a:pt x="88" y="24"/>
                      <a:pt x="88" y="25"/>
                    </a:cubicBezTo>
                    <a:cubicBezTo>
                      <a:pt x="88" y="25"/>
                      <a:pt x="88" y="25"/>
                      <a:pt x="88" y="25"/>
                    </a:cubicBezTo>
                    <a:cubicBezTo>
                      <a:pt x="88" y="25"/>
                      <a:pt x="88" y="25"/>
                      <a:pt x="88" y="25"/>
                    </a:cubicBezTo>
                    <a:close/>
                    <a:moveTo>
                      <a:pt x="92" y="29"/>
                    </a:moveTo>
                    <a:cubicBezTo>
                      <a:pt x="92" y="29"/>
                      <a:pt x="92" y="29"/>
                      <a:pt x="92" y="29"/>
                    </a:cubicBezTo>
                    <a:cubicBezTo>
                      <a:pt x="92" y="29"/>
                      <a:pt x="92" y="29"/>
                      <a:pt x="92" y="29"/>
                    </a:cubicBezTo>
                    <a:close/>
                    <a:moveTo>
                      <a:pt x="91" y="27"/>
                    </a:moveTo>
                    <a:cubicBezTo>
                      <a:pt x="91" y="27"/>
                      <a:pt x="91" y="27"/>
                      <a:pt x="91" y="27"/>
                    </a:cubicBezTo>
                    <a:cubicBezTo>
                      <a:pt x="91" y="27"/>
                      <a:pt x="91" y="27"/>
                      <a:pt x="91" y="27"/>
                    </a:cubicBezTo>
                    <a:close/>
                    <a:moveTo>
                      <a:pt x="91" y="27"/>
                    </a:moveTo>
                    <a:cubicBezTo>
                      <a:pt x="91" y="27"/>
                      <a:pt x="91" y="27"/>
                      <a:pt x="91" y="27"/>
                    </a:cubicBezTo>
                    <a:cubicBezTo>
                      <a:pt x="91" y="27"/>
                      <a:pt x="91" y="27"/>
                      <a:pt x="91" y="27"/>
                    </a:cubicBezTo>
                    <a:close/>
                    <a:moveTo>
                      <a:pt x="89" y="26"/>
                    </a:moveTo>
                    <a:cubicBezTo>
                      <a:pt x="89" y="26"/>
                      <a:pt x="89" y="26"/>
                      <a:pt x="89" y="26"/>
                    </a:cubicBezTo>
                    <a:cubicBezTo>
                      <a:pt x="89" y="26"/>
                      <a:pt x="89" y="26"/>
                      <a:pt x="89" y="26"/>
                    </a:cubicBezTo>
                    <a:close/>
                    <a:moveTo>
                      <a:pt x="181" y="43"/>
                    </a:moveTo>
                    <a:cubicBezTo>
                      <a:pt x="181" y="43"/>
                      <a:pt x="181" y="43"/>
                      <a:pt x="181" y="43"/>
                    </a:cubicBezTo>
                    <a:cubicBezTo>
                      <a:pt x="181" y="43"/>
                      <a:pt x="181" y="43"/>
                      <a:pt x="181" y="43"/>
                    </a:cubicBezTo>
                    <a:close/>
                    <a:moveTo>
                      <a:pt x="176" y="43"/>
                    </a:moveTo>
                    <a:cubicBezTo>
                      <a:pt x="176" y="43"/>
                      <a:pt x="176" y="43"/>
                      <a:pt x="176" y="43"/>
                    </a:cubicBezTo>
                    <a:cubicBezTo>
                      <a:pt x="176" y="43"/>
                      <a:pt x="176" y="43"/>
                      <a:pt x="176" y="43"/>
                    </a:cubicBezTo>
                    <a:close/>
                    <a:moveTo>
                      <a:pt x="179" y="42"/>
                    </a:moveTo>
                    <a:cubicBezTo>
                      <a:pt x="179" y="42"/>
                      <a:pt x="179" y="42"/>
                      <a:pt x="179" y="42"/>
                    </a:cubicBezTo>
                    <a:cubicBezTo>
                      <a:pt x="179" y="42"/>
                      <a:pt x="179" y="42"/>
                      <a:pt x="179" y="42"/>
                    </a:cubicBezTo>
                    <a:close/>
                    <a:moveTo>
                      <a:pt x="182" y="43"/>
                    </a:moveTo>
                    <a:cubicBezTo>
                      <a:pt x="182" y="43"/>
                      <a:pt x="182" y="43"/>
                      <a:pt x="182" y="43"/>
                    </a:cubicBezTo>
                    <a:cubicBezTo>
                      <a:pt x="182" y="43"/>
                      <a:pt x="182" y="43"/>
                      <a:pt x="182" y="43"/>
                    </a:cubicBezTo>
                    <a:close/>
                    <a:moveTo>
                      <a:pt x="182" y="43"/>
                    </a:moveTo>
                    <a:cubicBezTo>
                      <a:pt x="182" y="43"/>
                      <a:pt x="182" y="43"/>
                      <a:pt x="182" y="43"/>
                    </a:cubicBezTo>
                    <a:cubicBezTo>
                      <a:pt x="182" y="43"/>
                      <a:pt x="182" y="43"/>
                      <a:pt x="182" y="43"/>
                    </a:cubicBezTo>
                    <a:close/>
                    <a:moveTo>
                      <a:pt x="182" y="43"/>
                    </a:moveTo>
                    <a:cubicBezTo>
                      <a:pt x="182" y="43"/>
                      <a:pt x="182" y="43"/>
                      <a:pt x="182" y="43"/>
                    </a:cubicBezTo>
                    <a:cubicBezTo>
                      <a:pt x="182" y="43"/>
                      <a:pt x="182" y="43"/>
                      <a:pt x="182" y="43"/>
                    </a:cubicBezTo>
                    <a:close/>
                    <a:moveTo>
                      <a:pt x="179" y="44"/>
                    </a:moveTo>
                    <a:cubicBezTo>
                      <a:pt x="179" y="44"/>
                      <a:pt x="179" y="44"/>
                      <a:pt x="179" y="44"/>
                    </a:cubicBezTo>
                    <a:cubicBezTo>
                      <a:pt x="179" y="44"/>
                      <a:pt x="179" y="44"/>
                      <a:pt x="179" y="44"/>
                    </a:cubicBezTo>
                    <a:close/>
                    <a:moveTo>
                      <a:pt x="181" y="39"/>
                    </a:moveTo>
                    <a:cubicBezTo>
                      <a:pt x="181" y="39"/>
                      <a:pt x="181" y="39"/>
                      <a:pt x="181" y="39"/>
                    </a:cubicBezTo>
                    <a:cubicBezTo>
                      <a:pt x="181" y="39"/>
                      <a:pt x="181" y="39"/>
                      <a:pt x="181" y="39"/>
                    </a:cubicBezTo>
                    <a:close/>
                    <a:moveTo>
                      <a:pt x="180" y="37"/>
                    </a:moveTo>
                    <a:cubicBezTo>
                      <a:pt x="180" y="37"/>
                      <a:pt x="180" y="37"/>
                      <a:pt x="180" y="37"/>
                    </a:cubicBezTo>
                    <a:cubicBezTo>
                      <a:pt x="180" y="37"/>
                      <a:pt x="180" y="37"/>
                      <a:pt x="180" y="37"/>
                    </a:cubicBezTo>
                    <a:close/>
                    <a:moveTo>
                      <a:pt x="176" y="44"/>
                    </a:moveTo>
                    <a:cubicBezTo>
                      <a:pt x="176" y="44"/>
                      <a:pt x="176" y="44"/>
                      <a:pt x="176" y="44"/>
                    </a:cubicBezTo>
                    <a:cubicBezTo>
                      <a:pt x="176" y="44"/>
                      <a:pt x="176" y="44"/>
                      <a:pt x="176" y="44"/>
                    </a:cubicBezTo>
                    <a:cubicBezTo>
                      <a:pt x="176" y="44"/>
                      <a:pt x="176" y="44"/>
                      <a:pt x="176" y="44"/>
                    </a:cubicBezTo>
                    <a:cubicBezTo>
                      <a:pt x="176" y="44"/>
                      <a:pt x="176" y="44"/>
                      <a:pt x="176" y="44"/>
                    </a:cubicBezTo>
                    <a:cubicBezTo>
                      <a:pt x="176" y="43"/>
                      <a:pt x="176" y="43"/>
                      <a:pt x="176" y="43"/>
                    </a:cubicBezTo>
                    <a:cubicBezTo>
                      <a:pt x="176" y="43"/>
                      <a:pt x="176" y="43"/>
                      <a:pt x="176" y="43"/>
                    </a:cubicBezTo>
                    <a:cubicBezTo>
                      <a:pt x="176" y="43"/>
                      <a:pt x="176" y="43"/>
                      <a:pt x="176" y="43"/>
                    </a:cubicBezTo>
                    <a:cubicBezTo>
                      <a:pt x="176" y="43"/>
                      <a:pt x="176" y="43"/>
                      <a:pt x="176" y="43"/>
                    </a:cubicBezTo>
                    <a:cubicBezTo>
                      <a:pt x="176" y="43"/>
                      <a:pt x="177" y="43"/>
                      <a:pt x="177" y="43"/>
                    </a:cubicBezTo>
                    <a:cubicBezTo>
                      <a:pt x="177" y="43"/>
                      <a:pt x="177" y="43"/>
                      <a:pt x="177" y="43"/>
                    </a:cubicBezTo>
                    <a:cubicBezTo>
                      <a:pt x="177" y="43"/>
                      <a:pt x="177" y="43"/>
                      <a:pt x="177" y="43"/>
                    </a:cubicBezTo>
                    <a:cubicBezTo>
                      <a:pt x="177" y="43"/>
                      <a:pt x="177" y="43"/>
                      <a:pt x="177" y="43"/>
                    </a:cubicBezTo>
                    <a:cubicBezTo>
                      <a:pt x="177" y="43"/>
                      <a:pt x="177" y="43"/>
                      <a:pt x="177" y="43"/>
                    </a:cubicBezTo>
                    <a:cubicBezTo>
                      <a:pt x="177" y="43"/>
                      <a:pt x="177" y="43"/>
                      <a:pt x="177" y="43"/>
                    </a:cubicBezTo>
                    <a:cubicBezTo>
                      <a:pt x="177" y="43"/>
                      <a:pt x="177" y="43"/>
                      <a:pt x="177" y="42"/>
                    </a:cubicBezTo>
                    <a:cubicBezTo>
                      <a:pt x="177" y="42"/>
                      <a:pt x="178" y="42"/>
                      <a:pt x="178" y="42"/>
                    </a:cubicBezTo>
                    <a:cubicBezTo>
                      <a:pt x="178" y="42"/>
                      <a:pt x="178" y="42"/>
                      <a:pt x="178" y="42"/>
                    </a:cubicBezTo>
                    <a:cubicBezTo>
                      <a:pt x="178" y="42"/>
                      <a:pt x="178" y="42"/>
                      <a:pt x="179" y="42"/>
                    </a:cubicBezTo>
                    <a:cubicBezTo>
                      <a:pt x="179" y="42"/>
                      <a:pt x="179" y="42"/>
                      <a:pt x="179" y="42"/>
                    </a:cubicBezTo>
                    <a:cubicBezTo>
                      <a:pt x="179" y="42"/>
                      <a:pt x="179" y="42"/>
                      <a:pt x="179" y="42"/>
                    </a:cubicBezTo>
                    <a:cubicBezTo>
                      <a:pt x="179" y="42"/>
                      <a:pt x="179" y="42"/>
                      <a:pt x="179" y="42"/>
                    </a:cubicBezTo>
                    <a:cubicBezTo>
                      <a:pt x="179" y="42"/>
                      <a:pt x="179" y="42"/>
                      <a:pt x="179" y="42"/>
                    </a:cubicBezTo>
                    <a:cubicBezTo>
                      <a:pt x="179" y="42"/>
                      <a:pt x="179" y="42"/>
                      <a:pt x="179" y="42"/>
                    </a:cubicBezTo>
                    <a:cubicBezTo>
                      <a:pt x="179" y="42"/>
                      <a:pt x="179" y="42"/>
                      <a:pt x="179" y="42"/>
                    </a:cubicBezTo>
                    <a:cubicBezTo>
                      <a:pt x="179" y="42"/>
                      <a:pt x="179" y="42"/>
                      <a:pt x="179" y="42"/>
                    </a:cubicBezTo>
                    <a:cubicBezTo>
                      <a:pt x="179" y="42"/>
                      <a:pt x="179" y="42"/>
                      <a:pt x="179" y="42"/>
                    </a:cubicBezTo>
                    <a:cubicBezTo>
                      <a:pt x="179" y="42"/>
                      <a:pt x="179" y="42"/>
                      <a:pt x="179" y="42"/>
                    </a:cubicBezTo>
                    <a:cubicBezTo>
                      <a:pt x="179" y="42"/>
                      <a:pt x="179" y="42"/>
                      <a:pt x="179" y="42"/>
                    </a:cubicBezTo>
                    <a:cubicBezTo>
                      <a:pt x="179" y="41"/>
                      <a:pt x="179" y="41"/>
                      <a:pt x="179" y="41"/>
                    </a:cubicBezTo>
                    <a:cubicBezTo>
                      <a:pt x="179" y="41"/>
                      <a:pt x="179" y="41"/>
                      <a:pt x="179" y="41"/>
                    </a:cubicBezTo>
                    <a:cubicBezTo>
                      <a:pt x="179" y="41"/>
                      <a:pt x="179" y="41"/>
                      <a:pt x="179" y="41"/>
                    </a:cubicBezTo>
                    <a:cubicBezTo>
                      <a:pt x="179" y="41"/>
                      <a:pt x="179" y="41"/>
                      <a:pt x="179" y="41"/>
                    </a:cubicBezTo>
                    <a:cubicBezTo>
                      <a:pt x="179" y="41"/>
                      <a:pt x="179" y="41"/>
                      <a:pt x="179" y="41"/>
                    </a:cubicBezTo>
                    <a:cubicBezTo>
                      <a:pt x="179" y="41"/>
                      <a:pt x="179" y="41"/>
                      <a:pt x="179" y="41"/>
                    </a:cubicBezTo>
                    <a:cubicBezTo>
                      <a:pt x="179" y="41"/>
                      <a:pt x="179" y="41"/>
                      <a:pt x="179" y="41"/>
                    </a:cubicBezTo>
                    <a:cubicBezTo>
                      <a:pt x="179" y="41"/>
                      <a:pt x="180" y="41"/>
                      <a:pt x="180" y="41"/>
                    </a:cubicBezTo>
                    <a:cubicBezTo>
                      <a:pt x="180" y="41"/>
                      <a:pt x="180" y="41"/>
                      <a:pt x="180" y="41"/>
                    </a:cubicBezTo>
                    <a:cubicBezTo>
                      <a:pt x="180" y="41"/>
                      <a:pt x="180" y="41"/>
                      <a:pt x="180" y="41"/>
                    </a:cubicBezTo>
                    <a:cubicBezTo>
                      <a:pt x="180" y="41"/>
                      <a:pt x="180" y="41"/>
                      <a:pt x="180" y="41"/>
                    </a:cubicBezTo>
                    <a:cubicBezTo>
                      <a:pt x="180" y="41"/>
                      <a:pt x="180" y="41"/>
                      <a:pt x="180" y="41"/>
                    </a:cubicBezTo>
                    <a:cubicBezTo>
                      <a:pt x="180" y="41"/>
                      <a:pt x="180" y="41"/>
                      <a:pt x="180" y="41"/>
                    </a:cubicBezTo>
                    <a:cubicBezTo>
                      <a:pt x="180" y="41"/>
                      <a:pt x="180" y="41"/>
                      <a:pt x="180" y="41"/>
                    </a:cubicBezTo>
                    <a:cubicBezTo>
                      <a:pt x="180" y="41"/>
                      <a:pt x="180" y="41"/>
                      <a:pt x="180" y="41"/>
                    </a:cubicBezTo>
                    <a:cubicBezTo>
                      <a:pt x="180" y="41"/>
                      <a:pt x="180" y="41"/>
                      <a:pt x="180" y="41"/>
                    </a:cubicBezTo>
                    <a:cubicBezTo>
                      <a:pt x="180" y="41"/>
                      <a:pt x="180" y="41"/>
                      <a:pt x="180" y="41"/>
                    </a:cubicBezTo>
                    <a:cubicBezTo>
                      <a:pt x="180" y="41"/>
                      <a:pt x="180" y="40"/>
                      <a:pt x="180" y="40"/>
                    </a:cubicBezTo>
                    <a:cubicBezTo>
                      <a:pt x="180" y="40"/>
                      <a:pt x="180" y="40"/>
                      <a:pt x="180" y="40"/>
                    </a:cubicBezTo>
                    <a:cubicBezTo>
                      <a:pt x="180" y="40"/>
                      <a:pt x="180" y="40"/>
                      <a:pt x="180" y="40"/>
                    </a:cubicBezTo>
                    <a:cubicBezTo>
                      <a:pt x="180" y="40"/>
                      <a:pt x="180" y="40"/>
                      <a:pt x="180" y="40"/>
                    </a:cubicBezTo>
                    <a:cubicBezTo>
                      <a:pt x="180" y="39"/>
                      <a:pt x="179" y="39"/>
                      <a:pt x="179" y="39"/>
                    </a:cubicBezTo>
                    <a:cubicBezTo>
                      <a:pt x="179" y="39"/>
                      <a:pt x="179" y="39"/>
                      <a:pt x="179" y="39"/>
                    </a:cubicBezTo>
                    <a:cubicBezTo>
                      <a:pt x="179" y="39"/>
                      <a:pt x="179" y="39"/>
                      <a:pt x="179" y="39"/>
                    </a:cubicBezTo>
                    <a:cubicBezTo>
                      <a:pt x="179" y="39"/>
                      <a:pt x="179" y="39"/>
                      <a:pt x="179" y="38"/>
                    </a:cubicBezTo>
                    <a:cubicBezTo>
                      <a:pt x="179" y="39"/>
                      <a:pt x="179" y="39"/>
                      <a:pt x="179" y="39"/>
                    </a:cubicBezTo>
                    <a:cubicBezTo>
                      <a:pt x="179" y="38"/>
                      <a:pt x="179" y="38"/>
                      <a:pt x="179" y="38"/>
                    </a:cubicBezTo>
                    <a:cubicBezTo>
                      <a:pt x="179" y="38"/>
                      <a:pt x="179" y="38"/>
                      <a:pt x="179" y="38"/>
                    </a:cubicBezTo>
                    <a:cubicBezTo>
                      <a:pt x="179" y="38"/>
                      <a:pt x="179" y="38"/>
                      <a:pt x="179" y="38"/>
                    </a:cubicBezTo>
                    <a:cubicBezTo>
                      <a:pt x="179" y="38"/>
                      <a:pt x="179" y="38"/>
                      <a:pt x="179" y="38"/>
                    </a:cubicBezTo>
                    <a:cubicBezTo>
                      <a:pt x="179" y="38"/>
                      <a:pt x="179" y="38"/>
                      <a:pt x="179" y="38"/>
                    </a:cubicBezTo>
                    <a:cubicBezTo>
                      <a:pt x="179" y="38"/>
                      <a:pt x="179" y="38"/>
                      <a:pt x="179" y="38"/>
                    </a:cubicBezTo>
                    <a:cubicBezTo>
                      <a:pt x="179" y="38"/>
                      <a:pt x="179" y="38"/>
                      <a:pt x="179" y="38"/>
                    </a:cubicBezTo>
                    <a:cubicBezTo>
                      <a:pt x="179" y="38"/>
                      <a:pt x="179" y="38"/>
                      <a:pt x="179" y="38"/>
                    </a:cubicBezTo>
                    <a:cubicBezTo>
                      <a:pt x="179" y="38"/>
                      <a:pt x="179" y="38"/>
                      <a:pt x="179" y="38"/>
                    </a:cubicBezTo>
                    <a:cubicBezTo>
                      <a:pt x="179" y="38"/>
                      <a:pt x="179" y="38"/>
                      <a:pt x="179" y="38"/>
                    </a:cubicBezTo>
                    <a:cubicBezTo>
                      <a:pt x="179" y="38"/>
                      <a:pt x="179" y="38"/>
                      <a:pt x="179" y="38"/>
                    </a:cubicBezTo>
                    <a:cubicBezTo>
                      <a:pt x="179" y="38"/>
                      <a:pt x="179" y="38"/>
                      <a:pt x="179" y="38"/>
                    </a:cubicBezTo>
                    <a:cubicBezTo>
                      <a:pt x="179" y="38"/>
                      <a:pt x="179" y="38"/>
                      <a:pt x="179" y="38"/>
                    </a:cubicBezTo>
                    <a:cubicBezTo>
                      <a:pt x="179" y="38"/>
                      <a:pt x="179" y="38"/>
                      <a:pt x="179" y="38"/>
                    </a:cubicBezTo>
                    <a:cubicBezTo>
                      <a:pt x="178" y="37"/>
                      <a:pt x="178" y="37"/>
                      <a:pt x="178" y="37"/>
                    </a:cubicBezTo>
                    <a:cubicBezTo>
                      <a:pt x="179" y="37"/>
                      <a:pt x="178" y="37"/>
                      <a:pt x="178" y="37"/>
                    </a:cubicBezTo>
                    <a:cubicBezTo>
                      <a:pt x="178" y="37"/>
                      <a:pt x="179" y="37"/>
                      <a:pt x="179" y="37"/>
                    </a:cubicBezTo>
                    <a:cubicBezTo>
                      <a:pt x="179" y="37"/>
                      <a:pt x="178" y="37"/>
                      <a:pt x="178" y="37"/>
                    </a:cubicBezTo>
                    <a:cubicBezTo>
                      <a:pt x="178" y="37"/>
                      <a:pt x="179" y="37"/>
                      <a:pt x="179" y="37"/>
                    </a:cubicBezTo>
                    <a:cubicBezTo>
                      <a:pt x="179" y="37"/>
                      <a:pt x="179" y="37"/>
                      <a:pt x="179" y="37"/>
                    </a:cubicBezTo>
                    <a:cubicBezTo>
                      <a:pt x="179" y="37"/>
                      <a:pt x="179" y="37"/>
                      <a:pt x="179" y="37"/>
                    </a:cubicBezTo>
                    <a:cubicBezTo>
                      <a:pt x="179" y="36"/>
                      <a:pt x="179" y="36"/>
                      <a:pt x="179" y="36"/>
                    </a:cubicBezTo>
                    <a:cubicBezTo>
                      <a:pt x="179" y="36"/>
                      <a:pt x="179" y="36"/>
                      <a:pt x="179" y="36"/>
                    </a:cubicBezTo>
                    <a:cubicBezTo>
                      <a:pt x="179" y="36"/>
                      <a:pt x="179" y="36"/>
                      <a:pt x="179" y="36"/>
                    </a:cubicBezTo>
                    <a:cubicBezTo>
                      <a:pt x="178" y="36"/>
                      <a:pt x="178" y="35"/>
                      <a:pt x="178" y="35"/>
                    </a:cubicBezTo>
                    <a:cubicBezTo>
                      <a:pt x="178" y="35"/>
                      <a:pt x="178" y="35"/>
                      <a:pt x="178" y="35"/>
                    </a:cubicBezTo>
                    <a:cubicBezTo>
                      <a:pt x="178" y="35"/>
                      <a:pt x="178" y="35"/>
                      <a:pt x="178" y="35"/>
                    </a:cubicBezTo>
                    <a:cubicBezTo>
                      <a:pt x="178" y="35"/>
                      <a:pt x="178" y="35"/>
                      <a:pt x="178" y="35"/>
                    </a:cubicBezTo>
                    <a:cubicBezTo>
                      <a:pt x="178" y="35"/>
                      <a:pt x="178" y="35"/>
                      <a:pt x="179" y="35"/>
                    </a:cubicBezTo>
                    <a:cubicBezTo>
                      <a:pt x="179" y="36"/>
                      <a:pt x="180" y="36"/>
                      <a:pt x="180" y="36"/>
                    </a:cubicBezTo>
                    <a:cubicBezTo>
                      <a:pt x="181" y="36"/>
                      <a:pt x="181" y="36"/>
                      <a:pt x="181" y="36"/>
                    </a:cubicBezTo>
                    <a:cubicBezTo>
                      <a:pt x="181" y="36"/>
                      <a:pt x="181" y="36"/>
                      <a:pt x="181" y="36"/>
                    </a:cubicBezTo>
                    <a:cubicBezTo>
                      <a:pt x="181" y="36"/>
                      <a:pt x="181" y="36"/>
                      <a:pt x="181" y="36"/>
                    </a:cubicBezTo>
                    <a:cubicBezTo>
                      <a:pt x="181" y="36"/>
                      <a:pt x="181" y="36"/>
                      <a:pt x="181" y="36"/>
                    </a:cubicBezTo>
                    <a:cubicBezTo>
                      <a:pt x="181" y="36"/>
                      <a:pt x="181" y="36"/>
                      <a:pt x="181" y="36"/>
                    </a:cubicBezTo>
                    <a:cubicBezTo>
                      <a:pt x="181" y="36"/>
                      <a:pt x="181" y="36"/>
                      <a:pt x="181" y="36"/>
                    </a:cubicBezTo>
                    <a:cubicBezTo>
                      <a:pt x="181" y="36"/>
                      <a:pt x="181" y="36"/>
                      <a:pt x="181" y="36"/>
                    </a:cubicBezTo>
                    <a:cubicBezTo>
                      <a:pt x="181" y="36"/>
                      <a:pt x="181" y="36"/>
                      <a:pt x="181" y="36"/>
                    </a:cubicBezTo>
                    <a:cubicBezTo>
                      <a:pt x="181" y="37"/>
                      <a:pt x="182" y="37"/>
                      <a:pt x="181" y="37"/>
                    </a:cubicBezTo>
                    <a:cubicBezTo>
                      <a:pt x="181" y="37"/>
                      <a:pt x="181" y="37"/>
                      <a:pt x="181" y="37"/>
                    </a:cubicBezTo>
                    <a:cubicBezTo>
                      <a:pt x="181" y="37"/>
                      <a:pt x="181" y="37"/>
                      <a:pt x="181" y="37"/>
                    </a:cubicBezTo>
                    <a:cubicBezTo>
                      <a:pt x="181" y="37"/>
                      <a:pt x="181" y="37"/>
                      <a:pt x="181" y="37"/>
                    </a:cubicBezTo>
                    <a:cubicBezTo>
                      <a:pt x="181" y="37"/>
                      <a:pt x="181" y="37"/>
                      <a:pt x="181" y="37"/>
                    </a:cubicBezTo>
                    <a:cubicBezTo>
                      <a:pt x="181" y="38"/>
                      <a:pt x="181" y="38"/>
                      <a:pt x="181" y="38"/>
                    </a:cubicBezTo>
                    <a:cubicBezTo>
                      <a:pt x="181" y="38"/>
                      <a:pt x="181" y="38"/>
                      <a:pt x="181" y="38"/>
                    </a:cubicBezTo>
                    <a:cubicBezTo>
                      <a:pt x="180" y="38"/>
                      <a:pt x="180" y="38"/>
                      <a:pt x="180" y="37"/>
                    </a:cubicBezTo>
                    <a:cubicBezTo>
                      <a:pt x="180" y="37"/>
                      <a:pt x="180" y="37"/>
                      <a:pt x="180" y="37"/>
                    </a:cubicBezTo>
                    <a:cubicBezTo>
                      <a:pt x="180" y="37"/>
                      <a:pt x="180" y="37"/>
                      <a:pt x="180" y="37"/>
                    </a:cubicBezTo>
                    <a:cubicBezTo>
                      <a:pt x="180" y="37"/>
                      <a:pt x="179" y="37"/>
                      <a:pt x="179" y="37"/>
                    </a:cubicBezTo>
                    <a:cubicBezTo>
                      <a:pt x="179" y="37"/>
                      <a:pt x="179" y="37"/>
                      <a:pt x="179" y="37"/>
                    </a:cubicBezTo>
                    <a:cubicBezTo>
                      <a:pt x="179" y="37"/>
                      <a:pt x="179" y="37"/>
                      <a:pt x="179" y="37"/>
                    </a:cubicBezTo>
                    <a:cubicBezTo>
                      <a:pt x="179" y="37"/>
                      <a:pt x="179" y="38"/>
                      <a:pt x="179" y="38"/>
                    </a:cubicBezTo>
                    <a:cubicBezTo>
                      <a:pt x="179" y="38"/>
                      <a:pt x="179" y="38"/>
                      <a:pt x="179" y="38"/>
                    </a:cubicBezTo>
                    <a:cubicBezTo>
                      <a:pt x="179" y="38"/>
                      <a:pt x="180" y="38"/>
                      <a:pt x="180" y="38"/>
                    </a:cubicBezTo>
                    <a:cubicBezTo>
                      <a:pt x="180" y="38"/>
                      <a:pt x="180" y="38"/>
                      <a:pt x="180" y="38"/>
                    </a:cubicBezTo>
                    <a:cubicBezTo>
                      <a:pt x="180" y="38"/>
                      <a:pt x="180" y="38"/>
                      <a:pt x="180" y="38"/>
                    </a:cubicBezTo>
                    <a:cubicBezTo>
                      <a:pt x="180" y="38"/>
                      <a:pt x="180" y="38"/>
                      <a:pt x="180" y="38"/>
                    </a:cubicBezTo>
                    <a:cubicBezTo>
                      <a:pt x="180" y="38"/>
                      <a:pt x="180" y="38"/>
                      <a:pt x="180" y="38"/>
                    </a:cubicBezTo>
                    <a:cubicBezTo>
                      <a:pt x="180" y="38"/>
                      <a:pt x="180" y="38"/>
                      <a:pt x="180" y="38"/>
                    </a:cubicBezTo>
                    <a:cubicBezTo>
                      <a:pt x="180" y="38"/>
                      <a:pt x="180" y="38"/>
                      <a:pt x="180" y="38"/>
                    </a:cubicBezTo>
                    <a:cubicBezTo>
                      <a:pt x="180" y="38"/>
                      <a:pt x="180" y="38"/>
                      <a:pt x="180" y="38"/>
                    </a:cubicBezTo>
                    <a:cubicBezTo>
                      <a:pt x="180" y="38"/>
                      <a:pt x="180" y="38"/>
                      <a:pt x="180" y="38"/>
                    </a:cubicBezTo>
                    <a:cubicBezTo>
                      <a:pt x="180" y="38"/>
                      <a:pt x="180" y="38"/>
                      <a:pt x="180" y="38"/>
                    </a:cubicBezTo>
                    <a:cubicBezTo>
                      <a:pt x="180" y="38"/>
                      <a:pt x="180" y="38"/>
                      <a:pt x="180" y="38"/>
                    </a:cubicBezTo>
                    <a:cubicBezTo>
                      <a:pt x="180" y="38"/>
                      <a:pt x="180" y="38"/>
                      <a:pt x="180" y="38"/>
                    </a:cubicBezTo>
                    <a:cubicBezTo>
                      <a:pt x="180" y="39"/>
                      <a:pt x="180" y="39"/>
                      <a:pt x="181" y="39"/>
                    </a:cubicBezTo>
                    <a:cubicBezTo>
                      <a:pt x="181" y="39"/>
                      <a:pt x="181" y="39"/>
                      <a:pt x="181" y="39"/>
                    </a:cubicBezTo>
                    <a:cubicBezTo>
                      <a:pt x="181" y="39"/>
                      <a:pt x="181" y="39"/>
                      <a:pt x="181" y="39"/>
                    </a:cubicBezTo>
                    <a:cubicBezTo>
                      <a:pt x="181" y="39"/>
                      <a:pt x="181" y="39"/>
                      <a:pt x="181" y="39"/>
                    </a:cubicBezTo>
                    <a:cubicBezTo>
                      <a:pt x="181" y="39"/>
                      <a:pt x="181" y="40"/>
                      <a:pt x="181" y="40"/>
                    </a:cubicBezTo>
                    <a:cubicBezTo>
                      <a:pt x="181" y="40"/>
                      <a:pt x="181" y="40"/>
                      <a:pt x="181" y="40"/>
                    </a:cubicBezTo>
                    <a:cubicBezTo>
                      <a:pt x="181" y="40"/>
                      <a:pt x="181" y="40"/>
                      <a:pt x="181" y="40"/>
                    </a:cubicBezTo>
                    <a:cubicBezTo>
                      <a:pt x="181" y="40"/>
                      <a:pt x="181" y="40"/>
                      <a:pt x="181" y="40"/>
                    </a:cubicBezTo>
                    <a:cubicBezTo>
                      <a:pt x="181" y="40"/>
                      <a:pt x="181" y="41"/>
                      <a:pt x="181" y="41"/>
                    </a:cubicBezTo>
                    <a:cubicBezTo>
                      <a:pt x="181" y="41"/>
                      <a:pt x="181" y="41"/>
                      <a:pt x="181" y="41"/>
                    </a:cubicBezTo>
                    <a:cubicBezTo>
                      <a:pt x="181" y="41"/>
                      <a:pt x="181" y="41"/>
                      <a:pt x="181" y="41"/>
                    </a:cubicBezTo>
                    <a:cubicBezTo>
                      <a:pt x="181" y="41"/>
                      <a:pt x="181" y="41"/>
                      <a:pt x="181" y="41"/>
                    </a:cubicBezTo>
                    <a:cubicBezTo>
                      <a:pt x="181" y="41"/>
                      <a:pt x="181" y="41"/>
                      <a:pt x="181" y="41"/>
                    </a:cubicBezTo>
                    <a:cubicBezTo>
                      <a:pt x="181" y="41"/>
                      <a:pt x="181" y="41"/>
                      <a:pt x="181" y="41"/>
                    </a:cubicBezTo>
                    <a:cubicBezTo>
                      <a:pt x="181" y="41"/>
                      <a:pt x="181" y="41"/>
                      <a:pt x="181" y="41"/>
                    </a:cubicBezTo>
                    <a:cubicBezTo>
                      <a:pt x="181" y="41"/>
                      <a:pt x="181" y="41"/>
                      <a:pt x="181" y="41"/>
                    </a:cubicBezTo>
                    <a:cubicBezTo>
                      <a:pt x="182" y="41"/>
                      <a:pt x="182" y="41"/>
                      <a:pt x="181" y="42"/>
                    </a:cubicBezTo>
                    <a:cubicBezTo>
                      <a:pt x="181" y="42"/>
                      <a:pt x="181" y="42"/>
                      <a:pt x="181" y="42"/>
                    </a:cubicBezTo>
                    <a:cubicBezTo>
                      <a:pt x="181" y="42"/>
                      <a:pt x="181" y="42"/>
                      <a:pt x="181" y="42"/>
                    </a:cubicBezTo>
                    <a:cubicBezTo>
                      <a:pt x="181" y="42"/>
                      <a:pt x="181" y="42"/>
                      <a:pt x="181" y="42"/>
                    </a:cubicBezTo>
                    <a:cubicBezTo>
                      <a:pt x="182" y="42"/>
                      <a:pt x="182" y="42"/>
                      <a:pt x="182" y="42"/>
                    </a:cubicBezTo>
                    <a:cubicBezTo>
                      <a:pt x="182" y="42"/>
                      <a:pt x="182" y="42"/>
                      <a:pt x="182" y="42"/>
                    </a:cubicBezTo>
                    <a:cubicBezTo>
                      <a:pt x="182" y="42"/>
                      <a:pt x="182" y="42"/>
                      <a:pt x="182" y="43"/>
                    </a:cubicBezTo>
                    <a:cubicBezTo>
                      <a:pt x="182" y="43"/>
                      <a:pt x="182" y="43"/>
                      <a:pt x="182" y="43"/>
                    </a:cubicBezTo>
                    <a:cubicBezTo>
                      <a:pt x="182" y="43"/>
                      <a:pt x="182" y="43"/>
                      <a:pt x="182" y="43"/>
                    </a:cubicBezTo>
                    <a:cubicBezTo>
                      <a:pt x="182" y="43"/>
                      <a:pt x="182" y="43"/>
                      <a:pt x="182" y="43"/>
                    </a:cubicBezTo>
                    <a:cubicBezTo>
                      <a:pt x="182" y="43"/>
                      <a:pt x="182" y="43"/>
                      <a:pt x="182" y="43"/>
                    </a:cubicBezTo>
                    <a:cubicBezTo>
                      <a:pt x="182" y="43"/>
                      <a:pt x="182" y="43"/>
                      <a:pt x="182" y="43"/>
                    </a:cubicBezTo>
                    <a:cubicBezTo>
                      <a:pt x="182" y="43"/>
                      <a:pt x="181" y="43"/>
                      <a:pt x="181" y="43"/>
                    </a:cubicBezTo>
                    <a:cubicBezTo>
                      <a:pt x="181" y="43"/>
                      <a:pt x="180" y="43"/>
                      <a:pt x="180" y="43"/>
                    </a:cubicBezTo>
                    <a:cubicBezTo>
                      <a:pt x="180" y="43"/>
                      <a:pt x="180" y="44"/>
                      <a:pt x="180" y="44"/>
                    </a:cubicBezTo>
                    <a:cubicBezTo>
                      <a:pt x="180" y="44"/>
                      <a:pt x="179" y="44"/>
                      <a:pt x="179" y="44"/>
                    </a:cubicBezTo>
                    <a:cubicBezTo>
                      <a:pt x="179" y="44"/>
                      <a:pt x="179" y="44"/>
                      <a:pt x="179" y="44"/>
                    </a:cubicBezTo>
                    <a:cubicBezTo>
                      <a:pt x="179" y="44"/>
                      <a:pt x="179" y="44"/>
                      <a:pt x="179" y="44"/>
                    </a:cubicBezTo>
                    <a:cubicBezTo>
                      <a:pt x="179" y="44"/>
                      <a:pt x="179" y="43"/>
                      <a:pt x="179" y="43"/>
                    </a:cubicBezTo>
                    <a:cubicBezTo>
                      <a:pt x="179" y="43"/>
                      <a:pt x="179" y="43"/>
                      <a:pt x="179" y="43"/>
                    </a:cubicBezTo>
                    <a:cubicBezTo>
                      <a:pt x="179" y="43"/>
                      <a:pt x="179" y="43"/>
                      <a:pt x="179" y="43"/>
                    </a:cubicBezTo>
                    <a:cubicBezTo>
                      <a:pt x="179" y="43"/>
                      <a:pt x="179" y="43"/>
                      <a:pt x="179" y="43"/>
                    </a:cubicBezTo>
                    <a:cubicBezTo>
                      <a:pt x="179" y="44"/>
                      <a:pt x="179" y="44"/>
                      <a:pt x="179" y="44"/>
                    </a:cubicBezTo>
                    <a:cubicBezTo>
                      <a:pt x="179" y="44"/>
                      <a:pt x="179" y="44"/>
                      <a:pt x="178" y="44"/>
                    </a:cubicBezTo>
                    <a:cubicBezTo>
                      <a:pt x="178" y="44"/>
                      <a:pt x="178" y="44"/>
                      <a:pt x="178" y="44"/>
                    </a:cubicBezTo>
                    <a:cubicBezTo>
                      <a:pt x="178" y="44"/>
                      <a:pt x="178" y="44"/>
                      <a:pt x="178" y="44"/>
                    </a:cubicBezTo>
                    <a:cubicBezTo>
                      <a:pt x="178" y="44"/>
                      <a:pt x="178" y="45"/>
                      <a:pt x="178" y="45"/>
                    </a:cubicBezTo>
                    <a:cubicBezTo>
                      <a:pt x="178" y="45"/>
                      <a:pt x="178" y="44"/>
                      <a:pt x="178" y="44"/>
                    </a:cubicBezTo>
                    <a:cubicBezTo>
                      <a:pt x="178" y="44"/>
                      <a:pt x="178" y="44"/>
                      <a:pt x="178" y="44"/>
                    </a:cubicBezTo>
                    <a:cubicBezTo>
                      <a:pt x="178" y="44"/>
                      <a:pt x="178" y="44"/>
                      <a:pt x="178" y="45"/>
                    </a:cubicBezTo>
                    <a:cubicBezTo>
                      <a:pt x="178" y="45"/>
                      <a:pt x="178" y="45"/>
                      <a:pt x="178" y="45"/>
                    </a:cubicBezTo>
                    <a:cubicBezTo>
                      <a:pt x="178" y="45"/>
                      <a:pt x="178" y="46"/>
                      <a:pt x="177" y="46"/>
                    </a:cubicBezTo>
                    <a:cubicBezTo>
                      <a:pt x="177" y="46"/>
                      <a:pt x="177" y="46"/>
                      <a:pt x="177" y="46"/>
                    </a:cubicBezTo>
                    <a:cubicBezTo>
                      <a:pt x="177" y="46"/>
                      <a:pt x="177" y="46"/>
                      <a:pt x="177" y="46"/>
                    </a:cubicBezTo>
                    <a:cubicBezTo>
                      <a:pt x="177" y="45"/>
                      <a:pt x="177" y="45"/>
                      <a:pt x="177" y="45"/>
                    </a:cubicBezTo>
                    <a:cubicBezTo>
                      <a:pt x="177" y="45"/>
                      <a:pt x="177" y="45"/>
                      <a:pt x="177" y="45"/>
                    </a:cubicBezTo>
                    <a:cubicBezTo>
                      <a:pt x="177" y="45"/>
                      <a:pt x="176" y="45"/>
                      <a:pt x="176" y="45"/>
                    </a:cubicBezTo>
                    <a:cubicBezTo>
                      <a:pt x="176" y="45"/>
                      <a:pt x="176" y="45"/>
                      <a:pt x="176" y="45"/>
                    </a:cubicBezTo>
                    <a:cubicBezTo>
                      <a:pt x="176" y="45"/>
                      <a:pt x="176" y="44"/>
                      <a:pt x="176" y="44"/>
                    </a:cubicBezTo>
                    <a:cubicBezTo>
                      <a:pt x="176" y="44"/>
                      <a:pt x="176" y="44"/>
                      <a:pt x="176" y="44"/>
                    </a:cubicBezTo>
                    <a:cubicBezTo>
                      <a:pt x="176" y="44"/>
                      <a:pt x="176" y="44"/>
                      <a:pt x="176" y="44"/>
                    </a:cubicBezTo>
                    <a:cubicBezTo>
                      <a:pt x="176" y="44"/>
                      <a:pt x="176" y="44"/>
                      <a:pt x="176" y="44"/>
                    </a:cubicBezTo>
                    <a:cubicBezTo>
                      <a:pt x="176" y="44"/>
                      <a:pt x="176" y="44"/>
                      <a:pt x="176" y="44"/>
                    </a:cubicBezTo>
                    <a:close/>
                    <a:moveTo>
                      <a:pt x="178" y="43"/>
                    </a:moveTo>
                    <a:cubicBezTo>
                      <a:pt x="178" y="43"/>
                      <a:pt x="178" y="43"/>
                      <a:pt x="178" y="43"/>
                    </a:cubicBezTo>
                    <a:cubicBezTo>
                      <a:pt x="178" y="43"/>
                      <a:pt x="178" y="43"/>
                      <a:pt x="178" y="43"/>
                    </a:cubicBezTo>
                    <a:cubicBezTo>
                      <a:pt x="178" y="43"/>
                      <a:pt x="178" y="43"/>
                      <a:pt x="178" y="43"/>
                    </a:cubicBezTo>
                    <a:close/>
                    <a:moveTo>
                      <a:pt x="181" y="42"/>
                    </a:moveTo>
                    <a:cubicBezTo>
                      <a:pt x="181" y="42"/>
                      <a:pt x="181" y="42"/>
                      <a:pt x="181" y="42"/>
                    </a:cubicBezTo>
                    <a:cubicBezTo>
                      <a:pt x="181" y="42"/>
                      <a:pt x="181" y="42"/>
                      <a:pt x="181" y="42"/>
                    </a:cubicBezTo>
                    <a:close/>
                    <a:moveTo>
                      <a:pt x="181" y="41"/>
                    </a:moveTo>
                    <a:cubicBezTo>
                      <a:pt x="181" y="41"/>
                      <a:pt x="181" y="41"/>
                      <a:pt x="181" y="41"/>
                    </a:cubicBezTo>
                    <a:cubicBezTo>
                      <a:pt x="181" y="41"/>
                      <a:pt x="181" y="41"/>
                      <a:pt x="181" y="41"/>
                    </a:cubicBezTo>
                    <a:close/>
                    <a:moveTo>
                      <a:pt x="181" y="37"/>
                    </a:moveTo>
                    <a:cubicBezTo>
                      <a:pt x="181" y="37"/>
                      <a:pt x="181" y="37"/>
                      <a:pt x="181" y="37"/>
                    </a:cubicBezTo>
                    <a:cubicBezTo>
                      <a:pt x="181" y="37"/>
                      <a:pt x="181" y="37"/>
                      <a:pt x="181" y="37"/>
                    </a:cubicBezTo>
                    <a:close/>
                    <a:moveTo>
                      <a:pt x="91" y="65"/>
                    </a:moveTo>
                    <a:cubicBezTo>
                      <a:pt x="91" y="65"/>
                      <a:pt x="91" y="65"/>
                      <a:pt x="91" y="65"/>
                    </a:cubicBezTo>
                    <a:cubicBezTo>
                      <a:pt x="91" y="65"/>
                      <a:pt x="91" y="65"/>
                      <a:pt x="91" y="65"/>
                    </a:cubicBezTo>
                    <a:close/>
                    <a:moveTo>
                      <a:pt x="204" y="104"/>
                    </a:moveTo>
                    <a:cubicBezTo>
                      <a:pt x="204" y="104"/>
                      <a:pt x="204" y="104"/>
                      <a:pt x="204" y="104"/>
                    </a:cubicBezTo>
                    <a:cubicBezTo>
                      <a:pt x="204" y="104"/>
                      <a:pt x="204" y="104"/>
                      <a:pt x="204" y="104"/>
                    </a:cubicBezTo>
                    <a:close/>
                    <a:moveTo>
                      <a:pt x="203" y="104"/>
                    </a:moveTo>
                    <a:cubicBezTo>
                      <a:pt x="203" y="104"/>
                      <a:pt x="203" y="104"/>
                      <a:pt x="203" y="104"/>
                    </a:cubicBezTo>
                    <a:cubicBezTo>
                      <a:pt x="203" y="104"/>
                      <a:pt x="203" y="104"/>
                      <a:pt x="203" y="104"/>
                    </a:cubicBezTo>
                    <a:cubicBezTo>
                      <a:pt x="203" y="104"/>
                      <a:pt x="203" y="103"/>
                      <a:pt x="203" y="103"/>
                    </a:cubicBezTo>
                    <a:cubicBezTo>
                      <a:pt x="203" y="103"/>
                      <a:pt x="203" y="103"/>
                      <a:pt x="203" y="103"/>
                    </a:cubicBezTo>
                    <a:cubicBezTo>
                      <a:pt x="203" y="103"/>
                      <a:pt x="203" y="103"/>
                      <a:pt x="203" y="103"/>
                    </a:cubicBezTo>
                    <a:cubicBezTo>
                      <a:pt x="202" y="104"/>
                      <a:pt x="202" y="104"/>
                      <a:pt x="202" y="104"/>
                    </a:cubicBezTo>
                    <a:cubicBezTo>
                      <a:pt x="202" y="104"/>
                      <a:pt x="202" y="104"/>
                      <a:pt x="202" y="104"/>
                    </a:cubicBezTo>
                    <a:cubicBezTo>
                      <a:pt x="202" y="104"/>
                      <a:pt x="202" y="104"/>
                      <a:pt x="202" y="104"/>
                    </a:cubicBezTo>
                    <a:cubicBezTo>
                      <a:pt x="202" y="104"/>
                      <a:pt x="202" y="104"/>
                      <a:pt x="202" y="104"/>
                    </a:cubicBezTo>
                    <a:cubicBezTo>
                      <a:pt x="202" y="104"/>
                      <a:pt x="202" y="104"/>
                      <a:pt x="202" y="104"/>
                    </a:cubicBezTo>
                    <a:cubicBezTo>
                      <a:pt x="202" y="104"/>
                      <a:pt x="202" y="104"/>
                      <a:pt x="201" y="104"/>
                    </a:cubicBezTo>
                    <a:cubicBezTo>
                      <a:pt x="201" y="104"/>
                      <a:pt x="201" y="104"/>
                      <a:pt x="201" y="104"/>
                    </a:cubicBezTo>
                    <a:cubicBezTo>
                      <a:pt x="201" y="105"/>
                      <a:pt x="201" y="105"/>
                      <a:pt x="201" y="105"/>
                    </a:cubicBezTo>
                    <a:cubicBezTo>
                      <a:pt x="201" y="105"/>
                      <a:pt x="201" y="105"/>
                      <a:pt x="201" y="105"/>
                    </a:cubicBezTo>
                    <a:cubicBezTo>
                      <a:pt x="201" y="105"/>
                      <a:pt x="201" y="105"/>
                      <a:pt x="201" y="105"/>
                    </a:cubicBezTo>
                    <a:cubicBezTo>
                      <a:pt x="201" y="105"/>
                      <a:pt x="201" y="105"/>
                      <a:pt x="201" y="105"/>
                    </a:cubicBezTo>
                    <a:cubicBezTo>
                      <a:pt x="201" y="105"/>
                      <a:pt x="201" y="105"/>
                      <a:pt x="201" y="105"/>
                    </a:cubicBezTo>
                    <a:cubicBezTo>
                      <a:pt x="201" y="105"/>
                      <a:pt x="201" y="105"/>
                      <a:pt x="200" y="105"/>
                    </a:cubicBezTo>
                    <a:cubicBezTo>
                      <a:pt x="200" y="105"/>
                      <a:pt x="200" y="105"/>
                      <a:pt x="200" y="105"/>
                    </a:cubicBezTo>
                    <a:cubicBezTo>
                      <a:pt x="200" y="105"/>
                      <a:pt x="200" y="105"/>
                      <a:pt x="200" y="105"/>
                    </a:cubicBezTo>
                    <a:cubicBezTo>
                      <a:pt x="200" y="105"/>
                      <a:pt x="200" y="105"/>
                      <a:pt x="200" y="105"/>
                    </a:cubicBezTo>
                    <a:cubicBezTo>
                      <a:pt x="200" y="105"/>
                      <a:pt x="200" y="105"/>
                      <a:pt x="200" y="105"/>
                    </a:cubicBezTo>
                    <a:cubicBezTo>
                      <a:pt x="200" y="105"/>
                      <a:pt x="200" y="105"/>
                      <a:pt x="200" y="105"/>
                    </a:cubicBezTo>
                    <a:cubicBezTo>
                      <a:pt x="200" y="105"/>
                      <a:pt x="200" y="105"/>
                      <a:pt x="200" y="105"/>
                    </a:cubicBezTo>
                    <a:cubicBezTo>
                      <a:pt x="200" y="105"/>
                      <a:pt x="200" y="105"/>
                      <a:pt x="200" y="105"/>
                    </a:cubicBezTo>
                    <a:cubicBezTo>
                      <a:pt x="200" y="106"/>
                      <a:pt x="200" y="106"/>
                      <a:pt x="200" y="106"/>
                    </a:cubicBezTo>
                    <a:cubicBezTo>
                      <a:pt x="200" y="106"/>
                      <a:pt x="200" y="106"/>
                      <a:pt x="200" y="106"/>
                    </a:cubicBezTo>
                    <a:cubicBezTo>
                      <a:pt x="200" y="106"/>
                      <a:pt x="200" y="106"/>
                      <a:pt x="199" y="106"/>
                    </a:cubicBezTo>
                    <a:cubicBezTo>
                      <a:pt x="199" y="106"/>
                      <a:pt x="199" y="106"/>
                      <a:pt x="199" y="106"/>
                    </a:cubicBezTo>
                    <a:cubicBezTo>
                      <a:pt x="199" y="106"/>
                      <a:pt x="199" y="106"/>
                      <a:pt x="199" y="106"/>
                    </a:cubicBezTo>
                    <a:cubicBezTo>
                      <a:pt x="199" y="106"/>
                      <a:pt x="199" y="106"/>
                      <a:pt x="199" y="106"/>
                    </a:cubicBezTo>
                    <a:cubicBezTo>
                      <a:pt x="199" y="106"/>
                      <a:pt x="199" y="106"/>
                      <a:pt x="199" y="106"/>
                    </a:cubicBezTo>
                    <a:cubicBezTo>
                      <a:pt x="199" y="106"/>
                      <a:pt x="199" y="106"/>
                      <a:pt x="199" y="106"/>
                    </a:cubicBezTo>
                    <a:cubicBezTo>
                      <a:pt x="199" y="106"/>
                      <a:pt x="199" y="106"/>
                      <a:pt x="199" y="106"/>
                    </a:cubicBezTo>
                    <a:cubicBezTo>
                      <a:pt x="199" y="106"/>
                      <a:pt x="198" y="106"/>
                      <a:pt x="198" y="106"/>
                    </a:cubicBezTo>
                    <a:cubicBezTo>
                      <a:pt x="198" y="106"/>
                      <a:pt x="198" y="106"/>
                      <a:pt x="198" y="106"/>
                    </a:cubicBezTo>
                    <a:cubicBezTo>
                      <a:pt x="198" y="106"/>
                      <a:pt x="198" y="106"/>
                      <a:pt x="198" y="106"/>
                    </a:cubicBezTo>
                    <a:cubicBezTo>
                      <a:pt x="198" y="106"/>
                      <a:pt x="198" y="106"/>
                      <a:pt x="198" y="107"/>
                    </a:cubicBezTo>
                    <a:cubicBezTo>
                      <a:pt x="198" y="107"/>
                      <a:pt x="198" y="107"/>
                      <a:pt x="198" y="107"/>
                    </a:cubicBezTo>
                    <a:cubicBezTo>
                      <a:pt x="198" y="107"/>
                      <a:pt x="198" y="107"/>
                      <a:pt x="198" y="107"/>
                    </a:cubicBezTo>
                    <a:cubicBezTo>
                      <a:pt x="198" y="107"/>
                      <a:pt x="198" y="107"/>
                      <a:pt x="198" y="107"/>
                    </a:cubicBezTo>
                    <a:cubicBezTo>
                      <a:pt x="198" y="107"/>
                      <a:pt x="198" y="107"/>
                      <a:pt x="198" y="107"/>
                    </a:cubicBezTo>
                    <a:cubicBezTo>
                      <a:pt x="198" y="107"/>
                      <a:pt x="198" y="107"/>
                      <a:pt x="198" y="107"/>
                    </a:cubicBezTo>
                    <a:cubicBezTo>
                      <a:pt x="197" y="107"/>
                      <a:pt x="197" y="107"/>
                      <a:pt x="197" y="107"/>
                    </a:cubicBezTo>
                    <a:cubicBezTo>
                      <a:pt x="197" y="107"/>
                      <a:pt x="197" y="107"/>
                      <a:pt x="197" y="107"/>
                    </a:cubicBezTo>
                    <a:cubicBezTo>
                      <a:pt x="197" y="107"/>
                      <a:pt x="197" y="107"/>
                      <a:pt x="197" y="107"/>
                    </a:cubicBezTo>
                    <a:cubicBezTo>
                      <a:pt x="197" y="107"/>
                      <a:pt x="197" y="107"/>
                      <a:pt x="197" y="107"/>
                    </a:cubicBezTo>
                    <a:cubicBezTo>
                      <a:pt x="197" y="107"/>
                      <a:pt x="197" y="107"/>
                      <a:pt x="197" y="107"/>
                    </a:cubicBezTo>
                    <a:cubicBezTo>
                      <a:pt x="197" y="107"/>
                      <a:pt x="197" y="108"/>
                      <a:pt x="197" y="108"/>
                    </a:cubicBezTo>
                    <a:cubicBezTo>
                      <a:pt x="197" y="108"/>
                      <a:pt x="198" y="108"/>
                      <a:pt x="198" y="108"/>
                    </a:cubicBezTo>
                    <a:cubicBezTo>
                      <a:pt x="198" y="108"/>
                      <a:pt x="198" y="108"/>
                      <a:pt x="198" y="108"/>
                    </a:cubicBezTo>
                    <a:cubicBezTo>
                      <a:pt x="198" y="108"/>
                      <a:pt x="198" y="108"/>
                      <a:pt x="198" y="108"/>
                    </a:cubicBezTo>
                    <a:cubicBezTo>
                      <a:pt x="198" y="108"/>
                      <a:pt x="198" y="108"/>
                      <a:pt x="198" y="108"/>
                    </a:cubicBezTo>
                    <a:cubicBezTo>
                      <a:pt x="198" y="108"/>
                      <a:pt x="198" y="108"/>
                      <a:pt x="198" y="108"/>
                    </a:cubicBezTo>
                    <a:cubicBezTo>
                      <a:pt x="198" y="108"/>
                      <a:pt x="199" y="108"/>
                      <a:pt x="199" y="108"/>
                    </a:cubicBezTo>
                    <a:cubicBezTo>
                      <a:pt x="199" y="108"/>
                      <a:pt x="199" y="108"/>
                      <a:pt x="199" y="108"/>
                    </a:cubicBezTo>
                    <a:cubicBezTo>
                      <a:pt x="199" y="108"/>
                      <a:pt x="199" y="108"/>
                      <a:pt x="199" y="108"/>
                    </a:cubicBezTo>
                    <a:cubicBezTo>
                      <a:pt x="199" y="108"/>
                      <a:pt x="199" y="108"/>
                      <a:pt x="199" y="108"/>
                    </a:cubicBezTo>
                    <a:cubicBezTo>
                      <a:pt x="199" y="108"/>
                      <a:pt x="199" y="108"/>
                      <a:pt x="199" y="108"/>
                    </a:cubicBezTo>
                    <a:cubicBezTo>
                      <a:pt x="199" y="108"/>
                      <a:pt x="199" y="108"/>
                      <a:pt x="199" y="108"/>
                    </a:cubicBezTo>
                    <a:cubicBezTo>
                      <a:pt x="199" y="108"/>
                      <a:pt x="199" y="108"/>
                      <a:pt x="200" y="108"/>
                    </a:cubicBezTo>
                    <a:cubicBezTo>
                      <a:pt x="200" y="107"/>
                      <a:pt x="200" y="107"/>
                      <a:pt x="200" y="107"/>
                    </a:cubicBezTo>
                    <a:cubicBezTo>
                      <a:pt x="200" y="107"/>
                      <a:pt x="200" y="107"/>
                      <a:pt x="200" y="107"/>
                    </a:cubicBezTo>
                    <a:cubicBezTo>
                      <a:pt x="200" y="107"/>
                      <a:pt x="200" y="107"/>
                      <a:pt x="200" y="107"/>
                    </a:cubicBezTo>
                    <a:cubicBezTo>
                      <a:pt x="200" y="107"/>
                      <a:pt x="200" y="107"/>
                      <a:pt x="200" y="107"/>
                    </a:cubicBezTo>
                    <a:cubicBezTo>
                      <a:pt x="200" y="107"/>
                      <a:pt x="200" y="107"/>
                      <a:pt x="200" y="107"/>
                    </a:cubicBezTo>
                    <a:cubicBezTo>
                      <a:pt x="201" y="106"/>
                      <a:pt x="201" y="106"/>
                      <a:pt x="201" y="106"/>
                    </a:cubicBezTo>
                    <a:cubicBezTo>
                      <a:pt x="201" y="106"/>
                      <a:pt x="201" y="106"/>
                      <a:pt x="201" y="106"/>
                    </a:cubicBezTo>
                    <a:cubicBezTo>
                      <a:pt x="201" y="106"/>
                      <a:pt x="201" y="106"/>
                      <a:pt x="201" y="106"/>
                    </a:cubicBezTo>
                    <a:cubicBezTo>
                      <a:pt x="201" y="106"/>
                      <a:pt x="202" y="106"/>
                      <a:pt x="202" y="106"/>
                    </a:cubicBezTo>
                    <a:cubicBezTo>
                      <a:pt x="202" y="106"/>
                      <a:pt x="202" y="106"/>
                      <a:pt x="202" y="106"/>
                    </a:cubicBezTo>
                    <a:cubicBezTo>
                      <a:pt x="202" y="106"/>
                      <a:pt x="202" y="106"/>
                      <a:pt x="202" y="106"/>
                    </a:cubicBezTo>
                    <a:cubicBezTo>
                      <a:pt x="202" y="106"/>
                      <a:pt x="202" y="106"/>
                      <a:pt x="202" y="105"/>
                    </a:cubicBezTo>
                    <a:cubicBezTo>
                      <a:pt x="202" y="105"/>
                      <a:pt x="202" y="105"/>
                      <a:pt x="202" y="105"/>
                    </a:cubicBezTo>
                    <a:cubicBezTo>
                      <a:pt x="202" y="105"/>
                      <a:pt x="202" y="105"/>
                      <a:pt x="202" y="105"/>
                    </a:cubicBezTo>
                    <a:cubicBezTo>
                      <a:pt x="202" y="105"/>
                      <a:pt x="202" y="105"/>
                      <a:pt x="202" y="105"/>
                    </a:cubicBezTo>
                    <a:cubicBezTo>
                      <a:pt x="203" y="105"/>
                      <a:pt x="203" y="105"/>
                      <a:pt x="203" y="105"/>
                    </a:cubicBezTo>
                    <a:cubicBezTo>
                      <a:pt x="203" y="105"/>
                      <a:pt x="203" y="105"/>
                      <a:pt x="203" y="105"/>
                    </a:cubicBezTo>
                    <a:cubicBezTo>
                      <a:pt x="203" y="105"/>
                      <a:pt x="203" y="105"/>
                      <a:pt x="203" y="105"/>
                    </a:cubicBezTo>
                    <a:cubicBezTo>
                      <a:pt x="203" y="105"/>
                      <a:pt x="203" y="105"/>
                      <a:pt x="203" y="105"/>
                    </a:cubicBezTo>
                    <a:cubicBezTo>
                      <a:pt x="203" y="105"/>
                      <a:pt x="203" y="105"/>
                      <a:pt x="203" y="105"/>
                    </a:cubicBezTo>
                    <a:cubicBezTo>
                      <a:pt x="203" y="105"/>
                      <a:pt x="203" y="105"/>
                      <a:pt x="203" y="105"/>
                    </a:cubicBezTo>
                    <a:cubicBezTo>
                      <a:pt x="203" y="105"/>
                      <a:pt x="203" y="105"/>
                      <a:pt x="203" y="105"/>
                    </a:cubicBezTo>
                    <a:cubicBezTo>
                      <a:pt x="203" y="105"/>
                      <a:pt x="203" y="105"/>
                      <a:pt x="203" y="105"/>
                    </a:cubicBezTo>
                    <a:cubicBezTo>
                      <a:pt x="203" y="105"/>
                      <a:pt x="203" y="105"/>
                      <a:pt x="203" y="105"/>
                    </a:cubicBezTo>
                    <a:cubicBezTo>
                      <a:pt x="203" y="105"/>
                      <a:pt x="203" y="105"/>
                      <a:pt x="203" y="105"/>
                    </a:cubicBezTo>
                    <a:cubicBezTo>
                      <a:pt x="203" y="105"/>
                      <a:pt x="203" y="105"/>
                      <a:pt x="203" y="105"/>
                    </a:cubicBezTo>
                    <a:cubicBezTo>
                      <a:pt x="203" y="105"/>
                      <a:pt x="203" y="105"/>
                      <a:pt x="203" y="105"/>
                    </a:cubicBezTo>
                    <a:cubicBezTo>
                      <a:pt x="203" y="105"/>
                      <a:pt x="203" y="105"/>
                      <a:pt x="203" y="104"/>
                    </a:cubicBezTo>
                    <a:cubicBezTo>
                      <a:pt x="204" y="104"/>
                      <a:pt x="203" y="104"/>
                      <a:pt x="204" y="104"/>
                    </a:cubicBezTo>
                    <a:cubicBezTo>
                      <a:pt x="204" y="104"/>
                      <a:pt x="204" y="104"/>
                      <a:pt x="204" y="104"/>
                    </a:cubicBezTo>
                    <a:cubicBezTo>
                      <a:pt x="204" y="104"/>
                      <a:pt x="204" y="104"/>
                      <a:pt x="204" y="104"/>
                    </a:cubicBezTo>
                    <a:cubicBezTo>
                      <a:pt x="204" y="104"/>
                      <a:pt x="204" y="104"/>
                      <a:pt x="204" y="104"/>
                    </a:cubicBezTo>
                    <a:cubicBezTo>
                      <a:pt x="204" y="104"/>
                      <a:pt x="204" y="104"/>
                      <a:pt x="204" y="104"/>
                    </a:cubicBezTo>
                    <a:cubicBezTo>
                      <a:pt x="204" y="104"/>
                      <a:pt x="204" y="104"/>
                      <a:pt x="203" y="104"/>
                    </a:cubicBezTo>
                    <a:close/>
                    <a:moveTo>
                      <a:pt x="203" y="104"/>
                    </a:moveTo>
                    <a:cubicBezTo>
                      <a:pt x="203" y="104"/>
                      <a:pt x="203" y="104"/>
                      <a:pt x="203" y="104"/>
                    </a:cubicBezTo>
                    <a:cubicBezTo>
                      <a:pt x="203" y="104"/>
                      <a:pt x="203" y="104"/>
                      <a:pt x="203" y="104"/>
                    </a:cubicBezTo>
                    <a:close/>
                    <a:moveTo>
                      <a:pt x="203" y="104"/>
                    </a:moveTo>
                    <a:cubicBezTo>
                      <a:pt x="203" y="104"/>
                      <a:pt x="203" y="104"/>
                      <a:pt x="203" y="104"/>
                    </a:cubicBezTo>
                    <a:cubicBezTo>
                      <a:pt x="203" y="104"/>
                      <a:pt x="203" y="104"/>
                      <a:pt x="203" y="104"/>
                    </a:cubicBezTo>
                    <a:close/>
                    <a:moveTo>
                      <a:pt x="74" y="21"/>
                    </a:moveTo>
                    <a:cubicBezTo>
                      <a:pt x="74" y="21"/>
                      <a:pt x="74" y="21"/>
                      <a:pt x="74" y="21"/>
                    </a:cubicBezTo>
                    <a:cubicBezTo>
                      <a:pt x="74" y="21"/>
                      <a:pt x="74" y="21"/>
                      <a:pt x="74" y="21"/>
                    </a:cubicBezTo>
                    <a:close/>
                    <a:moveTo>
                      <a:pt x="75" y="21"/>
                    </a:moveTo>
                    <a:cubicBezTo>
                      <a:pt x="75" y="21"/>
                      <a:pt x="74" y="21"/>
                      <a:pt x="74" y="21"/>
                    </a:cubicBezTo>
                    <a:cubicBezTo>
                      <a:pt x="74" y="21"/>
                      <a:pt x="74" y="21"/>
                      <a:pt x="74" y="21"/>
                    </a:cubicBezTo>
                    <a:cubicBezTo>
                      <a:pt x="74" y="21"/>
                      <a:pt x="74" y="21"/>
                      <a:pt x="74" y="21"/>
                    </a:cubicBezTo>
                    <a:cubicBezTo>
                      <a:pt x="74" y="21"/>
                      <a:pt x="74" y="21"/>
                      <a:pt x="74" y="21"/>
                    </a:cubicBezTo>
                    <a:cubicBezTo>
                      <a:pt x="74" y="21"/>
                      <a:pt x="74" y="21"/>
                      <a:pt x="74" y="21"/>
                    </a:cubicBezTo>
                    <a:cubicBezTo>
                      <a:pt x="74" y="21"/>
                      <a:pt x="74" y="21"/>
                      <a:pt x="74" y="21"/>
                    </a:cubicBezTo>
                    <a:cubicBezTo>
                      <a:pt x="74" y="21"/>
                      <a:pt x="74" y="21"/>
                      <a:pt x="74" y="21"/>
                    </a:cubicBezTo>
                    <a:cubicBezTo>
                      <a:pt x="74" y="21"/>
                      <a:pt x="74" y="21"/>
                      <a:pt x="74" y="21"/>
                    </a:cubicBezTo>
                    <a:cubicBezTo>
                      <a:pt x="74" y="21"/>
                      <a:pt x="74" y="21"/>
                      <a:pt x="74" y="21"/>
                    </a:cubicBezTo>
                    <a:cubicBezTo>
                      <a:pt x="73" y="21"/>
                      <a:pt x="73" y="21"/>
                      <a:pt x="73" y="21"/>
                    </a:cubicBezTo>
                    <a:cubicBezTo>
                      <a:pt x="73" y="21"/>
                      <a:pt x="73" y="21"/>
                      <a:pt x="73" y="21"/>
                    </a:cubicBezTo>
                    <a:cubicBezTo>
                      <a:pt x="73" y="21"/>
                      <a:pt x="73" y="21"/>
                      <a:pt x="73" y="21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2" y="21"/>
                      <a:pt x="71" y="21"/>
                      <a:pt x="71" y="22"/>
                    </a:cubicBezTo>
                    <a:cubicBezTo>
                      <a:pt x="71" y="21"/>
                      <a:pt x="71" y="21"/>
                      <a:pt x="71" y="21"/>
                    </a:cubicBezTo>
                    <a:cubicBezTo>
                      <a:pt x="71" y="21"/>
                      <a:pt x="71" y="21"/>
                      <a:pt x="71" y="21"/>
                    </a:cubicBezTo>
                    <a:cubicBezTo>
                      <a:pt x="71" y="21"/>
                      <a:pt x="71" y="21"/>
                      <a:pt x="71" y="21"/>
                    </a:cubicBezTo>
                    <a:cubicBezTo>
                      <a:pt x="71" y="21"/>
                      <a:pt x="70" y="21"/>
                      <a:pt x="70" y="21"/>
                    </a:cubicBezTo>
                    <a:cubicBezTo>
                      <a:pt x="70" y="21"/>
                      <a:pt x="70" y="21"/>
                      <a:pt x="69" y="22"/>
                    </a:cubicBezTo>
                    <a:cubicBezTo>
                      <a:pt x="69" y="22"/>
                      <a:pt x="69" y="22"/>
                      <a:pt x="69" y="22"/>
                    </a:cubicBezTo>
                    <a:cubicBezTo>
                      <a:pt x="69" y="22"/>
                      <a:pt x="69" y="22"/>
                      <a:pt x="69" y="22"/>
                    </a:cubicBezTo>
                    <a:cubicBezTo>
                      <a:pt x="70" y="22"/>
                      <a:pt x="70" y="22"/>
                      <a:pt x="70" y="22"/>
                    </a:cubicBezTo>
                    <a:cubicBezTo>
                      <a:pt x="70" y="22"/>
                      <a:pt x="70" y="22"/>
                      <a:pt x="70" y="22"/>
                    </a:cubicBezTo>
                    <a:cubicBezTo>
                      <a:pt x="70" y="22"/>
                      <a:pt x="70" y="22"/>
                      <a:pt x="70" y="22"/>
                    </a:cubicBezTo>
                    <a:cubicBezTo>
                      <a:pt x="70" y="22"/>
                      <a:pt x="70" y="22"/>
                      <a:pt x="70" y="22"/>
                    </a:cubicBezTo>
                    <a:cubicBezTo>
                      <a:pt x="70" y="22"/>
                      <a:pt x="70" y="22"/>
                      <a:pt x="70" y="22"/>
                    </a:cubicBezTo>
                    <a:cubicBezTo>
                      <a:pt x="70" y="22"/>
                      <a:pt x="70" y="22"/>
                      <a:pt x="70" y="22"/>
                    </a:cubicBezTo>
                    <a:cubicBezTo>
                      <a:pt x="70" y="22"/>
                      <a:pt x="70" y="22"/>
                      <a:pt x="70" y="22"/>
                    </a:cubicBezTo>
                    <a:cubicBezTo>
                      <a:pt x="70" y="22"/>
                      <a:pt x="70" y="22"/>
                      <a:pt x="70" y="23"/>
                    </a:cubicBezTo>
                    <a:cubicBezTo>
                      <a:pt x="70" y="23"/>
                      <a:pt x="70" y="22"/>
                      <a:pt x="71" y="23"/>
                    </a:cubicBezTo>
                    <a:cubicBezTo>
                      <a:pt x="71" y="23"/>
                      <a:pt x="71" y="23"/>
                      <a:pt x="71" y="23"/>
                    </a:cubicBezTo>
                    <a:cubicBezTo>
                      <a:pt x="71" y="23"/>
                      <a:pt x="70" y="23"/>
                      <a:pt x="71" y="23"/>
                    </a:cubicBezTo>
                    <a:cubicBezTo>
                      <a:pt x="71" y="23"/>
                      <a:pt x="71" y="23"/>
                      <a:pt x="72" y="23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73" y="24"/>
                      <a:pt x="73" y="23"/>
                      <a:pt x="74" y="23"/>
                    </a:cubicBezTo>
                    <a:cubicBezTo>
                      <a:pt x="74" y="23"/>
                      <a:pt x="74" y="23"/>
                      <a:pt x="74" y="23"/>
                    </a:cubicBezTo>
                    <a:cubicBezTo>
                      <a:pt x="74" y="23"/>
                      <a:pt x="74" y="23"/>
                      <a:pt x="74" y="23"/>
                    </a:cubicBezTo>
                    <a:cubicBezTo>
                      <a:pt x="74" y="23"/>
                      <a:pt x="74" y="23"/>
                      <a:pt x="74" y="23"/>
                    </a:cubicBezTo>
                    <a:cubicBezTo>
                      <a:pt x="74" y="23"/>
                      <a:pt x="74" y="23"/>
                      <a:pt x="74" y="23"/>
                    </a:cubicBezTo>
                    <a:cubicBezTo>
                      <a:pt x="74" y="23"/>
                      <a:pt x="74" y="23"/>
                      <a:pt x="75" y="23"/>
                    </a:cubicBezTo>
                    <a:cubicBezTo>
                      <a:pt x="75" y="22"/>
                      <a:pt x="75" y="22"/>
                      <a:pt x="75" y="22"/>
                    </a:cubicBezTo>
                    <a:cubicBezTo>
                      <a:pt x="75" y="22"/>
                      <a:pt x="75" y="22"/>
                      <a:pt x="75" y="22"/>
                    </a:cubicBezTo>
                    <a:cubicBezTo>
                      <a:pt x="75" y="22"/>
                      <a:pt x="75" y="22"/>
                      <a:pt x="75" y="22"/>
                    </a:cubicBezTo>
                    <a:cubicBezTo>
                      <a:pt x="75" y="22"/>
                      <a:pt x="75" y="22"/>
                      <a:pt x="75" y="21"/>
                    </a:cubicBezTo>
                    <a:close/>
                    <a:moveTo>
                      <a:pt x="74" y="21"/>
                    </a:moveTo>
                    <a:cubicBezTo>
                      <a:pt x="74" y="21"/>
                      <a:pt x="74" y="21"/>
                      <a:pt x="74" y="21"/>
                    </a:cubicBezTo>
                    <a:cubicBezTo>
                      <a:pt x="74" y="21"/>
                      <a:pt x="74" y="21"/>
                      <a:pt x="74" y="21"/>
                    </a:cubicBezTo>
                    <a:close/>
                    <a:moveTo>
                      <a:pt x="75" y="22"/>
                    </a:moveTo>
                    <a:cubicBezTo>
                      <a:pt x="75" y="22"/>
                      <a:pt x="75" y="22"/>
                      <a:pt x="75" y="22"/>
                    </a:cubicBezTo>
                    <a:cubicBezTo>
                      <a:pt x="75" y="22"/>
                      <a:pt x="75" y="22"/>
                      <a:pt x="75" y="22"/>
                    </a:cubicBezTo>
                    <a:close/>
                    <a:moveTo>
                      <a:pt x="71" y="21"/>
                    </a:moveTo>
                    <a:cubicBezTo>
                      <a:pt x="71" y="21"/>
                      <a:pt x="71" y="21"/>
                      <a:pt x="71" y="21"/>
                    </a:cubicBezTo>
                    <a:cubicBezTo>
                      <a:pt x="71" y="21"/>
                      <a:pt x="71" y="21"/>
                      <a:pt x="71" y="21"/>
                    </a:cubicBezTo>
                    <a:cubicBezTo>
                      <a:pt x="71" y="21"/>
                      <a:pt x="71" y="21"/>
                      <a:pt x="71" y="21"/>
                    </a:cubicBezTo>
                    <a:close/>
                    <a:moveTo>
                      <a:pt x="74" y="23"/>
                    </a:moveTo>
                    <a:cubicBezTo>
                      <a:pt x="74" y="23"/>
                      <a:pt x="74" y="23"/>
                      <a:pt x="74" y="23"/>
                    </a:cubicBezTo>
                    <a:cubicBezTo>
                      <a:pt x="74" y="23"/>
                      <a:pt x="74" y="23"/>
                      <a:pt x="74" y="23"/>
                    </a:cubicBezTo>
                    <a:close/>
                    <a:moveTo>
                      <a:pt x="75" y="21"/>
                    </a:moveTo>
                    <a:cubicBezTo>
                      <a:pt x="75" y="21"/>
                      <a:pt x="75" y="21"/>
                      <a:pt x="75" y="21"/>
                    </a:cubicBezTo>
                    <a:cubicBezTo>
                      <a:pt x="75" y="21"/>
                      <a:pt x="75" y="21"/>
                      <a:pt x="75" y="21"/>
                    </a:cubicBezTo>
                    <a:close/>
                    <a:moveTo>
                      <a:pt x="100" y="10"/>
                    </a:moveTo>
                    <a:cubicBezTo>
                      <a:pt x="100" y="10"/>
                      <a:pt x="100" y="10"/>
                      <a:pt x="100" y="10"/>
                    </a:cubicBezTo>
                    <a:cubicBezTo>
                      <a:pt x="100" y="10"/>
                      <a:pt x="100" y="10"/>
                      <a:pt x="100" y="10"/>
                    </a:cubicBezTo>
                    <a:close/>
                    <a:moveTo>
                      <a:pt x="98" y="7"/>
                    </a:moveTo>
                    <a:cubicBezTo>
                      <a:pt x="98" y="7"/>
                      <a:pt x="98" y="7"/>
                      <a:pt x="98" y="7"/>
                    </a:cubicBezTo>
                    <a:cubicBezTo>
                      <a:pt x="98" y="7"/>
                      <a:pt x="98" y="7"/>
                      <a:pt x="98" y="7"/>
                    </a:cubicBezTo>
                    <a:close/>
                    <a:moveTo>
                      <a:pt x="97" y="8"/>
                    </a:moveTo>
                    <a:cubicBezTo>
                      <a:pt x="97" y="8"/>
                      <a:pt x="97" y="8"/>
                      <a:pt x="97" y="8"/>
                    </a:cubicBezTo>
                    <a:cubicBezTo>
                      <a:pt x="97" y="8"/>
                      <a:pt x="97" y="8"/>
                      <a:pt x="97" y="8"/>
                    </a:cubicBezTo>
                    <a:cubicBezTo>
                      <a:pt x="98" y="8"/>
                      <a:pt x="98" y="8"/>
                      <a:pt x="98" y="8"/>
                    </a:cubicBezTo>
                    <a:cubicBezTo>
                      <a:pt x="98" y="9"/>
                      <a:pt x="98" y="9"/>
                      <a:pt x="98" y="9"/>
                    </a:cubicBezTo>
                    <a:cubicBezTo>
                      <a:pt x="98" y="9"/>
                      <a:pt x="98" y="9"/>
                      <a:pt x="98" y="9"/>
                    </a:cubicBezTo>
                    <a:cubicBezTo>
                      <a:pt x="98" y="9"/>
                      <a:pt x="98" y="9"/>
                      <a:pt x="98" y="9"/>
                    </a:cubicBezTo>
                    <a:cubicBezTo>
                      <a:pt x="98" y="9"/>
                      <a:pt x="98" y="9"/>
                      <a:pt x="98" y="9"/>
                    </a:cubicBezTo>
                    <a:cubicBezTo>
                      <a:pt x="98" y="9"/>
                      <a:pt x="98" y="9"/>
                      <a:pt x="98" y="9"/>
                    </a:cubicBezTo>
                    <a:cubicBezTo>
                      <a:pt x="98" y="9"/>
                      <a:pt x="98" y="9"/>
                      <a:pt x="98" y="9"/>
                    </a:cubicBezTo>
                    <a:cubicBezTo>
                      <a:pt x="98" y="9"/>
                      <a:pt x="98" y="9"/>
                      <a:pt x="98" y="9"/>
                    </a:cubicBezTo>
                    <a:cubicBezTo>
                      <a:pt x="99" y="9"/>
                      <a:pt x="99" y="9"/>
                      <a:pt x="99" y="9"/>
                    </a:cubicBezTo>
                    <a:cubicBezTo>
                      <a:pt x="99" y="9"/>
                      <a:pt x="99" y="9"/>
                      <a:pt x="99" y="9"/>
                    </a:cubicBezTo>
                    <a:cubicBezTo>
                      <a:pt x="99" y="9"/>
                      <a:pt x="99" y="9"/>
                      <a:pt x="99" y="9"/>
                    </a:cubicBezTo>
                    <a:cubicBezTo>
                      <a:pt x="99" y="9"/>
                      <a:pt x="99" y="9"/>
                      <a:pt x="99" y="9"/>
                    </a:cubicBezTo>
                    <a:cubicBezTo>
                      <a:pt x="99" y="9"/>
                      <a:pt x="99" y="9"/>
                      <a:pt x="99" y="9"/>
                    </a:cubicBezTo>
                    <a:cubicBezTo>
                      <a:pt x="99" y="9"/>
                      <a:pt x="99" y="9"/>
                      <a:pt x="99" y="9"/>
                    </a:cubicBezTo>
                    <a:cubicBezTo>
                      <a:pt x="99" y="10"/>
                      <a:pt x="99" y="10"/>
                      <a:pt x="99" y="10"/>
                    </a:cubicBezTo>
                    <a:cubicBezTo>
                      <a:pt x="99" y="10"/>
                      <a:pt x="99" y="10"/>
                      <a:pt x="99" y="10"/>
                    </a:cubicBezTo>
                    <a:cubicBezTo>
                      <a:pt x="99" y="10"/>
                      <a:pt x="99" y="10"/>
                      <a:pt x="99" y="10"/>
                    </a:cubicBezTo>
                    <a:cubicBezTo>
                      <a:pt x="99" y="10"/>
                      <a:pt x="99" y="10"/>
                      <a:pt x="100" y="10"/>
                    </a:cubicBezTo>
                    <a:cubicBezTo>
                      <a:pt x="100" y="10"/>
                      <a:pt x="100" y="10"/>
                      <a:pt x="100" y="10"/>
                    </a:cubicBezTo>
                    <a:cubicBezTo>
                      <a:pt x="100" y="10"/>
                      <a:pt x="100" y="10"/>
                      <a:pt x="100" y="10"/>
                    </a:cubicBezTo>
                    <a:cubicBezTo>
                      <a:pt x="100" y="10"/>
                      <a:pt x="100" y="10"/>
                      <a:pt x="100" y="10"/>
                    </a:cubicBezTo>
                    <a:cubicBezTo>
                      <a:pt x="100" y="10"/>
                      <a:pt x="100" y="10"/>
                      <a:pt x="100" y="10"/>
                    </a:cubicBezTo>
                    <a:cubicBezTo>
                      <a:pt x="100" y="10"/>
                      <a:pt x="100" y="10"/>
                      <a:pt x="100" y="10"/>
                    </a:cubicBezTo>
                    <a:cubicBezTo>
                      <a:pt x="100" y="10"/>
                      <a:pt x="100" y="10"/>
                      <a:pt x="100" y="10"/>
                    </a:cubicBezTo>
                    <a:cubicBezTo>
                      <a:pt x="100" y="9"/>
                      <a:pt x="101" y="9"/>
                      <a:pt x="101" y="9"/>
                    </a:cubicBezTo>
                    <a:cubicBezTo>
                      <a:pt x="101" y="9"/>
                      <a:pt x="101" y="9"/>
                      <a:pt x="101" y="9"/>
                    </a:cubicBezTo>
                    <a:cubicBezTo>
                      <a:pt x="101" y="9"/>
                      <a:pt x="101" y="9"/>
                      <a:pt x="101" y="9"/>
                    </a:cubicBezTo>
                    <a:cubicBezTo>
                      <a:pt x="101" y="9"/>
                      <a:pt x="101" y="9"/>
                      <a:pt x="101" y="9"/>
                    </a:cubicBezTo>
                    <a:cubicBezTo>
                      <a:pt x="101" y="8"/>
                      <a:pt x="101" y="8"/>
                      <a:pt x="102" y="9"/>
                    </a:cubicBezTo>
                    <a:cubicBezTo>
                      <a:pt x="102" y="9"/>
                      <a:pt x="102" y="9"/>
                      <a:pt x="102" y="9"/>
                    </a:cubicBezTo>
                    <a:cubicBezTo>
                      <a:pt x="102" y="9"/>
                      <a:pt x="103" y="9"/>
                      <a:pt x="103" y="10"/>
                    </a:cubicBezTo>
                    <a:cubicBezTo>
                      <a:pt x="103" y="10"/>
                      <a:pt x="103" y="10"/>
                      <a:pt x="103" y="10"/>
                    </a:cubicBezTo>
                    <a:cubicBezTo>
                      <a:pt x="103" y="10"/>
                      <a:pt x="103" y="10"/>
                      <a:pt x="103" y="10"/>
                    </a:cubicBezTo>
                    <a:cubicBezTo>
                      <a:pt x="103" y="10"/>
                      <a:pt x="103" y="10"/>
                      <a:pt x="103" y="10"/>
                    </a:cubicBezTo>
                    <a:cubicBezTo>
                      <a:pt x="103" y="10"/>
                      <a:pt x="104" y="9"/>
                      <a:pt x="104" y="9"/>
                    </a:cubicBezTo>
                    <a:cubicBezTo>
                      <a:pt x="104" y="9"/>
                      <a:pt x="104" y="9"/>
                      <a:pt x="104" y="9"/>
                    </a:cubicBezTo>
                    <a:cubicBezTo>
                      <a:pt x="103" y="9"/>
                      <a:pt x="103" y="9"/>
                      <a:pt x="102" y="8"/>
                    </a:cubicBezTo>
                    <a:cubicBezTo>
                      <a:pt x="102" y="8"/>
                      <a:pt x="102" y="8"/>
                      <a:pt x="102" y="8"/>
                    </a:cubicBezTo>
                    <a:cubicBezTo>
                      <a:pt x="102" y="8"/>
                      <a:pt x="102" y="8"/>
                      <a:pt x="102" y="8"/>
                    </a:cubicBezTo>
                    <a:cubicBezTo>
                      <a:pt x="102" y="8"/>
                      <a:pt x="102" y="8"/>
                      <a:pt x="102" y="8"/>
                    </a:cubicBezTo>
                    <a:cubicBezTo>
                      <a:pt x="102" y="8"/>
                      <a:pt x="101" y="8"/>
                      <a:pt x="101" y="7"/>
                    </a:cubicBezTo>
                    <a:cubicBezTo>
                      <a:pt x="101" y="7"/>
                      <a:pt x="101" y="7"/>
                      <a:pt x="101" y="7"/>
                    </a:cubicBezTo>
                    <a:cubicBezTo>
                      <a:pt x="101" y="8"/>
                      <a:pt x="102" y="8"/>
                      <a:pt x="102" y="8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3" y="8"/>
                      <a:pt x="104" y="8"/>
                      <a:pt x="104" y="8"/>
                    </a:cubicBezTo>
                    <a:cubicBezTo>
                      <a:pt x="104" y="8"/>
                      <a:pt x="104" y="8"/>
                      <a:pt x="104" y="8"/>
                    </a:cubicBezTo>
                    <a:cubicBezTo>
                      <a:pt x="104" y="8"/>
                      <a:pt x="104" y="8"/>
                      <a:pt x="104" y="8"/>
                    </a:cubicBezTo>
                    <a:cubicBezTo>
                      <a:pt x="104" y="8"/>
                      <a:pt x="104" y="8"/>
                      <a:pt x="104" y="7"/>
                    </a:cubicBezTo>
                    <a:cubicBezTo>
                      <a:pt x="104" y="7"/>
                      <a:pt x="104" y="7"/>
                      <a:pt x="104" y="7"/>
                    </a:cubicBezTo>
                    <a:cubicBezTo>
                      <a:pt x="104" y="7"/>
                      <a:pt x="104" y="7"/>
                      <a:pt x="104" y="7"/>
                    </a:cubicBezTo>
                    <a:cubicBezTo>
                      <a:pt x="103" y="7"/>
                      <a:pt x="103" y="7"/>
                      <a:pt x="103" y="7"/>
                    </a:cubicBezTo>
                    <a:cubicBezTo>
                      <a:pt x="103" y="7"/>
                      <a:pt x="103" y="7"/>
                      <a:pt x="103" y="7"/>
                    </a:cubicBezTo>
                    <a:cubicBezTo>
                      <a:pt x="103" y="7"/>
                      <a:pt x="103" y="7"/>
                      <a:pt x="103" y="7"/>
                    </a:cubicBezTo>
                    <a:cubicBezTo>
                      <a:pt x="103" y="7"/>
                      <a:pt x="103" y="7"/>
                      <a:pt x="102" y="7"/>
                    </a:cubicBezTo>
                    <a:cubicBezTo>
                      <a:pt x="102" y="7"/>
                      <a:pt x="102" y="7"/>
                      <a:pt x="102" y="7"/>
                    </a:cubicBezTo>
                    <a:cubicBezTo>
                      <a:pt x="102" y="7"/>
                      <a:pt x="101" y="7"/>
                      <a:pt x="101" y="7"/>
                    </a:cubicBezTo>
                    <a:cubicBezTo>
                      <a:pt x="101" y="7"/>
                      <a:pt x="101" y="7"/>
                      <a:pt x="101" y="7"/>
                    </a:cubicBezTo>
                    <a:cubicBezTo>
                      <a:pt x="101" y="7"/>
                      <a:pt x="101" y="7"/>
                      <a:pt x="101" y="7"/>
                    </a:cubicBezTo>
                    <a:cubicBezTo>
                      <a:pt x="101" y="7"/>
                      <a:pt x="101" y="7"/>
                      <a:pt x="101" y="7"/>
                    </a:cubicBezTo>
                    <a:cubicBezTo>
                      <a:pt x="100" y="7"/>
                      <a:pt x="101" y="7"/>
                      <a:pt x="101" y="7"/>
                    </a:cubicBezTo>
                    <a:cubicBezTo>
                      <a:pt x="100" y="7"/>
                      <a:pt x="100" y="7"/>
                      <a:pt x="100" y="7"/>
                    </a:cubicBezTo>
                    <a:cubicBezTo>
                      <a:pt x="100" y="7"/>
                      <a:pt x="100" y="7"/>
                      <a:pt x="100" y="7"/>
                    </a:cubicBezTo>
                    <a:cubicBezTo>
                      <a:pt x="100" y="7"/>
                      <a:pt x="100" y="7"/>
                      <a:pt x="100" y="7"/>
                    </a:cubicBezTo>
                    <a:cubicBezTo>
                      <a:pt x="99" y="7"/>
                      <a:pt x="99" y="7"/>
                      <a:pt x="99" y="7"/>
                    </a:cubicBezTo>
                    <a:cubicBezTo>
                      <a:pt x="99" y="7"/>
                      <a:pt x="99" y="7"/>
                      <a:pt x="99" y="7"/>
                    </a:cubicBezTo>
                    <a:cubicBezTo>
                      <a:pt x="99" y="7"/>
                      <a:pt x="99" y="7"/>
                      <a:pt x="99" y="7"/>
                    </a:cubicBezTo>
                    <a:cubicBezTo>
                      <a:pt x="99" y="7"/>
                      <a:pt x="99" y="7"/>
                      <a:pt x="99" y="7"/>
                    </a:cubicBezTo>
                    <a:cubicBezTo>
                      <a:pt x="98" y="7"/>
                      <a:pt x="98" y="7"/>
                      <a:pt x="98" y="7"/>
                    </a:cubicBezTo>
                    <a:cubicBezTo>
                      <a:pt x="98" y="7"/>
                      <a:pt x="97" y="8"/>
                      <a:pt x="97" y="8"/>
                    </a:cubicBezTo>
                    <a:cubicBezTo>
                      <a:pt x="97" y="8"/>
                      <a:pt x="97" y="8"/>
                      <a:pt x="97" y="8"/>
                    </a:cubicBezTo>
                    <a:close/>
                    <a:moveTo>
                      <a:pt x="98" y="8"/>
                    </a:moveTo>
                    <a:cubicBezTo>
                      <a:pt x="98" y="8"/>
                      <a:pt x="98" y="8"/>
                      <a:pt x="98" y="8"/>
                    </a:cubicBezTo>
                    <a:cubicBezTo>
                      <a:pt x="98" y="8"/>
                      <a:pt x="98" y="8"/>
                      <a:pt x="98" y="8"/>
                    </a:cubicBezTo>
                    <a:close/>
                    <a:moveTo>
                      <a:pt x="104" y="9"/>
                    </a:moveTo>
                    <a:cubicBezTo>
                      <a:pt x="104" y="9"/>
                      <a:pt x="104" y="9"/>
                      <a:pt x="104" y="9"/>
                    </a:cubicBezTo>
                    <a:cubicBezTo>
                      <a:pt x="104" y="9"/>
                      <a:pt x="104" y="9"/>
                      <a:pt x="104" y="9"/>
                    </a:cubicBezTo>
                    <a:close/>
                    <a:moveTo>
                      <a:pt x="100" y="10"/>
                    </a:moveTo>
                    <a:cubicBezTo>
                      <a:pt x="100" y="10"/>
                      <a:pt x="100" y="10"/>
                      <a:pt x="100" y="10"/>
                    </a:cubicBezTo>
                    <a:cubicBezTo>
                      <a:pt x="100" y="10"/>
                      <a:pt x="100" y="10"/>
                      <a:pt x="100" y="10"/>
                    </a:cubicBezTo>
                    <a:close/>
                    <a:moveTo>
                      <a:pt x="101" y="9"/>
                    </a:moveTo>
                    <a:cubicBezTo>
                      <a:pt x="101" y="9"/>
                      <a:pt x="101" y="9"/>
                      <a:pt x="101" y="9"/>
                    </a:cubicBezTo>
                    <a:cubicBezTo>
                      <a:pt x="101" y="9"/>
                      <a:pt x="101" y="9"/>
                      <a:pt x="101" y="9"/>
                    </a:cubicBezTo>
                    <a:close/>
                    <a:moveTo>
                      <a:pt x="103" y="10"/>
                    </a:moveTo>
                    <a:cubicBezTo>
                      <a:pt x="103" y="10"/>
                      <a:pt x="103" y="10"/>
                      <a:pt x="103" y="10"/>
                    </a:cubicBezTo>
                    <a:cubicBezTo>
                      <a:pt x="103" y="10"/>
                      <a:pt x="103" y="10"/>
                      <a:pt x="103" y="10"/>
                    </a:cubicBezTo>
                    <a:close/>
                    <a:moveTo>
                      <a:pt x="100" y="10"/>
                    </a:moveTo>
                    <a:cubicBezTo>
                      <a:pt x="100" y="10"/>
                      <a:pt x="100" y="10"/>
                      <a:pt x="100" y="10"/>
                    </a:cubicBezTo>
                    <a:cubicBezTo>
                      <a:pt x="100" y="10"/>
                      <a:pt x="100" y="10"/>
                      <a:pt x="100" y="10"/>
                    </a:cubicBezTo>
                    <a:close/>
                    <a:moveTo>
                      <a:pt x="208" y="101"/>
                    </a:moveTo>
                    <a:cubicBezTo>
                      <a:pt x="208" y="101"/>
                      <a:pt x="208" y="101"/>
                      <a:pt x="208" y="101"/>
                    </a:cubicBezTo>
                    <a:cubicBezTo>
                      <a:pt x="208" y="101"/>
                      <a:pt x="208" y="101"/>
                      <a:pt x="208" y="101"/>
                    </a:cubicBezTo>
                    <a:close/>
                    <a:moveTo>
                      <a:pt x="204" y="104"/>
                    </a:moveTo>
                    <a:cubicBezTo>
                      <a:pt x="204" y="104"/>
                      <a:pt x="204" y="104"/>
                      <a:pt x="204" y="104"/>
                    </a:cubicBezTo>
                    <a:cubicBezTo>
                      <a:pt x="204" y="104"/>
                      <a:pt x="204" y="104"/>
                      <a:pt x="204" y="104"/>
                    </a:cubicBezTo>
                    <a:close/>
                    <a:moveTo>
                      <a:pt x="208" y="101"/>
                    </a:moveTo>
                    <a:cubicBezTo>
                      <a:pt x="207" y="101"/>
                      <a:pt x="207" y="101"/>
                      <a:pt x="207" y="101"/>
                    </a:cubicBezTo>
                    <a:cubicBezTo>
                      <a:pt x="207" y="101"/>
                      <a:pt x="207" y="101"/>
                      <a:pt x="206" y="101"/>
                    </a:cubicBezTo>
                    <a:cubicBezTo>
                      <a:pt x="206" y="101"/>
                      <a:pt x="206" y="101"/>
                      <a:pt x="206" y="101"/>
                    </a:cubicBezTo>
                    <a:cubicBezTo>
                      <a:pt x="206" y="101"/>
                      <a:pt x="206" y="101"/>
                      <a:pt x="206" y="101"/>
                    </a:cubicBezTo>
                    <a:cubicBezTo>
                      <a:pt x="206" y="101"/>
                      <a:pt x="206" y="101"/>
                      <a:pt x="206" y="100"/>
                    </a:cubicBezTo>
                    <a:cubicBezTo>
                      <a:pt x="206" y="100"/>
                      <a:pt x="206" y="100"/>
                      <a:pt x="206" y="100"/>
                    </a:cubicBezTo>
                    <a:cubicBezTo>
                      <a:pt x="206" y="100"/>
                      <a:pt x="206" y="100"/>
                      <a:pt x="206" y="100"/>
                    </a:cubicBezTo>
                    <a:cubicBezTo>
                      <a:pt x="206" y="100"/>
                      <a:pt x="206" y="100"/>
                      <a:pt x="206" y="99"/>
                    </a:cubicBezTo>
                    <a:cubicBezTo>
                      <a:pt x="206" y="99"/>
                      <a:pt x="206" y="99"/>
                      <a:pt x="206" y="99"/>
                    </a:cubicBezTo>
                    <a:cubicBezTo>
                      <a:pt x="206" y="99"/>
                      <a:pt x="206" y="99"/>
                      <a:pt x="206" y="99"/>
                    </a:cubicBezTo>
                    <a:cubicBezTo>
                      <a:pt x="206" y="99"/>
                      <a:pt x="206" y="99"/>
                      <a:pt x="206" y="99"/>
                    </a:cubicBezTo>
                    <a:cubicBezTo>
                      <a:pt x="206" y="99"/>
                      <a:pt x="206" y="99"/>
                      <a:pt x="206" y="99"/>
                    </a:cubicBezTo>
                    <a:cubicBezTo>
                      <a:pt x="206" y="99"/>
                      <a:pt x="206" y="99"/>
                      <a:pt x="206" y="98"/>
                    </a:cubicBezTo>
                    <a:cubicBezTo>
                      <a:pt x="206" y="98"/>
                      <a:pt x="206" y="98"/>
                      <a:pt x="206" y="98"/>
                    </a:cubicBezTo>
                    <a:cubicBezTo>
                      <a:pt x="205" y="98"/>
                      <a:pt x="205" y="98"/>
                      <a:pt x="205" y="98"/>
                    </a:cubicBezTo>
                    <a:cubicBezTo>
                      <a:pt x="205" y="98"/>
                      <a:pt x="205" y="98"/>
                      <a:pt x="205" y="98"/>
                    </a:cubicBezTo>
                    <a:cubicBezTo>
                      <a:pt x="205" y="98"/>
                      <a:pt x="205" y="98"/>
                      <a:pt x="205" y="98"/>
                    </a:cubicBezTo>
                    <a:cubicBezTo>
                      <a:pt x="205" y="98"/>
                      <a:pt x="205" y="98"/>
                      <a:pt x="205" y="98"/>
                    </a:cubicBezTo>
                    <a:cubicBezTo>
                      <a:pt x="205" y="98"/>
                      <a:pt x="205" y="98"/>
                      <a:pt x="205" y="98"/>
                    </a:cubicBezTo>
                    <a:cubicBezTo>
                      <a:pt x="205" y="98"/>
                      <a:pt x="205" y="98"/>
                      <a:pt x="205" y="98"/>
                    </a:cubicBezTo>
                    <a:cubicBezTo>
                      <a:pt x="205" y="98"/>
                      <a:pt x="205" y="98"/>
                      <a:pt x="205" y="98"/>
                    </a:cubicBezTo>
                    <a:cubicBezTo>
                      <a:pt x="205" y="98"/>
                      <a:pt x="205" y="98"/>
                      <a:pt x="205" y="98"/>
                    </a:cubicBezTo>
                    <a:cubicBezTo>
                      <a:pt x="205" y="98"/>
                      <a:pt x="205" y="99"/>
                      <a:pt x="205" y="99"/>
                    </a:cubicBezTo>
                    <a:cubicBezTo>
                      <a:pt x="205" y="99"/>
                      <a:pt x="205" y="99"/>
                      <a:pt x="205" y="99"/>
                    </a:cubicBezTo>
                    <a:cubicBezTo>
                      <a:pt x="205" y="99"/>
                      <a:pt x="205" y="99"/>
                      <a:pt x="205" y="99"/>
                    </a:cubicBezTo>
                    <a:cubicBezTo>
                      <a:pt x="205" y="99"/>
                      <a:pt x="205" y="99"/>
                      <a:pt x="205" y="99"/>
                    </a:cubicBezTo>
                    <a:cubicBezTo>
                      <a:pt x="205" y="99"/>
                      <a:pt x="205" y="99"/>
                      <a:pt x="205" y="100"/>
                    </a:cubicBezTo>
                    <a:cubicBezTo>
                      <a:pt x="205" y="100"/>
                      <a:pt x="205" y="100"/>
                      <a:pt x="205" y="100"/>
                    </a:cubicBezTo>
                    <a:cubicBezTo>
                      <a:pt x="205" y="100"/>
                      <a:pt x="205" y="101"/>
                      <a:pt x="205" y="101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5" y="102"/>
                      <a:pt x="205" y="102"/>
                      <a:pt x="205" y="102"/>
                    </a:cubicBezTo>
                    <a:cubicBezTo>
                      <a:pt x="205" y="102"/>
                      <a:pt x="205" y="102"/>
                      <a:pt x="205" y="102"/>
                    </a:cubicBezTo>
                    <a:cubicBezTo>
                      <a:pt x="204" y="102"/>
                      <a:pt x="204" y="102"/>
                      <a:pt x="204" y="102"/>
                    </a:cubicBezTo>
                    <a:cubicBezTo>
                      <a:pt x="204" y="102"/>
                      <a:pt x="204" y="102"/>
                      <a:pt x="204" y="102"/>
                    </a:cubicBezTo>
                    <a:cubicBezTo>
                      <a:pt x="204" y="102"/>
                      <a:pt x="204" y="102"/>
                      <a:pt x="204" y="102"/>
                    </a:cubicBezTo>
                    <a:cubicBezTo>
                      <a:pt x="204" y="103"/>
                      <a:pt x="204" y="103"/>
                      <a:pt x="204" y="103"/>
                    </a:cubicBezTo>
                    <a:cubicBezTo>
                      <a:pt x="204" y="103"/>
                      <a:pt x="204" y="103"/>
                      <a:pt x="204" y="103"/>
                    </a:cubicBezTo>
                    <a:cubicBezTo>
                      <a:pt x="204" y="103"/>
                      <a:pt x="204" y="103"/>
                      <a:pt x="204" y="103"/>
                    </a:cubicBezTo>
                    <a:cubicBezTo>
                      <a:pt x="205" y="103"/>
                      <a:pt x="205" y="103"/>
                      <a:pt x="205" y="103"/>
                    </a:cubicBezTo>
                    <a:cubicBezTo>
                      <a:pt x="205" y="103"/>
                      <a:pt x="205" y="103"/>
                      <a:pt x="205" y="103"/>
                    </a:cubicBezTo>
                    <a:cubicBezTo>
                      <a:pt x="204" y="103"/>
                      <a:pt x="204" y="103"/>
                      <a:pt x="204" y="103"/>
                    </a:cubicBezTo>
                    <a:cubicBezTo>
                      <a:pt x="204" y="103"/>
                      <a:pt x="204" y="103"/>
                      <a:pt x="204" y="103"/>
                    </a:cubicBezTo>
                    <a:cubicBezTo>
                      <a:pt x="204" y="104"/>
                      <a:pt x="204" y="104"/>
                      <a:pt x="204" y="104"/>
                    </a:cubicBezTo>
                    <a:cubicBezTo>
                      <a:pt x="204" y="104"/>
                      <a:pt x="204" y="104"/>
                      <a:pt x="204" y="104"/>
                    </a:cubicBezTo>
                    <a:cubicBezTo>
                      <a:pt x="204" y="104"/>
                      <a:pt x="204" y="104"/>
                      <a:pt x="204" y="104"/>
                    </a:cubicBezTo>
                    <a:cubicBezTo>
                      <a:pt x="204" y="104"/>
                      <a:pt x="204" y="104"/>
                      <a:pt x="204" y="104"/>
                    </a:cubicBezTo>
                    <a:cubicBezTo>
                      <a:pt x="204" y="104"/>
                      <a:pt x="204" y="104"/>
                      <a:pt x="204" y="104"/>
                    </a:cubicBezTo>
                    <a:cubicBezTo>
                      <a:pt x="204" y="104"/>
                      <a:pt x="204" y="104"/>
                      <a:pt x="204" y="104"/>
                    </a:cubicBezTo>
                    <a:cubicBezTo>
                      <a:pt x="204" y="104"/>
                      <a:pt x="204" y="104"/>
                      <a:pt x="204" y="104"/>
                    </a:cubicBezTo>
                    <a:cubicBezTo>
                      <a:pt x="204" y="104"/>
                      <a:pt x="204" y="104"/>
                      <a:pt x="204" y="104"/>
                    </a:cubicBezTo>
                    <a:cubicBezTo>
                      <a:pt x="204" y="104"/>
                      <a:pt x="204" y="104"/>
                      <a:pt x="205" y="104"/>
                    </a:cubicBezTo>
                    <a:cubicBezTo>
                      <a:pt x="204" y="104"/>
                      <a:pt x="204" y="104"/>
                      <a:pt x="204" y="104"/>
                    </a:cubicBezTo>
                    <a:cubicBezTo>
                      <a:pt x="205" y="104"/>
                      <a:pt x="205" y="104"/>
                      <a:pt x="205" y="104"/>
                    </a:cubicBezTo>
                    <a:cubicBezTo>
                      <a:pt x="205" y="104"/>
                      <a:pt x="205" y="104"/>
                      <a:pt x="205" y="104"/>
                    </a:cubicBezTo>
                    <a:cubicBezTo>
                      <a:pt x="205" y="104"/>
                      <a:pt x="205" y="104"/>
                      <a:pt x="205" y="104"/>
                    </a:cubicBezTo>
                    <a:cubicBezTo>
                      <a:pt x="205" y="104"/>
                      <a:pt x="205" y="104"/>
                      <a:pt x="205" y="104"/>
                    </a:cubicBezTo>
                    <a:cubicBezTo>
                      <a:pt x="205" y="104"/>
                      <a:pt x="205" y="104"/>
                      <a:pt x="205" y="104"/>
                    </a:cubicBezTo>
                    <a:cubicBezTo>
                      <a:pt x="205" y="104"/>
                      <a:pt x="205" y="104"/>
                      <a:pt x="205" y="104"/>
                    </a:cubicBezTo>
                    <a:cubicBezTo>
                      <a:pt x="205" y="104"/>
                      <a:pt x="205" y="104"/>
                      <a:pt x="205" y="104"/>
                    </a:cubicBezTo>
                    <a:cubicBezTo>
                      <a:pt x="205" y="104"/>
                      <a:pt x="205" y="104"/>
                      <a:pt x="205" y="104"/>
                    </a:cubicBezTo>
                    <a:cubicBezTo>
                      <a:pt x="205" y="104"/>
                      <a:pt x="205" y="104"/>
                      <a:pt x="205" y="104"/>
                    </a:cubicBezTo>
                    <a:cubicBezTo>
                      <a:pt x="205" y="104"/>
                      <a:pt x="205" y="104"/>
                      <a:pt x="205" y="104"/>
                    </a:cubicBezTo>
                    <a:cubicBezTo>
                      <a:pt x="205" y="104"/>
                      <a:pt x="205" y="104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03"/>
                      <a:pt x="206" y="102"/>
                      <a:pt x="206" y="102"/>
                    </a:cubicBezTo>
                    <a:cubicBezTo>
                      <a:pt x="206" y="102"/>
                      <a:pt x="207" y="103"/>
                      <a:pt x="207" y="102"/>
                    </a:cubicBezTo>
                    <a:cubicBezTo>
                      <a:pt x="207" y="102"/>
                      <a:pt x="207" y="102"/>
                      <a:pt x="207" y="102"/>
                    </a:cubicBezTo>
                    <a:cubicBezTo>
                      <a:pt x="207" y="102"/>
                      <a:pt x="207" y="102"/>
                      <a:pt x="207" y="102"/>
                    </a:cubicBezTo>
                    <a:cubicBezTo>
                      <a:pt x="207" y="102"/>
                      <a:pt x="207" y="102"/>
                      <a:pt x="207" y="102"/>
                    </a:cubicBezTo>
                    <a:cubicBezTo>
                      <a:pt x="207" y="102"/>
                      <a:pt x="207" y="102"/>
                      <a:pt x="207" y="102"/>
                    </a:cubicBezTo>
                    <a:cubicBezTo>
                      <a:pt x="207" y="102"/>
                      <a:pt x="207" y="102"/>
                      <a:pt x="207" y="102"/>
                    </a:cubicBezTo>
                    <a:cubicBezTo>
                      <a:pt x="207" y="101"/>
                      <a:pt x="207" y="101"/>
                      <a:pt x="207" y="101"/>
                    </a:cubicBezTo>
                    <a:cubicBezTo>
                      <a:pt x="207" y="101"/>
                      <a:pt x="207" y="101"/>
                      <a:pt x="207" y="101"/>
                    </a:cubicBezTo>
                    <a:cubicBezTo>
                      <a:pt x="207" y="101"/>
                      <a:pt x="208" y="101"/>
                      <a:pt x="208" y="101"/>
                    </a:cubicBezTo>
                    <a:close/>
                    <a:moveTo>
                      <a:pt x="205" y="102"/>
                    </a:moveTo>
                    <a:cubicBezTo>
                      <a:pt x="205" y="102"/>
                      <a:pt x="205" y="102"/>
                      <a:pt x="205" y="102"/>
                    </a:cubicBezTo>
                    <a:cubicBezTo>
                      <a:pt x="205" y="102"/>
                      <a:pt x="205" y="102"/>
                      <a:pt x="205" y="102"/>
                    </a:cubicBezTo>
                    <a:close/>
                    <a:moveTo>
                      <a:pt x="204" y="102"/>
                    </a:moveTo>
                    <a:cubicBezTo>
                      <a:pt x="204" y="102"/>
                      <a:pt x="204" y="102"/>
                      <a:pt x="204" y="102"/>
                    </a:cubicBezTo>
                    <a:cubicBezTo>
                      <a:pt x="204" y="102"/>
                      <a:pt x="204" y="102"/>
                      <a:pt x="204" y="102"/>
                    </a:cubicBezTo>
                    <a:close/>
                    <a:moveTo>
                      <a:pt x="153" y="52"/>
                    </a:moveTo>
                    <a:cubicBezTo>
                      <a:pt x="153" y="52"/>
                      <a:pt x="153" y="52"/>
                      <a:pt x="153" y="52"/>
                    </a:cubicBezTo>
                    <a:cubicBezTo>
                      <a:pt x="153" y="52"/>
                      <a:pt x="153" y="52"/>
                      <a:pt x="153" y="52"/>
                    </a:cubicBezTo>
                    <a:close/>
                    <a:moveTo>
                      <a:pt x="166" y="75"/>
                    </a:moveTo>
                    <a:cubicBezTo>
                      <a:pt x="166" y="75"/>
                      <a:pt x="166" y="75"/>
                      <a:pt x="166" y="75"/>
                    </a:cubicBezTo>
                    <a:cubicBezTo>
                      <a:pt x="166" y="75"/>
                      <a:pt x="166" y="75"/>
                      <a:pt x="166" y="75"/>
                    </a:cubicBezTo>
                    <a:close/>
                    <a:moveTo>
                      <a:pt x="167" y="77"/>
                    </a:moveTo>
                    <a:cubicBezTo>
                      <a:pt x="167" y="77"/>
                      <a:pt x="167" y="77"/>
                      <a:pt x="167" y="77"/>
                    </a:cubicBezTo>
                    <a:cubicBezTo>
                      <a:pt x="167" y="77"/>
                      <a:pt x="167" y="77"/>
                      <a:pt x="167" y="77"/>
                    </a:cubicBezTo>
                    <a:cubicBezTo>
                      <a:pt x="167" y="77"/>
                      <a:pt x="168" y="77"/>
                      <a:pt x="168" y="77"/>
                    </a:cubicBezTo>
                    <a:cubicBezTo>
                      <a:pt x="168" y="77"/>
                      <a:pt x="168" y="77"/>
                      <a:pt x="168" y="77"/>
                    </a:cubicBezTo>
                    <a:cubicBezTo>
                      <a:pt x="168" y="77"/>
                      <a:pt x="168" y="77"/>
                      <a:pt x="168" y="77"/>
                    </a:cubicBezTo>
                    <a:cubicBezTo>
                      <a:pt x="168" y="77"/>
                      <a:pt x="168" y="77"/>
                      <a:pt x="168" y="77"/>
                    </a:cubicBezTo>
                    <a:cubicBezTo>
                      <a:pt x="168" y="77"/>
                      <a:pt x="168" y="77"/>
                      <a:pt x="168" y="77"/>
                    </a:cubicBezTo>
                    <a:cubicBezTo>
                      <a:pt x="168" y="77"/>
                      <a:pt x="168" y="77"/>
                      <a:pt x="168" y="77"/>
                    </a:cubicBezTo>
                    <a:cubicBezTo>
                      <a:pt x="168" y="77"/>
                      <a:pt x="169" y="77"/>
                      <a:pt x="169" y="77"/>
                    </a:cubicBezTo>
                    <a:cubicBezTo>
                      <a:pt x="169" y="77"/>
                      <a:pt x="169" y="77"/>
                      <a:pt x="169" y="77"/>
                    </a:cubicBezTo>
                    <a:cubicBezTo>
                      <a:pt x="169" y="77"/>
                      <a:pt x="169" y="77"/>
                      <a:pt x="169" y="77"/>
                    </a:cubicBezTo>
                    <a:cubicBezTo>
                      <a:pt x="169" y="77"/>
                      <a:pt x="169" y="77"/>
                      <a:pt x="169" y="77"/>
                    </a:cubicBezTo>
                    <a:cubicBezTo>
                      <a:pt x="169" y="77"/>
                      <a:pt x="169" y="77"/>
                      <a:pt x="169" y="77"/>
                    </a:cubicBezTo>
                    <a:cubicBezTo>
                      <a:pt x="169" y="77"/>
                      <a:pt x="169" y="77"/>
                      <a:pt x="169" y="77"/>
                    </a:cubicBezTo>
                    <a:cubicBezTo>
                      <a:pt x="170" y="77"/>
                      <a:pt x="170" y="77"/>
                      <a:pt x="170" y="77"/>
                    </a:cubicBezTo>
                    <a:cubicBezTo>
                      <a:pt x="170" y="77"/>
                      <a:pt x="170" y="77"/>
                      <a:pt x="170" y="77"/>
                    </a:cubicBezTo>
                    <a:cubicBezTo>
                      <a:pt x="170" y="77"/>
                      <a:pt x="170" y="77"/>
                      <a:pt x="170" y="77"/>
                    </a:cubicBezTo>
                    <a:cubicBezTo>
                      <a:pt x="170" y="77"/>
                      <a:pt x="170" y="77"/>
                      <a:pt x="170" y="77"/>
                    </a:cubicBezTo>
                    <a:cubicBezTo>
                      <a:pt x="170" y="77"/>
                      <a:pt x="170" y="77"/>
                      <a:pt x="170" y="77"/>
                    </a:cubicBezTo>
                    <a:cubicBezTo>
                      <a:pt x="170" y="77"/>
                      <a:pt x="170" y="77"/>
                      <a:pt x="170" y="77"/>
                    </a:cubicBezTo>
                    <a:cubicBezTo>
                      <a:pt x="170" y="77"/>
                      <a:pt x="170" y="77"/>
                      <a:pt x="170" y="77"/>
                    </a:cubicBezTo>
                    <a:cubicBezTo>
                      <a:pt x="170" y="77"/>
                      <a:pt x="170" y="77"/>
                      <a:pt x="170" y="77"/>
                    </a:cubicBezTo>
                    <a:cubicBezTo>
                      <a:pt x="170" y="77"/>
                      <a:pt x="170" y="77"/>
                      <a:pt x="170" y="77"/>
                    </a:cubicBezTo>
                    <a:cubicBezTo>
                      <a:pt x="170" y="77"/>
                      <a:pt x="170" y="77"/>
                      <a:pt x="170" y="77"/>
                    </a:cubicBezTo>
                    <a:cubicBezTo>
                      <a:pt x="170" y="77"/>
                      <a:pt x="170" y="77"/>
                      <a:pt x="170" y="77"/>
                    </a:cubicBezTo>
                    <a:cubicBezTo>
                      <a:pt x="170" y="77"/>
                      <a:pt x="170" y="77"/>
                      <a:pt x="170" y="77"/>
                    </a:cubicBezTo>
                    <a:cubicBezTo>
                      <a:pt x="170" y="77"/>
                      <a:pt x="170" y="77"/>
                      <a:pt x="170" y="77"/>
                    </a:cubicBezTo>
                    <a:cubicBezTo>
                      <a:pt x="170" y="77"/>
                      <a:pt x="170" y="77"/>
                      <a:pt x="170" y="77"/>
                    </a:cubicBezTo>
                    <a:cubicBezTo>
                      <a:pt x="170" y="77"/>
                      <a:pt x="170" y="77"/>
                      <a:pt x="170" y="77"/>
                    </a:cubicBezTo>
                    <a:cubicBezTo>
                      <a:pt x="171" y="77"/>
                      <a:pt x="171" y="77"/>
                      <a:pt x="171" y="77"/>
                    </a:cubicBezTo>
                    <a:cubicBezTo>
                      <a:pt x="171" y="77"/>
                      <a:pt x="171" y="77"/>
                      <a:pt x="171" y="77"/>
                    </a:cubicBezTo>
                    <a:cubicBezTo>
                      <a:pt x="171" y="77"/>
                      <a:pt x="171" y="77"/>
                      <a:pt x="171" y="77"/>
                    </a:cubicBezTo>
                    <a:cubicBezTo>
                      <a:pt x="171" y="77"/>
                      <a:pt x="171" y="77"/>
                      <a:pt x="171" y="77"/>
                    </a:cubicBezTo>
                    <a:cubicBezTo>
                      <a:pt x="171" y="77"/>
                      <a:pt x="171" y="77"/>
                      <a:pt x="171" y="77"/>
                    </a:cubicBezTo>
                    <a:cubicBezTo>
                      <a:pt x="171" y="77"/>
                      <a:pt x="171" y="77"/>
                      <a:pt x="171" y="77"/>
                    </a:cubicBezTo>
                    <a:cubicBezTo>
                      <a:pt x="171" y="77"/>
                      <a:pt x="171" y="76"/>
                      <a:pt x="171" y="76"/>
                    </a:cubicBezTo>
                    <a:cubicBezTo>
                      <a:pt x="170" y="76"/>
                      <a:pt x="170" y="76"/>
                      <a:pt x="170" y="76"/>
                    </a:cubicBezTo>
                    <a:cubicBezTo>
                      <a:pt x="170" y="76"/>
                      <a:pt x="170" y="76"/>
                      <a:pt x="170" y="76"/>
                    </a:cubicBezTo>
                    <a:cubicBezTo>
                      <a:pt x="170" y="76"/>
                      <a:pt x="170" y="76"/>
                      <a:pt x="170" y="76"/>
                    </a:cubicBezTo>
                    <a:cubicBezTo>
                      <a:pt x="170" y="76"/>
                      <a:pt x="170" y="76"/>
                      <a:pt x="170" y="76"/>
                    </a:cubicBezTo>
                    <a:cubicBezTo>
                      <a:pt x="170" y="76"/>
                      <a:pt x="170" y="76"/>
                      <a:pt x="170" y="76"/>
                    </a:cubicBezTo>
                    <a:cubicBezTo>
                      <a:pt x="170" y="76"/>
                      <a:pt x="170" y="76"/>
                      <a:pt x="170" y="76"/>
                    </a:cubicBezTo>
                    <a:cubicBezTo>
                      <a:pt x="169" y="76"/>
                      <a:pt x="169" y="76"/>
                      <a:pt x="169" y="76"/>
                    </a:cubicBezTo>
                    <a:cubicBezTo>
                      <a:pt x="169" y="76"/>
                      <a:pt x="169" y="76"/>
                      <a:pt x="169" y="76"/>
                    </a:cubicBezTo>
                    <a:cubicBezTo>
                      <a:pt x="169" y="76"/>
                      <a:pt x="169" y="76"/>
                      <a:pt x="169" y="76"/>
                    </a:cubicBezTo>
                    <a:cubicBezTo>
                      <a:pt x="169" y="76"/>
                      <a:pt x="169" y="76"/>
                      <a:pt x="169" y="76"/>
                    </a:cubicBezTo>
                    <a:cubicBezTo>
                      <a:pt x="169" y="76"/>
                      <a:pt x="169" y="76"/>
                      <a:pt x="169" y="76"/>
                    </a:cubicBezTo>
                    <a:cubicBezTo>
                      <a:pt x="169" y="76"/>
                      <a:pt x="169" y="76"/>
                      <a:pt x="169" y="76"/>
                    </a:cubicBezTo>
                    <a:cubicBezTo>
                      <a:pt x="169" y="76"/>
                      <a:pt x="170" y="76"/>
                      <a:pt x="170" y="75"/>
                    </a:cubicBezTo>
                    <a:cubicBezTo>
                      <a:pt x="169" y="75"/>
                      <a:pt x="169" y="75"/>
                      <a:pt x="169" y="75"/>
                    </a:cubicBezTo>
                    <a:cubicBezTo>
                      <a:pt x="169" y="76"/>
                      <a:pt x="169" y="76"/>
                      <a:pt x="169" y="75"/>
                    </a:cubicBezTo>
                    <a:cubicBezTo>
                      <a:pt x="169" y="75"/>
                      <a:pt x="168" y="75"/>
                      <a:pt x="168" y="75"/>
                    </a:cubicBezTo>
                    <a:cubicBezTo>
                      <a:pt x="168" y="75"/>
                      <a:pt x="168" y="75"/>
                      <a:pt x="168" y="75"/>
                    </a:cubicBezTo>
                    <a:cubicBezTo>
                      <a:pt x="168" y="75"/>
                      <a:pt x="168" y="75"/>
                      <a:pt x="168" y="75"/>
                    </a:cubicBezTo>
                    <a:cubicBezTo>
                      <a:pt x="168" y="75"/>
                      <a:pt x="168" y="75"/>
                      <a:pt x="168" y="75"/>
                    </a:cubicBezTo>
                    <a:cubicBezTo>
                      <a:pt x="168" y="75"/>
                      <a:pt x="167" y="75"/>
                      <a:pt x="167" y="75"/>
                    </a:cubicBezTo>
                    <a:cubicBezTo>
                      <a:pt x="167" y="75"/>
                      <a:pt x="167" y="75"/>
                      <a:pt x="167" y="75"/>
                    </a:cubicBezTo>
                    <a:cubicBezTo>
                      <a:pt x="167" y="75"/>
                      <a:pt x="167" y="76"/>
                      <a:pt x="167" y="75"/>
                    </a:cubicBezTo>
                    <a:cubicBezTo>
                      <a:pt x="167" y="76"/>
                      <a:pt x="167" y="75"/>
                      <a:pt x="167" y="75"/>
                    </a:cubicBezTo>
                    <a:cubicBezTo>
                      <a:pt x="167" y="76"/>
                      <a:pt x="167" y="76"/>
                      <a:pt x="167" y="75"/>
                    </a:cubicBezTo>
                    <a:cubicBezTo>
                      <a:pt x="167" y="75"/>
                      <a:pt x="167" y="75"/>
                      <a:pt x="167" y="75"/>
                    </a:cubicBezTo>
                    <a:cubicBezTo>
                      <a:pt x="166" y="75"/>
                      <a:pt x="166" y="76"/>
                      <a:pt x="166" y="75"/>
                    </a:cubicBezTo>
                    <a:cubicBezTo>
                      <a:pt x="166" y="75"/>
                      <a:pt x="166" y="75"/>
                      <a:pt x="166" y="75"/>
                    </a:cubicBezTo>
                    <a:cubicBezTo>
                      <a:pt x="166" y="75"/>
                      <a:pt x="166" y="75"/>
                      <a:pt x="166" y="75"/>
                    </a:cubicBezTo>
                    <a:cubicBezTo>
                      <a:pt x="166" y="75"/>
                      <a:pt x="165" y="75"/>
                      <a:pt x="165" y="75"/>
                    </a:cubicBezTo>
                    <a:cubicBezTo>
                      <a:pt x="165" y="75"/>
                      <a:pt x="165" y="75"/>
                      <a:pt x="165" y="75"/>
                    </a:cubicBezTo>
                    <a:cubicBezTo>
                      <a:pt x="165" y="75"/>
                      <a:pt x="165" y="75"/>
                      <a:pt x="165" y="75"/>
                    </a:cubicBezTo>
                    <a:cubicBezTo>
                      <a:pt x="165" y="75"/>
                      <a:pt x="165" y="75"/>
                      <a:pt x="165" y="75"/>
                    </a:cubicBezTo>
                    <a:cubicBezTo>
                      <a:pt x="165" y="75"/>
                      <a:pt x="165" y="75"/>
                      <a:pt x="165" y="75"/>
                    </a:cubicBezTo>
                    <a:cubicBezTo>
                      <a:pt x="165" y="75"/>
                      <a:pt x="165" y="75"/>
                      <a:pt x="165" y="75"/>
                    </a:cubicBezTo>
                    <a:cubicBezTo>
                      <a:pt x="165" y="75"/>
                      <a:pt x="165" y="75"/>
                      <a:pt x="165" y="75"/>
                    </a:cubicBezTo>
                    <a:cubicBezTo>
                      <a:pt x="165" y="75"/>
                      <a:pt x="165" y="75"/>
                      <a:pt x="165" y="75"/>
                    </a:cubicBezTo>
                    <a:cubicBezTo>
                      <a:pt x="165" y="75"/>
                      <a:pt x="165" y="75"/>
                      <a:pt x="164" y="75"/>
                    </a:cubicBezTo>
                    <a:cubicBezTo>
                      <a:pt x="164" y="75"/>
                      <a:pt x="164" y="75"/>
                      <a:pt x="164" y="75"/>
                    </a:cubicBezTo>
                    <a:cubicBezTo>
                      <a:pt x="164" y="75"/>
                      <a:pt x="164" y="75"/>
                      <a:pt x="164" y="75"/>
                    </a:cubicBezTo>
                    <a:cubicBezTo>
                      <a:pt x="164" y="75"/>
                      <a:pt x="164" y="75"/>
                      <a:pt x="164" y="75"/>
                    </a:cubicBezTo>
                    <a:cubicBezTo>
                      <a:pt x="164" y="75"/>
                      <a:pt x="164" y="75"/>
                      <a:pt x="164" y="75"/>
                    </a:cubicBezTo>
                    <a:cubicBezTo>
                      <a:pt x="164" y="75"/>
                      <a:pt x="163" y="75"/>
                      <a:pt x="163" y="75"/>
                    </a:cubicBezTo>
                    <a:cubicBezTo>
                      <a:pt x="164" y="76"/>
                      <a:pt x="164" y="75"/>
                      <a:pt x="164" y="76"/>
                    </a:cubicBezTo>
                    <a:cubicBezTo>
                      <a:pt x="164" y="76"/>
                      <a:pt x="164" y="76"/>
                      <a:pt x="164" y="76"/>
                    </a:cubicBezTo>
                    <a:cubicBezTo>
                      <a:pt x="164" y="76"/>
                      <a:pt x="164" y="76"/>
                      <a:pt x="165" y="76"/>
                    </a:cubicBezTo>
                    <a:cubicBezTo>
                      <a:pt x="165" y="76"/>
                      <a:pt x="165" y="76"/>
                      <a:pt x="165" y="76"/>
                    </a:cubicBezTo>
                    <a:cubicBezTo>
                      <a:pt x="165" y="76"/>
                      <a:pt x="165" y="76"/>
                      <a:pt x="165" y="76"/>
                    </a:cubicBezTo>
                    <a:cubicBezTo>
                      <a:pt x="165" y="76"/>
                      <a:pt x="165" y="76"/>
                      <a:pt x="165" y="76"/>
                    </a:cubicBezTo>
                    <a:cubicBezTo>
                      <a:pt x="165" y="76"/>
                      <a:pt x="165" y="76"/>
                      <a:pt x="165" y="76"/>
                    </a:cubicBezTo>
                    <a:cubicBezTo>
                      <a:pt x="165" y="76"/>
                      <a:pt x="165" y="76"/>
                      <a:pt x="165" y="76"/>
                    </a:cubicBezTo>
                    <a:cubicBezTo>
                      <a:pt x="166" y="76"/>
                      <a:pt x="166" y="76"/>
                      <a:pt x="166" y="76"/>
                    </a:cubicBezTo>
                    <a:cubicBezTo>
                      <a:pt x="166" y="76"/>
                      <a:pt x="166" y="76"/>
                      <a:pt x="166" y="76"/>
                    </a:cubicBezTo>
                    <a:cubicBezTo>
                      <a:pt x="166" y="76"/>
                      <a:pt x="166" y="76"/>
                      <a:pt x="166" y="76"/>
                    </a:cubicBezTo>
                    <a:cubicBezTo>
                      <a:pt x="166" y="76"/>
                      <a:pt x="166" y="76"/>
                      <a:pt x="166" y="76"/>
                    </a:cubicBezTo>
                    <a:cubicBezTo>
                      <a:pt x="166" y="76"/>
                      <a:pt x="166" y="76"/>
                      <a:pt x="166" y="76"/>
                    </a:cubicBezTo>
                    <a:cubicBezTo>
                      <a:pt x="166" y="76"/>
                      <a:pt x="166" y="76"/>
                      <a:pt x="166" y="76"/>
                    </a:cubicBezTo>
                    <a:cubicBezTo>
                      <a:pt x="166" y="76"/>
                      <a:pt x="167" y="76"/>
                      <a:pt x="167" y="76"/>
                    </a:cubicBezTo>
                    <a:cubicBezTo>
                      <a:pt x="167" y="76"/>
                      <a:pt x="167" y="76"/>
                      <a:pt x="167" y="76"/>
                    </a:cubicBezTo>
                    <a:cubicBezTo>
                      <a:pt x="167" y="76"/>
                      <a:pt x="167" y="76"/>
                      <a:pt x="167" y="76"/>
                    </a:cubicBezTo>
                    <a:cubicBezTo>
                      <a:pt x="167" y="76"/>
                      <a:pt x="167" y="76"/>
                      <a:pt x="167" y="76"/>
                    </a:cubicBezTo>
                    <a:cubicBezTo>
                      <a:pt x="167" y="76"/>
                      <a:pt x="167" y="76"/>
                      <a:pt x="167" y="76"/>
                    </a:cubicBezTo>
                    <a:cubicBezTo>
                      <a:pt x="167" y="77"/>
                      <a:pt x="167" y="77"/>
                      <a:pt x="167" y="77"/>
                    </a:cubicBezTo>
                    <a:close/>
                    <a:moveTo>
                      <a:pt x="167" y="76"/>
                    </a:moveTo>
                    <a:cubicBezTo>
                      <a:pt x="167" y="76"/>
                      <a:pt x="167" y="76"/>
                      <a:pt x="167" y="76"/>
                    </a:cubicBezTo>
                    <a:cubicBezTo>
                      <a:pt x="167" y="76"/>
                      <a:pt x="167" y="76"/>
                      <a:pt x="167" y="76"/>
                    </a:cubicBezTo>
                    <a:close/>
                    <a:moveTo>
                      <a:pt x="39" y="54"/>
                    </a:moveTo>
                    <a:cubicBezTo>
                      <a:pt x="39" y="54"/>
                      <a:pt x="39" y="54"/>
                      <a:pt x="39" y="54"/>
                    </a:cubicBezTo>
                    <a:cubicBezTo>
                      <a:pt x="39" y="54"/>
                      <a:pt x="39" y="54"/>
                      <a:pt x="39" y="54"/>
                    </a:cubicBezTo>
                    <a:close/>
                    <a:moveTo>
                      <a:pt x="36" y="54"/>
                    </a:move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lose/>
                    <a:moveTo>
                      <a:pt x="38" y="54"/>
                    </a:moveTo>
                    <a:cubicBezTo>
                      <a:pt x="38" y="54"/>
                      <a:pt x="38" y="54"/>
                      <a:pt x="38" y="54"/>
                    </a:cubicBezTo>
                    <a:cubicBezTo>
                      <a:pt x="38" y="54"/>
                      <a:pt x="39" y="54"/>
                      <a:pt x="39" y="54"/>
                    </a:cubicBezTo>
                    <a:cubicBezTo>
                      <a:pt x="39" y="54"/>
                      <a:pt x="39" y="54"/>
                      <a:pt x="39" y="54"/>
                    </a:cubicBezTo>
                    <a:cubicBezTo>
                      <a:pt x="39" y="54"/>
                      <a:pt x="39" y="54"/>
                      <a:pt x="38" y="54"/>
                    </a:cubicBezTo>
                    <a:cubicBezTo>
                      <a:pt x="38" y="54"/>
                      <a:pt x="38" y="54"/>
                      <a:pt x="38" y="54"/>
                    </a:cubicBezTo>
                    <a:cubicBezTo>
                      <a:pt x="38" y="54"/>
                      <a:pt x="38" y="54"/>
                      <a:pt x="38" y="54"/>
                    </a:cubicBezTo>
                    <a:cubicBezTo>
                      <a:pt x="38" y="54"/>
                      <a:pt x="38" y="53"/>
                      <a:pt x="38" y="53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53"/>
                      <a:pt x="37" y="53"/>
                      <a:pt x="37" y="53"/>
                    </a:cubicBezTo>
                    <a:cubicBezTo>
                      <a:pt x="37" y="53"/>
                      <a:pt x="37" y="53"/>
                      <a:pt x="37" y="53"/>
                    </a:cubicBezTo>
                    <a:cubicBezTo>
                      <a:pt x="37" y="53"/>
                      <a:pt x="37" y="53"/>
                      <a:pt x="37" y="53"/>
                    </a:cubicBezTo>
                    <a:cubicBezTo>
                      <a:pt x="37" y="53"/>
                      <a:pt x="37" y="53"/>
                      <a:pt x="37" y="53"/>
                    </a:cubicBezTo>
                    <a:cubicBezTo>
                      <a:pt x="37" y="53"/>
                      <a:pt x="37" y="53"/>
                      <a:pt x="37" y="53"/>
                    </a:cubicBezTo>
                    <a:cubicBezTo>
                      <a:pt x="37" y="53"/>
                      <a:pt x="37" y="53"/>
                      <a:pt x="37" y="53"/>
                    </a:cubicBezTo>
                    <a:cubicBezTo>
                      <a:pt x="37" y="53"/>
                      <a:pt x="37" y="53"/>
                      <a:pt x="37" y="53"/>
                    </a:cubicBezTo>
                    <a:cubicBezTo>
                      <a:pt x="37" y="53"/>
                      <a:pt x="37" y="53"/>
                      <a:pt x="37" y="53"/>
                    </a:cubicBezTo>
                    <a:cubicBezTo>
                      <a:pt x="37" y="53"/>
                      <a:pt x="37" y="53"/>
                      <a:pt x="37" y="53"/>
                    </a:cubicBezTo>
                    <a:cubicBezTo>
                      <a:pt x="37" y="53"/>
                      <a:pt x="37" y="53"/>
                      <a:pt x="37" y="53"/>
                    </a:cubicBezTo>
                    <a:cubicBezTo>
                      <a:pt x="36" y="52"/>
                      <a:pt x="36" y="52"/>
                      <a:pt x="36" y="52"/>
                    </a:cubicBezTo>
                    <a:cubicBezTo>
                      <a:pt x="36" y="52"/>
                      <a:pt x="36" y="52"/>
                      <a:pt x="36" y="52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4" y="52"/>
                      <a:pt x="34" y="52"/>
                      <a:pt x="33" y="52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2" y="52"/>
                      <a:pt x="32" y="52"/>
                      <a:pt x="32" y="52"/>
                    </a:cubicBezTo>
                    <a:cubicBezTo>
                      <a:pt x="32" y="52"/>
                      <a:pt x="32" y="52"/>
                      <a:pt x="32" y="52"/>
                    </a:cubicBezTo>
                    <a:cubicBezTo>
                      <a:pt x="32" y="52"/>
                      <a:pt x="32" y="52"/>
                      <a:pt x="32" y="52"/>
                    </a:cubicBezTo>
                    <a:cubicBezTo>
                      <a:pt x="32" y="52"/>
                      <a:pt x="32" y="52"/>
                      <a:pt x="32" y="52"/>
                    </a:cubicBezTo>
                    <a:cubicBezTo>
                      <a:pt x="32" y="52"/>
                      <a:pt x="32" y="52"/>
                      <a:pt x="32" y="52"/>
                    </a:cubicBezTo>
                    <a:cubicBezTo>
                      <a:pt x="32" y="52"/>
                      <a:pt x="32" y="52"/>
                      <a:pt x="32" y="52"/>
                    </a:cubicBezTo>
                    <a:cubicBezTo>
                      <a:pt x="32" y="52"/>
                      <a:pt x="32" y="52"/>
                      <a:pt x="32" y="53"/>
                    </a:cubicBezTo>
                    <a:cubicBezTo>
                      <a:pt x="32" y="53"/>
                      <a:pt x="32" y="53"/>
                      <a:pt x="32" y="53"/>
                    </a:cubicBezTo>
                    <a:cubicBezTo>
                      <a:pt x="32" y="53"/>
                      <a:pt x="32" y="53"/>
                      <a:pt x="32" y="53"/>
                    </a:cubicBezTo>
                    <a:cubicBezTo>
                      <a:pt x="32" y="53"/>
                      <a:pt x="32" y="53"/>
                      <a:pt x="32" y="53"/>
                    </a:cubicBezTo>
                    <a:cubicBezTo>
                      <a:pt x="32" y="53"/>
                      <a:pt x="32" y="53"/>
                      <a:pt x="32" y="53"/>
                    </a:cubicBezTo>
                    <a:cubicBezTo>
                      <a:pt x="32" y="53"/>
                      <a:pt x="32" y="53"/>
                      <a:pt x="32" y="53"/>
                    </a:cubicBezTo>
                    <a:cubicBezTo>
                      <a:pt x="32" y="52"/>
                      <a:pt x="33" y="53"/>
                      <a:pt x="33" y="52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3" y="52"/>
                      <a:pt x="33" y="52"/>
                      <a:pt x="34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3" y="52"/>
                      <a:pt x="34" y="52"/>
                      <a:pt x="34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4" y="53"/>
                      <a:pt x="34" y="52"/>
                      <a:pt x="34" y="53"/>
                    </a:cubicBezTo>
                    <a:cubicBezTo>
                      <a:pt x="34" y="53"/>
                      <a:pt x="34" y="53"/>
                      <a:pt x="34" y="53"/>
                    </a:cubicBezTo>
                    <a:cubicBezTo>
                      <a:pt x="34" y="53"/>
                      <a:pt x="34" y="53"/>
                      <a:pt x="35" y="53"/>
                    </a:cubicBezTo>
                    <a:cubicBezTo>
                      <a:pt x="35" y="53"/>
                      <a:pt x="35" y="53"/>
                      <a:pt x="35" y="53"/>
                    </a:cubicBezTo>
                    <a:cubicBezTo>
                      <a:pt x="35" y="53"/>
                      <a:pt x="35" y="53"/>
                      <a:pt x="35" y="53"/>
                    </a:cubicBezTo>
                    <a:cubicBezTo>
                      <a:pt x="35" y="53"/>
                      <a:pt x="35" y="53"/>
                      <a:pt x="35" y="53"/>
                    </a:cubicBezTo>
                    <a:cubicBezTo>
                      <a:pt x="35" y="53"/>
                      <a:pt x="35" y="53"/>
                      <a:pt x="35" y="53"/>
                    </a:cubicBezTo>
                    <a:cubicBezTo>
                      <a:pt x="35" y="53"/>
                      <a:pt x="35" y="53"/>
                      <a:pt x="35" y="53"/>
                    </a:cubicBezTo>
                    <a:cubicBezTo>
                      <a:pt x="35" y="53"/>
                      <a:pt x="36" y="53"/>
                      <a:pt x="36" y="53"/>
                    </a:cubicBezTo>
                    <a:cubicBezTo>
                      <a:pt x="36" y="53"/>
                      <a:pt x="36" y="54"/>
                      <a:pt x="36" y="54"/>
                    </a:cubicBezTo>
                    <a:cubicBezTo>
                      <a:pt x="36" y="54"/>
                      <a:pt x="37" y="54"/>
                      <a:pt x="37" y="54"/>
                    </a:cubicBezTo>
                    <a:cubicBezTo>
                      <a:pt x="37" y="54"/>
                      <a:pt x="37" y="54"/>
                      <a:pt x="37" y="54"/>
                    </a:cubicBezTo>
                    <a:cubicBezTo>
                      <a:pt x="37" y="54"/>
                      <a:pt x="37" y="54"/>
                      <a:pt x="37" y="54"/>
                    </a:cubicBezTo>
                    <a:cubicBezTo>
                      <a:pt x="37" y="54"/>
                      <a:pt x="37" y="54"/>
                      <a:pt x="37" y="54"/>
                    </a:cubicBezTo>
                    <a:cubicBezTo>
                      <a:pt x="37" y="54"/>
                      <a:pt x="37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7" y="54"/>
                      <a:pt x="37" y="54"/>
                      <a:pt x="37" y="54"/>
                    </a:cubicBezTo>
                    <a:cubicBezTo>
                      <a:pt x="37" y="54"/>
                      <a:pt x="38" y="54"/>
                      <a:pt x="38" y="54"/>
                    </a:cubicBezTo>
                    <a:close/>
                    <a:moveTo>
                      <a:pt x="38" y="54"/>
                    </a:moveTo>
                    <a:cubicBezTo>
                      <a:pt x="38" y="54"/>
                      <a:pt x="38" y="54"/>
                      <a:pt x="38" y="54"/>
                    </a:cubicBezTo>
                    <a:cubicBezTo>
                      <a:pt x="38" y="54"/>
                      <a:pt x="38" y="54"/>
                      <a:pt x="38" y="54"/>
                    </a:cubicBezTo>
                    <a:close/>
                    <a:moveTo>
                      <a:pt x="51" y="36"/>
                    </a:moveTo>
                    <a:cubicBezTo>
                      <a:pt x="51" y="36"/>
                      <a:pt x="51" y="36"/>
                      <a:pt x="51" y="36"/>
                    </a:cubicBezTo>
                    <a:cubicBezTo>
                      <a:pt x="51" y="36"/>
                      <a:pt x="51" y="36"/>
                      <a:pt x="51" y="36"/>
                    </a:cubicBezTo>
                    <a:close/>
                    <a:moveTo>
                      <a:pt x="85" y="27"/>
                    </a:moveTo>
                    <a:cubicBezTo>
                      <a:pt x="85" y="27"/>
                      <a:pt x="85" y="27"/>
                      <a:pt x="85" y="27"/>
                    </a:cubicBezTo>
                    <a:cubicBezTo>
                      <a:pt x="85" y="27"/>
                      <a:pt x="85" y="27"/>
                      <a:pt x="85" y="27"/>
                    </a:cubicBezTo>
                    <a:close/>
                    <a:moveTo>
                      <a:pt x="85" y="29"/>
                    </a:moveTo>
                    <a:cubicBezTo>
                      <a:pt x="85" y="29"/>
                      <a:pt x="85" y="29"/>
                      <a:pt x="85" y="29"/>
                    </a:cubicBezTo>
                    <a:cubicBezTo>
                      <a:pt x="85" y="29"/>
                      <a:pt x="85" y="29"/>
                      <a:pt x="85" y="29"/>
                    </a:cubicBezTo>
                    <a:cubicBezTo>
                      <a:pt x="85" y="29"/>
                      <a:pt x="85" y="29"/>
                      <a:pt x="85" y="29"/>
                    </a:cubicBezTo>
                    <a:cubicBezTo>
                      <a:pt x="85" y="29"/>
                      <a:pt x="85" y="29"/>
                      <a:pt x="85" y="29"/>
                    </a:cubicBezTo>
                    <a:cubicBezTo>
                      <a:pt x="85" y="29"/>
                      <a:pt x="85" y="29"/>
                      <a:pt x="85" y="29"/>
                    </a:cubicBezTo>
                    <a:cubicBezTo>
                      <a:pt x="85" y="29"/>
                      <a:pt x="85" y="29"/>
                      <a:pt x="86" y="29"/>
                    </a:cubicBezTo>
                    <a:cubicBezTo>
                      <a:pt x="86" y="29"/>
                      <a:pt x="86" y="29"/>
                      <a:pt x="86" y="29"/>
                    </a:cubicBezTo>
                    <a:cubicBezTo>
                      <a:pt x="86" y="29"/>
                      <a:pt x="86" y="29"/>
                      <a:pt x="86" y="29"/>
                    </a:cubicBezTo>
                    <a:cubicBezTo>
                      <a:pt x="86" y="29"/>
                      <a:pt x="86" y="29"/>
                      <a:pt x="86" y="29"/>
                    </a:cubicBezTo>
                    <a:cubicBezTo>
                      <a:pt x="86" y="29"/>
                      <a:pt x="86" y="29"/>
                      <a:pt x="86" y="29"/>
                    </a:cubicBezTo>
                    <a:cubicBezTo>
                      <a:pt x="86" y="29"/>
                      <a:pt x="87" y="29"/>
                      <a:pt x="87" y="29"/>
                    </a:cubicBezTo>
                    <a:cubicBezTo>
                      <a:pt x="87" y="29"/>
                      <a:pt x="87" y="29"/>
                      <a:pt x="87" y="29"/>
                    </a:cubicBezTo>
                    <a:cubicBezTo>
                      <a:pt x="87" y="29"/>
                      <a:pt x="87" y="29"/>
                      <a:pt x="87" y="29"/>
                    </a:cubicBezTo>
                    <a:cubicBezTo>
                      <a:pt x="87" y="29"/>
                      <a:pt x="87" y="29"/>
                      <a:pt x="87" y="29"/>
                    </a:cubicBezTo>
                    <a:cubicBezTo>
                      <a:pt x="87" y="29"/>
                      <a:pt x="87" y="29"/>
                      <a:pt x="87" y="28"/>
                    </a:cubicBezTo>
                    <a:cubicBezTo>
                      <a:pt x="87" y="28"/>
                      <a:pt x="87" y="28"/>
                      <a:pt x="87" y="28"/>
                    </a:cubicBezTo>
                    <a:cubicBezTo>
                      <a:pt x="87" y="28"/>
                      <a:pt x="87" y="28"/>
                      <a:pt x="87" y="28"/>
                    </a:cubicBezTo>
                    <a:cubicBezTo>
                      <a:pt x="87" y="28"/>
                      <a:pt x="87" y="28"/>
                      <a:pt x="87" y="28"/>
                    </a:cubicBezTo>
                    <a:cubicBezTo>
                      <a:pt x="87" y="28"/>
                      <a:pt x="87" y="28"/>
                      <a:pt x="87" y="28"/>
                    </a:cubicBezTo>
                    <a:cubicBezTo>
                      <a:pt x="87" y="28"/>
                      <a:pt x="87" y="28"/>
                      <a:pt x="87" y="28"/>
                    </a:cubicBezTo>
                    <a:cubicBezTo>
                      <a:pt x="87" y="28"/>
                      <a:pt x="87" y="28"/>
                      <a:pt x="87" y="28"/>
                    </a:cubicBezTo>
                    <a:cubicBezTo>
                      <a:pt x="87" y="28"/>
                      <a:pt x="87" y="28"/>
                      <a:pt x="87" y="28"/>
                    </a:cubicBezTo>
                    <a:cubicBezTo>
                      <a:pt x="87" y="28"/>
                      <a:pt x="87" y="27"/>
                      <a:pt x="87" y="27"/>
                    </a:cubicBezTo>
                    <a:cubicBezTo>
                      <a:pt x="87" y="27"/>
                      <a:pt x="87" y="27"/>
                      <a:pt x="87" y="27"/>
                    </a:cubicBezTo>
                    <a:cubicBezTo>
                      <a:pt x="87" y="27"/>
                      <a:pt x="87" y="27"/>
                      <a:pt x="87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7"/>
                      <a:pt x="88" y="27"/>
                      <a:pt x="87" y="27"/>
                    </a:cubicBezTo>
                    <a:cubicBezTo>
                      <a:pt x="87" y="27"/>
                      <a:pt x="87" y="27"/>
                      <a:pt x="87" y="27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87" y="27"/>
                      <a:pt x="87" y="27"/>
                      <a:pt x="87" y="26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87" y="26"/>
                      <a:pt x="86" y="26"/>
                      <a:pt x="86" y="26"/>
                    </a:cubicBezTo>
                    <a:cubicBezTo>
                      <a:pt x="86" y="26"/>
                      <a:pt x="86" y="26"/>
                      <a:pt x="86" y="26"/>
                    </a:cubicBezTo>
                    <a:cubicBezTo>
                      <a:pt x="86" y="26"/>
                      <a:pt x="86" y="27"/>
                      <a:pt x="86" y="27"/>
                    </a:cubicBezTo>
                    <a:cubicBezTo>
                      <a:pt x="86" y="27"/>
                      <a:pt x="86" y="27"/>
                      <a:pt x="86" y="27"/>
                    </a:cubicBezTo>
                    <a:cubicBezTo>
                      <a:pt x="86" y="27"/>
                      <a:pt x="86" y="27"/>
                      <a:pt x="86" y="27"/>
                    </a:cubicBezTo>
                    <a:cubicBezTo>
                      <a:pt x="86" y="27"/>
                      <a:pt x="86" y="27"/>
                      <a:pt x="86" y="27"/>
                    </a:cubicBezTo>
                    <a:cubicBezTo>
                      <a:pt x="86" y="27"/>
                      <a:pt x="86" y="27"/>
                      <a:pt x="86" y="27"/>
                    </a:cubicBezTo>
                    <a:cubicBezTo>
                      <a:pt x="86" y="27"/>
                      <a:pt x="86" y="27"/>
                      <a:pt x="86" y="27"/>
                    </a:cubicBezTo>
                    <a:cubicBezTo>
                      <a:pt x="86" y="27"/>
                      <a:pt x="86" y="27"/>
                      <a:pt x="86" y="27"/>
                    </a:cubicBezTo>
                    <a:cubicBezTo>
                      <a:pt x="86" y="27"/>
                      <a:pt x="86" y="27"/>
                      <a:pt x="85" y="27"/>
                    </a:cubicBezTo>
                    <a:cubicBezTo>
                      <a:pt x="85" y="27"/>
                      <a:pt x="85" y="27"/>
                      <a:pt x="85" y="27"/>
                    </a:cubicBezTo>
                    <a:cubicBezTo>
                      <a:pt x="85" y="27"/>
                      <a:pt x="85" y="27"/>
                      <a:pt x="85" y="27"/>
                    </a:cubicBezTo>
                    <a:cubicBezTo>
                      <a:pt x="85" y="27"/>
                      <a:pt x="85" y="28"/>
                      <a:pt x="85" y="28"/>
                    </a:cubicBezTo>
                    <a:cubicBezTo>
                      <a:pt x="85" y="28"/>
                      <a:pt x="85" y="28"/>
                      <a:pt x="85" y="28"/>
                    </a:cubicBezTo>
                    <a:cubicBezTo>
                      <a:pt x="85" y="28"/>
                      <a:pt x="85" y="28"/>
                      <a:pt x="85" y="28"/>
                    </a:cubicBezTo>
                    <a:cubicBezTo>
                      <a:pt x="85" y="28"/>
                      <a:pt x="85" y="28"/>
                      <a:pt x="85" y="28"/>
                    </a:cubicBezTo>
                    <a:cubicBezTo>
                      <a:pt x="85" y="28"/>
                      <a:pt x="85" y="28"/>
                      <a:pt x="85" y="28"/>
                    </a:cubicBezTo>
                    <a:cubicBezTo>
                      <a:pt x="85" y="28"/>
                      <a:pt x="85" y="28"/>
                      <a:pt x="85" y="28"/>
                    </a:cubicBezTo>
                    <a:cubicBezTo>
                      <a:pt x="85" y="28"/>
                      <a:pt x="85" y="28"/>
                      <a:pt x="85" y="28"/>
                    </a:cubicBezTo>
                    <a:cubicBezTo>
                      <a:pt x="85" y="28"/>
                      <a:pt x="85" y="28"/>
                      <a:pt x="85" y="28"/>
                    </a:cubicBezTo>
                    <a:cubicBezTo>
                      <a:pt x="85" y="28"/>
                      <a:pt x="85" y="28"/>
                      <a:pt x="85" y="28"/>
                    </a:cubicBezTo>
                    <a:cubicBezTo>
                      <a:pt x="85" y="29"/>
                      <a:pt x="85" y="29"/>
                      <a:pt x="85" y="29"/>
                    </a:cubicBezTo>
                    <a:cubicBezTo>
                      <a:pt x="85" y="29"/>
                      <a:pt x="85" y="29"/>
                      <a:pt x="85" y="29"/>
                    </a:cubicBezTo>
                    <a:cubicBezTo>
                      <a:pt x="85" y="29"/>
                      <a:pt x="85" y="29"/>
                      <a:pt x="85" y="29"/>
                    </a:cubicBezTo>
                    <a:close/>
                    <a:moveTo>
                      <a:pt x="86" y="27"/>
                    </a:moveTo>
                    <a:cubicBezTo>
                      <a:pt x="86" y="27"/>
                      <a:pt x="86" y="27"/>
                      <a:pt x="86" y="27"/>
                    </a:cubicBezTo>
                    <a:cubicBezTo>
                      <a:pt x="86" y="27"/>
                      <a:pt x="86" y="27"/>
                      <a:pt x="86" y="27"/>
                    </a:cubicBezTo>
                    <a:close/>
                    <a:moveTo>
                      <a:pt x="177" y="62"/>
                    </a:moveTo>
                    <a:cubicBezTo>
                      <a:pt x="177" y="62"/>
                      <a:pt x="177" y="62"/>
                      <a:pt x="177" y="62"/>
                    </a:cubicBezTo>
                    <a:cubicBezTo>
                      <a:pt x="177" y="62"/>
                      <a:pt x="177" y="62"/>
                      <a:pt x="177" y="62"/>
                    </a:cubicBezTo>
                    <a:close/>
                    <a:moveTo>
                      <a:pt x="178" y="66"/>
                    </a:moveTo>
                    <a:cubicBezTo>
                      <a:pt x="178" y="66"/>
                      <a:pt x="178" y="66"/>
                      <a:pt x="178" y="66"/>
                    </a:cubicBezTo>
                    <a:cubicBezTo>
                      <a:pt x="178" y="66"/>
                      <a:pt x="178" y="66"/>
                      <a:pt x="178" y="66"/>
                    </a:cubicBezTo>
                    <a:close/>
                    <a:moveTo>
                      <a:pt x="178" y="64"/>
                    </a:moveTo>
                    <a:cubicBezTo>
                      <a:pt x="178" y="64"/>
                      <a:pt x="178" y="64"/>
                      <a:pt x="178" y="64"/>
                    </a:cubicBezTo>
                    <a:cubicBezTo>
                      <a:pt x="178" y="64"/>
                      <a:pt x="178" y="64"/>
                      <a:pt x="178" y="64"/>
                    </a:cubicBezTo>
                    <a:cubicBezTo>
                      <a:pt x="178" y="64"/>
                      <a:pt x="178" y="64"/>
                      <a:pt x="178" y="64"/>
                    </a:cubicBezTo>
                    <a:cubicBezTo>
                      <a:pt x="178" y="64"/>
                      <a:pt x="178" y="64"/>
                      <a:pt x="178" y="64"/>
                    </a:cubicBezTo>
                    <a:cubicBezTo>
                      <a:pt x="178" y="64"/>
                      <a:pt x="178" y="64"/>
                      <a:pt x="178" y="64"/>
                    </a:cubicBezTo>
                    <a:cubicBezTo>
                      <a:pt x="178" y="63"/>
                      <a:pt x="178" y="63"/>
                      <a:pt x="178" y="63"/>
                    </a:cubicBezTo>
                    <a:cubicBezTo>
                      <a:pt x="178" y="63"/>
                      <a:pt x="178" y="63"/>
                      <a:pt x="178" y="63"/>
                    </a:cubicBezTo>
                    <a:cubicBezTo>
                      <a:pt x="178" y="63"/>
                      <a:pt x="178" y="63"/>
                      <a:pt x="178" y="63"/>
                    </a:cubicBezTo>
                    <a:cubicBezTo>
                      <a:pt x="178" y="63"/>
                      <a:pt x="178" y="63"/>
                      <a:pt x="178" y="63"/>
                    </a:cubicBezTo>
                    <a:cubicBezTo>
                      <a:pt x="178" y="62"/>
                      <a:pt x="178" y="62"/>
                      <a:pt x="178" y="62"/>
                    </a:cubicBezTo>
                    <a:cubicBezTo>
                      <a:pt x="178" y="62"/>
                      <a:pt x="178" y="62"/>
                      <a:pt x="178" y="62"/>
                    </a:cubicBezTo>
                    <a:cubicBezTo>
                      <a:pt x="178" y="62"/>
                      <a:pt x="178" y="62"/>
                      <a:pt x="178" y="62"/>
                    </a:cubicBezTo>
                    <a:cubicBezTo>
                      <a:pt x="178" y="62"/>
                      <a:pt x="177" y="62"/>
                      <a:pt x="177" y="62"/>
                    </a:cubicBezTo>
                    <a:cubicBezTo>
                      <a:pt x="177" y="62"/>
                      <a:pt x="177" y="62"/>
                      <a:pt x="177" y="63"/>
                    </a:cubicBezTo>
                    <a:cubicBezTo>
                      <a:pt x="177" y="63"/>
                      <a:pt x="177" y="63"/>
                      <a:pt x="177" y="63"/>
                    </a:cubicBezTo>
                    <a:cubicBezTo>
                      <a:pt x="177" y="63"/>
                      <a:pt x="177" y="63"/>
                      <a:pt x="176" y="63"/>
                    </a:cubicBezTo>
                    <a:cubicBezTo>
                      <a:pt x="176" y="63"/>
                      <a:pt x="176" y="63"/>
                      <a:pt x="176" y="63"/>
                    </a:cubicBezTo>
                    <a:cubicBezTo>
                      <a:pt x="176" y="63"/>
                      <a:pt x="176" y="63"/>
                      <a:pt x="176" y="63"/>
                    </a:cubicBezTo>
                    <a:cubicBezTo>
                      <a:pt x="176" y="63"/>
                      <a:pt x="176" y="63"/>
                      <a:pt x="176" y="64"/>
                    </a:cubicBezTo>
                    <a:cubicBezTo>
                      <a:pt x="176" y="64"/>
                      <a:pt x="176" y="64"/>
                      <a:pt x="176" y="64"/>
                    </a:cubicBezTo>
                    <a:cubicBezTo>
                      <a:pt x="175" y="64"/>
                      <a:pt x="175" y="64"/>
                      <a:pt x="175" y="64"/>
                    </a:cubicBezTo>
                    <a:cubicBezTo>
                      <a:pt x="175" y="64"/>
                      <a:pt x="175" y="64"/>
                      <a:pt x="175" y="64"/>
                    </a:cubicBezTo>
                    <a:cubicBezTo>
                      <a:pt x="175" y="64"/>
                      <a:pt x="175" y="64"/>
                      <a:pt x="175" y="64"/>
                    </a:cubicBezTo>
                    <a:cubicBezTo>
                      <a:pt x="175" y="64"/>
                      <a:pt x="175" y="64"/>
                      <a:pt x="175" y="64"/>
                    </a:cubicBezTo>
                    <a:cubicBezTo>
                      <a:pt x="175" y="64"/>
                      <a:pt x="175" y="64"/>
                      <a:pt x="175" y="64"/>
                    </a:cubicBezTo>
                    <a:cubicBezTo>
                      <a:pt x="175" y="64"/>
                      <a:pt x="175" y="64"/>
                      <a:pt x="175" y="64"/>
                    </a:cubicBezTo>
                    <a:cubicBezTo>
                      <a:pt x="175" y="64"/>
                      <a:pt x="175" y="64"/>
                      <a:pt x="175" y="64"/>
                    </a:cubicBezTo>
                    <a:cubicBezTo>
                      <a:pt x="175" y="64"/>
                      <a:pt x="175" y="64"/>
                      <a:pt x="175" y="64"/>
                    </a:cubicBezTo>
                    <a:cubicBezTo>
                      <a:pt x="175" y="64"/>
                      <a:pt x="175" y="64"/>
                      <a:pt x="175" y="65"/>
                    </a:cubicBezTo>
                    <a:cubicBezTo>
                      <a:pt x="175" y="65"/>
                      <a:pt x="175" y="65"/>
                      <a:pt x="175" y="65"/>
                    </a:cubicBezTo>
                    <a:cubicBezTo>
                      <a:pt x="175" y="65"/>
                      <a:pt x="175" y="65"/>
                      <a:pt x="175" y="65"/>
                    </a:cubicBezTo>
                    <a:cubicBezTo>
                      <a:pt x="175" y="65"/>
                      <a:pt x="175" y="64"/>
                      <a:pt x="175" y="64"/>
                    </a:cubicBezTo>
                    <a:cubicBezTo>
                      <a:pt x="175" y="64"/>
                      <a:pt x="175" y="64"/>
                      <a:pt x="175" y="64"/>
                    </a:cubicBezTo>
                    <a:cubicBezTo>
                      <a:pt x="175" y="64"/>
                      <a:pt x="175" y="64"/>
                      <a:pt x="175" y="64"/>
                    </a:cubicBezTo>
                    <a:cubicBezTo>
                      <a:pt x="175" y="64"/>
                      <a:pt x="175" y="64"/>
                      <a:pt x="175" y="64"/>
                    </a:cubicBezTo>
                    <a:cubicBezTo>
                      <a:pt x="175" y="64"/>
                      <a:pt x="175" y="64"/>
                      <a:pt x="176" y="64"/>
                    </a:cubicBezTo>
                    <a:cubicBezTo>
                      <a:pt x="176" y="64"/>
                      <a:pt x="176" y="64"/>
                      <a:pt x="177" y="64"/>
                    </a:cubicBezTo>
                    <a:cubicBezTo>
                      <a:pt x="177" y="64"/>
                      <a:pt x="177" y="64"/>
                      <a:pt x="177" y="64"/>
                    </a:cubicBezTo>
                    <a:cubicBezTo>
                      <a:pt x="177" y="64"/>
                      <a:pt x="177" y="64"/>
                      <a:pt x="177" y="64"/>
                    </a:cubicBezTo>
                    <a:cubicBezTo>
                      <a:pt x="177" y="65"/>
                      <a:pt x="177" y="65"/>
                      <a:pt x="177" y="65"/>
                    </a:cubicBezTo>
                    <a:cubicBezTo>
                      <a:pt x="177" y="65"/>
                      <a:pt x="177" y="65"/>
                      <a:pt x="177" y="65"/>
                    </a:cubicBezTo>
                    <a:cubicBezTo>
                      <a:pt x="177" y="65"/>
                      <a:pt x="177" y="65"/>
                      <a:pt x="177" y="65"/>
                    </a:cubicBezTo>
                    <a:cubicBezTo>
                      <a:pt x="177" y="65"/>
                      <a:pt x="177" y="65"/>
                      <a:pt x="177" y="65"/>
                    </a:cubicBezTo>
                    <a:cubicBezTo>
                      <a:pt x="177" y="65"/>
                      <a:pt x="177" y="65"/>
                      <a:pt x="177" y="65"/>
                    </a:cubicBezTo>
                    <a:cubicBezTo>
                      <a:pt x="177" y="65"/>
                      <a:pt x="177" y="65"/>
                      <a:pt x="177" y="65"/>
                    </a:cubicBezTo>
                    <a:cubicBezTo>
                      <a:pt x="177" y="65"/>
                      <a:pt x="177" y="65"/>
                      <a:pt x="177" y="65"/>
                    </a:cubicBezTo>
                    <a:cubicBezTo>
                      <a:pt x="177" y="65"/>
                      <a:pt x="177" y="65"/>
                      <a:pt x="178" y="66"/>
                    </a:cubicBezTo>
                    <a:cubicBezTo>
                      <a:pt x="178" y="66"/>
                      <a:pt x="178" y="66"/>
                      <a:pt x="178" y="66"/>
                    </a:cubicBezTo>
                    <a:cubicBezTo>
                      <a:pt x="178" y="65"/>
                      <a:pt x="178" y="65"/>
                      <a:pt x="178" y="65"/>
                    </a:cubicBezTo>
                    <a:cubicBezTo>
                      <a:pt x="178" y="65"/>
                      <a:pt x="178" y="65"/>
                      <a:pt x="178" y="65"/>
                    </a:cubicBezTo>
                    <a:cubicBezTo>
                      <a:pt x="178" y="65"/>
                      <a:pt x="178" y="65"/>
                      <a:pt x="178" y="65"/>
                    </a:cubicBezTo>
                    <a:cubicBezTo>
                      <a:pt x="178" y="65"/>
                      <a:pt x="178" y="65"/>
                      <a:pt x="178" y="65"/>
                    </a:cubicBezTo>
                    <a:cubicBezTo>
                      <a:pt x="178" y="65"/>
                      <a:pt x="178" y="65"/>
                      <a:pt x="178" y="65"/>
                    </a:cubicBezTo>
                    <a:cubicBezTo>
                      <a:pt x="178" y="65"/>
                      <a:pt x="178" y="65"/>
                      <a:pt x="178" y="65"/>
                    </a:cubicBezTo>
                    <a:cubicBezTo>
                      <a:pt x="178" y="65"/>
                      <a:pt x="178" y="65"/>
                      <a:pt x="178" y="65"/>
                    </a:cubicBezTo>
                    <a:cubicBezTo>
                      <a:pt x="178" y="65"/>
                      <a:pt x="178" y="65"/>
                      <a:pt x="178" y="65"/>
                    </a:cubicBezTo>
                    <a:cubicBezTo>
                      <a:pt x="178" y="65"/>
                      <a:pt x="178" y="65"/>
                      <a:pt x="178" y="65"/>
                    </a:cubicBezTo>
                    <a:cubicBezTo>
                      <a:pt x="178" y="65"/>
                      <a:pt x="178" y="65"/>
                      <a:pt x="178" y="65"/>
                    </a:cubicBezTo>
                    <a:cubicBezTo>
                      <a:pt x="178" y="65"/>
                      <a:pt x="178" y="65"/>
                      <a:pt x="178" y="65"/>
                    </a:cubicBezTo>
                    <a:cubicBezTo>
                      <a:pt x="178" y="65"/>
                      <a:pt x="178" y="65"/>
                      <a:pt x="178" y="65"/>
                    </a:cubicBezTo>
                    <a:cubicBezTo>
                      <a:pt x="178" y="65"/>
                      <a:pt x="178" y="65"/>
                      <a:pt x="178" y="65"/>
                    </a:cubicBezTo>
                    <a:cubicBezTo>
                      <a:pt x="178" y="65"/>
                      <a:pt x="178" y="65"/>
                      <a:pt x="178" y="65"/>
                    </a:cubicBezTo>
                    <a:cubicBezTo>
                      <a:pt x="178" y="65"/>
                      <a:pt x="178" y="65"/>
                      <a:pt x="178" y="65"/>
                    </a:cubicBezTo>
                    <a:cubicBezTo>
                      <a:pt x="178" y="65"/>
                      <a:pt x="178" y="65"/>
                      <a:pt x="178" y="65"/>
                    </a:cubicBezTo>
                    <a:cubicBezTo>
                      <a:pt x="178" y="65"/>
                      <a:pt x="178" y="65"/>
                      <a:pt x="178" y="65"/>
                    </a:cubicBezTo>
                    <a:cubicBezTo>
                      <a:pt x="178" y="64"/>
                      <a:pt x="178" y="64"/>
                      <a:pt x="178" y="64"/>
                    </a:cubicBezTo>
                    <a:cubicBezTo>
                      <a:pt x="178" y="64"/>
                      <a:pt x="178" y="64"/>
                      <a:pt x="178" y="64"/>
                    </a:cubicBezTo>
                    <a:close/>
                    <a:moveTo>
                      <a:pt x="175" y="57"/>
                    </a:moveTo>
                    <a:cubicBezTo>
                      <a:pt x="175" y="57"/>
                      <a:pt x="175" y="57"/>
                      <a:pt x="175" y="57"/>
                    </a:cubicBezTo>
                    <a:cubicBezTo>
                      <a:pt x="175" y="57"/>
                      <a:pt x="175" y="57"/>
                      <a:pt x="175" y="57"/>
                    </a:cubicBezTo>
                    <a:close/>
                    <a:moveTo>
                      <a:pt x="173" y="55"/>
                    </a:moveTo>
                    <a:cubicBezTo>
                      <a:pt x="173" y="55"/>
                      <a:pt x="173" y="55"/>
                      <a:pt x="173" y="55"/>
                    </a:cubicBezTo>
                    <a:cubicBezTo>
                      <a:pt x="173" y="55"/>
                      <a:pt x="173" y="55"/>
                      <a:pt x="173" y="55"/>
                    </a:cubicBezTo>
                    <a:close/>
                    <a:moveTo>
                      <a:pt x="176" y="59"/>
                    </a:moveTo>
                    <a:cubicBezTo>
                      <a:pt x="176" y="59"/>
                      <a:pt x="176" y="59"/>
                      <a:pt x="176" y="59"/>
                    </a:cubicBezTo>
                    <a:cubicBezTo>
                      <a:pt x="176" y="59"/>
                      <a:pt x="176" y="59"/>
                      <a:pt x="176" y="59"/>
                    </a:cubicBezTo>
                    <a:close/>
                    <a:moveTo>
                      <a:pt x="173" y="56"/>
                    </a:moveTo>
                    <a:cubicBezTo>
                      <a:pt x="173" y="56"/>
                      <a:pt x="173" y="56"/>
                      <a:pt x="173" y="56"/>
                    </a:cubicBezTo>
                    <a:cubicBezTo>
                      <a:pt x="173" y="56"/>
                      <a:pt x="173" y="56"/>
                      <a:pt x="173" y="56"/>
                    </a:cubicBezTo>
                    <a:cubicBezTo>
                      <a:pt x="173" y="57"/>
                      <a:pt x="173" y="57"/>
                      <a:pt x="173" y="57"/>
                    </a:cubicBezTo>
                    <a:cubicBezTo>
                      <a:pt x="173" y="57"/>
                      <a:pt x="173" y="57"/>
                      <a:pt x="173" y="57"/>
                    </a:cubicBezTo>
                    <a:cubicBezTo>
                      <a:pt x="173" y="57"/>
                      <a:pt x="173" y="57"/>
                      <a:pt x="173" y="57"/>
                    </a:cubicBezTo>
                    <a:cubicBezTo>
                      <a:pt x="173" y="57"/>
                      <a:pt x="173" y="57"/>
                      <a:pt x="173" y="57"/>
                    </a:cubicBezTo>
                    <a:cubicBezTo>
                      <a:pt x="173" y="57"/>
                      <a:pt x="173" y="57"/>
                      <a:pt x="173" y="57"/>
                    </a:cubicBezTo>
                    <a:cubicBezTo>
                      <a:pt x="173" y="58"/>
                      <a:pt x="173" y="58"/>
                      <a:pt x="173" y="58"/>
                    </a:cubicBezTo>
                    <a:cubicBezTo>
                      <a:pt x="173" y="58"/>
                      <a:pt x="173" y="58"/>
                      <a:pt x="173" y="58"/>
                    </a:cubicBezTo>
                    <a:cubicBezTo>
                      <a:pt x="173" y="58"/>
                      <a:pt x="173" y="58"/>
                      <a:pt x="173" y="58"/>
                    </a:cubicBezTo>
                    <a:cubicBezTo>
                      <a:pt x="173" y="58"/>
                      <a:pt x="173" y="58"/>
                      <a:pt x="173" y="58"/>
                    </a:cubicBezTo>
                    <a:cubicBezTo>
                      <a:pt x="173" y="58"/>
                      <a:pt x="173" y="58"/>
                      <a:pt x="173" y="58"/>
                    </a:cubicBezTo>
                    <a:cubicBezTo>
                      <a:pt x="173" y="58"/>
                      <a:pt x="173" y="58"/>
                      <a:pt x="173" y="58"/>
                    </a:cubicBezTo>
                    <a:cubicBezTo>
                      <a:pt x="173" y="58"/>
                      <a:pt x="173" y="58"/>
                      <a:pt x="173" y="58"/>
                    </a:cubicBezTo>
                    <a:cubicBezTo>
                      <a:pt x="173" y="58"/>
                      <a:pt x="173" y="58"/>
                      <a:pt x="173" y="59"/>
                    </a:cubicBezTo>
                    <a:cubicBezTo>
                      <a:pt x="174" y="59"/>
                      <a:pt x="174" y="59"/>
                      <a:pt x="174" y="59"/>
                    </a:cubicBezTo>
                    <a:cubicBezTo>
                      <a:pt x="174" y="59"/>
                      <a:pt x="174" y="59"/>
                      <a:pt x="174" y="59"/>
                    </a:cubicBezTo>
                    <a:cubicBezTo>
                      <a:pt x="174" y="59"/>
                      <a:pt x="174" y="59"/>
                      <a:pt x="174" y="59"/>
                    </a:cubicBezTo>
                    <a:cubicBezTo>
                      <a:pt x="174" y="59"/>
                      <a:pt x="174" y="59"/>
                      <a:pt x="174" y="59"/>
                    </a:cubicBezTo>
                    <a:cubicBezTo>
                      <a:pt x="174" y="59"/>
                      <a:pt x="174" y="59"/>
                      <a:pt x="174" y="59"/>
                    </a:cubicBezTo>
                    <a:cubicBezTo>
                      <a:pt x="174" y="59"/>
                      <a:pt x="174" y="59"/>
                      <a:pt x="174" y="59"/>
                    </a:cubicBezTo>
                    <a:cubicBezTo>
                      <a:pt x="174" y="59"/>
                      <a:pt x="174" y="59"/>
                      <a:pt x="174" y="59"/>
                    </a:cubicBezTo>
                    <a:cubicBezTo>
                      <a:pt x="174" y="59"/>
                      <a:pt x="174" y="59"/>
                      <a:pt x="174" y="59"/>
                    </a:cubicBezTo>
                    <a:cubicBezTo>
                      <a:pt x="174" y="59"/>
                      <a:pt x="174" y="59"/>
                      <a:pt x="174" y="59"/>
                    </a:cubicBezTo>
                    <a:cubicBezTo>
                      <a:pt x="174" y="59"/>
                      <a:pt x="174" y="59"/>
                      <a:pt x="174" y="59"/>
                    </a:cubicBezTo>
                    <a:cubicBezTo>
                      <a:pt x="174" y="59"/>
                      <a:pt x="174" y="59"/>
                      <a:pt x="174" y="59"/>
                    </a:cubicBezTo>
                    <a:cubicBezTo>
                      <a:pt x="174" y="59"/>
                      <a:pt x="174" y="59"/>
                      <a:pt x="174" y="59"/>
                    </a:cubicBezTo>
                    <a:cubicBezTo>
                      <a:pt x="174" y="59"/>
                      <a:pt x="174" y="59"/>
                      <a:pt x="174" y="59"/>
                    </a:cubicBezTo>
                    <a:cubicBezTo>
                      <a:pt x="174" y="59"/>
                      <a:pt x="174" y="59"/>
                      <a:pt x="174" y="59"/>
                    </a:cubicBezTo>
                    <a:cubicBezTo>
                      <a:pt x="174" y="59"/>
                      <a:pt x="174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60"/>
                      <a:pt x="175" y="60"/>
                    </a:cubicBezTo>
                    <a:cubicBezTo>
                      <a:pt x="175" y="60"/>
                      <a:pt x="175" y="60"/>
                      <a:pt x="175" y="60"/>
                    </a:cubicBezTo>
                    <a:cubicBezTo>
                      <a:pt x="175" y="60"/>
                      <a:pt x="175" y="60"/>
                      <a:pt x="175" y="60"/>
                    </a:cubicBezTo>
                    <a:cubicBezTo>
                      <a:pt x="175" y="60"/>
                      <a:pt x="176" y="60"/>
                      <a:pt x="176" y="60"/>
                    </a:cubicBezTo>
                    <a:cubicBezTo>
                      <a:pt x="176" y="60"/>
                      <a:pt x="176" y="60"/>
                      <a:pt x="176" y="60"/>
                    </a:cubicBezTo>
                    <a:cubicBezTo>
                      <a:pt x="176" y="60"/>
                      <a:pt x="176" y="60"/>
                      <a:pt x="176" y="61"/>
                    </a:cubicBezTo>
                    <a:cubicBezTo>
                      <a:pt x="176" y="60"/>
                      <a:pt x="176" y="60"/>
                      <a:pt x="176" y="61"/>
                    </a:cubicBezTo>
                    <a:cubicBezTo>
                      <a:pt x="176" y="61"/>
                      <a:pt x="176" y="61"/>
                      <a:pt x="176" y="61"/>
                    </a:cubicBezTo>
                    <a:cubicBezTo>
                      <a:pt x="176" y="61"/>
                      <a:pt x="176" y="61"/>
                      <a:pt x="176" y="61"/>
                    </a:cubicBezTo>
                    <a:cubicBezTo>
                      <a:pt x="176" y="61"/>
                      <a:pt x="176" y="61"/>
                      <a:pt x="176" y="61"/>
                    </a:cubicBezTo>
                    <a:cubicBezTo>
                      <a:pt x="176" y="61"/>
                      <a:pt x="176" y="61"/>
                      <a:pt x="176" y="61"/>
                    </a:cubicBezTo>
                    <a:cubicBezTo>
                      <a:pt x="176" y="61"/>
                      <a:pt x="176" y="61"/>
                      <a:pt x="176" y="61"/>
                    </a:cubicBezTo>
                    <a:cubicBezTo>
                      <a:pt x="176" y="61"/>
                      <a:pt x="176" y="60"/>
                      <a:pt x="176" y="60"/>
                    </a:cubicBezTo>
                    <a:cubicBezTo>
                      <a:pt x="176" y="60"/>
                      <a:pt x="176" y="60"/>
                      <a:pt x="176" y="60"/>
                    </a:cubicBezTo>
                    <a:cubicBezTo>
                      <a:pt x="176" y="60"/>
                      <a:pt x="176" y="60"/>
                      <a:pt x="176" y="60"/>
                    </a:cubicBezTo>
                    <a:cubicBezTo>
                      <a:pt x="176" y="60"/>
                      <a:pt x="176" y="60"/>
                      <a:pt x="176" y="60"/>
                    </a:cubicBezTo>
                    <a:cubicBezTo>
                      <a:pt x="176" y="60"/>
                      <a:pt x="176" y="60"/>
                      <a:pt x="176" y="60"/>
                    </a:cubicBezTo>
                    <a:cubicBezTo>
                      <a:pt x="176" y="60"/>
                      <a:pt x="176" y="59"/>
                      <a:pt x="176" y="59"/>
                    </a:cubicBezTo>
                    <a:cubicBezTo>
                      <a:pt x="176" y="59"/>
                      <a:pt x="176" y="59"/>
                      <a:pt x="176" y="59"/>
                    </a:cubicBezTo>
                    <a:cubicBezTo>
                      <a:pt x="176" y="59"/>
                      <a:pt x="176" y="59"/>
                      <a:pt x="176" y="59"/>
                    </a:cubicBezTo>
                    <a:cubicBezTo>
                      <a:pt x="176" y="59"/>
                      <a:pt x="176" y="59"/>
                      <a:pt x="176" y="59"/>
                    </a:cubicBezTo>
                    <a:cubicBezTo>
                      <a:pt x="176" y="59"/>
                      <a:pt x="176" y="59"/>
                      <a:pt x="176" y="59"/>
                    </a:cubicBezTo>
                    <a:cubicBezTo>
                      <a:pt x="176" y="59"/>
                      <a:pt x="176" y="59"/>
                      <a:pt x="176" y="59"/>
                    </a:cubicBezTo>
                    <a:cubicBezTo>
                      <a:pt x="176" y="59"/>
                      <a:pt x="176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59"/>
                      <a:pt x="174" y="59"/>
                    </a:cubicBezTo>
                    <a:cubicBezTo>
                      <a:pt x="174" y="59"/>
                      <a:pt x="174" y="59"/>
                      <a:pt x="174" y="59"/>
                    </a:cubicBezTo>
                    <a:cubicBezTo>
                      <a:pt x="174" y="58"/>
                      <a:pt x="174" y="58"/>
                      <a:pt x="174" y="58"/>
                    </a:cubicBezTo>
                    <a:cubicBezTo>
                      <a:pt x="174" y="58"/>
                      <a:pt x="174" y="58"/>
                      <a:pt x="174" y="58"/>
                    </a:cubicBezTo>
                    <a:cubicBezTo>
                      <a:pt x="174" y="58"/>
                      <a:pt x="174" y="58"/>
                      <a:pt x="174" y="58"/>
                    </a:cubicBezTo>
                    <a:cubicBezTo>
                      <a:pt x="174" y="58"/>
                      <a:pt x="174" y="57"/>
                      <a:pt x="175" y="57"/>
                    </a:cubicBezTo>
                    <a:cubicBezTo>
                      <a:pt x="175" y="57"/>
                      <a:pt x="175" y="57"/>
                      <a:pt x="175" y="56"/>
                    </a:cubicBezTo>
                    <a:cubicBezTo>
                      <a:pt x="175" y="56"/>
                      <a:pt x="175" y="56"/>
                      <a:pt x="175" y="56"/>
                    </a:cubicBezTo>
                    <a:cubicBezTo>
                      <a:pt x="175" y="56"/>
                      <a:pt x="175" y="56"/>
                      <a:pt x="175" y="56"/>
                    </a:cubicBezTo>
                    <a:cubicBezTo>
                      <a:pt x="174" y="56"/>
                      <a:pt x="174" y="56"/>
                      <a:pt x="174" y="56"/>
                    </a:cubicBezTo>
                    <a:cubicBezTo>
                      <a:pt x="174" y="56"/>
                      <a:pt x="174" y="56"/>
                      <a:pt x="174" y="56"/>
                    </a:cubicBezTo>
                    <a:cubicBezTo>
                      <a:pt x="174" y="56"/>
                      <a:pt x="174" y="56"/>
                      <a:pt x="174" y="55"/>
                    </a:cubicBezTo>
                    <a:cubicBezTo>
                      <a:pt x="174" y="55"/>
                      <a:pt x="174" y="55"/>
                      <a:pt x="174" y="55"/>
                    </a:cubicBezTo>
                    <a:cubicBezTo>
                      <a:pt x="174" y="55"/>
                      <a:pt x="174" y="55"/>
                      <a:pt x="174" y="55"/>
                    </a:cubicBezTo>
                    <a:cubicBezTo>
                      <a:pt x="174" y="55"/>
                      <a:pt x="174" y="55"/>
                      <a:pt x="174" y="55"/>
                    </a:cubicBezTo>
                    <a:cubicBezTo>
                      <a:pt x="174" y="55"/>
                      <a:pt x="174" y="55"/>
                      <a:pt x="174" y="55"/>
                    </a:cubicBezTo>
                    <a:cubicBezTo>
                      <a:pt x="174" y="55"/>
                      <a:pt x="174" y="55"/>
                      <a:pt x="174" y="55"/>
                    </a:cubicBezTo>
                    <a:cubicBezTo>
                      <a:pt x="174" y="55"/>
                      <a:pt x="174" y="55"/>
                      <a:pt x="174" y="55"/>
                    </a:cubicBezTo>
                    <a:cubicBezTo>
                      <a:pt x="174" y="55"/>
                      <a:pt x="173" y="55"/>
                      <a:pt x="173" y="55"/>
                    </a:cubicBezTo>
                    <a:cubicBezTo>
                      <a:pt x="173" y="55"/>
                      <a:pt x="173" y="56"/>
                      <a:pt x="173" y="56"/>
                    </a:cubicBezTo>
                    <a:cubicBezTo>
                      <a:pt x="173" y="56"/>
                      <a:pt x="173" y="56"/>
                      <a:pt x="173" y="56"/>
                    </a:cubicBezTo>
                    <a:close/>
                    <a:moveTo>
                      <a:pt x="175" y="43"/>
                    </a:moveTo>
                    <a:cubicBezTo>
                      <a:pt x="175" y="43"/>
                      <a:pt x="175" y="43"/>
                      <a:pt x="175" y="43"/>
                    </a:cubicBezTo>
                    <a:cubicBezTo>
                      <a:pt x="175" y="43"/>
                      <a:pt x="175" y="43"/>
                      <a:pt x="175" y="43"/>
                    </a:cubicBezTo>
                    <a:close/>
                    <a:moveTo>
                      <a:pt x="175" y="42"/>
                    </a:moveTo>
                    <a:cubicBezTo>
                      <a:pt x="175" y="42"/>
                      <a:pt x="175" y="42"/>
                      <a:pt x="175" y="42"/>
                    </a:cubicBezTo>
                    <a:cubicBezTo>
                      <a:pt x="175" y="42"/>
                      <a:pt x="175" y="42"/>
                      <a:pt x="175" y="42"/>
                    </a:cubicBezTo>
                    <a:close/>
                    <a:moveTo>
                      <a:pt x="34" y="63"/>
                    </a:moveTo>
                    <a:cubicBezTo>
                      <a:pt x="34" y="63"/>
                      <a:pt x="34" y="63"/>
                      <a:pt x="34" y="63"/>
                    </a:cubicBezTo>
                    <a:cubicBezTo>
                      <a:pt x="34" y="63"/>
                      <a:pt x="34" y="63"/>
                      <a:pt x="34" y="63"/>
                    </a:cubicBezTo>
                    <a:close/>
                    <a:moveTo>
                      <a:pt x="147" y="64"/>
                    </a:moveTo>
                    <a:cubicBezTo>
                      <a:pt x="147" y="64"/>
                      <a:pt x="147" y="64"/>
                      <a:pt x="147" y="64"/>
                    </a:cubicBezTo>
                    <a:cubicBezTo>
                      <a:pt x="147" y="64"/>
                      <a:pt x="147" y="64"/>
                      <a:pt x="147" y="64"/>
                    </a:cubicBezTo>
                    <a:cubicBezTo>
                      <a:pt x="147" y="64"/>
                      <a:pt x="147" y="64"/>
                      <a:pt x="147" y="64"/>
                    </a:cubicBezTo>
                    <a:cubicBezTo>
                      <a:pt x="147" y="64"/>
                      <a:pt x="147" y="64"/>
                      <a:pt x="147" y="64"/>
                    </a:cubicBezTo>
                    <a:cubicBezTo>
                      <a:pt x="147" y="64"/>
                      <a:pt x="147" y="64"/>
                      <a:pt x="147" y="64"/>
                    </a:cubicBezTo>
                    <a:cubicBezTo>
                      <a:pt x="147" y="63"/>
                      <a:pt x="147" y="63"/>
                      <a:pt x="147" y="63"/>
                    </a:cubicBezTo>
                    <a:cubicBezTo>
                      <a:pt x="147" y="63"/>
                      <a:pt x="146" y="63"/>
                      <a:pt x="146" y="63"/>
                    </a:cubicBezTo>
                    <a:cubicBezTo>
                      <a:pt x="146" y="63"/>
                      <a:pt x="146" y="63"/>
                      <a:pt x="146" y="63"/>
                    </a:cubicBezTo>
                    <a:cubicBezTo>
                      <a:pt x="146" y="63"/>
                      <a:pt x="146" y="63"/>
                      <a:pt x="146" y="63"/>
                    </a:cubicBezTo>
                    <a:cubicBezTo>
                      <a:pt x="146" y="63"/>
                      <a:pt x="146" y="63"/>
                      <a:pt x="146" y="63"/>
                    </a:cubicBezTo>
                    <a:cubicBezTo>
                      <a:pt x="146" y="62"/>
                      <a:pt x="146" y="62"/>
                      <a:pt x="146" y="62"/>
                    </a:cubicBezTo>
                    <a:cubicBezTo>
                      <a:pt x="146" y="62"/>
                      <a:pt x="146" y="62"/>
                      <a:pt x="146" y="62"/>
                    </a:cubicBezTo>
                    <a:cubicBezTo>
                      <a:pt x="146" y="62"/>
                      <a:pt x="146" y="62"/>
                      <a:pt x="146" y="62"/>
                    </a:cubicBezTo>
                    <a:cubicBezTo>
                      <a:pt x="146" y="62"/>
                      <a:pt x="146" y="62"/>
                      <a:pt x="146" y="62"/>
                    </a:cubicBezTo>
                    <a:cubicBezTo>
                      <a:pt x="146" y="62"/>
                      <a:pt x="146" y="62"/>
                      <a:pt x="146" y="62"/>
                    </a:cubicBezTo>
                    <a:cubicBezTo>
                      <a:pt x="146" y="63"/>
                      <a:pt x="146" y="63"/>
                      <a:pt x="146" y="63"/>
                    </a:cubicBezTo>
                    <a:cubicBezTo>
                      <a:pt x="146" y="63"/>
                      <a:pt x="146" y="63"/>
                      <a:pt x="146" y="63"/>
                    </a:cubicBezTo>
                    <a:cubicBezTo>
                      <a:pt x="146" y="63"/>
                      <a:pt x="146" y="63"/>
                      <a:pt x="146" y="63"/>
                    </a:cubicBezTo>
                    <a:cubicBezTo>
                      <a:pt x="146" y="63"/>
                      <a:pt x="146" y="63"/>
                      <a:pt x="146" y="63"/>
                    </a:cubicBezTo>
                    <a:cubicBezTo>
                      <a:pt x="146" y="63"/>
                      <a:pt x="146" y="63"/>
                      <a:pt x="146" y="63"/>
                    </a:cubicBezTo>
                    <a:cubicBezTo>
                      <a:pt x="146" y="63"/>
                      <a:pt x="146" y="63"/>
                      <a:pt x="146" y="63"/>
                    </a:cubicBezTo>
                    <a:cubicBezTo>
                      <a:pt x="146" y="64"/>
                      <a:pt x="146" y="64"/>
                      <a:pt x="146" y="64"/>
                    </a:cubicBezTo>
                    <a:cubicBezTo>
                      <a:pt x="146" y="64"/>
                      <a:pt x="146" y="64"/>
                      <a:pt x="146" y="64"/>
                    </a:cubicBezTo>
                    <a:cubicBezTo>
                      <a:pt x="146" y="64"/>
                      <a:pt x="146" y="65"/>
                      <a:pt x="146" y="65"/>
                    </a:cubicBezTo>
                    <a:cubicBezTo>
                      <a:pt x="146" y="65"/>
                      <a:pt x="146" y="65"/>
                      <a:pt x="146" y="65"/>
                    </a:cubicBezTo>
                    <a:cubicBezTo>
                      <a:pt x="146" y="65"/>
                      <a:pt x="146" y="65"/>
                      <a:pt x="146" y="65"/>
                    </a:cubicBezTo>
                    <a:cubicBezTo>
                      <a:pt x="146" y="65"/>
                      <a:pt x="146" y="65"/>
                      <a:pt x="146" y="65"/>
                    </a:cubicBezTo>
                    <a:cubicBezTo>
                      <a:pt x="146" y="65"/>
                      <a:pt x="146" y="65"/>
                      <a:pt x="146" y="65"/>
                    </a:cubicBezTo>
                    <a:cubicBezTo>
                      <a:pt x="146" y="65"/>
                      <a:pt x="146" y="65"/>
                      <a:pt x="146" y="65"/>
                    </a:cubicBezTo>
                    <a:cubicBezTo>
                      <a:pt x="146" y="65"/>
                      <a:pt x="146" y="65"/>
                      <a:pt x="146" y="65"/>
                    </a:cubicBezTo>
                    <a:cubicBezTo>
                      <a:pt x="146" y="65"/>
                      <a:pt x="146" y="65"/>
                      <a:pt x="146" y="65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47" y="64"/>
                      <a:pt x="147" y="64"/>
                      <a:pt x="147" y="64"/>
                    </a:cubicBezTo>
                    <a:cubicBezTo>
                      <a:pt x="147" y="64"/>
                      <a:pt x="147" y="64"/>
                      <a:pt x="147" y="64"/>
                    </a:cubicBezTo>
                    <a:close/>
                    <a:moveTo>
                      <a:pt x="146" y="65"/>
                    </a:moveTo>
                    <a:cubicBezTo>
                      <a:pt x="146" y="65"/>
                      <a:pt x="146" y="65"/>
                      <a:pt x="146" y="65"/>
                    </a:cubicBezTo>
                    <a:cubicBezTo>
                      <a:pt x="146" y="65"/>
                      <a:pt x="146" y="65"/>
                      <a:pt x="146" y="65"/>
                    </a:cubicBezTo>
                    <a:close/>
                    <a:moveTo>
                      <a:pt x="146" y="63"/>
                    </a:moveTo>
                    <a:cubicBezTo>
                      <a:pt x="146" y="63"/>
                      <a:pt x="146" y="63"/>
                      <a:pt x="146" y="63"/>
                    </a:cubicBezTo>
                    <a:cubicBezTo>
                      <a:pt x="146" y="63"/>
                      <a:pt x="146" y="63"/>
                      <a:pt x="146" y="63"/>
                    </a:cubicBezTo>
                    <a:close/>
                    <a:moveTo>
                      <a:pt x="146" y="62"/>
                    </a:moveTo>
                    <a:cubicBezTo>
                      <a:pt x="146" y="62"/>
                      <a:pt x="146" y="62"/>
                      <a:pt x="146" y="62"/>
                    </a:cubicBezTo>
                    <a:cubicBezTo>
                      <a:pt x="146" y="62"/>
                      <a:pt x="146" y="62"/>
                      <a:pt x="146" y="62"/>
                    </a:cubicBezTo>
                    <a:close/>
                    <a:moveTo>
                      <a:pt x="147" y="65"/>
                    </a:moveTo>
                    <a:cubicBezTo>
                      <a:pt x="147" y="65"/>
                      <a:pt x="147" y="65"/>
                      <a:pt x="147" y="65"/>
                    </a:cubicBezTo>
                    <a:cubicBezTo>
                      <a:pt x="147" y="65"/>
                      <a:pt x="147" y="65"/>
                      <a:pt x="147" y="65"/>
                    </a:cubicBezTo>
                    <a:close/>
                    <a:moveTo>
                      <a:pt x="147" y="64"/>
                    </a:moveTo>
                    <a:cubicBezTo>
                      <a:pt x="147" y="64"/>
                      <a:pt x="147" y="64"/>
                      <a:pt x="147" y="64"/>
                    </a:cubicBezTo>
                    <a:cubicBezTo>
                      <a:pt x="147" y="64"/>
                      <a:pt x="147" y="64"/>
                      <a:pt x="147" y="64"/>
                    </a:cubicBezTo>
                    <a:close/>
                    <a:moveTo>
                      <a:pt x="43" y="55"/>
                    </a:moveTo>
                    <a:cubicBezTo>
                      <a:pt x="43" y="55"/>
                      <a:pt x="43" y="55"/>
                      <a:pt x="43" y="55"/>
                    </a:cubicBezTo>
                    <a:cubicBezTo>
                      <a:pt x="43" y="55"/>
                      <a:pt x="43" y="55"/>
                      <a:pt x="43" y="55"/>
                    </a:cubicBezTo>
                    <a:close/>
                    <a:moveTo>
                      <a:pt x="41" y="56"/>
                    </a:moveTo>
                    <a:cubicBezTo>
                      <a:pt x="41" y="56"/>
                      <a:pt x="41" y="56"/>
                      <a:pt x="41" y="56"/>
                    </a:cubicBezTo>
                    <a:cubicBezTo>
                      <a:pt x="41" y="56"/>
                      <a:pt x="41" y="56"/>
                      <a:pt x="41" y="56"/>
                    </a:cubicBezTo>
                    <a:close/>
                    <a:moveTo>
                      <a:pt x="43" y="55"/>
                    </a:moveTo>
                    <a:cubicBezTo>
                      <a:pt x="43" y="55"/>
                      <a:pt x="43" y="55"/>
                      <a:pt x="43" y="55"/>
                    </a:cubicBezTo>
                    <a:cubicBezTo>
                      <a:pt x="43" y="55"/>
                      <a:pt x="43" y="55"/>
                      <a:pt x="43" y="55"/>
                    </a:cubicBezTo>
                    <a:cubicBezTo>
                      <a:pt x="42" y="55"/>
                      <a:pt x="42" y="55"/>
                      <a:pt x="42" y="55"/>
                    </a:cubicBezTo>
                    <a:cubicBezTo>
                      <a:pt x="42" y="55"/>
                      <a:pt x="42" y="55"/>
                      <a:pt x="42" y="55"/>
                    </a:cubicBezTo>
                    <a:cubicBezTo>
                      <a:pt x="42" y="55"/>
                      <a:pt x="42" y="55"/>
                      <a:pt x="42" y="55"/>
                    </a:cubicBezTo>
                    <a:cubicBezTo>
                      <a:pt x="42" y="55"/>
                      <a:pt x="42" y="55"/>
                      <a:pt x="42" y="55"/>
                    </a:cubicBezTo>
                    <a:cubicBezTo>
                      <a:pt x="42" y="55"/>
                      <a:pt x="42" y="55"/>
                      <a:pt x="42" y="55"/>
                    </a:cubicBezTo>
                    <a:cubicBezTo>
                      <a:pt x="42" y="55"/>
                      <a:pt x="42" y="55"/>
                      <a:pt x="42" y="55"/>
                    </a:cubicBezTo>
                    <a:cubicBezTo>
                      <a:pt x="42" y="55"/>
                      <a:pt x="42" y="55"/>
                      <a:pt x="42" y="55"/>
                    </a:cubicBezTo>
                    <a:cubicBezTo>
                      <a:pt x="42" y="55"/>
                      <a:pt x="42" y="55"/>
                      <a:pt x="42" y="54"/>
                    </a:cubicBezTo>
                    <a:cubicBezTo>
                      <a:pt x="42" y="54"/>
                      <a:pt x="41" y="54"/>
                      <a:pt x="41" y="54"/>
                    </a:cubicBezTo>
                    <a:cubicBezTo>
                      <a:pt x="41" y="54"/>
                      <a:pt x="41" y="54"/>
                      <a:pt x="41" y="54"/>
                    </a:cubicBezTo>
                    <a:cubicBezTo>
                      <a:pt x="41" y="54"/>
                      <a:pt x="41" y="54"/>
                      <a:pt x="41" y="54"/>
                    </a:cubicBezTo>
                    <a:cubicBezTo>
                      <a:pt x="41" y="54"/>
                      <a:pt x="40" y="54"/>
                      <a:pt x="40" y="54"/>
                    </a:cubicBezTo>
                    <a:cubicBezTo>
                      <a:pt x="40" y="54"/>
                      <a:pt x="40" y="54"/>
                      <a:pt x="40" y="54"/>
                    </a:cubicBezTo>
                    <a:cubicBezTo>
                      <a:pt x="40" y="54"/>
                      <a:pt x="40" y="54"/>
                      <a:pt x="40" y="54"/>
                    </a:cubicBezTo>
                    <a:cubicBezTo>
                      <a:pt x="40" y="54"/>
                      <a:pt x="40" y="54"/>
                      <a:pt x="40" y="54"/>
                    </a:cubicBezTo>
                    <a:cubicBezTo>
                      <a:pt x="40" y="54"/>
                      <a:pt x="40" y="54"/>
                      <a:pt x="39" y="54"/>
                    </a:cubicBezTo>
                    <a:cubicBezTo>
                      <a:pt x="39" y="54"/>
                      <a:pt x="39" y="54"/>
                      <a:pt x="39" y="54"/>
                    </a:cubicBezTo>
                    <a:cubicBezTo>
                      <a:pt x="39" y="55"/>
                      <a:pt x="40" y="54"/>
                      <a:pt x="40" y="55"/>
                    </a:cubicBezTo>
                    <a:cubicBezTo>
                      <a:pt x="40" y="55"/>
                      <a:pt x="40" y="55"/>
                      <a:pt x="40" y="55"/>
                    </a:cubicBezTo>
                    <a:cubicBezTo>
                      <a:pt x="40" y="55"/>
                      <a:pt x="40" y="55"/>
                      <a:pt x="40" y="55"/>
                    </a:cubicBezTo>
                    <a:cubicBezTo>
                      <a:pt x="40" y="55"/>
                      <a:pt x="40" y="55"/>
                      <a:pt x="40" y="55"/>
                    </a:cubicBezTo>
                    <a:cubicBezTo>
                      <a:pt x="40" y="55"/>
                      <a:pt x="40" y="55"/>
                      <a:pt x="40" y="55"/>
                    </a:cubicBezTo>
                    <a:cubicBezTo>
                      <a:pt x="40" y="55"/>
                      <a:pt x="40" y="55"/>
                      <a:pt x="40" y="55"/>
                    </a:cubicBezTo>
                    <a:cubicBezTo>
                      <a:pt x="39" y="55"/>
                      <a:pt x="39" y="55"/>
                      <a:pt x="39" y="55"/>
                    </a:cubicBezTo>
                    <a:cubicBezTo>
                      <a:pt x="39" y="55"/>
                      <a:pt x="39" y="55"/>
                      <a:pt x="39" y="55"/>
                    </a:cubicBezTo>
                    <a:cubicBezTo>
                      <a:pt x="39" y="55"/>
                      <a:pt x="39" y="55"/>
                      <a:pt x="39" y="55"/>
                    </a:cubicBezTo>
                    <a:cubicBezTo>
                      <a:pt x="39" y="55"/>
                      <a:pt x="39" y="55"/>
                      <a:pt x="39" y="55"/>
                    </a:cubicBezTo>
                    <a:cubicBezTo>
                      <a:pt x="39" y="55"/>
                      <a:pt x="39" y="55"/>
                      <a:pt x="38" y="55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38" y="56"/>
                      <a:pt x="38" y="56"/>
                      <a:pt x="38" y="56"/>
                    </a:cubicBezTo>
                    <a:cubicBezTo>
                      <a:pt x="39" y="56"/>
                      <a:pt x="39" y="56"/>
                      <a:pt x="39" y="56"/>
                    </a:cubicBezTo>
                    <a:cubicBezTo>
                      <a:pt x="39" y="56"/>
                      <a:pt x="39" y="56"/>
                      <a:pt x="39" y="56"/>
                    </a:cubicBezTo>
                    <a:cubicBezTo>
                      <a:pt x="39" y="56"/>
                      <a:pt x="39" y="56"/>
                      <a:pt x="39" y="56"/>
                    </a:cubicBezTo>
                    <a:cubicBezTo>
                      <a:pt x="39" y="56"/>
                      <a:pt x="39" y="56"/>
                      <a:pt x="39" y="56"/>
                    </a:cubicBezTo>
                    <a:cubicBezTo>
                      <a:pt x="39" y="56"/>
                      <a:pt x="39" y="56"/>
                      <a:pt x="39" y="56"/>
                    </a:cubicBezTo>
                    <a:cubicBezTo>
                      <a:pt x="39" y="56"/>
                      <a:pt x="40" y="56"/>
                      <a:pt x="40" y="56"/>
                    </a:cubicBezTo>
                    <a:cubicBezTo>
                      <a:pt x="40" y="56"/>
                      <a:pt x="40" y="56"/>
                      <a:pt x="40" y="56"/>
                    </a:cubicBezTo>
                    <a:cubicBezTo>
                      <a:pt x="40" y="56"/>
                      <a:pt x="40" y="56"/>
                      <a:pt x="40" y="56"/>
                    </a:cubicBezTo>
                    <a:cubicBezTo>
                      <a:pt x="40" y="56"/>
                      <a:pt x="40" y="56"/>
                      <a:pt x="40" y="56"/>
                    </a:cubicBezTo>
                    <a:cubicBezTo>
                      <a:pt x="40" y="56"/>
                      <a:pt x="40" y="56"/>
                      <a:pt x="40" y="56"/>
                    </a:cubicBezTo>
                    <a:cubicBezTo>
                      <a:pt x="40" y="56"/>
                      <a:pt x="40" y="56"/>
                      <a:pt x="40" y="56"/>
                    </a:cubicBezTo>
                    <a:cubicBezTo>
                      <a:pt x="40" y="56"/>
                      <a:pt x="40" y="56"/>
                      <a:pt x="40" y="56"/>
                    </a:cubicBezTo>
                    <a:cubicBezTo>
                      <a:pt x="41" y="56"/>
                      <a:pt x="41" y="56"/>
                      <a:pt x="41" y="56"/>
                    </a:cubicBezTo>
                    <a:cubicBezTo>
                      <a:pt x="41" y="56"/>
                      <a:pt x="41" y="56"/>
                      <a:pt x="41" y="56"/>
                    </a:cubicBezTo>
                    <a:cubicBezTo>
                      <a:pt x="41" y="56"/>
                      <a:pt x="41" y="56"/>
                      <a:pt x="41" y="56"/>
                    </a:cubicBezTo>
                    <a:cubicBezTo>
                      <a:pt x="41" y="56"/>
                      <a:pt x="41" y="56"/>
                      <a:pt x="41" y="56"/>
                    </a:cubicBezTo>
                    <a:cubicBezTo>
                      <a:pt x="41" y="56"/>
                      <a:pt x="41" y="56"/>
                      <a:pt x="41" y="56"/>
                    </a:cubicBezTo>
                    <a:cubicBezTo>
                      <a:pt x="41" y="56"/>
                      <a:pt x="41" y="56"/>
                      <a:pt x="41" y="56"/>
                    </a:cubicBezTo>
                    <a:cubicBezTo>
                      <a:pt x="41" y="56"/>
                      <a:pt x="41" y="56"/>
                      <a:pt x="41" y="56"/>
                    </a:cubicBezTo>
                    <a:cubicBezTo>
                      <a:pt x="41" y="56"/>
                      <a:pt x="41" y="56"/>
                      <a:pt x="41" y="56"/>
                    </a:cubicBezTo>
                    <a:cubicBezTo>
                      <a:pt x="41" y="56"/>
                      <a:pt x="41" y="56"/>
                      <a:pt x="42" y="55"/>
                    </a:cubicBezTo>
                    <a:cubicBezTo>
                      <a:pt x="42" y="55"/>
                      <a:pt x="42" y="55"/>
                      <a:pt x="42" y="55"/>
                    </a:cubicBezTo>
                    <a:cubicBezTo>
                      <a:pt x="42" y="55"/>
                      <a:pt x="42" y="55"/>
                      <a:pt x="42" y="55"/>
                    </a:cubicBezTo>
                    <a:cubicBezTo>
                      <a:pt x="42" y="55"/>
                      <a:pt x="42" y="55"/>
                      <a:pt x="42" y="55"/>
                    </a:cubicBezTo>
                    <a:cubicBezTo>
                      <a:pt x="42" y="56"/>
                      <a:pt x="42" y="56"/>
                      <a:pt x="42" y="56"/>
                    </a:cubicBezTo>
                    <a:cubicBezTo>
                      <a:pt x="42" y="56"/>
                      <a:pt x="42" y="56"/>
                      <a:pt x="42" y="56"/>
                    </a:cubicBezTo>
                    <a:cubicBezTo>
                      <a:pt x="42" y="56"/>
                      <a:pt x="42" y="56"/>
                      <a:pt x="42" y="56"/>
                    </a:cubicBezTo>
                    <a:cubicBezTo>
                      <a:pt x="42" y="56"/>
                      <a:pt x="43" y="56"/>
                      <a:pt x="43" y="55"/>
                    </a:cubicBezTo>
                    <a:cubicBezTo>
                      <a:pt x="43" y="55"/>
                      <a:pt x="43" y="55"/>
                      <a:pt x="43" y="55"/>
                    </a:cubicBezTo>
                    <a:close/>
                    <a:moveTo>
                      <a:pt x="40" y="54"/>
                    </a:moveTo>
                    <a:cubicBezTo>
                      <a:pt x="40" y="54"/>
                      <a:pt x="40" y="54"/>
                      <a:pt x="40" y="54"/>
                    </a:cubicBezTo>
                    <a:cubicBezTo>
                      <a:pt x="40" y="54"/>
                      <a:pt x="40" y="54"/>
                      <a:pt x="40" y="54"/>
                    </a:cubicBezTo>
                    <a:close/>
                    <a:moveTo>
                      <a:pt x="175" y="71"/>
                    </a:moveTo>
                    <a:cubicBezTo>
                      <a:pt x="175" y="71"/>
                      <a:pt x="175" y="71"/>
                      <a:pt x="175" y="71"/>
                    </a:cubicBezTo>
                    <a:cubicBezTo>
                      <a:pt x="175" y="71"/>
                      <a:pt x="175" y="71"/>
                      <a:pt x="175" y="71"/>
                    </a:cubicBezTo>
                    <a:close/>
                    <a:moveTo>
                      <a:pt x="174" y="71"/>
                    </a:moveTo>
                    <a:cubicBezTo>
                      <a:pt x="174" y="71"/>
                      <a:pt x="174" y="71"/>
                      <a:pt x="174" y="71"/>
                    </a:cubicBezTo>
                    <a:cubicBezTo>
                      <a:pt x="174" y="71"/>
                      <a:pt x="174" y="71"/>
                      <a:pt x="174" y="71"/>
                    </a:cubicBezTo>
                    <a:close/>
                    <a:moveTo>
                      <a:pt x="176" y="71"/>
                    </a:moveTo>
                    <a:cubicBezTo>
                      <a:pt x="176" y="71"/>
                      <a:pt x="176" y="71"/>
                      <a:pt x="176" y="71"/>
                    </a:cubicBezTo>
                    <a:cubicBezTo>
                      <a:pt x="176" y="71"/>
                      <a:pt x="176" y="71"/>
                      <a:pt x="176" y="71"/>
                    </a:cubicBezTo>
                    <a:close/>
                    <a:moveTo>
                      <a:pt x="173" y="72"/>
                    </a:moveTo>
                    <a:cubicBezTo>
                      <a:pt x="173" y="72"/>
                      <a:pt x="173" y="72"/>
                      <a:pt x="173" y="72"/>
                    </a:cubicBezTo>
                    <a:cubicBezTo>
                      <a:pt x="173" y="72"/>
                      <a:pt x="173" y="72"/>
                      <a:pt x="173" y="72"/>
                    </a:cubicBezTo>
                    <a:close/>
                    <a:moveTo>
                      <a:pt x="173" y="75"/>
                    </a:moveTo>
                    <a:cubicBezTo>
                      <a:pt x="173" y="75"/>
                      <a:pt x="173" y="75"/>
                      <a:pt x="173" y="75"/>
                    </a:cubicBezTo>
                    <a:cubicBezTo>
                      <a:pt x="173" y="75"/>
                      <a:pt x="173" y="75"/>
                      <a:pt x="173" y="75"/>
                    </a:cubicBezTo>
                    <a:close/>
                    <a:moveTo>
                      <a:pt x="174" y="71"/>
                    </a:moveTo>
                    <a:cubicBezTo>
                      <a:pt x="174" y="71"/>
                      <a:pt x="174" y="71"/>
                      <a:pt x="174" y="71"/>
                    </a:cubicBezTo>
                    <a:cubicBezTo>
                      <a:pt x="174" y="71"/>
                      <a:pt x="174" y="71"/>
                      <a:pt x="174" y="71"/>
                    </a:cubicBezTo>
                    <a:close/>
                    <a:moveTo>
                      <a:pt x="175" y="70"/>
                    </a:moveTo>
                    <a:cubicBezTo>
                      <a:pt x="175" y="70"/>
                      <a:pt x="175" y="70"/>
                      <a:pt x="175" y="70"/>
                    </a:cubicBezTo>
                    <a:cubicBezTo>
                      <a:pt x="175" y="70"/>
                      <a:pt x="175" y="70"/>
                      <a:pt x="175" y="70"/>
                    </a:cubicBezTo>
                    <a:cubicBezTo>
                      <a:pt x="175" y="70"/>
                      <a:pt x="175" y="70"/>
                      <a:pt x="175" y="70"/>
                    </a:cubicBezTo>
                    <a:cubicBezTo>
                      <a:pt x="175" y="70"/>
                      <a:pt x="175" y="70"/>
                      <a:pt x="175" y="70"/>
                    </a:cubicBezTo>
                    <a:cubicBezTo>
                      <a:pt x="175" y="70"/>
                      <a:pt x="175" y="70"/>
                      <a:pt x="175" y="70"/>
                    </a:cubicBezTo>
                    <a:cubicBezTo>
                      <a:pt x="175" y="70"/>
                      <a:pt x="175" y="70"/>
                      <a:pt x="175" y="70"/>
                    </a:cubicBezTo>
                    <a:cubicBezTo>
                      <a:pt x="174" y="70"/>
                      <a:pt x="174" y="70"/>
                      <a:pt x="174" y="70"/>
                    </a:cubicBezTo>
                    <a:cubicBezTo>
                      <a:pt x="174" y="70"/>
                      <a:pt x="174" y="70"/>
                      <a:pt x="174" y="70"/>
                    </a:cubicBezTo>
                    <a:cubicBezTo>
                      <a:pt x="174" y="70"/>
                      <a:pt x="174" y="70"/>
                      <a:pt x="174" y="70"/>
                    </a:cubicBezTo>
                    <a:cubicBezTo>
                      <a:pt x="174" y="70"/>
                      <a:pt x="174" y="70"/>
                      <a:pt x="174" y="70"/>
                    </a:cubicBezTo>
                    <a:cubicBezTo>
                      <a:pt x="174" y="70"/>
                      <a:pt x="174" y="70"/>
                      <a:pt x="174" y="70"/>
                    </a:cubicBezTo>
                    <a:cubicBezTo>
                      <a:pt x="174" y="70"/>
                      <a:pt x="174" y="70"/>
                      <a:pt x="174" y="70"/>
                    </a:cubicBezTo>
                    <a:cubicBezTo>
                      <a:pt x="174" y="70"/>
                      <a:pt x="174" y="70"/>
                      <a:pt x="174" y="70"/>
                    </a:cubicBezTo>
                    <a:cubicBezTo>
                      <a:pt x="174" y="70"/>
                      <a:pt x="174" y="70"/>
                      <a:pt x="174" y="70"/>
                    </a:cubicBezTo>
                    <a:cubicBezTo>
                      <a:pt x="174" y="70"/>
                      <a:pt x="174" y="70"/>
                      <a:pt x="174" y="71"/>
                    </a:cubicBezTo>
                    <a:cubicBezTo>
                      <a:pt x="174" y="71"/>
                      <a:pt x="174" y="71"/>
                      <a:pt x="174" y="71"/>
                    </a:cubicBezTo>
                    <a:cubicBezTo>
                      <a:pt x="174" y="71"/>
                      <a:pt x="174" y="71"/>
                      <a:pt x="174" y="71"/>
                    </a:cubicBezTo>
                    <a:cubicBezTo>
                      <a:pt x="174" y="71"/>
                      <a:pt x="174" y="71"/>
                      <a:pt x="174" y="71"/>
                    </a:cubicBezTo>
                    <a:cubicBezTo>
                      <a:pt x="174" y="71"/>
                      <a:pt x="174" y="71"/>
                      <a:pt x="174" y="71"/>
                    </a:cubicBezTo>
                    <a:cubicBezTo>
                      <a:pt x="174" y="71"/>
                      <a:pt x="174" y="71"/>
                      <a:pt x="174" y="71"/>
                    </a:cubicBezTo>
                    <a:cubicBezTo>
                      <a:pt x="174" y="71"/>
                      <a:pt x="174" y="71"/>
                      <a:pt x="174" y="71"/>
                    </a:cubicBezTo>
                    <a:cubicBezTo>
                      <a:pt x="175" y="71"/>
                      <a:pt x="175" y="71"/>
                      <a:pt x="175" y="71"/>
                    </a:cubicBezTo>
                    <a:cubicBezTo>
                      <a:pt x="175" y="71"/>
                      <a:pt x="175" y="71"/>
                      <a:pt x="175" y="71"/>
                    </a:cubicBezTo>
                    <a:cubicBezTo>
                      <a:pt x="175" y="71"/>
                      <a:pt x="175" y="71"/>
                      <a:pt x="175" y="71"/>
                    </a:cubicBezTo>
                    <a:cubicBezTo>
                      <a:pt x="175" y="71"/>
                      <a:pt x="175" y="71"/>
                      <a:pt x="175" y="71"/>
                    </a:cubicBezTo>
                    <a:cubicBezTo>
                      <a:pt x="175" y="71"/>
                      <a:pt x="175" y="71"/>
                      <a:pt x="175" y="71"/>
                    </a:cubicBezTo>
                    <a:cubicBezTo>
                      <a:pt x="175" y="71"/>
                      <a:pt x="175" y="71"/>
                      <a:pt x="175" y="71"/>
                    </a:cubicBezTo>
                    <a:cubicBezTo>
                      <a:pt x="175" y="71"/>
                      <a:pt x="175" y="71"/>
                      <a:pt x="175" y="71"/>
                    </a:cubicBezTo>
                    <a:cubicBezTo>
                      <a:pt x="175" y="71"/>
                      <a:pt x="175" y="71"/>
                      <a:pt x="175" y="71"/>
                    </a:cubicBezTo>
                    <a:cubicBezTo>
                      <a:pt x="175" y="71"/>
                      <a:pt x="176" y="71"/>
                      <a:pt x="176" y="71"/>
                    </a:cubicBezTo>
                    <a:cubicBezTo>
                      <a:pt x="176" y="71"/>
                      <a:pt x="176" y="70"/>
                      <a:pt x="176" y="71"/>
                    </a:cubicBezTo>
                    <a:cubicBezTo>
                      <a:pt x="176" y="71"/>
                      <a:pt x="176" y="71"/>
                      <a:pt x="176" y="71"/>
                    </a:cubicBezTo>
                    <a:cubicBezTo>
                      <a:pt x="176" y="71"/>
                      <a:pt x="176" y="71"/>
                      <a:pt x="176" y="71"/>
                    </a:cubicBezTo>
                    <a:cubicBezTo>
                      <a:pt x="176" y="71"/>
                      <a:pt x="176" y="71"/>
                      <a:pt x="176" y="71"/>
                    </a:cubicBezTo>
                    <a:cubicBezTo>
                      <a:pt x="177" y="71"/>
                      <a:pt x="177" y="71"/>
                      <a:pt x="177" y="71"/>
                    </a:cubicBezTo>
                    <a:cubicBezTo>
                      <a:pt x="177" y="71"/>
                      <a:pt x="177" y="71"/>
                      <a:pt x="176" y="71"/>
                    </a:cubicBezTo>
                    <a:cubicBezTo>
                      <a:pt x="176" y="71"/>
                      <a:pt x="176" y="71"/>
                      <a:pt x="176" y="71"/>
                    </a:cubicBezTo>
                    <a:cubicBezTo>
                      <a:pt x="176" y="71"/>
                      <a:pt x="176" y="71"/>
                      <a:pt x="176" y="71"/>
                    </a:cubicBezTo>
                    <a:cubicBezTo>
                      <a:pt x="176" y="71"/>
                      <a:pt x="176" y="71"/>
                      <a:pt x="176" y="71"/>
                    </a:cubicBezTo>
                    <a:cubicBezTo>
                      <a:pt x="176" y="71"/>
                      <a:pt x="176" y="71"/>
                      <a:pt x="176" y="71"/>
                    </a:cubicBezTo>
                    <a:cubicBezTo>
                      <a:pt x="176" y="71"/>
                      <a:pt x="176" y="71"/>
                      <a:pt x="176" y="71"/>
                    </a:cubicBezTo>
                    <a:cubicBezTo>
                      <a:pt x="176" y="71"/>
                      <a:pt x="176" y="71"/>
                      <a:pt x="176" y="71"/>
                    </a:cubicBezTo>
                    <a:cubicBezTo>
                      <a:pt x="176" y="71"/>
                      <a:pt x="176" y="71"/>
                      <a:pt x="176" y="71"/>
                    </a:cubicBezTo>
                    <a:cubicBezTo>
                      <a:pt x="176" y="71"/>
                      <a:pt x="175" y="71"/>
                      <a:pt x="175" y="71"/>
                    </a:cubicBezTo>
                    <a:cubicBezTo>
                      <a:pt x="175" y="71"/>
                      <a:pt x="175" y="71"/>
                      <a:pt x="175" y="71"/>
                    </a:cubicBezTo>
                    <a:cubicBezTo>
                      <a:pt x="175" y="71"/>
                      <a:pt x="175" y="71"/>
                      <a:pt x="175" y="71"/>
                    </a:cubicBezTo>
                    <a:cubicBezTo>
                      <a:pt x="175" y="71"/>
                      <a:pt x="175" y="71"/>
                      <a:pt x="175" y="71"/>
                    </a:cubicBezTo>
                    <a:cubicBezTo>
                      <a:pt x="175" y="71"/>
                      <a:pt x="175" y="72"/>
                      <a:pt x="175" y="72"/>
                    </a:cubicBezTo>
                    <a:cubicBezTo>
                      <a:pt x="175" y="72"/>
                      <a:pt x="175" y="72"/>
                      <a:pt x="175" y="72"/>
                    </a:cubicBezTo>
                    <a:cubicBezTo>
                      <a:pt x="175" y="72"/>
                      <a:pt x="175" y="72"/>
                      <a:pt x="175" y="72"/>
                    </a:cubicBezTo>
                    <a:cubicBezTo>
                      <a:pt x="175" y="72"/>
                      <a:pt x="175" y="72"/>
                      <a:pt x="175" y="72"/>
                    </a:cubicBezTo>
                    <a:cubicBezTo>
                      <a:pt x="175" y="72"/>
                      <a:pt x="175" y="72"/>
                      <a:pt x="175" y="72"/>
                    </a:cubicBezTo>
                    <a:cubicBezTo>
                      <a:pt x="175" y="72"/>
                      <a:pt x="175" y="72"/>
                      <a:pt x="175" y="72"/>
                    </a:cubicBezTo>
                    <a:cubicBezTo>
                      <a:pt x="175" y="72"/>
                      <a:pt x="175" y="72"/>
                      <a:pt x="175" y="72"/>
                    </a:cubicBezTo>
                    <a:cubicBezTo>
                      <a:pt x="176" y="72"/>
                      <a:pt x="176" y="72"/>
                      <a:pt x="176" y="72"/>
                    </a:cubicBezTo>
                    <a:cubicBezTo>
                      <a:pt x="176" y="72"/>
                      <a:pt x="176" y="72"/>
                      <a:pt x="176" y="72"/>
                    </a:cubicBezTo>
                    <a:cubicBezTo>
                      <a:pt x="176" y="73"/>
                      <a:pt x="176" y="73"/>
                      <a:pt x="176" y="73"/>
                    </a:cubicBezTo>
                    <a:cubicBezTo>
                      <a:pt x="176" y="73"/>
                      <a:pt x="176" y="73"/>
                      <a:pt x="176" y="73"/>
                    </a:cubicBezTo>
                    <a:cubicBezTo>
                      <a:pt x="176" y="73"/>
                      <a:pt x="176" y="73"/>
                      <a:pt x="176" y="73"/>
                    </a:cubicBezTo>
                    <a:cubicBezTo>
                      <a:pt x="176" y="73"/>
                      <a:pt x="176" y="73"/>
                      <a:pt x="176" y="73"/>
                    </a:cubicBezTo>
                    <a:cubicBezTo>
                      <a:pt x="176" y="73"/>
                      <a:pt x="176" y="73"/>
                      <a:pt x="176" y="73"/>
                    </a:cubicBezTo>
                    <a:cubicBezTo>
                      <a:pt x="176" y="73"/>
                      <a:pt x="176" y="73"/>
                      <a:pt x="176" y="73"/>
                    </a:cubicBezTo>
                    <a:cubicBezTo>
                      <a:pt x="176" y="73"/>
                      <a:pt x="176" y="74"/>
                      <a:pt x="176" y="74"/>
                    </a:cubicBezTo>
                    <a:cubicBezTo>
                      <a:pt x="176" y="74"/>
                      <a:pt x="176" y="74"/>
                      <a:pt x="176" y="74"/>
                    </a:cubicBezTo>
                    <a:cubicBezTo>
                      <a:pt x="176" y="74"/>
                      <a:pt x="176" y="74"/>
                      <a:pt x="176" y="74"/>
                    </a:cubicBezTo>
                    <a:cubicBezTo>
                      <a:pt x="176" y="74"/>
                      <a:pt x="176" y="74"/>
                      <a:pt x="176" y="74"/>
                    </a:cubicBezTo>
                    <a:cubicBezTo>
                      <a:pt x="176" y="74"/>
                      <a:pt x="176" y="74"/>
                      <a:pt x="176" y="74"/>
                    </a:cubicBezTo>
                    <a:cubicBezTo>
                      <a:pt x="176" y="74"/>
                      <a:pt x="176" y="74"/>
                      <a:pt x="176" y="74"/>
                    </a:cubicBezTo>
                    <a:cubicBezTo>
                      <a:pt x="176" y="74"/>
                      <a:pt x="176" y="74"/>
                      <a:pt x="176" y="74"/>
                    </a:cubicBezTo>
                    <a:cubicBezTo>
                      <a:pt x="176" y="74"/>
                      <a:pt x="176" y="75"/>
                      <a:pt x="176" y="75"/>
                    </a:cubicBezTo>
                    <a:cubicBezTo>
                      <a:pt x="176" y="75"/>
                      <a:pt x="176" y="75"/>
                      <a:pt x="176" y="74"/>
                    </a:cubicBezTo>
                    <a:cubicBezTo>
                      <a:pt x="175" y="74"/>
                      <a:pt x="175" y="74"/>
                      <a:pt x="175" y="74"/>
                    </a:cubicBezTo>
                    <a:cubicBezTo>
                      <a:pt x="175" y="74"/>
                      <a:pt x="175" y="74"/>
                      <a:pt x="175" y="73"/>
                    </a:cubicBezTo>
                    <a:cubicBezTo>
                      <a:pt x="175" y="73"/>
                      <a:pt x="175" y="73"/>
                      <a:pt x="175" y="73"/>
                    </a:cubicBezTo>
                    <a:cubicBezTo>
                      <a:pt x="175" y="73"/>
                      <a:pt x="175" y="73"/>
                      <a:pt x="175" y="73"/>
                    </a:cubicBezTo>
                    <a:cubicBezTo>
                      <a:pt x="175" y="73"/>
                      <a:pt x="175" y="73"/>
                      <a:pt x="175" y="73"/>
                    </a:cubicBezTo>
                    <a:cubicBezTo>
                      <a:pt x="175" y="73"/>
                      <a:pt x="175" y="73"/>
                      <a:pt x="175" y="73"/>
                    </a:cubicBezTo>
                    <a:cubicBezTo>
                      <a:pt x="175" y="73"/>
                      <a:pt x="175" y="73"/>
                      <a:pt x="175" y="73"/>
                    </a:cubicBezTo>
                    <a:cubicBezTo>
                      <a:pt x="175" y="73"/>
                      <a:pt x="175" y="73"/>
                      <a:pt x="175" y="73"/>
                    </a:cubicBezTo>
                    <a:cubicBezTo>
                      <a:pt x="175" y="72"/>
                      <a:pt x="175" y="72"/>
                      <a:pt x="175" y="72"/>
                    </a:cubicBezTo>
                    <a:cubicBezTo>
                      <a:pt x="175" y="72"/>
                      <a:pt x="175" y="72"/>
                      <a:pt x="174" y="72"/>
                    </a:cubicBezTo>
                    <a:cubicBezTo>
                      <a:pt x="174" y="72"/>
                      <a:pt x="174" y="72"/>
                      <a:pt x="174" y="73"/>
                    </a:cubicBezTo>
                    <a:cubicBezTo>
                      <a:pt x="174" y="73"/>
                      <a:pt x="174" y="73"/>
                      <a:pt x="174" y="73"/>
                    </a:cubicBezTo>
                    <a:cubicBezTo>
                      <a:pt x="174" y="73"/>
                      <a:pt x="174" y="73"/>
                      <a:pt x="174" y="73"/>
                    </a:cubicBezTo>
                    <a:cubicBezTo>
                      <a:pt x="174" y="73"/>
                      <a:pt x="174" y="74"/>
                      <a:pt x="174" y="74"/>
                    </a:cubicBezTo>
                    <a:cubicBezTo>
                      <a:pt x="174" y="74"/>
                      <a:pt x="174" y="74"/>
                      <a:pt x="174" y="74"/>
                    </a:cubicBezTo>
                    <a:cubicBezTo>
                      <a:pt x="174" y="74"/>
                      <a:pt x="174" y="74"/>
                      <a:pt x="174" y="74"/>
                    </a:cubicBezTo>
                    <a:cubicBezTo>
                      <a:pt x="174" y="74"/>
                      <a:pt x="174" y="74"/>
                      <a:pt x="174" y="74"/>
                    </a:cubicBezTo>
                    <a:cubicBezTo>
                      <a:pt x="174" y="75"/>
                      <a:pt x="174" y="74"/>
                      <a:pt x="174" y="75"/>
                    </a:cubicBezTo>
                    <a:cubicBezTo>
                      <a:pt x="174" y="75"/>
                      <a:pt x="174" y="75"/>
                      <a:pt x="174" y="75"/>
                    </a:cubicBezTo>
                    <a:cubicBezTo>
                      <a:pt x="174" y="75"/>
                      <a:pt x="174" y="75"/>
                      <a:pt x="173" y="75"/>
                    </a:cubicBezTo>
                    <a:cubicBezTo>
                      <a:pt x="173" y="75"/>
                      <a:pt x="173" y="74"/>
                      <a:pt x="173" y="74"/>
                    </a:cubicBezTo>
                    <a:cubicBezTo>
                      <a:pt x="173" y="74"/>
                      <a:pt x="173" y="74"/>
                      <a:pt x="173" y="74"/>
                    </a:cubicBezTo>
                    <a:cubicBezTo>
                      <a:pt x="173" y="74"/>
                      <a:pt x="173" y="74"/>
                      <a:pt x="173" y="74"/>
                    </a:cubicBezTo>
                    <a:cubicBezTo>
                      <a:pt x="173" y="74"/>
                      <a:pt x="173" y="74"/>
                      <a:pt x="173" y="74"/>
                    </a:cubicBezTo>
                    <a:cubicBezTo>
                      <a:pt x="174" y="74"/>
                      <a:pt x="173" y="74"/>
                      <a:pt x="174" y="74"/>
                    </a:cubicBezTo>
                    <a:cubicBezTo>
                      <a:pt x="174" y="73"/>
                      <a:pt x="174" y="73"/>
                      <a:pt x="174" y="73"/>
                    </a:cubicBezTo>
                    <a:cubicBezTo>
                      <a:pt x="173" y="73"/>
                      <a:pt x="174" y="73"/>
                      <a:pt x="173" y="73"/>
                    </a:cubicBezTo>
                    <a:cubicBezTo>
                      <a:pt x="173" y="73"/>
                      <a:pt x="173" y="73"/>
                      <a:pt x="173" y="73"/>
                    </a:cubicBezTo>
                    <a:cubicBezTo>
                      <a:pt x="173" y="73"/>
                      <a:pt x="173" y="73"/>
                      <a:pt x="173" y="73"/>
                    </a:cubicBezTo>
                    <a:cubicBezTo>
                      <a:pt x="173" y="73"/>
                      <a:pt x="173" y="72"/>
                      <a:pt x="173" y="72"/>
                    </a:cubicBezTo>
                    <a:cubicBezTo>
                      <a:pt x="173" y="72"/>
                      <a:pt x="173" y="72"/>
                      <a:pt x="173" y="72"/>
                    </a:cubicBezTo>
                    <a:cubicBezTo>
                      <a:pt x="173" y="72"/>
                      <a:pt x="173" y="72"/>
                      <a:pt x="173" y="72"/>
                    </a:cubicBezTo>
                    <a:cubicBezTo>
                      <a:pt x="173" y="72"/>
                      <a:pt x="173" y="72"/>
                      <a:pt x="173" y="72"/>
                    </a:cubicBezTo>
                    <a:cubicBezTo>
                      <a:pt x="173" y="72"/>
                      <a:pt x="173" y="72"/>
                      <a:pt x="173" y="72"/>
                    </a:cubicBezTo>
                    <a:cubicBezTo>
                      <a:pt x="173" y="72"/>
                      <a:pt x="173" y="72"/>
                      <a:pt x="173" y="72"/>
                    </a:cubicBezTo>
                    <a:cubicBezTo>
                      <a:pt x="173" y="72"/>
                      <a:pt x="173" y="72"/>
                      <a:pt x="173" y="72"/>
                    </a:cubicBezTo>
                    <a:cubicBezTo>
                      <a:pt x="173" y="72"/>
                      <a:pt x="173" y="72"/>
                      <a:pt x="173" y="72"/>
                    </a:cubicBezTo>
                    <a:cubicBezTo>
                      <a:pt x="173" y="72"/>
                      <a:pt x="173" y="72"/>
                      <a:pt x="173" y="72"/>
                    </a:cubicBezTo>
                    <a:cubicBezTo>
                      <a:pt x="174" y="71"/>
                      <a:pt x="173" y="71"/>
                      <a:pt x="173" y="71"/>
                    </a:cubicBezTo>
                    <a:cubicBezTo>
                      <a:pt x="173" y="71"/>
                      <a:pt x="173" y="71"/>
                      <a:pt x="173" y="71"/>
                    </a:cubicBezTo>
                    <a:cubicBezTo>
                      <a:pt x="174" y="71"/>
                      <a:pt x="174" y="71"/>
                      <a:pt x="174" y="71"/>
                    </a:cubicBezTo>
                    <a:cubicBezTo>
                      <a:pt x="174" y="71"/>
                      <a:pt x="174" y="71"/>
                      <a:pt x="174" y="71"/>
                    </a:cubicBezTo>
                    <a:cubicBezTo>
                      <a:pt x="174" y="71"/>
                      <a:pt x="174" y="71"/>
                      <a:pt x="174" y="71"/>
                    </a:cubicBezTo>
                    <a:cubicBezTo>
                      <a:pt x="174" y="71"/>
                      <a:pt x="174" y="71"/>
                      <a:pt x="174" y="71"/>
                    </a:cubicBezTo>
                    <a:cubicBezTo>
                      <a:pt x="174" y="70"/>
                      <a:pt x="174" y="70"/>
                      <a:pt x="174" y="70"/>
                    </a:cubicBezTo>
                    <a:cubicBezTo>
                      <a:pt x="174" y="70"/>
                      <a:pt x="174" y="69"/>
                      <a:pt x="174" y="69"/>
                    </a:cubicBezTo>
                    <a:cubicBezTo>
                      <a:pt x="174" y="69"/>
                      <a:pt x="174" y="69"/>
                      <a:pt x="174" y="69"/>
                    </a:cubicBezTo>
                    <a:cubicBezTo>
                      <a:pt x="174" y="69"/>
                      <a:pt x="174" y="69"/>
                      <a:pt x="174" y="69"/>
                    </a:cubicBezTo>
                    <a:cubicBezTo>
                      <a:pt x="174" y="69"/>
                      <a:pt x="174" y="69"/>
                      <a:pt x="174" y="69"/>
                    </a:cubicBezTo>
                    <a:cubicBezTo>
                      <a:pt x="174" y="69"/>
                      <a:pt x="174" y="69"/>
                      <a:pt x="174" y="69"/>
                    </a:cubicBezTo>
                    <a:cubicBezTo>
                      <a:pt x="174" y="69"/>
                      <a:pt x="174" y="69"/>
                      <a:pt x="174" y="69"/>
                    </a:cubicBezTo>
                    <a:cubicBezTo>
                      <a:pt x="175" y="69"/>
                      <a:pt x="175" y="69"/>
                      <a:pt x="174" y="69"/>
                    </a:cubicBezTo>
                    <a:cubicBezTo>
                      <a:pt x="175" y="69"/>
                      <a:pt x="175" y="69"/>
                      <a:pt x="175" y="69"/>
                    </a:cubicBezTo>
                    <a:cubicBezTo>
                      <a:pt x="175" y="69"/>
                      <a:pt x="175" y="69"/>
                      <a:pt x="175" y="69"/>
                    </a:cubicBezTo>
                    <a:cubicBezTo>
                      <a:pt x="175" y="69"/>
                      <a:pt x="175" y="69"/>
                      <a:pt x="175" y="69"/>
                    </a:cubicBezTo>
                    <a:cubicBezTo>
                      <a:pt x="175" y="69"/>
                      <a:pt x="175" y="69"/>
                      <a:pt x="175" y="69"/>
                    </a:cubicBezTo>
                    <a:cubicBezTo>
                      <a:pt x="175" y="69"/>
                      <a:pt x="176" y="69"/>
                      <a:pt x="176" y="69"/>
                    </a:cubicBezTo>
                    <a:cubicBezTo>
                      <a:pt x="176" y="69"/>
                      <a:pt x="176" y="69"/>
                      <a:pt x="176" y="69"/>
                    </a:cubicBezTo>
                    <a:cubicBezTo>
                      <a:pt x="176" y="69"/>
                      <a:pt x="176" y="69"/>
                      <a:pt x="176" y="69"/>
                    </a:cubicBezTo>
                    <a:cubicBezTo>
                      <a:pt x="177" y="69"/>
                      <a:pt x="177" y="69"/>
                      <a:pt x="177" y="69"/>
                    </a:cubicBezTo>
                    <a:cubicBezTo>
                      <a:pt x="177" y="69"/>
                      <a:pt x="177" y="69"/>
                      <a:pt x="177" y="69"/>
                    </a:cubicBezTo>
                    <a:cubicBezTo>
                      <a:pt x="177" y="69"/>
                      <a:pt x="177" y="69"/>
                      <a:pt x="177" y="69"/>
                    </a:cubicBezTo>
                    <a:cubicBezTo>
                      <a:pt x="177" y="69"/>
                      <a:pt x="177" y="69"/>
                      <a:pt x="177" y="69"/>
                    </a:cubicBezTo>
                    <a:cubicBezTo>
                      <a:pt x="177" y="69"/>
                      <a:pt x="177" y="69"/>
                      <a:pt x="177" y="69"/>
                    </a:cubicBezTo>
                    <a:cubicBezTo>
                      <a:pt x="177" y="69"/>
                      <a:pt x="177" y="69"/>
                      <a:pt x="177" y="69"/>
                    </a:cubicBezTo>
                    <a:cubicBezTo>
                      <a:pt x="177" y="69"/>
                      <a:pt x="177" y="69"/>
                      <a:pt x="177" y="69"/>
                    </a:cubicBezTo>
                    <a:cubicBezTo>
                      <a:pt x="177" y="69"/>
                      <a:pt x="177" y="69"/>
                      <a:pt x="177" y="69"/>
                    </a:cubicBezTo>
                    <a:cubicBezTo>
                      <a:pt x="177" y="69"/>
                      <a:pt x="177" y="69"/>
                      <a:pt x="178" y="69"/>
                    </a:cubicBezTo>
                    <a:cubicBezTo>
                      <a:pt x="178" y="69"/>
                      <a:pt x="178" y="69"/>
                      <a:pt x="178" y="69"/>
                    </a:cubicBezTo>
                    <a:cubicBezTo>
                      <a:pt x="178" y="69"/>
                      <a:pt x="178" y="69"/>
                      <a:pt x="178" y="69"/>
                    </a:cubicBezTo>
                    <a:cubicBezTo>
                      <a:pt x="178" y="69"/>
                      <a:pt x="178" y="69"/>
                      <a:pt x="178" y="69"/>
                    </a:cubicBezTo>
                    <a:cubicBezTo>
                      <a:pt x="178" y="69"/>
                      <a:pt x="178" y="69"/>
                      <a:pt x="178" y="69"/>
                    </a:cubicBezTo>
                    <a:cubicBezTo>
                      <a:pt x="177" y="69"/>
                      <a:pt x="177" y="69"/>
                      <a:pt x="177" y="70"/>
                    </a:cubicBezTo>
                    <a:cubicBezTo>
                      <a:pt x="177" y="70"/>
                      <a:pt x="177" y="70"/>
                      <a:pt x="177" y="70"/>
                    </a:cubicBezTo>
                    <a:cubicBezTo>
                      <a:pt x="177" y="70"/>
                      <a:pt x="177" y="70"/>
                      <a:pt x="177" y="70"/>
                    </a:cubicBezTo>
                    <a:cubicBezTo>
                      <a:pt x="177" y="70"/>
                      <a:pt x="177" y="70"/>
                      <a:pt x="177" y="70"/>
                    </a:cubicBezTo>
                    <a:cubicBezTo>
                      <a:pt x="177" y="70"/>
                      <a:pt x="177" y="70"/>
                      <a:pt x="177" y="70"/>
                    </a:cubicBezTo>
                    <a:cubicBezTo>
                      <a:pt x="177" y="70"/>
                      <a:pt x="177" y="70"/>
                      <a:pt x="177" y="70"/>
                    </a:cubicBezTo>
                    <a:cubicBezTo>
                      <a:pt x="177" y="70"/>
                      <a:pt x="177" y="70"/>
                      <a:pt x="177" y="70"/>
                    </a:cubicBezTo>
                    <a:cubicBezTo>
                      <a:pt x="177" y="70"/>
                      <a:pt x="177" y="70"/>
                      <a:pt x="177" y="70"/>
                    </a:cubicBezTo>
                    <a:cubicBezTo>
                      <a:pt x="177" y="70"/>
                      <a:pt x="176" y="70"/>
                      <a:pt x="176" y="70"/>
                    </a:cubicBezTo>
                    <a:cubicBezTo>
                      <a:pt x="176" y="70"/>
                      <a:pt x="176" y="70"/>
                      <a:pt x="176" y="70"/>
                    </a:cubicBezTo>
                    <a:cubicBezTo>
                      <a:pt x="176" y="70"/>
                      <a:pt x="176" y="70"/>
                      <a:pt x="176" y="70"/>
                    </a:cubicBezTo>
                    <a:cubicBezTo>
                      <a:pt x="176" y="70"/>
                      <a:pt x="176" y="70"/>
                      <a:pt x="176" y="70"/>
                    </a:cubicBezTo>
                    <a:cubicBezTo>
                      <a:pt x="176" y="70"/>
                      <a:pt x="176" y="70"/>
                      <a:pt x="176" y="70"/>
                    </a:cubicBezTo>
                    <a:cubicBezTo>
                      <a:pt x="176" y="70"/>
                      <a:pt x="176" y="70"/>
                      <a:pt x="175" y="70"/>
                    </a:cubicBezTo>
                    <a:close/>
                    <a:moveTo>
                      <a:pt x="176" y="71"/>
                    </a:moveTo>
                    <a:cubicBezTo>
                      <a:pt x="176" y="71"/>
                      <a:pt x="176" y="71"/>
                      <a:pt x="176" y="71"/>
                    </a:cubicBezTo>
                    <a:cubicBezTo>
                      <a:pt x="176" y="71"/>
                      <a:pt x="176" y="71"/>
                      <a:pt x="176" y="71"/>
                    </a:cubicBezTo>
                    <a:cubicBezTo>
                      <a:pt x="176" y="71"/>
                      <a:pt x="176" y="71"/>
                      <a:pt x="176" y="71"/>
                    </a:cubicBezTo>
                    <a:close/>
                    <a:moveTo>
                      <a:pt x="175" y="73"/>
                    </a:moveTo>
                    <a:cubicBezTo>
                      <a:pt x="175" y="73"/>
                      <a:pt x="175" y="73"/>
                      <a:pt x="175" y="73"/>
                    </a:cubicBezTo>
                    <a:cubicBezTo>
                      <a:pt x="175" y="73"/>
                      <a:pt x="175" y="73"/>
                      <a:pt x="175" y="73"/>
                    </a:cubicBezTo>
                    <a:close/>
                    <a:moveTo>
                      <a:pt x="172" y="52"/>
                    </a:moveTo>
                    <a:cubicBezTo>
                      <a:pt x="172" y="52"/>
                      <a:pt x="172" y="52"/>
                      <a:pt x="172" y="52"/>
                    </a:cubicBezTo>
                    <a:cubicBezTo>
                      <a:pt x="172" y="52"/>
                      <a:pt x="172" y="52"/>
                      <a:pt x="172" y="52"/>
                    </a:cubicBezTo>
                    <a:close/>
                    <a:moveTo>
                      <a:pt x="172" y="51"/>
                    </a:moveTo>
                    <a:cubicBezTo>
                      <a:pt x="172" y="51"/>
                      <a:pt x="172" y="52"/>
                      <a:pt x="172" y="52"/>
                    </a:cubicBezTo>
                    <a:cubicBezTo>
                      <a:pt x="172" y="52"/>
                      <a:pt x="172" y="52"/>
                      <a:pt x="172" y="52"/>
                    </a:cubicBezTo>
                    <a:cubicBezTo>
                      <a:pt x="172" y="52"/>
                      <a:pt x="172" y="52"/>
                      <a:pt x="172" y="52"/>
                    </a:cubicBezTo>
                    <a:cubicBezTo>
                      <a:pt x="173" y="52"/>
                      <a:pt x="173" y="52"/>
                      <a:pt x="173" y="52"/>
                    </a:cubicBezTo>
                    <a:cubicBezTo>
                      <a:pt x="173" y="52"/>
                      <a:pt x="173" y="52"/>
                      <a:pt x="173" y="52"/>
                    </a:cubicBezTo>
                    <a:cubicBezTo>
                      <a:pt x="173" y="52"/>
                      <a:pt x="173" y="53"/>
                      <a:pt x="173" y="53"/>
                    </a:cubicBezTo>
                    <a:cubicBezTo>
                      <a:pt x="173" y="53"/>
                      <a:pt x="173" y="53"/>
                      <a:pt x="173" y="53"/>
                    </a:cubicBezTo>
                    <a:cubicBezTo>
                      <a:pt x="173" y="53"/>
                      <a:pt x="173" y="53"/>
                      <a:pt x="173" y="53"/>
                    </a:cubicBezTo>
                    <a:cubicBezTo>
                      <a:pt x="173" y="52"/>
                      <a:pt x="173" y="52"/>
                      <a:pt x="173" y="52"/>
                    </a:cubicBezTo>
                    <a:cubicBezTo>
                      <a:pt x="173" y="52"/>
                      <a:pt x="173" y="52"/>
                      <a:pt x="173" y="52"/>
                    </a:cubicBezTo>
                    <a:cubicBezTo>
                      <a:pt x="173" y="52"/>
                      <a:pt x="173" y="52"/>
                      <a:pt x="173" y="52"/>
                    </a:cubicBezTo>
                    <a:cubicBezTo>
                      <a:pt x="173" y="52"/>
                      <a:pt x="173" y="52"/>
                      <a:pt x="173" y="52"/>
                    </a:cubicBezTo>
                    <a:cubicBezTo>
                      <a:pt x="173" y="52"/>
                      <a:pt x="173" y="52"/>
                      <a:pt x="173" y="52"/>
                    </a:cubicBezTo>
                    <a:cubicBezTo>
                      <a:pt x="173" y="52"/>
                      <a:pt x="173" y="51"/>
                      <a:pt x="173" y="51"/>
                    </a:cubicBezTo>
                    <a:cubicBezTo>
                      <a:pt x="173" y="51"/>
                      <a:pt x="173" y="51"/>
                      <a:pt x="173" y="51"/>
                    </a:cubicBezTo>
                    <a:cubicBezTo>
                      <a:pt x="173" y="51"/>
                      <a:pt x="173" y="51"/>
                      <a:pt x="173" y="50"/>
                    </a:cubicBezTo>
                    <a:cubicBezTo>
                      <a:pt x="173" y="50"/>
                      <a:pt x="173" y="50"/>
                      <a:pt x="173" y="50"/>
                    </a:cubicBezTo>
                    <a:cubicBezTo>
                      <a:pt x="173" y="50"/>
                      <a:pt x="173" y="50"/>
                      <a:pt x="173" y="50"/>
                    </a:cubicBezTo>
                    <a:cubicBezTo>
                      <a:pt x="173" y="50"/>
                      <a:pt x="173" y="50"/>
                      <a:pt x="173" y="50"/>
                    </a:cubicBezTo>
                    <a:cubicBezTo>
                      <a:pt x="173" y="50"/>
                      <a:pt x="173" y="50"/>
                      <a:pt x="173" y="50"/>
                    </a:cubicBezTo>
                    <a:cubicBezTo>
                      <a:pt x="173" y="50"/>
                      <a:pt x="173" y="50"/>
                      <a:pt x="173" y="50"/>
                    </a:cubicBezTo>
                    <a:cubicBezTo>
                      <a:pt x="173" y="50"/>
                      <a:pt x="173" y="50"/>
                      <a:pt x="173" y="50"/>
                    </a:cubicBezTo>
                    <a:cubicBezTo>
                      <a:pt x="173" y="50"/>
                      <a:pt x="173" y="50"/>
                      <a:pt x="173" y="50"/>
                    </a:cubicBezTo>
                    <a:cubicBezTo>
                      <a:pt x="173" y="50"/>
                      <a:pt x="173" y="50"/>
                      <a:pt x="173" y="50"/>
                    </a:cubicBezTo>
                    <a:cubicBezTo>
                      <a:pt x="173" y="50"/>
                      <a:pt x="173" y="50"/>
                      <a:pt x="172" y="50"/>
                    </a:cubicBezTo>
                    <a:cubicBezTo>
                      <a:pt x="172" y="50"/>
                      <a:pt x="172" y="50"/>
                      <a:pt x="172" y="50"/>
                    </a:cubicBezTo>
                    <a:cubicBezTo>
                      <a:pt x="172" y="50"/>
                      <a:pt x="172" y="51"/>
                      <a:pt x="172" y="51"/>
                    </a:cubicBezTo>
                    <a:cubicBezTo>
                      <a:pt x="172" y="51"/>
                      <a:pt x="172" y="51"/>
                      <a:pt x="172" y="51"/>
                    </a:cubicBezTo>
                    <a:cubicBezTo>
                      <a:pt x="172" y="51"/>
                      <a:pt x="172" y="51"/>
                      <a:pt x="172" y="51"/>
                    </a:cubicBezTo>
                    <a:close/>
                    <a:moveTo>
                      <a:pt x="173" y="52"/>
                    </a:moveTo>
                    <a:cubicBezTo>
                      <a:pt x="173" y="52"/>
                      <a:pt x="173" y="52"/>
                      <a:pt x="173" y="52"/>
                    </a:cubicBezTo>
                    <a:cubicBezTo>
                      <a:pt x="173" y="52"/>
                      <a:pt x="173" y="52"/>
                      <a:pt x="173" y="52"/>
                    </a:cubicBezTo>
                    <a:close/>
                    <a:moveTo>
                      <a:pt x="166" y="55"/>
                    </a:moveTo>
                    <a:cubicBezTo>
                      <a:pt x="166" y="55"/>
                      <a:pt x="166" y="55"/>
                      <a:pt x="166" y="55"/>
                    </a:cubicBezTo>
                    <a:cubicBezTo>
                      <a:pt x="166" y="55"/>
                      <a:pt x="166" y="55"/>
                      <a:pt x="166" y="55"/>
                    </a:cubicBezTo>
                    <a:close/>
                    <a:moveTo>
                      <a:pt x="165" y="54"/>
                    </a:moveTo>
                    <a:cubicBezTo>
                      <a:pt x="165" y="54"/>
                      <a:pt x="165" y="54"/>
                      <a:pt x="165" y="54"/>
                    </a:cubicBezTo>
                    <a:cubicBezTo>
                      <a:pt x="165" y="54"/>
                      <a:pt x="165" y="54"/>
                      <a:pt x="165" y="54"/>
                    </a:cubicBezTo>
                    <a:close/>
                    <a:moveTo>
                      <a:pt x="166" y="55"/>
                    </a:moveTo>
                    <a:cubicBezTo>
                      <a:pt x="166" y="55"/>
                      <a:pt x="166" y="55"/>
                      <a:pt x="166" y="55"/>
                    </a:cubicBezTo>
                    <a:cubicBezTo>
                      <a:pt x="166" y="55"/>
                      <a:pt x="166" y="55"/>
                      <a:pt x="166" y="55"/>
                    </a:cubicBezTo>
                    <a:cubicBezTo>
                      <a:pt x="166" y="55"/>
                      <a:pt x="166" y="55"/>
                      <a:pt x="166" y="55"/>
                    </a:cubicBezTo>
                    <a:cubicBezTo>
                      <a:pt x="166" y="55"/>
                      <a:pt x="166" y="55"/>
                      <a:pt x="166" y="55"/>
                    </a:cubicBezTo>
                    <a:cubicBezTo>
                      <a:pt x="166" y="55"/>
                      <a:pt x="166" y="55"/>
                      <a:pt x="166" y="55"/>
                    </a:cubicBezTo>
                    <a:cubicBezTo>
                      <a:pt x="166" y="55"/>
                      <a:pt x="166" y="55"/>
                      <a:pt x="166" y="55"/>
                    </a:cubicBezTo>
                    <a:cubicBezTo>
                      <a:pt x="166" y="55"/>
                      <a:pt x="166" y="55"/>
                      <a:pt x="166" y="55"/>
                    </a:cubicBezTo>
                    <a:cubicBezTo>
                      <a:pt x="166" y="55"/>
                      <a:pt x="166" y="54"/>
                      <a:pt x="166" y="54"/>
                    </a:cubicBezTo>
                    <a:cubicBezTo>
                      <a:pt x="166" y="54"/>
                      <a:pt x="166" y="54"/>
                      <a:pt x="166" y="54"/>
                    </a:cubicBezTo>
                    <a:cubicBezTo>
                      <a:pt x="166" y="54"/>
                      <a:pt x="166" y="54"/>
                      <a:pt x="166" y="54"/>
                    </a:cubicBezTo>
                    <a:cubicBezTo>
                      <a:pt x="166" y="54"/>
                      <a:pt x="166" y="54"/>
                      <a:pt x="166" y="54"/>
                    </a:cubicBezTo>
                    <a:cubicBezTo>
                      <a:pt x="166" y="54"/>
                      <a:pt x="166" y="54"/>
                      <a:pt x="166" y="54"/>
                    </a:cubicBezTo>
                    <a:cubicBezTo>
                      <a:pt x="166" y="54"/>
                      <a:pt x="166" y="54"/>
                      <a:pt x="165" y="54"/>
                    </a:cubicBezTo>
                    <a:cubicBezTo>
                      <a:pt x="165" y="54"/>
                      <a:pt x="165" y="54"/>
                      <a:pt x="165" y="54"/>
                    </a:cubicBezTo>
                    <a:cubicBezTo>
                      <a:pt x="165" y="54"/>
                      <a:pt x="165" y="54"/>
                      <a:pt x="165" y="54"/>
                    </a:cubicBezTo>
                    <a:cubicBezTo>
                      <a:pt x="165" y="54"/>
                      <a:pt x="165" y="54"/>
                      <a:pt x="165" y="54"/>
                    </a:cubicBezTo>
                    <a:cubicBezTo>
                      <a:pt x="165" y="54"/>
                      <a:pt x="165" y="54"/>
                      <a:pt x="165" y="54"/>
                    </a:cubicBezTo>
                    <a:cubicBezTo>
                      <a:pt x="165" y="54"/>
                      <a:pt x="165" y="54"/>
                      <a:pt x="165" y="54"/>
                    </a:cubicBezTo>
                    <a:cubicBezTo>
                      <a:pt x="165" y="54"/>
                      <a:pt x="165" y="55"/>
                      <a:pt x="165" y="55"/>
                    </a:cubicBezTo>
                    <a:cubicBezTo>
                      <a:pt x="165" y="55"/>
                      <a:pt x="165" y="55"/>
                      <a:pt x="165" y="55"/>
                    </a:cubicBezTo>
                    <a:cubicBezTo>
                      <a:pt x="165" y="55"/>
                      <a:pt x="165" y="55"/>
                      <a:pt x="165" y="55"/>
                    </a:cubicBezTo>
                    <a:cubicBezTo>
                      <a:pt x="165" y="55"/>
                      <a:pt x="165" y="55"/>
                      <a:pt x="165" y="55"/>
                    </a:cubicBezTo>
                    <a:cubicBezTo>
                      <a:pt x="165" y="55"/>
                      <a:pt x="165" y="55"/>
                      <a:pt x="165" y="55"/>
                    </a:cubicBezTo>
                    <a:cubicBezTo>
                      <a:pt x="165" y="55"/>
                      <a:pt x="165" y="55"/>
                      <a:pt x="165" y="55"/>
                    </a:cubicBezTo>
                    <a:cubicBezTo>
                      <a:pt x="165" y="55"/>
                      <a:pt x="165" y="55"/>
                      <a:pt x="165" y="55"/>
                    </a:cubicBezTo>
                    <a:cubicBezTo>
                      <a:pt x="165" y="55"/>
                      <a:pt x="165" y="55"/>
                      <a:pt x="165" y="55"/>
                    </a:cubicBezTo>
                    <a:cubicBezTo>
                      <a:pt x="165" y="56"/>
                      <a:pt x="165" y="56"/>
                      <a:pt x="165" y="56"/>
                    </a:cubicBezTo>
                    <a:cubicBezTo>
                      <a:pt x="165" y="56"/>
                      <a:pt x="165" y="56"/>
                      <a:pt x="165" y="56"/>
                    </a:cubicBezTo>
                    <a:cubicBezTo>
                      <a:pt x="165" y="56"/>
                      <a:pt x="165" y="56"/>
                      <a:pt x="165" y="56"/>
                    </a:cubicBezTo>
                    <a:cubicBezTo>
                      <a:pt x="166" y="56"/>
                      <a:pt x="166" y="56"/>
                      <a:pt x="166" y="55"/>
                    </a:cubicBezTo>
                    <a:cubicBezTo>
                      <a:pt x="166" y="55"/>
                      <a:pt x="166" y="55"/>
                      <a:pt x="166" y="55"/>
                    </a:cubicBezTo>
                    <a:cubicBezTo>
                      <a:pt x="166" y="55"/>
                      <a:pt x="166" y="55"/>
                      <a:pt x="166" y="55"/>
                    </a:cubicBezTo>
                    <a:close/>
                    <a:moveTo>
                      <a:pt x="195" y="75"/>
                    </a:moveTo>
                    <a:cubicBezTo>
                      <a:pt x="195" y="75"/>
                      <a:pt x="195" y="75"/>
                      <a:pt x="195" y="75"/>
                    </a:cubicBezTo>
                    <a:cubicBezTo>
                      <a:pt x="195" y="75"/>
                      <a:pt x="195" y="75"/>
                      <a:pt x="195" y="75"/>
                    </a:cubicBezTo>
                    <a:close/>
                    <a:moveTo>
                      <a:pt x="196" y="72"/>
                    </a:moveTo>
                    <a:cubicBezTo>
                      <a:pt x="196" y="72"/>
                      <a:pt x="196" y="72"/>
                      <a:pt x="196" y="72"/>
                    </a:cubicBezTo>
                    <a:cubicBezTo>
                      <a:pt x="196" y="72"/>
                      <a:pt x="196" y="72"/>
                      <a:pt x="196" y="72"/>
                    </a:cubicBezTo>
                    <a:close/>
                    <a:moveTo>
                      <a:pt x="196" y="74"/>
                    </a:moveTo>
                    <a:cubicBezTo>
                      <a:pt x="196" y="74"/>
                      <a:pt x="196" y="74"/>
                      <a:pt x="196" y="74"/>
                    </a:cubicBezTo>
                    <a:cubicBezTo>
                      <a:pt x="196" y="74"/>
                      <a:pt x="196" y="74"/>
                      <a:pt x="197" y="74"/>
                    </a:cubicBezTo>
                    <a:cubicBezTo>
                      <a:pt x="197" y="74"/>
                      <a:pt x="197" y="74"/>
                      <a:pt x="197" y="74"/>
                    </a:cubicBezTo>
                    <a:cubicBezTo>
                      <a:pt x="197" y="74"/>
                      <a:pt x="197" y="74"/>
                      <a:pt x="197" y="74"/>
                    </a:cubicBezTo>
                    <a:cubicBezTo>
                      <a:pt x="197" y="74"/>
                      <a:pt x="197" y="74"/>
                      <a:pt x="197" y="74"/>
                    </a:cubicBezTo>
                    <a:cubicBezTo>
                      <a:pt x="197" y="74"/>
                      <a:pt x="197" y="74"/>
                      <a:pt x="197" y="74"/>
                    </a:cubicBezTo>
                    <a:cubicBezTo>
                      <a:pt x="197" y="74"/>
                      <a:pt x="197" y="74"/>
                      <a:pt x="197" y="74"/>
                    </a:cubicBezTo>
                    <a:cubicBezTo>
                      <a:pt x="197" y="74"/>
                      <a:pt x="197" y="74"/>
                      <a:pt x="197" y="74"/>
                    </a:cubicBezTo>
                    <a:cubicBezTo>
                      <a:pt x="197" y="74"/>
                      <a:pt x="197" y="74"/>
                      <a:pt x="197" y="74"/>
                    </a:cubicBezTo>
                    <a:cubicBezTo>
                      <a:pt x="197" y="74"/>
                      <a:pt x="197" y="74"/>
                      <a:pt x="197" y="74"/>
                    </a:cubicBezTo>
                    <a:cubicBezTo>
                      <a:pt x="197" y="74"/>
                      <a:pt x="197" y="73"/>
                      <a:pt x="197" y="73"/>
                    </a:cubicBezTo>
                    <a:cubicBezTo>
                      <a:pt x="197" y="73"/>
                      <a:pt x="197" y="73"/>
                      <a:pt x="197" y="73"/>
                    </a:cubicBezTo>
                    <a:cubicBezTo>
                      <a:pt x="197" y="73"/>
                      <a:pt x="197" y="73"/>
                      <a:pt x="197" y="73"/>
                    </a:cubicBezTo>
                    <a:cubicBezTo>
                      <a:pt x="197" y="73"/>
                      <a:pt x="197" y="73"/>
                      <a:pt x="197" y="73"/>
                    </a:cubicBezTo>
                    <a:cubicBezTo>
                      <a:pt x="197" y="73"/>
                      <a:pt x="197" y="73"/>
                      <a:pt x="197" y="73"/>
                    </a:cubicBezTo>
                    <a:cubicBezTo>
                      <a:pt x="197" y="73"/>
                      <a:pt x="197" y="73"/>
                      <a:pt x="197" y="73"/>
                    </a:cubicBezTo>
                    <a:cubicBezTo>
                      <a:pt x="197" y="73"/>
                      <a:pt x="197" y="73"/>
                      <a:pt x="197" y="73"/>
                    </a:cubicBezTo>
                    <a:cubicBezTo>
                      <a:pt x="197" y="73"/>
                      <a:pt x="197" y="73"/>
                      <a:pt x="197" y="73"/>
                    </a:cubicBezTo>
                    <a:cubicBezTo>
                      <a:pt x="197" y="73"/>
                      <a:pt x="197" y="73"/>
                      <a:pt x="197" y="73"/>
                    </a:cubicBezTo>
                    <a:cubicBezTo>
                      <a:pt x="197" y="73"/>
                      <a:pt x="197" y="73"/>
                      <a:pt x="197" y="73"/>
                    </a:cubicBezTo>
                    <a:cubicBezTo>
                      <a:pt x="197" y="73"/>
                      <a:pt x="197" y="73"/>
                      <a:pt x="197" y="73"/>
                    </a:cubicBezTo>
                    <a:cubicBezTo>
                      <a:pt x="197" y="73"/>
                      <a:pt x="197" y="73"/>
                      <a:pt x="197" y="73"/>
                    </a:cubicBezTo>
                    <a:cubicBezTo>
                      <a:pt x="197" y="73"/>
                      <a:pt x="197" y="73"/>
                      <a:pt x="197" y="73"/>
                    </a:cubicBezTo>
                    <a:cubicBezTo>
                      <a:pt x="196" y="73"/>
                      <a:pt x="196" y="73"/>
                      <a:pt x="196" y="73"/>
                    </a:cubicBezTo>
                    <a:cubicBezTo>
                      <a:pt x="196" y="73"/>
                      <a:pt x="196" y="73"/>
                      <a:pt x="196" y="73"/>
                    </a:cubicBezTo>
                    <a:cubicBezTo>
                      <a:pt x="196" y="73"/>
                      <a:pt x="196" y="72"/>
                      <a:pt x="196" y="72"/>
                    </a:cubicBezTo>
                    <a:cubicBezTo>
                      <a:pt x="196" y="72"/>
                      <a:pt x="196" y="72"/>
                      <a:pt x="196" y="72"/>
                    </a:cubicBezTo>
                    <a:cubicBezTo>
                      <a:pt x="196" y="72"/>
                      <a:pt x="196" y="72"/>
                      <a:pt x="196" y="72"/>
                    </a:cubicBezTo>
                    <a:cubicBezTo>
                      <a:pt x="196" y="72"/>
                      <a:pt x="196" y="72"/>
                      <a:pt x="196" y="72"/>
                    </a:cubicBezTo>
                    <a:cubicBezTo>
                      <a:pt x="196" y="72"/>
                      <a:pt x="196" y="72"/>
                      <a:pt x="196" y="72"/>
                    </a:cubicBezTo>
                    <a:cubicBezTo>
                      <a:pt x="196" y="72"/>
                      <a:pt x="196" y="72"/>
                      <a:pt x="196" y="72"/>
                    </a:cubicBezTo>
                    <a:cubicBezTo>
                      <a:pt x="196" y="72"/>
                      <a:pt x="196" y="72"/>
                      <a:pt x="196" y="72"/>
                    </a:cubicBezTo>
                    <a:cubicBezTo>
                      <a:pt x="196" y="72"/>
                      <a:pt x="196" y="72"/>
                      <a:pt x="196" y="72"/>
                    </a:cubicBezTo>
                    <a:cubicBezTo>
                      <a:pt x="196" y="72"/>
                      <a:pt x="196" y="72"/>
                      <a:pt x="196" y="72"/>
                    </a:cubicBezTo>
                    <a:cubicBezTo>
                      <a:pt x="195" y="72"/>
                      <a:pt x="195" y="72"/>
                      <a:pt x="196" y="72"/>
                    </a:cubicBezTo>
                    <a:cubicBezTo>
                      <a:pt x="196" y="72"/>
                      <a:pt x="196" y="72"/>
                      <a:pt x="196" y="72"/>
                    </a:cubicBezTo>
                    <a:cubicBezTo>
                      <a:pt x="196" y="73"/>
                      <a:pt x="196" y="73"/>
                      <a:pt x="196" y="72"/>
                    </a:cubicBezTo>
                    <a:cubicBezTo>
                      <a:pt x="196" y="72"/>
                      <a:pt x="196" y="72"/>
                      <a:pt x="196" y="72"/>
                    </a:cubicBezTo>
                    <a:cubicBezTo>
                      <a:pt x="196" y="72"/>
                      <a:pt x="196" y="73"/>
                      <a:pt x="196" y="73"/>
                    </a:cubicBezTo>
                    <a:cubicBezTo>
                      <a:pt x="196" y="73"/>
                      <a:pt x="196" y="73"/>
                      <a:pt x="196" y="73"/>
                    </a:cubicBezTo>
                    <a:cubicBezTo>
                      <a:pt x="196" y="73"/>
                      <a:pt x="196" y="73"/>
                      <a:pt x="196" y="73"/>
                    </a:cubicBezTo>
                    <a:cubicBezTo>
                      <a:pt x="196" y="73"/>
                      <a:pt x="196" y="73"/>
                      <a:pt x="196" y="73"/>
                    </a:cubicBezTo>
                    <a:cubicBezTo>
                      <a:pt x="196" y="73"/>
                      <a:pt x="196" y="73"/>
                      <a:pt x="196" y="73"/>
                    </a:cubicBezTo>
                    <a:cubicBezTo>
                      <a:pt x="196" y="73"/>
                      <a:pt x="196" y="73"/>
                      <a:pt x="197" y="73"/>
                    </a:cubicBezTo>
                    <a:cubicBezTo>
                      <a:pt x="197" y="73"/>
                      <a:pt x="197" y="73"/>
                      <a:pt x="197" y="73"/>
                    </a:cubicBezTo>
                    <a:cubicBezTo>
                      <a:pt x="197" y="73"/>
                      <a:pt x="197" y="73"/>
                      <a:pt x="197" y="73"/>
                    </a:cubicBezTo>
                    <a:cubicBezTo>
                      <a:pt x="197" y="73"/>
                      <a:pt x="197" y="73"/>
                      <a:pt x="197" y="73"/>
                    </a:cubicBezTo>
                    <a:cubicBezTo>
                      <a:pt x="197" y="73"/>
                      <a:pt x="197" y="73"/>
                      <a:pt x="197" y="73"/>
                    </a:cubicBezTo>
                    <a:cubicBezTo>
                      <a:pt x="197" y="73"/>
                      <a:pt x="197" y="73"/>
                      <a:pt x="197" y="73"/>
                    </a:cubicBezTo>
                    <a:cubicBezTo>
                      <a:pt x="197" y="73"/>
                      <a:pt x="197" y="73"/>
                      <a:pt x="197" y="73"/>
                    </a:cubicBezTo>
                    <a:cubicBezTo>
                      <a:pt x="196" y="73"/>
                      <a:pt x="196" y="73"/>
                      <a:pt x="196" y="73"/>
                    </a:cubicBezTo>
                    <a:cubicBezTo>
                      <a:pt x="196" y="73"/>
                      <a:pt x="196" y="73"/>
                      <a:pt x="196" y="73"/>
                    </a:cubicBezTo>
                    <a:cubicBezTo>
                      <a:pt x="196" y="73"/>
                      <a:pt x="196" y="73"/>
                      <a:pt x="196" y="74"/>
                    </a:cubicBezTo>
                    <a:cubicBezTo>
                      <a:pt x="196" y="74"/>
                      <a:pt x="196" y="74"/>
                      <a:pt x="196" y="74"/>
                    </a:cubicBezTo>
                    <a:cubicBezTo>
                      <a:pt x="196" y="74"/>
                      <a:pt x="196" y="74"/>
                      <a:pt x="196" y="74"/>
                    </a:cubicBezTo>
                    <a:cubicBezTo>
                      <a:pt x="196" y="74"/>
                      <a:pt x="196" y="74"/>
                      <a:pt x="196" y="74"/>
                    </a:cubicBezTo>
                    <a:cubicBezTo>
                      <a:pt x="196" y="74"/>
                      <a:pt x="196" y="74"/>
                      <a:pt x="196" y="74"/>
                    </a:cubicBezTo>
                    <a:cubicBezTo>
                      <a:pt x="196" y="74"/>
                      <a:pt x="196" y="74"/>
                      <a:pt x="196" y="74"/>
                    </a:cubicBezTo>
                    <a:cubicBezTo>
                      <a:pt x="196" y="74"/>
                      <a:pt x="196" y="74"/>
                      <a:pt x="196" y="74"/>
                    </a:cubicBezTo>
                    <a:cubicBezTo>
                      <a:pt x="195" y="74"/>
                      <a:pt x="195" y="74"/>
                      <a:pt x="195" y="74"/>
                    </a:cubicBezTo>
                    <a:cubicBezTo>
                      <a:pt x="195" y="74"/>
                      <a:pt x="195" y="74"/>
                      <a:pt x="195" y="74"/>
                    </a:cubicBezTo>
                    <a:cubicBezTo>
                      <a:pt x="195" y="74"/>
                      <a:pt x="195" y="74"/>
                      <a:pt x="195" y="74"/>
                    </a:cubicBezTo>
                    <a:cubicBezTo>
                      <a:pt x="195" y="74"/>
                      <a:pt x="195" y="74"/>
                      <a:pt x="195" y="74"/>
                    </a:cubicBezTo>
                    <a:cubicBezTo>
                      <a:pt x="195" y="74"/>
                      <a:pt x="195" y="74"/>
                      <a:pt x="195" y="74"/>
                    </a:cubicBezTo>
                    <a:cubicBezTo>
                      <a:pt x="195" y="75"/>
                      <a:pt x="194" y="74"/>
                      <a:pt x="194" y="74"/>
                    </a:cubicBezTo>
                    <a:cubicBezTo>
                      <a:pt x="194" y="74"/>
                      <a:pt x="194" y="74"/>
                      <a:pt x="194" y="74"/>
                    </a:cubicBezTo>
                    <a:cubicBezTo>
                      <a:pt x="194" y="74"/>
                      <a:pt x="194" y="74"/>
                      <a:pt x="194" y="74"/>
                    </a:cubicBezTo>
                    <a:cubicBezTo>
                      <a:pt x="194" y="74"/>
                      <a:pt x="194" y="74"/>
                      <a:pt x="194" y="74"/>
                    </a:cubicBezTo>
                    <a:cubicBezTo>
                      <a:pt x="194" y="74"/>
                      <a:pt x="194" y="75"/>
                      <a:pt x="194" y="75"/>
                    </a:cubicBezTo>
                    <a:cubicBezTo>
                      <a:pt x="194" y="75"/>
                      <a:pt x="194" y="75"/>
                      <a:pt x="194" y="75"/>
                    </a:cubicBezTo>
                    <a:cubicBezTo>
                      <a:pt x="194" y="75"/>
                      <a:pt x="194" y="75"/>
                      <a:pt x="194" y="75"/>
                    </a:cubicBezTo>
                    <a:cubicBezTo>
                      <a:pt x="194" y="75"/>
                      <a:pt x="194" y="75"/>
                      <a:pt x="195" y="75"/>
                    </a:cubicBezTo>
                    <a:cubicBezTo>
                      <a:pt x="195" y="75"/>
                      <a:pt x="195" y="75"/>
                      <a:pt x="195" y="75"/>
                    </a:cubicBezTo>
                    <a:cubicBezTo>
                      <a:pt x="195" y="75"/>
                      <a:pt x="195" y="75"/>
                      <a:pt x="196" y="75"/>
                    </a:cubicBezTo>
                    <a:cubicBezTo>
                      <a:pt x="196" y="75"/>
                      <a:pt x="196" y="75"/>
                      <a:pt x="196" y="75"/>
                    </a:cubicBezTo>
                    <a:cubicBezTo>
                      <a:pt x="196" y="75"/>
                      <a:pt x="196" y="75"/>
                      <a:pt x="196" y="75"/>
                    </a:cubicBezTo>
                    <a:cubicBezTo>
                      <a:pt x="196" y="75"/>
                      <a:pt x="196" y="75"/>
                      <a:pt x="196" y="74"/>
                    </a:cubicBezTo>
                    <a:cubicBezTo>
                      <a:pt x="196" y="74"/>
                      <a:pt x="196" y="74"/>
                      <a:pt x="196" y="74"/>
                    </a:cubicBezTo>
                    <a:cubicBezTo>
                      <a:pt x="196" y="74"/>
                      <a:pt x="196" y="74"/>
                      <a:pt x="196" y="74"/>
                    </a:cubicBezTo>
                    <a:close/>
                    <a:moveTo>
                      <a:pt x="177" y="61"/>
                    </a:moveTo>
                    <a:cubicBezTo>
                      <a:pt x="177" y="61"/>
                      <a:pt x="177" y="61"/>
                      <a:pt x="177" y="61"/>
                    </a:cubicBezTo>
                    <a:cubicBezTo>
                      <a:pt x="177" y="61"/>
                      <a:pt x="177" y="61"/>
                      <a:pt x="177" y="61"/>
                    </a:cubicBezTo>
                    <a:cubicBezTo>
                      <a:pt x="177" y="61"/>
                      <a:pt x="177" y="62"/>
                      <a:pt x="177" y="62"/>
                    </a:cubicBezTo>
                    <a:cubicBezTo>
                      <a:pt x="177" y="62"/>
                      <a:pt x="177" y="62"/>
                      <a:pt x="177" y="62"/>
                    </a:cubicBezTo>
                    <a:cubicBezTo>
                      <a:pt x="177" y="62"/>
                      <a:pt x="177" y="62"/>
                      <a:pt x="177" y="62"/>
                    </a:cubicBezTo>
                    <a:cubicBezTo>
                      <a:pt x="177" y="62"/>
                      <a:pt x="177" y="62"/>
                      <a:pt x="177" y="62"/>
                    </a:cubicBezTo>
                    <a:cubicBezTo>
                      <a:pt x="177" y="61"/>
                      <a:pt x="177" y="61"/>
                      <a:pt x="177" y="61"/>
                    </a:cubicBezTo>
                    <a:cubicBezTo>
                      <a:pt x="177" y="61"/>
                      <a:pt x="178" y="61"/>
                      <a:pt x="178" y="61"/>
                    </a:cubicBezTo>
                    <a:cubicBezTo>
                      <a:pt x="177" y="61"/>
                      <a:pt x="177" y="61"/>
                      <a:pt x="178" y="61"/>
                    </a:cubicBezTo>
                    <a:cubicBezTo>
                      <a:pt x="177" y="61"/>
                      <a:pt x="177" y="61"/>
                      <a:pt x="177" y="61"/>
                    </a:cubicBezTo>
                    <a:cubicBezTo>
                      <a:pt x="177" y="61"/>
                      <a:pt x="177" y="60"/>
                      <a:pt x="177" y="60"/>
                    </a:cubicBezTo>
                    <a:cubicBezTo>
                      <a:pt x="177" y="60"/>
                      <a:pt x="177" y="60"/>
                      <a:pt x="177" y="60"/>
                    </a:cubicBezTo>
                    <a:cubicBezTo>
                      <a:pt x="177" y="60"/>
                      <a:pt x="177" y="60"/>
                      <a:pt x="176" y="60"/>
                    </a:cubicBezTo>
                    <a:cubicBezTo>
                      <a:pt x="176" y="60"/>
                      <a:pt x="177" y="60"/>
                      <a:pt x="177" y="61"/>
                    </a:cubicBezTo>
                    <a:close/>
                    <a:moveTo>
                      <a:pt x="181" y="73"/>
                    </a:moveTo>
                    <a:cubicBezTo>
                      <a:pt x="181" y="73"/>
                      <a:pt x="181" y="73"/>
                      <a:pt x="181" y="73"/>
                    </a:cubicBezTo>
                    <a:cubicBezTo>
                      <a:pt x="181" y="73"/>
                      <a:pt x="181" y="73"/>
                      <a:pt x="181" y="73"/>
                    </a:cubicBezTo>
                    <a:close/>
                    <a:moveTo>
                      <a:pt x="181" y="72"/>
                    </a:moveTo>
                    <a:cubicBezTo>
                      <a:pt x="181" y="72"/>
                      <a:pt x="181" y="72"/>
                      <a:pt x="181" y="72"/>
                    </a:cubicBezTo>
                    <a:cubicBezTo>
                      <a:pt x="180" y="72"/>
                      <a:pt x="180" y="72"/>
                      <a:pt x="180" y="72"/>
                    </a:cubicBezTo>
                    <a:cubicBezTo>
                      <a:pt x="180" y="72"/>
                      <a:pt x="180" y="72"/>
                      <a:pt x="180" y="72"/>
                    </a:cubicBezTo>
                    <a:cubicBezTo>
                      <a:pt x="179" y="73"/>
                      <a:pt x="179" y="73"/>
                      <a:pt x="179" y="73"/>
                    </a:cubicBezTo>
                    <a:cubicBezTo>
                      <a:pt x="179" y="73"/>
                      <a:pt x="179" y="73"/>
                      <a:pt x="179" y="73"/>
                    </a:cubicBezTo>
                    <a:cubicBezTo>
                      <a:pt x="180" y="73"/>
                      <a:pt x="180" y="73"/>
                      <a:pt x="180" y="73"/>
                    </a:cubicBezTo>
                    <a:cubicBezTo>
                      <a:pt x="180" y="73"/>
                      <a:pt x="180" y="73"/>
                      <a:pt x="179" y="73"/>
                    </a:cubicBezTo>
                    <a:cubicBezTo>
                      <a:pt x="179" y="73"/>
                      <a:pt x="179" y="73"/>
                      <a:pt x="179" y="73"/>
                    </a:cubicBezTo>
                    <a:cubicBezTo>
                      <a:pt x="180" y="73"/>
                      <a:pt x="180" y="73"/>
                      <a:pt x="180" y="73"/>
                    </a:cubicBezTo>
                    <a:cubicBezTo>
                      <a:pt x="180" y="73"/>
                      <a:pt x="180" y="73"/>
                      <a:pt x="180" y="73"/>
                    </a:cubicBezTo>
                    <a:cubicBezTo>
                      <a:pt x="180" y="73"/>
                      <a:pt x="180" y="73"/>
                      <a:pt x="180" y="73"/>
                    </a:cubicBezTo>
                    <a:cubicBezTo>
                      <a:pt x="180" y="73"/>
                      <a:pt x="180" y="73"/>
                      <a:pt x="180" y="73"/>
                    </a:cubicBezTo>
                    <a:cubicBezTo>
                      <a:pt x="180" y="73"/>
                      <a:pt x="180" y="73"/>
                      <a:pt x="180" y="73"/>
                    </a:cubicBezTo>
                    <a:cubicBezTo>
                      <a:pt x="180" y="73"/>
                      <a:pt x="180" y="73"/>
                      <a:pt x="180" y="73"/>
                    </a:cubicBezTo>
                    <a:cubicBezTo>
                      <a:pt x="180" y="73"/>
                      <a:pt x="180" y="73"/>
                      <a:pt x="180" y="73"/>
                    </a:cubicBezTo>
                    <a:cubicBezTo>
                      <a:pt x="180" y="73"/>
                      <a:pt x="180" y="73"/>
                      <a:pt x="180" y="73"/>
                    </a:cubicBezTo>
                    <a:cubicBezTo>
                      <a:pt x="180" y="73"/>
                      <a:pt x="181" y="73"/>
                      <a:pt x="181" y="73"/>
                    </a:cubicBezTo>
                    <a:cubicBezTo>
                      <a:pt x="181" y="73"/>
                      <a:pt x="181" y="73"/>
                      <a:pt x="181" y="73"/>
                    </a:cubicBezTo>
                    <a:cubicBezTo>
                      <a:pt x="181" y="73"/>
                      <a:pt x="181" y="73"/>
                      <a:pt x="181" y="73"/>
                    </a:cubicBezTo>
                    <a:cubicBezTo>
                      <a:pt x="181" y="73"/>
                      <a:pt x="181" y="73"/>
                      <a:pt x="181" y="73"/>
                    </a:cubicBezTo>
                    <a:cubicBezTo>
                      <a:pt x="181" y="73"/>
                      <a:pt x="181" y="73"/>
                      <a:pt x="181" y="73"/>
                    </a:cubicBezTo>
                    <a:cubicBezTo>
                      <a:pt x="181" y="73"/>
                      <a:pt x="181" y="73"/>
                      <a:pt x="181" y="73"/>
                    </a:cubicBezTo>
                    <a:cubicBezTo>
                      <a:pt x="181" y="73"/>
                      <a:pt x="181" y="73"/>
                      <a:pt x="181" y="73"/>
                    </a:cubicBezTo>
                    <a:cubicBezTo>
                      <a:pt x="181" y="73"/>
                      <a:pt x="181" y="73"/>
                      <a:pt x="181" y="73"/>
                    </a:cubicBezTo>
                    <a:cubicBezTo>
                      <a:pt x="181" y="73"/>
                      <a:pt x="182" y="73"/>
                      <a:pt x="182" y="73"/>
                    </a:cubicBezTo>
                    <a:cubicBezTo>
                      <a:pt x="182" y="73"/>
                      <a:pt x="182" y="73"/>
                      <a:pt x="182" y="73"/>
                    </a:cubicBezTo>
                    <a:cubicBezTo>
                      <a:pt x="182" y="73"/>
                      <a:pt x="182" y="73"/>
                      <a:pt x="182" y="73"/>
                    </a:cubicBezTo>
                    <a:cubicBezTo>
                      <a:pt x="182" y="73"/>
                      <a:pt x="182" y="73"/>
                      <a:pt x="182" y="73"/>
                    </a:cubicBezTo>
                    <a:cubicBezTo>
                      <a:pt x="182" y="73"/>
                      <a:pt x="181" y="73"/>
                      <a:pt x="181" y="73"/>
                    </a:cubicBezTo>
                    <a:cubicBezTo>
                      <a:pt x="181" y="73"/>
                      <a:pt x="181" y="73"/>
                      <a:pt x="181" y="73"/>
                    </a:cubicBezTo>
                    <a:cubicBezTo>
                      <a:pt x="181" y="73"/>
                      <a:pt x="181" y="73"/>
                      <a:pt x="181" y="72"/>
                    </a:cubicBezTo>
                    <a:cubicBezTo>
                      <a:pt x="181" y="72"/>
                      <a:pt x="181" y="72"/>
                      <a:pt x="181" y="72"/>
                    </a:cubicBezTo>
                    <a:cubicBezTo>
                      <a:pt x="181" y="72"/>
                      <a:pt x="181" y="72"/>
                      <a:pt x="181" y="72"/>
                    </a:cubicBezTo>
                    <a:close/>
                    <a:moveTo>
                      <a:pt x="181" y="72"/>
                    </a:moveTo>
                    <a:cubicBezTo>
                      <a:pt x="181" y="72"/>
                      <a:pt x="181" y="72"/>
                      <a:pt x="181" y="72"/>
                    </a:cubicBezTo>
                    <a:cubicBezTo>
                      <a:pt x="181" y="72"/>
                      <a:pt x="181" y="72"/>
                      <a:pt x="181" y="72"/>
                    </a:cubicBezTo>
                    <a:close/>
                    <a:moveTo>
                      <a:pt x="205" y="88"/>
                    </a:moveTo>
                    <a:cubicBezTo>
                      <a:pt x="205" y="88"/>
                      <a:pt x="205" y="88"/>
                      <a:pt x="205" y="88"/>
                    </a:cubicBezTo>
                    <a:cubicBezTo>
                      <a:pt x="205" y="88"/>
                      <a:pt x="205" y="88"/>
                      <a:pt x="205" y="88"/>
                    </a:cubicBezTo>
                    <a:close/>
                    <a:moveTo>
                      <a:pt x="204" y="88"/>
                    </a:moveTo>
                    <a:cubicBezTo>
                      <a:pt x="204" y="88"/>
                      <a:pt x="204" y="88"/>
                      <a:pt x="204" y="88"/>
                    </a:cubicBezTo>
                    <a:cubicBezTo>
                      <a:pt x="204" y="88"/>
                      <a:pt x="204" y="88"/>
                      <a:pt x="204" y="88"/>
                    </a:cubicBezTo>
                    <a:close/>
                    <a:moveTo>
                      <a:pt x="204" y="87"/>
                    </a:moveTo>
                    <a:cubicBezTo>
                      <a:pt x="204" y="87"/>
                      <a:pt x="204" y="87"/>
                      <a:pt x="204" y="87"/>
                    </a:cubicBezTo>
                    <a:cubicBezTo>
                      <a:pt x="204" y="87"/>
                      <a:pt x="204" y="87"/>
                      <a:pt x="204" y="87"/>
                    </a:cubicBezTo>
                    <a:cubicBezTo>
                      <a:pt x="204" y="87"/>
                      <a:pt x="204" y="87"/>
                      <a:pt x="204" y="87"/>
                    </a:cubicBezTo>
                    <a:close/>
                    <a:moveTo>
                      <a:pt x="204" y="88"/>
                    </a:moveTo>
                    <a:cubicBezTo>
                      <a:pt x="204" y="88"/>
                      <a:pt x="204" y="88"/>
                      <a:pt x="204" y="88"/>
                    </a:cubicBezTo>
                    <a:cubicBezTo>
                      <a:pt x="204" y="88"/>
                      <a:pt x="204" y="88"/>
                      <a:pt x="204" y="88"/>
                    </a:cubicBezTo>
                    <a:cubicBezTo>
                      <a:pt x="204" y="88"/>
                      <a:pt x="204" y="88"/>
                      <a:pt x="205" y="88"/>
                    </a:cubicBezTo>
                    <a:cubicBezTo>
                      <a:pt x="205" y="88"/>
                      <a:pt x="205" y="88"/>
                      <a:pt x="205" y="88"/>
                    </a:cubicBezTo>
                    <a:cubicBezTo>
                      <a:pt x="205" y="87"/>
                      <a:pt x="205" y="87"/>
                      <a:pt x="205" y="87"/>
                    </a:cubicBezTo>
                    <a:cubicBezTo>
                      <a:pt x="204" y="87"/>
                      <a:pt x="204" y="87"/>
                      <a:pt x="204" y="87"/>
                    </a:cubicBezTo>
                    <a:cubicBezTo>
                      <a:pt x="204" y="87"/>
                      <a:pt x="204" y="87"/>
                      <a:pt x="204" y="87"/>
                    </a:cubicBezTo>
                    <a:cubicBezTo>
                      <a:pt x="204" y="87"/>
                      <a:pt x="204" y="87"/>
                      <a:pt x="204" y="87"/>
                    </a:cubicBezTo>
                    <a:cubicBezTo>
                      <a:pt x="204" y="87"/>
                      <a:pt x="204" y="87"/>
                      <a:pt x="204" y="87"/>
                    </a:cubicBezTo>
                    <a:cubicBezTo>
                      <a:pt x="204" y="87"/>
                      <a:pt x="204" y="87"/>
                      <a:pt x="204" y="87"/>
                    </a:cubicBezTo>
                    <a:cubicBezTo>
                      <a:pt x="204" y="87"/>
                      <a:pt x="204" y="87"/>
                      <a:pt x="204" y="87"/>
                    </a:cubicBezTo>
                    <a:cubicBezTo>
                      <a:pt x="204" y="87"/>
                      <a:pt x="204" y="87"/>
                      <a:pt x="204" y="87"/>
                    </a:cubicBezTo>
                    <a:cubicBezTo>
                      <a:pt x="204" y="87"/>
                      <a:pt x="204" y="87"/>
                      <a:pt x="204" y="87"/>
                    </a:cubicBezTo>
                    <a:cubicBezTo>
                      <a:pt x="204" y="87"/>
                      <a:pt x="204" y="87"/>
                      <a:pt x="204" y="86"/>
                    </a:cubicBezTo>
                    <a:cubicBezTo>
                      <a:pt x="204" y="86"/>
                      <a:pt x="204" y="86"/>
                      <a:pt x="204" y="86"/>
                    </a:cubicBezTo>
                    <a:cubicBezTo>
                      <a:pt x="204" y="86"/>
                      <a:pt x="204" y="86"/>
                      <a:pt x="203" y="86"/>
                    </a:cubicBezTo>
                    <a:cubicBezTo>
                      <a:pt x="203" y="86"/>
                      <a:pt x="203" y="86"/>
                      <a:pt x="203" y="86"/>
                    </a:cubicBezTo>
                    <a:cubicBezTo>
                      <a:pt x="203" y="86"/>
                      <a:pt x="203" y="86"/>
                      <a:pt x="203" y="86"/>
                    </a:cubicBezTo>
                    <a:cubicBezTo>
                      <a:pt x="203" y="86"/>
                      <a:pt x="203" y="86"/>
                      <a:pt x="203" y="86"/>
                    </a:cubicBezTo>
                    <a:cubicBezTo>
                      <a:pt x="203" y="86"/>
                      <a:pt x="203" y="86"/>
                      <a:pt x="203" y="86"/>
                    </a:cubicBezTo>
                    <a:cubicBezTo>
                      <a:pt x="203" y="86"/>
                      <a:pt x="203" y="86"/>
                      <a:pt x="203" y="86"/>
                    </a:cubicBezTo>
                    <a:cubicBezTo>
                      <a:pt x="203" y="86"/>
                      <a:pt x="203" y="86"/>
                      <a:pt x="203" y="86"/>
                    </a:cubicBezTo>
                    <a:cubicBezTo>
                      <a:pt x="203" y="86"/>
                      <a:pt x="203" y="87"/>
                      <a:pt x="203" y="87"/>
                    </a:cubicBezTo>
                    <a:cubicBezTo>
                      <a:pt x="203" y="87"/>
                      <a:pt x="203" y="87"/>
                      <a:pt x="203" y="87"/>
                    </a:cubicBezTo>
                    <a:cubicBezTo>
                      <a:pt x="203" y="87"/>
                      <a:pt x="203" y="87"/>
                      <a:pt x="203" y="87"/>
                    </a:cubicBezTo>
                    <a:cubicBezTo>
                      <a:pt x="203" y="87"/>
                      <a:pt x="203" y="87"/>
                      <a:pt x="203" y="87"/>
                    </a:cubicBezTo>
                    <a:cubicBezTo>
                      <a:pt x="203" y="87"/>
                      <a:pt x="203" y="87"/>
                      <a:pt x="203" y="87"/>
                    </a:cubicBezTo>
                    <a:cubicBezTo>
                      <a:pt x="203" y="87"/>
                      <a:pt x="203" y="87"/>
                      <a:pt x="203" y="87"/>
                    </a:cubicBezTo>
                    <a:cubicBezTo>
                      <a:pt x="203" y="87"/>
                      <a:pt x="203" y="87"/>
                      <a:pt x="203" y="87"/>
                    </a:cubicBezTo>
                    <a:cubicBezTo>
                      <a:pt x="203" y="87"/>
                      <a:pt x="203" y="87"/>
                      <a:pt x="203" y="87"/>
                    </a:cubicBezTo>
                    <a:cubicBezTo>
                      <a:pt x="203" y="87"/>
                      <a:pt x="203" y="87"/>
                      <a:pt x="203" y="87"/>
                    </a:cubicBezTo>
                    <a:cubicBezTo>
                      <a:pt x="203" y="87"/>
                      <a:pt x="203" y="87"/>
                      <a:pt x="203" y="87"/>
                    </a:cubicBezTo>
                    <a:cubicBezTo>
                      <a:pt x="204" y="87"/>
                      <a:pt x="204" y="87"/>
                      <a:pt x="204" y="87"/>
                    </a:cubicBezTo>
                    <a:cubicBezTo>
                      <a:pt x="204" y="87"/>
                      <a:pt x="204" y="87"/>
                      <a:pt x="204" y="87"/>
                    </a:cubicBezTo>
                    <a:cubicBezTo>
                      <a:pt x="204" y="87"/>
                      <a:pt x="204" y="87"/>
                      <a:pt x="204" y="87"/>
                    </a:cubicBezTo>
                    <a:cubicBezTo>
                      <a:pt x="204" y="87"/>
                      <a:pt x="204" y="87"/>
                      <a:pt x="204" y="87"/>
                    </a:cubicBezTo>
                    <a:cubicBezTo>
                      <a:pt x="204" y="87"/>
                      <a:pt x="204" y="87"/>
                      <a:pt x="204" y="87"/>
                    </a:cubicBezTo>
                    <a:cubicBezTo>
                      <a:pt x="204" y="87"/>
                      <a:pt x="204" y="87"/>
                      <a:pt x="204" y="87"/>
                    </a:cubicBezTo>
                    <a:cubicBezTo>
                      <a:pt x="204" y="87"/>
                      <a:pt x="204" y="87"/>
                      <a:pt x="204" y="87"/>
                    </a:cubicBezTo>
                    <a:cubicBezTo>
                      <a:pt x="204" y="88"/>
                      <a:pt x="204" y="88"/>
                      <a:pt x="204" y="88"/>
                    </a:cubicBezTo>
                    <a:close/>
                    <a:moveTo>
                      <a:pt x="172" y="77"/>
                    </a:moveTo>
                    <a:cubicBezTo>
                      <a:pt x="172" y="77"/>
                      <a:pt x="172" y="76"/>
                      <a:pt x="172" y="76"/>
                    </a:cubicBezTo>
                    <a:cubicBezTo>
                      <a:pt x="172" y="76"/>
                      <a:pt x="172" y="76"/>
                      <a:pt x="172" y="76"/>
                    </a:cubicBezTo>
                    <a:lnTo>
                      <a:pt x="172" y="77"/>
                    </a:lnTo>
                    <a:close/>
                    <a:moveTo>
                      <a:pt x="173" y="77"/>
                    </a:moveTo>
                    <a:cubicBezTo>
                      <a:pt x="173" y="77"/>
                      <a:pt x="173" y="77"/>
                      <a:pt x="173" y="77"/>
                    </a:cubicBezTo>
                    <a:cubicBezTo>
                      <a:pt x="173" y="77"/>
                      <a:pt x="173" y="77"/>
                      <a:pt x="173" y="77"/>
                    </a:cubicBezTo>
                    <a:cubicBezTo>
                      <a:pt x="173" y="77"/>
                      <a:pt x="173" y="77"/>
                      <a:pt x="173" y="77"/>
                    </a:cubicBezTo>
                    <a:cubicBezTo>
                      <a:pt x="173" y="77"/>
                      <a:pt x="173" y="77"/>
                      <a:pt x="173" y="77"/>
                    </a:cubicBezTo>
                    <a:cubicBezTo>
                      <a:pt x="173" y="77"/>
                      <a:pt x="173" y="77"/>
                      <a:pt x="173" y="77"/>
                    </a:cubicBezTo>
                    <a:cubicBezTo>
                      <a:pt x="173" y="77"/>
                      <a:pt x="173" y="77"/>
                      <a:pt x="173" y="77"/>
                    </a:cubicBezTo>
                    <a:cubicBezTo>
                      <a:pt x="173" y="77"/>
                      <a:pt x="173" y="77"/>
                      <a:pt x="173" y="77"/>
                    </a:cubicBezTo>
                    <a:cubicBezTo>
                      <a:pt x="173" y="77"/>
                      <a:pt x="173" y="77"/>
                      <a:pt x="173" y="77"/>
                    </a:cubicBezTo>
                    <a:cubicBezTo>
                      <a:pt x="173" y="77"/>
                      <a:pt x="173" y="77"/>
                      <a:pt x="173" y="77"/>
                    </a:cubicBezTo>
                    <a:cubicBezTo>
                      <a:pt x="173" y="77"/>
                      <a:pt x="173" y="77"/>
                      <a:pt x="173" y="77"/>
                    </a:cubicBezTo>
                    <a:cubicBezTo>
                      <a:pt x="173" y="77"/>
                      <a:pt x="173" y="77"/>
                      <a:pt x="172" y="76"/>
                    </a:cubicBezTo>
                    <a:cubicBezTo>
                      <a:pt x="172" y="76"/>
                      <a:pt x="172" y="76"/>
                      <a:pt x="172" y="76"/>
                    </a:cubicBezTo>
                    <a:cubicBezTo>
                      <a:pt x="172" y="76"/>
                      <a:pt x="172" y="76"/>
                      <a:pt x="172" y="76"/>
                    </a:cubicBezTo>
                    <a:cubicBezTo>
                      <a:pt x="172" y="77"/>
                      <a:pt x="172" y="77"/>
                      <a:pt x="172" y="77"/>
                    </a:cubicBezTo>
                    <a:cubicBezTo>
                      <a:pt x="172" y="77"/>
                      <a:pt x="172" y="77"/>
                      <a:pt x="172" y="77"/>
                    </a:cubicBezTo>
                    <a:cubicBezTo>
                      <a:pt x="172" y="77"/>
                      <a:pt x="172" y="77"/>
                      <a:pt x="172" y="77"/>
                    </a:cubicBezTo>
                    <a:cubicBezTo>
                      <a:pt x="172" y="77"/>
                      <a:pt x="172" y="77"/>
                      <a:pt x="172" y="77"/>
                    </a:cubicBezTo>
                    <a:cubicBezTo>
                      <a:pt x="172" y="77"/>
                      <a:pt x="172" y="77"/>
                      <a:pt x="172" y="77"/>
                    </a:cubicBezTo>
                    <a:cubicBezTo>
                      <a:pt x="172" y="77"/>
                      <a:pt x="172" y="77"/>
                      <a:pt x="172" y="77"/>
                    </a:cubicBezTo>
                    <a:cubicBezTo>
                      <a:pt x="172" y="77"/>
                      <a:pt x="172" y="77"/>
                      <a:pt x="172" y="77"/>
                    </a:cubicBezTo>
                    <a:cubicBezTo>
                      <a:pt x="172" y="77"/>
                      <a:pt x="171" y="77"/>
                      <a:pt x="171" y="77"/>
                    </a:cubicBezTo>
                    <a:cubicBezTo>
                      <a:pt x="171" y="77"/>
                      <a:pt x="171" y="77"/>
                      <a:pt x="171" y="77"/>
                    </a:cubicBezTo>
                    <a:cubicBezTo>
                      <a:pt x="171" y="77"/>
                      <a:pt x="171" y="77"/>
                      <a:pt x="171" y="77"/>
                    </a:cubicBezTo>
                    <a:cubicBezTo>
                      <a:pt x="171" y="77"/>
                      <a:pt x="171" y="77"/>
                      <a:pt x="171" y="77"/>
                    </a:cubicBezTo>
                    <a:cubicBezTo>
                      <a:pt x="171" y="77"/>
                      <a:pt x="171" y="77"/>
                      <a:pt x="171" y="77"/>
                    </a:cubicBezTo>
                    <a:cubicBezTo>
                      <a:pt x="171" y="77"/>
                      <a:pt x="171" y="77"/>
                      <a:pt x="171" y="77"/>
                    </a:cubicBezTo>
                    <a:cubicBezTo>
                      <a:pt x="171" y="77"/>
                      <a:pt x="171" y="77"/>
                      <a:pt x="171" y="77"/>
                    </a:cubicBezTo>
                    <a:cubicBezTo>
                      <a:pt x="171" y="77"/>
                      <a:pt x="171" y="77"/>
                      <a:pt x="171" y="77"/>
                    </a:cubicBezTo>
                    <a:cubicBezTo>
                      <a:pt x="171" y="77"/>
                      <a:pt x="171" y="77"/>
                      <a:pt x="171" y="77"/>
                    </a:cubicBezTo>
                    <a:cubicBezTo>
                      <a:pt x="171" y="77"/>
                      <a:pt x="171" y="77"/>
                      <a:pt x="171" y="77"/>
                    </a:cubicBezTo>
                    <a:cubicBezTo>
                      <a:pt x="172" y="77"/>
                      <a:pt x="172" y="77"/>
                      <a:pt x="172" y="77"/>
                    </a:cubicBezTo>
                    <a:cubicBezTo>
                      <a:pt x="172" y="77"/>
                      <a:pt x="172" y="77"/>
                      <a:pt x="172" y="77"/>
                    </a:cubicBezTo>
                    <a:cubicBezTo>
                      <a:pt x="172" y="77"/>
                      <a:pt x="172" y="77"/>
                      <a:pt x="172" y="77"/>
                    </a:cubicBezTo>
                    <a:cubicBezTo>
                      <a:pt x="172" y="77"/>
                      <a:pt x="172" y="77"/>
                      <a:pt x="172" y="77"/>
                    </a:cubicBezTo>
                    <a:cubicBezTo>
                      <a:pt x="172" y="77"/>
                      <a:pt x="173" y="77"/>
                      <a:pt x="173" y="77"/>
                    </a:cubicBezTo>
                    <a:close/>
                    <a:moveTo>
                      <a:pt x="171" y="77"/>
                    </a:moveTo>
                    <a:cubicBezTo>
                      <a:pt x="171" y="77"/>
                      <a:pt x="171" y="77"/>
                      <a:pt x="171" y="77"/>
                    </a:cubicBezTo>
                    <a:cubicBezTo>
                      <a:pt x="171" y="77"/>
                      <a:pt x="171" y="77"/>
                      <a:pt x="171" y="77"/>
                    </a:cubicBezTo>
                    <a:close/>
                    <a:moveTo>
                      <a:pt x="50" y="36"/>
                    </a:moveTo>
                    <a:cubicBezTo>
                      <a:pt x="50" y="36"/>
                      <a:pt x="50" y="36"/>
                      <a:pt x="50" y="36"/>
                    </a:cubicBezTo>
                    <a:cubicBezTo>
                      <a:pt x="50" y="36"/>
                      <a:pt x="50" y="36"/>
                      <a:pt x="50" y="36"/>
                    </a:cubicBezTo>
                    <a:close/>
                    <a:moveTo>
                      <a:pt x="51" y="37"/>
                    </a:moveTo>
                    <a:cubicBezTo>
                      <a:pt x="51" y="37"/>
                      <a:pt x="51" y="37"/>
                      <a:pt x="51" y="37"/>
                    </a:cubicBezTo>
                    <a:cubicBezTo>
                      <a:pt x="51" y="37"/>
                      <a:pt x="51" y="37"/>
                      <a:pt x="51" y="37"/>
                    </a:cubicBezTo>
                    <a:close/>
                    <a:moveTo>
                      <a:pt x="179" y="77"/>
                    </a:moveTo>
                    <a:cubicBezTo>
                      <a:pt x="179" y="77"/>
                      <a:pt x="179" y="77"/>
                      <a:pt x="179" y="77"/>
                    </a:cubicBezTo>
                    <a:cubicBezTo>
                      <a:pt x="179" y="77"/>
                      <a:pt x="179" y="77"/>
                      <a:pt x="178" y="77"/>
                    </a:cubicBezTo>
                    <a:cubicBezTo>
                      <a:pt x="178" y="77"/>
                      <a:pt x="178" y="77"/>
                      <a:pt x="178" y="77"/>
                    </a:cubicBezTo>
                    <a:cubicBezTo>
                      <a:pt x="178" y="77"/>
                      <a:pt x="178" y="77"/>
                      <a:pt x="178" y="77"/>
                    </a:cubicBezTo>
                    <a:cubicBezTo>
                      <a:pt x="177" y="77"/>
                      <a:pt x="177" y="77"/>
                      <a:pt x="177" y="77"/>
                    </a:cubicBezTo>
                    <a:cubicBezTo>
                      <a:pt x="177" y="77"/>
                      <a:pt x="177" y="77"/>
                      <a:pt x="177" y="77"/>
                    </a:cubicBezTo>
                    <a:cubicBezTo>
                      <a:pt x="177" y="77"/>
                      <a:pt x="177" y="77"/>
                      <a:pt x="177" y="77"/>
                    </a:cubicBezTo>
                    <a:cubicBezTo>
                      <a:pt x="177" y="77"/>
                      <a:pt x="177" y="77"/>
                      <a:pt x="177" y="77"/>
                    </a:cubicBezTo>
                    <a:cubicBezTo>
                      <a:pt x="177" y="77"/>
                      <a:pt x="177" y="77"/>
                      <a:pt x="177" y="77"/>
                    </a:cubicBezTo>
                    <a:cubicBezTo>
                      <a:pt x="177" y="77"/>
                      <a:pt x="177" y="77"/>
                      <a:pt x="177" y="77"/>
                    </a:cubicBezTo>
                    <a:cubicBezTo>
                      <a:pt x="177" y="77"/>
                      <a:pt x="177" y="77"/>
                      <a:pt x="177" y="77"/>
                    </a:cubicBezTo>
                    <a:cubicBezTo>
                      <a:pt x="177" y="77"/>
                      <a:pt x="177" y="77"/>
                      <a:pt x="177" y="77"/>
                    </a:cubicBezTo>
                    <a:cubicBezTo>
                      <a:pt x="177" y="77"/>
                      <a:pt x="177" y="77"/>
                      <a:pt x="177" y="77"/>
                    </a:cubicBezTo>
                    <a:cubicBezTo>
                      <a:pt x="177" y="77"/>
                      <a:pt x="177" y="77"/>
                      <a:pt x="177" y="77"/>
                    </a:cubicBezTo>
                    <a:cubicBezTo>
                      <a:pt x="177" y="77"/>
                      <a:pt x="177" y="77"/>
                      <a:pt x="177" y="77"/>
                    </a:cubicBezTo>
                    <a:cubicBezTo>
                      <a:pt x="177" y="77"/>
                      <a:pt x="177" y="77"/>
                      <a:pt x="177" y="77"/>
                    </a:cubicBezTo>
                    <a:cubicBezTo>
                      <a:pt x="177" y="77"/>
                      <a:pt x="177" y="77"/>
                      <a:pt x="177" y="77"/>
                    </a:cubicBezTo>
                    <a:cubicBezTo>
                      <a:pt x="176" y="77"/>
                      <a:pt x="176" y="77"/>
                      <a:pt x="176" y="77"/>
                    </a:cubicBezTo>
                    <a:cubicBezTo>
                      <a:pt x="176" y="77"/>
                      <a:pt x="176" y="78"/>
                      <a:pt x="176" y="78"/>
                    </a:cubicBezTo>
                    <a:cubicBezTo>
                      <a:pt x="176" y="78"/>
                      <a:pt x="176" y="78"/>
                      <a:pt x="176" y="78"/>
                    </a:cubicBezTo>
                    <a:cubicBezTo>
                      <a:pt x="176" y="78"/>
                      <a:pt x="176" y="78"/>
                      <a:pt x="176" y="78"/>
                    </a:cubicBezTo>
                    <a:cubicBezTo>
                      <a:pt x="176" y="78"/>
                      <a:pt x="176" y="78"/>
                      <a:pt x="176" y="78"/>
                    </a:cubicBezTo>
                    <a:cubicBezTo>
                      <a:pt x="176" y="78"/>
                      <a:pt x="176" y="78"/>
                      <a:pt x="176" y="78"/>
                    </a:cubicBezTo>
                    <a:cubicBezTo>
                      <a:pt x="176" y="78"/>
                      <a:pt x="176" y="78"/>
                      <a:pt x="176" y="78"/>
                    </a:cubicBezTo>
                    <a:cubicBezTo>
                      <a:pt x="176" y="78"/>
                      <a:pt x="176" y="78"/>
                      <a:pt x="176" y="78"/>
                    </a:cubicBezTo>
                    <a:cubicBezTo>
                      <a:pt x="176" y="78"/>
                      <a:pt x="176" y="78"/>
                      <a:pt x="177" y="78"/>
                    </a:cubicBezTo>
                    <a:cubicBezTo>
                      <a:pt x="177" y="78"/>
                      <a:pt x="177" y="78"/>
                      <a:pt x="177" y="78"/>
                    </a:cubicBezTo>
                    <a:cubicBezTo>
                      <a:pt x="177" y="78"/>
                      <a:pt x="177" y="78"/>
                      <a:pt x="177" y="78"/>
                    </a:cubicBezTo>
                    <a:cubicBezTo>
                      <a:pt x="177" y="78"/>
                      <a:pt x="177" y="78"/>
                      <a:pt x="177" y="78"/>
                    </a:cubicBezTo>
                    <a:cubicBezTo>
                      <a:pt x="177" y="78"/>
                      <a:pt x="177" y="78"/>
                      <a:pt x="177" y="78"/>
                    </a:cubicBezTo>
                    <a:cubicBezTo>
                      <a:pt x="177" y="78"/>
                      <a:pt x="177" y="78"/>
                      <a:pt x="177" y="78"/>
                    </a:cubicBezTo>
                    <a:cubicBezTo>
                      <a:pt x="177" y="78"/>
                      <a:pt x="177" y="78"/>
                      <a:pt x="177" y="78"/>
                    </a:cubicBezTo>
                    <a:cubicBezTo>
                      <a:pt x="177" y="78"/>
                      <a:pt x="177" y="78"/>
                      <a:pt x="177" y="78"/>
                    </a:cubicBezTo>
                    <a:cubicBezTo>
                      <a:pt x="177" y="78"/>
                      <a:pt x="177" y="78"/>
                      <a:pt x="177" y="78"/>
                    </a:cubicBezTo>
                    <a:cubicBezTo>
                      <a:pt x="177" y="78"/>
                      <a:pt x="177" y="78"/>
                      <a:pt x="177" y="78"/>
                    </a:cubicBezTo>
                    <a:cubicBezTo>
                      <a:pt x="177" y="78"/>
                      <a:pt x="177" y="78"/>
                      <a:pt x="177" y="78"/>
                    </a:cubicBezTo>
                    <a:cubicBezTo>
                      <a:pt x="177" y="78"/>
                      <a:pt x="177" y="78"/>
                      <a:pt x="177" y="78"/>
                    </a:cubicBezTo>
                    <a:cubicBezTo>
                      <a:pt x="177" y="78"/>
                      <a:pt x="177" y="78"/>
                      <a:pt x="177" y="78"/>
                    </a:cubicBezTo>
                    <a:cubicBezTo>
                      <a:pt x="177" y="78"/>
                      <a:pt x="177" y="78"/>
                      <a:pt x="177" y="78"/>
                    </a:cubicBezTo>
                    <a:cubicBezTo>
                      <a:pt x="177" y="77"/>
                      <a:pt x="178" y="77"/>
                      <a:pt x="178" y="77"/>
                    </a:cubicBezTo>
                    <a:cubicBezTo>
                      <a:pt x="178" y="77"/>
                      <a:pt x="178" y="77"/>
                      <a:pt x="178" y="77"/>
                    </a:cubicBezTo>
                    <a:cubicBezTo>
                      <a:pt x="178" y="77"/>
                      <a:pt x="178" y="77"/>
                      <a:pt x="178" y="77"/>
                    </a:cubicBezTo>
                    <a:cubicBezTo>
                      <a:pt x="178" y="77"/>
                      <a:pt x="178" y="77"/>
                      <a:pt x="178" y="77"/>
                    </a:cubicBezTo>
                    <a:cubicBezTo>
                      <a:pt x="178" y="77"/>
                      <a:pt x="178" y="77"/>
                      <a:pt x="178" y="77"/>
                    </a:cubicBezTo>
                    <a:cubicBezTo>
                      <a:pt x="178" y="77"/>
                      <a:pt x="178" y="77"/>
                      <a:pt x="179" y="77"/>
                    </a:cubicBezTo>
                    <a:cubicBezTo>
                      <a:pt x="179" y="77"/>
                      <a:pt x="179" y="77"/>
                      <a:pt x="179" y="77"/>
                    </a:cubicBezTo>
                    <a:cubicBezTo>
                      <a:pt x="179" y="77"/>
                      <a:pt x="179" y="77"/>
                      <a:pt x="179" y="77"/>
                    </a:cubicBezTo>
                    <a:cubicBezTo>
                      <a:pt x="179" y="77"/>
                      <a:pt x="179" y="77"/>
                      <a:pt x="179" y="77"/>
                    </a:cubicBezTo>
                    <a:close/>
                    <a:moveTo>
                      <a:pt x="177" y="78"/>
                    </a:moveTo>
                    <a:cubicBezTo>
                      <a:pt x="177" y="78"/>
                      <a:pt x="177" y="78"/>
                      <a:pt x="177" y="78"/>
                    </a:cubicBezTo>
                    <a:cubicBezTo>
                      <a:pt x="177" y="78"/>
                      <a:pt x="177" y="78"/>
                      <a:pt x="177" y="78"/>
                    </a:cubicBezTo>
                    <a:close/>
                    <a:moveTo>
                      <a:pt x="175" y="62"/>
                    </a:moveTo>
                    <a:cubicBezTo>
                      <a:pt x="175" y="62"/>
                      <a:pt x="175" y="62"/>
                      <a:pt x="175" y="62"/>
                    </a:cubicBezTo>
                    <a:cubicBezTo>
                      <a:pt x="175" y="62"/>
                      <a:pt x="175" y="62"/>
                      <a:pt x="175" y="62"/>
                    </a:cubicBezTo>
                    <a:close/>
                    <a:moveTo>
                      <a:pt x="175" y="61"/>
                    </a:moveTo>
                    <a:cubicBezTo>
                      <a:pt x="175" y="61"/>
                      <a:pt x="175" y="61"/>
                      <a:pt x="175" y="61"/>
                    </a:cubicBezTo>
                    <a:cubicBezTo>
                      <a:pt x="175" y="61"/>
                      <a:pt x="175" y="62"/>
                      <a:pt x="175" y="62"/>
                    </a:cubicBezTo>
                    <a:cubicBezTo>
                      <a:pt x="175" y="62"/>
                      <a:pt x="175" y="62"/>
                      <a:pt x="175" y="62"/>
                    </a:cubicBezTo>
                    <a:cubicBezTo>
                      <a:pt x="175" y="62"/>
                      <a:pt x="175" y="62"/>
                      <a:pt x="175" y="62"/>
                    </a:cubicBezTo>
                    <a:cubicBezTo>
                      <a:pt x="175" y="62"/>
                      <a:pt x="175" y="62"/>
                      <a:pt x="176" y="62"/>
                    </a:cubicBezTo>
                    <a:cubicBezTo>
                      <a:pt x="176" y="62"/>
                      <a:pt x="175" y="62"/>
                      <a:pt x="175" y="62"/>
                    </a:cubicBezTo>
                    <a:cubicBezTo>
                      <a:pt x="175" y="62"/>
                      <a:pt x="175" y="62"/>
                      <a:pt x="175" y="62"/>
                    </a:cubicBezTo>
                    <a:cubicBezTo>
                      <a:pt x="175" y="62"/>
                      <a:pt x="175" y="62"/>
                      <a:pt x="175" y="63"/>
                    </a:cubicBezTo>
                    <a:cubicBezTo>
                      <a:pt x="175" y="63"/>
                      <a:pt x="175" y="63"/>
                      <a:pt x="176" y="63"/>
                    </a:cubicBezTo>
                    <a:cubicBezTo>
                      <a:pt x="176" y="63"/>
                      <a:pt x="176" y="63"/>
                      <a:pt x="176" y="63"/>
                    </a:cubicBezTo>
                    <a:cubicBezTo>
                      <a:pt x="176" y="63"/>
                      <a:pt x="176" y="63"/>
                      <a:pt x="176" y="63"/>
                    </a:cubicBezTo>
                    <a:cubicBezTo>
                      <a:pt x="176" y="63"/>
                      <a:pt x="176" y="63"/>
                      <a:pt x="176" y="63"/>
                    </a:cubicBezTo>
                    <a:cubicBezTo>
                      <a:pt x="176" y="63"/>
                      <a:pt x="176" y="63"/>
                      <a:pt x="176" y="63"/>
                    </a:cubicBezTo>
                    <a:cubicBezTo>
                      <a:pt x="176" y="62"/>
                      <a:pt x="176" y="62"/>
                      <a:pt x="176" y="62"/>
                    </a:cubicBezTo>
                    <a:cubicBezTo>
                      <a:pt x="176" y="62"/>
                      <a:pt x="176" y="61"/>
                      <a:pt x="176" y="61"/>
                    </a:cubicBezTo>
                    <a:cubicBezTo>
                      <a:pt x="176" y="61"/>
                      <a:pt x="176" y="61"/>
                      <a:pt x="176" y="61"/>
                    </a:cubicBezTo>
                    <a:cubicBezTo>
                      <a:pt x="176" y="61"/>
                      <a:pt x="176" y="61"/>
                      <a:pt x="176" y="61"/>
                    </a:cubicBezTo>
                    <a:cubicBezTo>
                      <a:pt x="176" y="61"/>
                      <a:pt x="176" y="61"/>
                      <a:pt x="176" y="61"/>
                    </a:cubicBezTo>
                    <a:cubicBezTo>
                      <a:pt x="176" y="61"/>
                      <a:pt x="176" y="61"/>
                      <a:pt x="176" y="61"/>
                    </a:cubicBezTo>
                    <a:cubicBezTo>
                      <a:pt x="176" y="61"/>
                      <a:pt x="176" y="61"/>
                      <a:pt x="176" y="61"/>
                    </a:cubicBezTo>
                    <a:cubicBezTo>
                      <a:pt x="176" y="61"/>
                      <a:pt x="176" y="61"/>
                      <a:pt x="176" y="61"/>
                    </a:cubicBezTo>
                    <a:cubicBezTo>
                      <a:pt x="176" y="61"/>
                      <a:pt x="176" y="61"/>
                      <a:pt x="176" y="61"/>
                    </a:cubicBezTo>
                    <a:cubicBezTo>
                      <a:pt x="176" y="61"/>
                      <a:pt x="175" y="61"/>
                      <a:pt x="175" y="61"/>
                    </a:cubicBezTo>
                    <a:cubicBezTo>
                      <a:pt x="175" y="61"/>
                      <a:pt x="175" y="61"/>
                      <a:pt x="175" y="61"/>
                    </a:cubicBezTo>
                    <a:cubicBezTo>
                      <a:pt x="175" y="61"/>
                      <a:pt x="175" y="61"/>
                      <a:pt x="175" y="61"/>
                    </a:cubicBezTo>
                    <a:cubicBezTo>
                      <a:pt x="175" y="61"/>
                      <a:pt x="175" y="61"/>
                      <a:pt x="175" y="61"/>
                    </a:cubicBezTo>
                    <a:cubicBezTo>
                      <a:pt x="175" y="61"/>
                      <a:pt x="175" y="61"/>
                      <a:pt x="175" y="61"/>
                    </a:cubicBezTo>
                    <a:cubicBezTo>
                      <a:pt x="175" y="60"/>
                      <a:pt x="175" y="60"/>
                      <a:pt x="175" y="61"/>
                    </a:cubicBezTo>
                    <a:cubicBezTo>
                      <a:pt x="175" y="61"/>
                      <a:pt x="175" y="61"/>
                      <a:pt x="175" y="61"/>
                    </a:cubicBezTo>
                    <a:cubicBezTo>
                      <a:pt x="175" y="61"/>
                      <a:pt x="175" y="61"/>
                      <a:pt x="175" y="61"/>
                    </a:cubicBezTo>
                    <a:close/>
                    <a:moveTo>
                      <a:pt x="175" y="61"/>
                    </a:moveTo>
                    <a:cubicBezTo>
                      <a:pt x="175" y="61"/>
                      <a:pt x="175" y="61"/>
                      <a:pt x="175" y="61"/>
                    </a:cubicBezTo>
                    <a:cubicBezTo>
                      <a:pt x="175" y="61"/>
                      <a:pt x="175" y="61"/>
                      <a:pt x="175" y="61"/>
                    </a:cubicBezTo>
                    <a:close/>
                    <a:moveTo>
                      <a:pt x="175" y="61"/>
                    </a:moveTo>
                    <a:cubicBezTo>
                      <a:pt x="175" y="61"/>
                      <a:pt x="175" y="61"/>
                      <a:pt x="175" y="61"/>
                    </a:cubicBezTo>
                    <a:cubicBezTo>
                      <a:pt x="175" y="61"/>
                      <a:pt x="175" y="61"/>
                      <a:pt x="175" y="61"/>
                    </a:cubicBezTo>
                    <a:close/>
                    <a:moveTo>
                      <a:pt x="175" y="63"/>
                    </a:moveTo>
                    <a:cubicBezTo>
                      <a:pt x="175" y="63"/>
                      <a:pt x="175" y="63"/>
                      <a:pt x="175" y="63"/>
                    </a:cubicBezTo>
                    <a:cubicBezTo>
                      <a:pt x="175" y="63"/>
                      <a:pt x="175" y="63"/>
                      <a:pt x="175" y="63"/>
                    </a:cubicBezTo>
                    <a:close/>
                    <a:moveTo>
                      <a:pt x="176" y="77"/>
                    </a:moveTo>
                    <a:cubicBezTo>
                      <a:pt x="176" y="77"/>
                      <a:pt x="176" y="77"/>
                      <a:pt x="176" y="77"/>
                    </a:cubicBezTo>
                    <a:cubicBezTo>
                      <a:pt x="176" y="77"/>
                      <a:pt x="176" y="77"/>
                      <a:pt x="176" y="77"/>
                    </a:cubicBezTo>
                    <a:cubicBezTo>
                      <a:pt x="176" y="77"/>
                      <a:pt x="176" y="77"/>
                      <a:pt x="176" y="77"/>
                    </a:cubicBezTo>
                    <a:cubicBezTo>
                      <a:pt x="176" y="77"/>
                      <a:pt x="176" y="77"/>
                      <a:pt x="176" y="77"/>
                    </a:cubicBezTo>
                    <a:cubicBezTo>
                      <a:pt x="177" y="77"/>
                      <a:pt x="177" y="77"/>
                      <a:pt x="177" y="77"/>
                    </a:cubicBezTo>
                    <a:cubicBezTo>
                      <a:pt x="177" y="77"/>
                      <a:pt x="177" y="77"/>
                      <a:pt x="177" y="77"/>
                    </a:cubicBezTo>
                    <a:cubicBezTo>
                      <a:pt x="177" y="77"/>
                      <a:pt x="177" y="77"/>
                      <a:pt x="177" y="77"/>
                    </a:cubicBezTo>
                    <a:cubicBezTo>
                      <a:pt x="177" y="77"/>
                      <a:pt x="177" y="77"/>
                      <a:pt x="177" y="77"/>
                    </a:cubicBezTo>
                    <a:cubicBezTo>
                      <a:pt x="177" y="77"/>
                      <a:pt x="177" y="77"/>
                      <a:pt x="177" y="77"/>
                    </a:cubicBezTo>
                    <a:cubicBezTo>
                      <a:pt x="177" y="77"/>
                      <a:pt x="177" y="77"/>
                      <a:pt x="177" y="76"/>
                    </a:cubicBezTo>
                    <a:cubicBezTo>
                      <a:pt x="177" y="77"/>
                      <a:pt x="177" y="77"/>
                      <a:pt x="177" y="77"/>
                    </a:cubicBezTo>
                    <a:cubicBezTo>
                      <a:pt x="177" y="77"/>
                      <a:pt x="177" y="77"/>
                      <a:pt x="177" y="77"/>
                    </a:cubicBezTo>
                    <a:cubicBezTo>
                      <a:pt x="176" y="77"/>
                      <a:pt x="176" y="77"/>
                      <a:pt x="176" y="76"/>
                    </a:cubicBezTo>
                    <a:cubicBezTo>
                      <a:pt x="176" y="76"/>
                      <a:pt x="176" y="76"/>
                      <a:pt x="176" y="76"/>
                    </a:cubicBezTo>
                    <a:cubicBezTo>
                      <a:pt x="176" y="76"/>
                      <a:pt x="176" y="76"/>
                      <a:pt x="176" y="77"/>
                    </a:cubicBezTo>
                    <a:cubicBezTo>
                      <a:pt x="176" y="77"/>
                      <a:pt x="176" y="77"/>
                      <a:pt x="176" y="77"/>
                    </a:cubicBezTo>
                    <a:cubicBezTo>
                      <a:pt x="176" y="77"/>
                      <a:pt x="176" y="77"/>
                      <a:pt x="175" y="77"/>
                    </a:cubicBezTo>
                    <a:cubicBezTo>
                      <a:pt x="175" y="77"/>
                      <a:pt x="175" y="77"/>
                      <a:pt x="175" y="77"/>
                    </a:cubicBezTo>
                    <a:cubicBezTo>
                      <a:pt x="175" y="77"/>
                      <a:pt x="175" y="77"/>
                      <a:pt x="175" y="77"/>
                    </a:cubicBezTo>
                    <a:cubicBezTo>
                      <a:pt x="175" y="77"/>
                      <a:pt x="175" y="77"/>
                      <a:pt x="175" y="77"/>
                    </a:cubicBezTo>
                    <a:cubicBezTo>
                      <a:pt x="175" y="77"/>
                      <a:pt x="175" y="77"/>
                      <a:pt x="175" y="77"/>
                    </a:cubicBezTo>
                    <a:cubicBezTo>
                      <a:pt x="175" y="77"/>
                      <a:pt x="175" y="77"/>
                      <a:pt x="175" y="77"/>
                    </a:cubicBezTo>
                    <a:cubicBezTo>
                      <a:pt x="175" y="77"/>
                      <a:pt x="175" y="77"/>
                      <a:pt x="175" y="77"/>
                    </a:cubicBezTo>
                    <a:cubicBezTo>
                      <a:pt x="175" y="77"/>
                      <a:pt x="175" y="77"/>
                      <a:pt x="175" y="77"/>
                    </a:cubicBezTo>
                    <a:cubicBezTo>
                      <a:pt x="175" y="77"/>
                      <a:pt x="175" y="77"/>
                      <a:pt x="175" y="77"/>
                    </a:cubicBezTo>
                    <a:cubicBezTo>
                      <a:pt x="175" y="77"/>
                      <a:pt x="175" y="77"/>
                      <a:pt x="175" y="77"/>
                    </a:cubicBezTo>
                    <a:cubicBezTo>
                      <a:pt x="175" y="77"/>
                      <a:pt x="174" y="77"/>
                      <a:pt x="174" y="77"/>
                    </a:cubicBezTo>
                    <a:cubicBezTo>
                      <a:pt x="174" y="77"/>
                      <a:pt x="174" y="77"/>
                      <a:pt x="174" y="77"/>
                    </a:cubicBezTo>
                    <a:cubicBezTo>
                      <a:pt x="174" y="77"/>
                      <a:pt x="174" y="77"/>
                      <a:pt x="174" y="77"/>
                    </a:cubicBezTo>
                    <a:cubicBezTo>
                      <a:pt x="174" y="77"/>
                      <a:pt x="174" y="77"/>
                      <a:pt x="174" y="77"/>
                    </a:cubicBezTo>
                    <a:cubicBezTo>
                      <a:pt x="174" y="77"/>
                      <a:pt x="174" y="77"/>
                      <a:pt x="174" y="77"/>
                    </a:cubicBezTo>
                    <a:cubicBezTo>
                      <a:pt x="173" y="77"/>
                      <a:pt x="173" y="77"/>
                      <a:pt x="174" y="77"/>
                    </a:cubicBezTo>
                    <a:cubicBezTo>
                      <a:pt x="174" y="77"/>
                      <a:pt x="174" y="77"/>
                      <a:pt x="174" y="77"/>
                    </a:cubicBezTo>
                    <a:cubicBezTo>
                      <a:pt x="174" y="77"/>
                      <a:pt x="174" y="77"/>
                      <a:pt x="175" y="77"/>
                    </a:cubicBezTo>
                    <a:cubicBezTo>
                      <a:pt x="175" y="77"/>
                      <a:pt x="175" y="77"/>
                      <a:pt x="175" y="77"/>
                    </a:cubicBezTo>
                    <a:cubicBezTo>
                      <a:pt x="175" y="77"/>
                      <a:pt x="175" y="77"/>
                      <a:pt x="175" y="77"/>
                    </a:cubicBezTo>
                    <a:cubicBezTo>
                      <a:pt x="175" y="77"/>
                      <a:pt x="175" y="77"/>
                      <a:pt x="175" y="77"/>
                    </a:cubicBezTo>
                    <a:cubicBezTo>
                      <a:pt x="175" y="77"/>
                      <a:pt x="175" y="77"/>
                      <a:pt x="175" y="77"/>
                    </a:cubicBezTo>
                    <a:cubicBezTo>
                      <a:pt x="175" y="77"/>
                      <a:pt x="175" y="77"/>
                      <a:pt x="175" y="77"/>
                    </a:cubicBezTo>
                    <a:cubicBezTo>
                      <a:pt x="175" y="77"/>
                      <a:pt x="175" y="77"/>
                      <a:pt x="175" y="77"/>
                    </a:cubicBezTo>
                    <a:cubicBezTo>
                      <a:pt x="175" y="77"/>
                      <a:pt x="175" y="77"/>
                      <a:pt x="175" y="77"/>
                    </a:cubicBezTo>
                    <a:cubicBezTo>
                      <a:pt x="176" y="77"/>
                      <a:pt x="176" y="77"/>
                      <a:pt x="176" y="77"/>
                    </a:cubicBezTo>
                    <a:cubicBezTo>
                      <a:pt x="176" y="77"/>
                      <a:pt x="176" y="77"/>
                      <a:pt x="176" y="77"/>
                    </a:cubicBezTo>
                    <a:cubicBezTo>
                      <a:pt x="176" y="77"/>
                      <a:pt x="176" y="77"/>
                      <a:pt x="176" y="77"/>
                    </a:cubicBezTo>
                    <a:close/>
                    <a:moveTo>
                      <a:pt x="174" y="77"/>
                    </a:moveTo>
                    <a:cubicBezTo>
                      <a:pt x="174" y="77"/>
                      <a:pt x="174" y="77"/>
                      <a:pt x="174" y="77"/>
                    </a:cubicBezTo>
                    <a:cubicBezTo>
                      <a:pt x="174" y="77"/>
                      <a:pt x="174" y="77"/>
                      <a:pt x="174" y="77"/>
                    </a:cubicBezTo>
                    <a:close/>
                    <a:moveTo>
                      <a:pt x="172" y="63"/>
                    </a:moveTo>
                    <a:cubicBezTo>
                      <a:pt x="172" y="63"/>
                      <a:pt x="172" y="63"/>
                      <a:pt x="172" y="63"/>
                    </a:cubicBezTo>
                    <a:cubicBezTo>
                      <a:pt x="172" y="63"/>
                      <a:pt x="172" y="63"/>
                      <a:pt x="172" y="63"/>
                    </a:cubicBezTo>
                    <a:cubicBezTo>
                      <a:pt x="172" y="63"/>
                      <a:pt x="172" y="63"/>
                      <a:pt x="172" y="63"/>
                    </a:cubicBezTo>
                    <a:cubicBezTo>
                      <a:pt x="172" y="63"/>
                      <a:pt x="172" y="63"/>
                      <a:pt x="172" y="63"/>
                    </a:cubicBezTo>
                    <a:cubicBezTo>
                      <a:pt x="172" y="63"/>
                      <a:pt x="172" y="63"/>
                      <a:pt x="172" y="63"/>
                    </a:cubicBezTo>
                    <a:cubicBezTo>
                      <a:pt x="172" y="63"/>
                      <a:pt x="172" y="63"/>
                      <a:pt x="172" y="63"/>
                    </a:cubicBezTo>
                    <a:cubicBezTo>
                      <a:pt x="172" y="63"/>
                      <a:pt x="172" y="63"/>
                      <a:pt x="172" y="63"/>
                    </a:cubicBezTo>
                    <a:cubicBezTo>
                      <a:pt x="172" y="63"/>
                      <a:pt x="172" y="63"/>
                      <a:pt x="172" y="63"/>
                    </a:cubicBezTo>
                    <a:cubicBezTo>
                      <a:pt x="172" y="63"/>
                      <a:pt x="172" y="63"/>
                      <a:pt x="172" y="63"/>
                    </a:cubicBezTo>
                    <a:cubicBezTo>
                      <a:pt x="172" y="63"/>
                      <a:pt x="172" y="63"/>
                      <a:pt x="173" y="63"/>
                    </a:cubicBezTo>
                    <a:cubicBezTo>
                      <a:pt x="173" y="63"/>
                      <a:pt x="173" y="63"/>
                      <a:pt x="173" y="63"/>
                    </a:cubicBezTo>
                    <a:cubicBezTo>
                      <a:pt x="173" y="63"/>
                      <a:pt x="173" y="62"/>
                      <a:pt x="173" y="62"/>
                    </a:cubicBezTo>
                    <a:cubicBezTo>
                      <a:pt x="173" y="62"/>
                      <a:pt x="173" y="62"/>
                      <a:pt x="173" y="62"/>
                    </a:cubicBezTo>
                    <a:cubicBezTo>
                      <a:pt x="173" y="62"/>
                      <a:pt x="173" y="62"/>
                      <a:pt x="173" y="62"/>
                    </a:cubicBezTo>
                    <a:cubicBezTo>
                      <a:pt x="173" y="62"/>
                      <a:pt x="173" y="62"/>
                      <a:pt x="173" y="62"/>
                    </a:cubicBezTo>
                    <a:cubicBezTo>
                      <a:pt x="173" y="62"/>
                      <a:pt x="173" y="62"/>
                      <a:pt x="173" y="62"/>
                    </a:cubicBezTo>
                    <a:cubicBezTo>
                      <a:pt x="173" y="62"/>
                      <a:pt x="173" y="62"/>
                      <a:pt x="173" y="62"/>
                    </a:cubicBezTo>
                    <a:cubicBezTo>
                      <a:pt x="173" y="62"/>
                      <a:pt x="173" y="62"/>
                      <a:pt x="173" y="62"/>
                    </a:cubicBezTo>
                    <a:cubicBezTo>
                      <a:pt x="173" y="62"/>
                      <a:pt x="173" y="62"/>
                      <a:pt x="173" y="62"/>
                    </a:cubicBezTo>
                    <a:cubicBezTo>
                      <a:pt x="173" y="62"/>
                      <a:pt x="173" y="61"/>
                      <a:pt x="173" y="61"/>
                    </a:cubicBezTo>
                    <a:cubicBezTo>
                      <a:pt x="173" y="61"/>
                      <a:pt x="173" y="61"/>
                      <a:pt x="173" y="61"/>
                    </a:cubicBezTo>
                    <a:cubicBezTo>
                      <a:pt x="173" y="61"/>
                      <a:pt x="173" y="61"/>
                      <a:pt x="173" y="61"/>
                    </a:cubicBezTo>
                    <a:cubicBezTo>
                      <a:pt x="173" y="61"/>
                      <a:pt x="173" y="61"/>
                      <a:pt x="173" y="61"/>
                    </a:cubicBezTo>
                    <a:cubicBezTo>
                      <a:pt x="173" y="61"/>
                      <a:pt x="173" y="61"/>
                      <a:pt x="173" y="61"/>
                    </a:cubicBezTo>
                    <a:cubicBezTo>
                      <a:pt x="173" y="61"/>
                      <a:pt x="173" y="61"/>
                      <a:pt x="173" y="61"/>
                    </a:cubicBezTo>
                    <a:cubicBezTo>
                      <a:pt x="173" y="61"/>
                      <a:pt x="173" y="61"/>
                      <a:pt x="173" y="61"/>
                    </a:cubicBezTo>
                    <a:cubicBezTo>
                      <a:pt x="173" y="61"/>
                      <a:pt x="173" y="61"/>
                      <a:pt x="173" y="61"/>
                    </a:cubicBezTo>
                    <a:cubicBezTo>
                      <a:pt x="173" y="61"/>
                      <a:pt x="173" y="61"/>
                      <a:pt x="173" y="61"/>
                    </a:cubicBezTo>
                    <a:cubicBezTo>
                      <a:pt x="173" y="61"/>
                      <a:pt x="173" y="61"/>
                      <a:pt x="173" y="61"/>
                    </a:cubicBezTo>
                    <a:cubicBezTo>
                      <a:pt x="173" y="61"/>
                      <a:pt x="173" y="61"/>
                      <a:pt x="173" y="61"/>
                    </a:cubicBezTo>
                    <a:cubicBezTo>
                      <a:pt x="173" y="61"/>
                      <a:pt x="173" y="61"/>
                      <a:pt x="173" y="61"/>
                    </a:cubicBezTo>
                    <a:cubicBezTo>
                      <a:pt x="173" y="61"/>
                      <a:pt x="173" y="61"/>
                      <a:pt x="173" y="62"/>
                    </a:cubicBezTo>
                    <a:cubicBezTo>
                      <a:pt x="173" y="62"/>
                      <a:pt x="173" y="62"/>
                      <a:pt x="173" y="62"/>
                    </a:cubicBezTo>
                    <a:cubicBezTo>
                      <a:pt x="173" y="62"/>
                      <a:pt x="173" y="62"/>
                      <a:pt x="173" y="62"/>
                    </a:cubicBezTo>
                    <a:cubicBezTo>
                      <a:pt x="173" y="62"/>
                      <a:pt x="173" y="62"/>
                      <a:pt x="173" y="62"/>
                    </a:cubicBezTo>
                    <a:cubicBezTo>
                      <a:pt x="173" y="62"/>
                      <a:pt x="173" y="62"/>
                      <a:pt x="173" y="62"/>
                    </a:cubicBezTo>
                    <a:cubicBezTo>
                      <a:pt x="173" y="62"/>
                      <a:pt x="173" y="62"/>
                      <a:pt x="173" y="62"/>
                    </a:cubicBezTo>
                    <a:cubicBezTo>
                      <a:pt x="173" y="62"/>
                      <a:pt x="173" y="62"/>
                      <a:pt x="173" y="62"/>
                    </a:cubicBezTo>
                    <a:cubicBezTo>
                      <a:pt x="173" y="62"/>
                      <a:pt x="173" y="62"/>
                      <a:pt x="173" y="62"/>
                    </a:cubicBezTo>
                    <a:cubicBezTo>
                      <a:pt x="173" y="62"/>
                      <a:pt x="173" y="62"/>
                      <a:pt x="173" y="62"/>
                    </a:cubicBezTo>
                    <a:cubicBezTo>
                      <a:pt x="173" y="62"/>
                      <a:pt x="173" y="62"/>
                      <a:pt x="173" y="62"/>
                    </a:cubicBezTo>
                    <a:cubicBezTo>
                      <a:pt x="173" y="62"/>
                      <a:pt x="172" y="62"/>
                      <a:pt x="172" y="62"/>
                    </a:cubicBezTo>
                    <a:cubicBezTo>
                      <a:pt x="172" y="62"/>
                      <a:pt x="172" y="62"/>
                      <a:pt x="172" y="62"/>
                    </a:cubicBezTo>
                    <a:cubicBezTo>
                      <a:pt x="172" y="62"/>
                      <a:pt x="172" y="62"/>
                      <a:pt x="172" y="63"/>
                    </a:cubicBezTo>
                    <a:cubicBezTo>
                      <a:pt x="172" y="63"/>
                      <a:pt x="172" y="63"/>
                      <a:pt x="172" y="63"/>
                    </a:cubicBezTo>
                    <a:cubicBezTo>
                      <a:pt x="172" y="63"/>
                      <a:pt x="172" y="63"/>
                      <a:pt x="172" y="63"/>
                    </a:cubicBezTo>
                    <a:cubicBezTo>
                      <a:pt x="172" y="63"/>
                      <a:pt x="172" y="63"/>
                      <a:pt x="172" y="63"/>
                    </a:cubicBezTo>
                    <a:cubicBezTo>
                      <a:pt x="172" y="63"/>
                      <a:pt x="172" y="63"/>
                      <a:pt x="172" y="63"/>
                    </a:cubicBezTo>
                    <a:cubicBezTo>
                      <a:pt x="172" y="63"/>
                      <a:pt x="172" y="63"/>
                      <a:pt x="172" y="63"/>
                    </a:cubicBezTo>
                    <a:close/>
                    <a:moveTo>
                      <a:pt x="172" y="63"/>
                    </a:moveTo>
                    <a:cubicBezTo>
                      <a:pt x="172" y="63"/>
                      <a:pt x="172" y="63"/>
                      <a:pt x="172" y="63"/>
                    </a:cubicBezTo>
                    <a:cubicBezTo>
                      <a:pt x="172" y="63"/>
                      <a:pt x="172" y="63"/>
                      <a:pt x="172" y="63"/>
                    </a:cubicBezTo>
                    <a:close/>
                    <a:moveTo>
                      <a:pt x="37" y="55"/>
                    </a:moveTo>
                    <a:cubicBezTo>
                      <a:pt x="37" y="55"/>
                      <a:pt x="37" y="55"/>
                      <a:pt x="37" y="55"/>
                    </a:cubicBezTo>
                    <a:cubicBezTo>
                      <a:pt x="37" y="55"/>
                      <a:pt x="36" y="55"/>
                      <a:pt x="36" y="55"/>
                    </a:cubicBezTo>
                    <a:cubicBezTo>
                      <a:pt x="36" y="55"/>
                      <a:pt x="36" y="55"/>
                      <a:pt x="36" y="55"/>
                    </a:cubicBezTo>
                    <a:cubicBezTo>
                      <a:pt x="36" y="55"/>
                      <a:pt x="36" y="55"/>
                      <a:pt x="36" y="55"/>
                    </a:cubicBezTo>
                    <a:cubicBezTo>
                      <a:pt x="36" y="55"/>
                      <a:pt x="36" y="55"/>
                      <a:pt x="36" y="55"/>
                    </a:cubicBezTo>
                    <a:cubicBezTo>
                      <a:pt x="36" y="56"/>
                      <a:pt x="36" y="56"/>
                      <a:pt x="36" y="56"/>
                    </a:cubicBezTo>
                    <a:cubicBezTo>
                      <a:pt x="36" y="56"/>
                      <a:pt x="36" y="56"/>
                      <a:pt x="36" y="56"/>
                    </a:cubicBezTo>
                    <a:cubicBezTo>
                      <a:pt x="36" y="56"/>
                      <a:pt x="36" y="56"/>
                      <a:pt x="36" y="56"/>
                    </a:cubicBezTo>
                    <a:cubicBezTo>
                      <a:pt x="36" y="56"/>
                      <a:pt x="36" y="56"/>
                      <a:pt x="36" y="56"/>
                    </a:cubicBezTo>
                    <a:cubicBezTo>
                      <a:pt x="36" y="56"/>
                      <a:pt x="36" y="56"/>
                      <a:pt x="36" y="56"/>
                    </a:cubicBezTo>
                    <a:cubicBezTo>
                      <a:pt x="36" y="56"/>
                      <a:pt x="36" y="56"/>
                      <a:pt x="36" y="56"/>
                    </a:cubicBezTo>
                    <a:cubicBezTo>
                      <a:pt x="36" y="56"/>
                      <a:pt x="36" y="56"/>
                      <a:pt x="36" y="56"/>
                    </a:cubicBezTo>
                    <a:cubicBezTo>
                      <a:pt x="36" y="56"/>
                      <a:pt x="36" y="56"/>
                      <a:pt x="36" y="56"/>
                    </a:cubicBezTo>
                    <a:cubicBezTo>
                      <a:pt x="36" y="56"/>
                      <a:pt x="36" y="56"/>
                      <a:pt x="37" y="56"/>
                    </a:cubicBezTo>
                    <a:cubicBezTo>
                      <a:pt x="37" y="56"/>
                      <a:pt x="37" y="56"/>
                      <a:pt x="37" y="56"/>
                    </a:cubicBezTo>
                    <a:cubicBezTo>
                      <a:pt x="37" y="56"/>
                      <a:pt x="37" y="56"/>
                      <a:pt x="37" y="56"/>
                    </a:cubicBezTo>
                    <a:cubicBezTo>
                      <a:pt x="37" y="56"/>
                      <a:pt x="37" y="56"/>
                      <a:pt x="37" y="56"/>
                    </a:cubicBezTo>
                    <a:cubicBezTo>
                      <a:pt x="37" y="56"/>
                      <a:pt x="37" y="56"/>
                      <a:pt x="37" y="56"/>
                    </a:cubicBezTo>
                    <a:cubicBezTo>
                      <a:pt x="37" y="56"/>
                      <a:pt x="37" y="56"/>
                      <a:pt x="37" y="56"/>
                    </a:cubicBezTo>
                    <a:cubicBezTo>
                      <a:pt x="37" y="56"/>
                      <a:pt x="37" y="56"/>
                      <a:pt x="37" y="55"/>
                    </a:cubicBezTo>
                    <a:close/>
                    <a:moveTo>
                      <a:pt x="174" y="59"/>
                    </a:moveTo>
                    <a:cubicBezTo>
                      <a:pt x="174" y="59"/>
                      <a:pt x="174" y="59"/>
                      <a:pt x="174" y="59"/>
                    </a:cubicBezTo>
                    <a:cubicBezTo>
                      <a:pt x="174" y="59"/>
                      <a:pt x="174" y="59"/>
                      <a:pt x="174" y="59"/>
                    </a:cubicBezTo>
                    <a:close/>
                    <a:moveTo>
                      <a:pt x="174" y="60"/>
                    </a:moveTo>
                    <a:cubicBezTo>
                      <a:pt x="174" y="60"/>
                      <a:pt x="174" y="60"/>
                      <a:pt x="174" y="60"/>
                    </a:cubicBezTo>
                    <a:cubicBezTo>
                      <a:pt x="174" y="60"/>
                      <a:pt x="174" y="60"/>
                      <a:pt x="174" y="60"/>
                    </a:cubicBezTo>
                    <a:close/>
                    <a:moveTo>
                      <a:pt x="174" y="60"/>
                    </a:moveTo>
                    <a:cubicBezTo>
                      <a:pt x="174" y="60"/>
                      <a:pt x="174" y="60"/>
                      <a:pt x="174" y="60"/>
                    </a:cubicBezTo>
                    <a:cubicBezTo>
                      <a:pt x="174" y="60"/>
                      <a:pt x="174" y="60"/>
                      <a:pt x="174" y="60"/>
                    </a:cubicBezTo>
                    <a:cubicBezTo>
                      <a:pt x="174" y="60"/>
                      <a:pt x="174" y="60"/>
                      <a:pt x="174" y="60"/>
                    </a:cubicBezTo>
                    <a:cubicBezTo>
                      <a:pt x="174" y="60"/>
                      <a:pt x="174" y="60"/>
                      <a:pt x="174" y="60"/>
                    </a:cubicBezTo>
                    <a:cubicBezTo>
                      <a:pt x="174" y="60"/>
                      <a:pt x="174" y="60"/>
                      <a:pt x="174" y="60"/>
                    </a:cubicBezTo>
                    <a:cubicBezTo>
                      <a:pt x="174" y="60"/>
                      <a:pt x="174" y="60"/>
                      <a:pt x="174" y="60"/>
                    </a:cubicBezTo>
                    <a:cubicBezTo>
                      <a:pt x="174" y="60"/>
                      <a:pt x="174" y="60"/>
                      <a:pt x="174" y="60"/>
                    </a:cubicBezTo>
                    <a:cubicBezTo>
                      <a:pt x="174" y="60"/>
                      <a:pt x="174" y="60"/>
                      <a:pt x="174" y="60"/>
                    </a:cubicBezTo>
                    <a:cubicBezTo>
                      <a:pt x="174" y="60"/>
                      <a:pt x="174" y="60"/>
                      <a:pt x="174" y="60"/>
                    </a:cubicBezTo>
                    <a:cubicBezTo>
                      <a:pt x="175" y="60"/>
                      <a:pt x="175" y="60"/>
                      <a:pt x="175" y="60"/>
                    </a:cubicBezTo>
                    <a:cubicBezTo>
                      <a:pt x="175" y="60"/>
                      <a:pt x="175" y="60"/>
                      <a:pt x="175" y="60"/>
                    </a:cubicBezTo>
                    <a:cubicBezTo>
                      <a:pt x="174" y="59"/>
                      <a:pt x="174" y="59"/>
                      <a:pt x="174" y="59"/>
                    </a:cubicBezTo>
                    <a:cubicBezTo>
                      <a:pt x="174" y="59"/>
                      <a:pt x="174" y="59"/>
                      <a:pt x="174" y="60"/>
                    </a:cubicBezTo>
                    <a:close/>
                    <a:moveTo>
                      <a:pt x="174" y="60"/>
                    </a:moveTo>
                    <a:cubicBezTo>
                      <a:pt x="174" y="60"/>
                      <a:pt x="174" y="60"/>
                      <a:pt x="174" y="60"/>
                    </a:cubicBezTo>
                    <a:cubicBezTo>
                      <a:pt x="174" y="60"/>
                      <a:pt x="174" y="60"/>
                      <a:pt x="174" y="60"/>
                    </a:cubicBezTo>
                    <a:close/>
                    <a:moveTo>
                      <a:pt x="173" y="78"/>
                    </a:moveTo>
                    <a:cubicBezTo>
                      <a:pt x="173" y="78"/>
                      <a:pt x="173" y="78"/>
                      <a:pt x="173" y="78"/>
                    </a:cubicBezTo>
                    <a:cubicBezTo>
                      <a:pt x="173" y="78"/>
                      <a:pt x="173" y="78"/>
                      <a:pt x="173" y="78"/>
                    </a:cubicBezTo>
                    <a:cubicBezTo>
                      <a:pt x="173" y="78"/>
                      <a:pt x="173" y="78"/>
                      <a:pt x="173" y="78"/>
                    </a:cubicBezTo>
                    <a:cubicBezTo>
                      <a:pt x="174" y="78"/>
                      <a:pt x="174" y="78"/>
                      <a:pt x="174" y="78"/>
                    </a:cubicBezTo>
                    <a:cubicBezTo>
                      <a:pt x="174" y="78"/>
                      <a:pt x="174" y="78"/>
                      <a:pt x="174" y="78"/>
                    </a:cubicBezTo>
                    <a:cubicBezTo>
                      <a:pt x="174" y="78"/>
                      <a:pt x="174" y="78"/>
                      <a:pt x="174" y="78"/>
                    </a:cubicBezTo>
                    <a:cubicBezTo>
                      <a:pt x="174" y="78"/>
                      <a:pt x="174" y="78"/>
                      <a:pt x="174" y="78"/>
                    </a:cubicBezTo>
                    <a:cubicBezTo>
                      <a:pt x="174" y="78"/>
                      <a:pt x="174" y="78"/>
                      <a:pt x="174" y="78"/>
                    </a:cubicBezTo>
                    <a:cubicBezTo>
                      <a:pt x="174" y="78"/>
                      <a:pt x="174" y="78"/>
                      <a:pt x="174" y="78"/>
                    </a:cubicBezTo>
                    <a:cubicBezTo>
                      <a:pt x="174" y="78"/>
                      <a:pt x="174" y="78"/>
                      <a:pt x="174" y="78"/>
                    </a:cubicBezTo>
                    <a:cubicBezTo>
                      <a:pt x="174" y="78"/>
                      <a:pt x="174" y="78"/>
                      <a:pt x="174" y="78"/>
                    </a:cubicBezTo>
                    <a:cubicBezTo>
                      <a:pt x="174" y="78"/>
                      <a:pt x="174" y="78"/>
                      <a:pt x="174" y="78"/>
                    </a:cubicBezTo>
                    <a:cubicBezTo>
                      <a:pt x="174" y="77"/>
                      <a:pt x="173" y="77"/>
                      <a:pt x="173" y="77"/>
                    </a:cubicBezTo>
                    <a:cubicBezTo>
                      <a:pt x="173" y="78"/>
                      <a:pt x="173" y="78"/>
                      <a:pt x="173" y="78"/>
                    </a:cubicBezTo>
                    <a:cubicBezTo>
                      <a:pt x="173" y="78"/>
                      <a:pt x="173" y="78"/>
                      <a:pt x="173" y="78"/>
                    </a:cubicBezTo>
                    <a:cubicBezTo>
                      <a:pt x="173" y="78"/>
                      <a:pt x="173" y="78"/>
                      <a:pt x="173" y="78"/>
                    </a:cubicBezTo>
                    <a:close/>
                    <a:moveTo>
                      <a:pt x="173" y="78"/>
                    </a:moveTo>
                    <a:cubicBezTo>
                      <a:pt x="173" y="78"/>
                      <a:pt x="173" y="78"/>
                      <a:pt x="173" y="78"/>
                    </a:cubicBezTo>
                    <a:cubicBezTo>
                      <a:pt x="173" y="78"/>
                      <a:pt x="173" y="78"/>
                      <a:pt x="173" y="78"/>
                    </a:cubicBezTo>
                    <a:close/>
                    <a:moveTo>
                      <a:pt x="50" y="35"/>
                    </a:moveTo>
                    <a:cubicBezTo>
                      <a:pt x="50" y="35"/>
                      <a:pt x="50" y="35"/>
                      <a:pt x="50" y="35"/>
                    </a:cubicBezTo>
                    <a:cubicBezTo>
                      <a:pt x="50" y="35"/>
                      <a:pt x="50" y="35"/>
                      <a:pt x="50" y="35"/>
                    </a:cubicBezTo>
                    <a:close/>
                    <a:moveTo>
                      <a:pt x="49" y="35"/>
                    </a:moveTo>
                    <a:cubicBezTo>
                      <a:pt x="49" y="35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lose/>
                    <a:moveTo>
                      <a:pt x="49" y="35"/>
                    </a:moveTo>
                    <a:cubicBezTo>
                      <a:pt x="49" y="35"/>
                      <a:pt x="49" y="35"/>
                      <a:pt x="49" y="35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50" y="34"/>
                      <a:pt x="49" y="35"/>
                      <a:pt x="49" y="34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49" y="34"/>
                      <a:pt x="49" y="34"/>
                      <a:pt x="48" y="34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lose/>
                    <a:moveTo>
                      <a:pt x="49" y="34"/>
                    </a:moveTo>
                    <a:cubicBezTo>
                      <a:pt x="49" y="34"/>
                      <a:pt x="49" y="34"/>
                      <a:pt x="49" y="34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49" y="34"/>
                      <a:pt x="49" y="34"/>
                      <a:pt x="49" y="34"/>
                    </a:cubicBezTo>
                    <a:close/>
                    <a:moveTo>
                      <a:pt x="43" y="55"/>
                    </a:moveTo>
                    <a:cubicBezTo>
                      <a:pt x="43" y="55"/>
                      <a:pt x="43" y="55"/>
                      <a:pt x="43" y="55"/>
                    </a:cubicBezTo>
                    <a:cubicBezTo>
                      <a:pt x="43" y="55"/>
                      <a:pt x="43" y="55"/>
                      <a:pt x="43" y="55"/>
                    </a:cubicBezTo>
                    <a:close/>
                    <a:moveTo>
                      <a:pt x="44" y="56"/>
                    </a:moveTo>
                    <a:cubicBezTo>
                      <a:pt x="44" y="56"/>
                      <a:pt x="44" y="56"/>
                      <a:pt x="44" y="56"/>
                    </a:cubicBezTo>
                    <a:cubicBezTo>
                      <a:pt x="44" y="56"/>
                      <a:pt x="45" y="56"/>
                      <a:pt x="45" y="56"/>
                    </a:cubicBezTo>
                    <a:cubicBezTo>
                      <a:pt x="45" y="56"/>
                      <a:pt x="45" y="56"/>
                      <a:pt x="45" y="55"/>
                    </a:cubicBezTo>
                    <a:cubicBezTo>
                      <a:pt x="44" y="55"/>
                      <a:pt x="44" y="55"/>
                      <a:pt x="44" y="55"/>
                    </a:cubicBezTo>
                    <a:cubicBezTo>
                      <a:pt x="44" y="55"/>
                      <a:pt x="44" y="55"/>
                      <a:pt x="44" y="55"/>
                    </a:cubicBezTo>
                    <a:cubicBezTo>
                      <a:pt x="44" y="55"/>
                      <a:pt x="44" y="55"/>
                      <a:pt x="43" y="55"/>
                    </a:cubicBezTo>
                    <a:cubicBezTo>
                      <a:pt x="43" y="56"/>
                      <a:pt x="43" y="56"/>
                      <a:pt x="44" y="56"/>
                    </a:cubicBezTo>
                    <a:cubicBezTo>
                      <a:pt x="44" y="56"/>
                      <a:pt x="44" y="56"/>
                      <a:pt x="44" y="56"/>
                    </a:cubicBezTo>
                    <a:cubicBezTo>
                      <a:pt x="44" y="56"/>
                      <a:pt x="44" y="56"/>
                      <a:pt x="44" y="56"/>
                    </a:cubicBezTo>
                    <a:close/>
                    <a:moveTo>
                      <a:pt x="198" y="75"/>
                    </a:moveTo>
                    <a:cubicBezTo>
                      <a:pt x="198" y="75"/>
                      <a:pt x="198" y="75"/>
                      <a:pt x="198" y="75"/>
                    </a:cubicBezTo>
                    <a:cubicBezTo>
                      <a:pt x="198" y="75"/>
                      <a:pt x="198" y="75"/>
                      <a:pt x="198" y="75"/>
                    </a:cubicBezTo>
                    <a:cubicBezTo>
                      <a:pt x="198" y="75"/>
                      <a:pt x="198" y="75"/>
                      <a:pt x="198" y="75"/>
                    </a:cubicBezTo>
                    <a:cubicBezTo>
                      <a:pt x="198" y="75"/>
                      <a:pt x="199" y="75"/>
                      <a:pt x="199" y="75"/>
                    </a:cubicBezTo>
                    <a:cubicBezTo>
                      <a:pt x="199" y="75"/>
                      <a:pt x="199" y="75"/>
                      <a:pt x="199" y="75"/>
                    </a:cubicBezTo>
                    <a:cubicBezTo>
                      <a:pt x="199" y="76"/>
                      <a:pt x="199" y="76"/>
                      <a:pt x="199" y="75"/>
                    </a:cubicBezTo>
                    <a:cubicBezTo>
                      <a:pt x="199" y="75"/>
                      <a:pt x="199" y="75"/>
                      <a:pt x="199" y="75"/>
                    </a:cubicBezTo>
                    <a:cubicBezTo>
                      <a:pt x="199" y="75"/>
                      <a:pt x="199" y="75"/>
                      <a:pt x="199" y="75"/>
                    </a:cubicBezTo>
                    <a:cubicBezTo>
                      <a:pt x="199" y="75"/>
                      <a:pt x="199" y="75"/>
                      <a:pt x="199" y="75"/>
                    </a:cubicBezTo>
                    <a:cubicBezTo>
                      <a:pt x="199" y="75"/>
                      <a:pt x="199" y="75"/>
                      <a:pt x="199" y="75"/>
                    </a:cubicBezTo>
                    <a:cubicBezTo>
                      <a:pt x="199" y="75"/>
                      <a:pt x="199" y="75"/>
                      <a:pt x="199" y="75"/>
                    </a:cubicBezTo>
                    <a:cubicBezTo>
                      <a:pt x="199" y="75"/>
                      <a:pt x="199" y="75"/>
                      <a:pt x="199" y="75"/>
                    </a:cubicBezTo>
                    <a:cubicBezTo>
                      <a:pt x="199" y="75"/>
                      <a:pt x="199" y="75"/>
                      <a:pt x="199" y="75"/>
                    </a:cubicBezTo>
                    <a:cubicBezTo>
                      <a:pt x="198" y="75"/>
                      <a:pt x="198" y="74"/>
                      <a:pt x="198" y="74"/>
                    </a:cubicBezTo>
                    <a:cubicBezTo>
                      <a:pt x="198" y="74"/>
                      <a:pt x="198" y="74"/>
                      <a:pt x="198" y="74"/>
                    </a:cubicBezTo>
                    <a:cubicBezTo>
                      <a:pt x="198" y="74"/>
                      <a:pt x="198" y="74"/>
                      <a:pt x="198" y="74"/>
                    </a:cubicBezTo>
                    <a:cubicBezTo>
                      <a:pt x="198" y="74"/>
                      <a:pt x="198" y="74"/>
                      <a:pt x="198" y="74"/>
                    </a:cubicBezTo>
                    <a:cubicBezTo>
                      <a:pt x="198" y="74"/>
                      <a:pt x="198" y="74"/>
                      <a:pt x="198" y="74"/>
                    </a:cubicBezTo>
                    <a:cubicBezTo>
                      <a:pt x="198" y="74"/>
                      <a:pt x="198" y="74"/>
                      <a:pt x="198" y="74"/>
                    </a:cubicBezTo>
                    <a:cubicBezTo>
                      <a:pt x="198" y="74"/>
                      <a:pt x="198" y="74"/>
                      <a:pt x="198" y="75"/>
                    </a:cubicBezTo>
                    <a:close/>
                    <a:moveTo>
                      <a:pt x="198" y="75"/>
                    </a:moveTo>
                    <a:cubicBezTo>
                      <a:pt x="198" y="75"/>
                      <a:pt x="198" y="75"/>
                      <a:pt x="198" y="75"/>
                    </a:cubicBezTo>
                    <a:cubicBezTo>
                      <a:pt x="198" y="75"/>
                      <a:pt x="198" y="75"/>
                      <a:pt x="198" y="75"/>
                    </a:cubicBezTo>
                    <a:close/>
                    <a:moveTo>
                      <a:pt x="199" y="75"/>
                    </a:moveTo>
                    <a:cubicBezTo>
                      <a:pt x="199" y="75"/>
                      <a:pt x="199" y="75"/>
                      <a:pt x="199" y="75"/>
                    </a:cubicBezTo>
                    <a:cubicBezTo>
                      <a:pt x="199" y="75"/>
                      <a:pt x="199" y="75"/>
                      <a:pt x="199" y="75"/>
                    </a:cubicBezTo>
                    <a:close/>
                    <a:moveTo>
                      <a:pt x="179" y="73"/>
                    </a:moveTo>
                    <a:cubicBezTo>
                      <a:pt x="179" y="73"/>
                      <a:pt x="179" y="72"/>
                      <a:pt x="179" y="72"/>
                    </a:cubicBezTo>
                    <a:cubicBezTo>
                      <a:pt x="179" y="72"/>
                      <a:pt x="179" y="72"/>
                      <a:pt x="178" y="72"/>
                    </a:cubicBezTo>
                    <a:cubicBezTo>
                      <a:pt x="178" y="73"/>
                      <a:pt x="178" y="73"/>
                      <a:pt x="178" y="73"/>
                    </a:cubicBezTo>
                    <a:cubicBezTo>
                      <a:pt x="178" y="73"/>
                      <a:pt x="178" y="73"/>
                      <a:pt x="178" y="73"/>
                    </a:cubicBezTo>
                    <a:cubicBezTo>
                      <a:pt x="178" y="73"/>
                      <a:pt x="178" y="73"/>
                      <a:pt x="178" y="73"/>
                    </a:cubicBezTo>
                    <a:cubicBezTo>
                      <a:pt x="178" y="73"/>
                      <a:pt x="178" y="73"/>
                      <a:pt x="178" y="73"/>
                    </a:cubicBezTo>
                    <a:cubicBezTo>
                      <a:pt x="179" y="73"/>
                      <a:pt x="179" y="73"/>
                      <a:pt x="179" y="73"/>
                    </a:cubicBezTo>
                    <a:cubicBezTo>
                      <a:pt x="179" y="73"/>
                      <a:pt x="179" y="73"/>
                      <a:pt x="179" y="73"/>
                    </a:cubicBezTo>
                    <a:cubicBezTo>
                      <a:pt x="179" y="73"/>
                      <a:pt x="179" y="73"/>
                      <a:pt x="179" y="73"/>
                    </a:cubicBezTo>
                    <a:cubicBezTo>
                      <a:pt x="179" y="73"/>
                      <a:pt x="179" y="73"/>
                      <a:pt x="179" y="73"/>
                    </a:cubicBezTo>
                    <a:cubicBezTo>
                      <a:pt x="179" y="73"/>
                      <a:pt x="179" y="73"/>
                      <a:pt x="179" y="73"/>
                    </a:cubicBezTo>
                    <a:close/>
                    <a:moveTo>
                      <a:pt x="179" y="73"/>
                    </a:moveTo>
                    <a:cubicBezTo>
                      <a:pt x="179" y="73"/>
                      <a:pt x="179" y="73"/>
                      <a:pt x="179" y="73"/>
                    </a:cubicBezTo>
                    <a:cubicBezTo>
                      <a:pt x="179" y="73"/>
                      <a:pt x="179" y="73"/>
                      <a:pt x="179" y="73"/>
                    </a:cubicBezTo>
                    <a:close/>
                    <a:moveTo>
                      <a:pt x="179" y="73"/>
                    </a:moveTo>
                    <a:cubicBezTo>
                      <a:pt x="179" y="73"/>
                      <a:pt x="179" y="73"/>
                      <a:pt x="179" y="73"/>
                    </a:cubicBezTo>
                    <a:cubicBezTo>
                      <a:pt x="179" y="73"/>
                      <a:pt x="179" y="73"/>
                      <a:pt x="179" y="73"/>
                    </a:cubicBezTo>
                    <a:close/>
                    <a:moveTo>
                      <a:pt x="182" y="79"/>
                    </a:moveTo>
                    <a:cubicBezTo>
                      <a:pt x="182" y="79"/>
                      <a:pt x="182" y="79"/>
                      <a:pt x="182" y="79"/>
                    </a:cubicBezTo>
                    <a:cubicBezTo>
                      <a:pt x="181" y="79"/>
                      <a:pt x="181" y="79"/>
                      <a:pt x="181" y="79"/>
                    </a:cubicBezTo>
                    <a:cubicBezTo>
                      <a:pt x="181" y="79"/>
                      <a:pt x="181" y="79"/>
                      <a:pt x="181" y="79"/>
                    </a:cubicBezTo>
                    <a:cubicBezTo>
                      <a:pt x="181" y="79"/>
                      <a:pt x="181" y="79"/>
                      <a:pt x="181" y="79"/>
                    </a:cubicBezTo>
                    <a:cubicBezTo>
                      <a:pt x="181" y="79"/>
                      <a:pt x="181" y="79"/>
                      <a:pt x="181" y="79"/>
                    </a:cubicBezTo>
                    <a:cubicBezTo>
                      <a:pt x="181" y="79"/>
                      <a:pt x="181" y="79"/>
                      <a:pt x="181" y="79"/>
                    </a:cubicBezTo>
                    <a:cubicBezTo>
                      <a:pt x="181" y="79"/>
                      <a:pt x="181" y="79"/>
                      <a:pt x="181" y="79"/>
                    </a:cubicBezTo>
                    <a:cubicBezTo>
                      <a:pt x="181" y="79"/>
                      <a:pt x="181" y="79"/>
                      <a:pt x="181" y="79"/>
                    </a:cubicBezTo>
                    <a:cubicBezTo>
                      <a:pt x="181" y="80"/>
                      <a:pt x="181" y="79"/>
                      <a:pt x="181" y="80"/>
                    </a:cubicBezTo>
                    <a:cubicBezTo>
                      <a:pt x="181" y="79"/>
                      <a:pt x="182" y="79"/>
                      <a:pt x="182" y="79"/>
                    </a:cubicBezTo>
                    <a:close/>
                    <a:moveTo>
                      <a:pt x="206" y="82"/>
                    </a:moveTo>
                    <a:cubicBezTo>
                      <a:pt x="206" y="82"/>
                      <a:pt x="206" y="82"/>
                      <a:pt x="206" y="82"/>
                    </a:cubicBezTo>
                    <a:cubicBezTo>
                      <a:pt x="206" y="83"/>
                      <a:pt x="206" y="83"/>
                      <a:pt x="206" y="83"/>
                    </a:cubicBezTo>
                    <a:cubicBezTo>
                      <a:pt x="206" y="83"/>
                      <a:pt x="206" y="83"/>
                      <a:pt x="206" y="83"/>
                    </a:cubicBezTo>
                    <a:cubicBezTo>
                      <a:pt x="206" y="83"/>
                      <a:pt x="206" y="83"/>
                      <a:pt x="206" y="83"/>
                    </a:cubicBezTo>
                    <a:cubicBezTo>
                      <a:pt x="206" y="83"/>
                      <a:pt x="206" y="82"/>
                      <a:pt x="206" y="82"/>
                    </a:cubicBezTo>
                    <a:cubicBezTo>
                      <a:pt x="206" y="82"/>
                      <a:pt x="206" y="82"/>
                      <a:pt x="206" y="82"/>
                    </a:cubicBezTo>
                    <a:cubicBezTo>
                      <a:pt x="206" y="82"/>
                      <a:pt x="206" y="82"/>
                      <a:pt x="206" y="82"/>
                    </a:cubicBezTo>
                    <a:cubicBezTo>
                      <a:pt x="206" y="82"/>
                      <a:pt x="206" y="82"/>
                      <a:pt x="206" y="82"/>
                    </a:cubicBezTo>
                    <a:cubicBezTo>
                      <a:pt x="206" y="82"/>
                      <a:pt x="206" y="82"/>
                      <a:pt x="206" y="82"/>
                    </a:cubicBezTo>
                    <a:close/>
                    <a:moveTo>
                      <a:pt x="201" y="78"/>
                    </a:moveTo>
                    <a:cubicBezTo>
                      <a:pt x="201" y="78"/>
                      <a:pt x="201" y="78"/>
                      <a:pt x="201" y="78"/>
                    </a:cubicBezTo>
                    <a:cubicBezTo>
                      <a:pt x="201" y="78"/>
                      <a:pt x="202" y="78"/>
                      <a:pt x="202" y="78"/>
                    </a:cubicBezTo>
                    <a:cubicBezTo>
                      <a:pt x="202" y="78"/>
                      <a:pt x="202" y="78"/>
                      <a:pt x="202" y="78"/>
                    </a:cubicBezTo>
                    <a:cubicBezTo>
                      <a:pt x="202" y="78"/>
                      <a:pt x="202" y="78"/>
                      <a:pt x="202" y="78"/>
                    </a:cubicBezTo>
                    <a:cubicBezTo>
                      <a:pt x="202" y="78"/>
                      <a:pt x="202" y="78"/>
                      <a:pt x="202" y="78"/>
                    </a:cubicBezTo>
                    <a:cubicBezTo>
                      <a:pt x="202" y="78"/>
                      <a:pt x="202" y="78"/>
                      <a:pt x="202" y="78"/>
                    </a:cubicBezTo>
                    <a:cubicBezTo>
                      <a:pt x="202" y="78"/>
                      <a:pt x="202" y="78"/>
                      <a:pt x="202" y="78"/>
                    </a:cubicBezTo>
                    <a:cubicBezTo>
                      <a:pt x="202" y="78"/>
                      <a:pt x="202" y="78"/>
                      <a:pt x="202" y="78"/>
                    </a:cubicBezTo>
                    <a:cubicBezTo>
                      <a:pt x="202" y="78"/>
                      <a:pt x="202" y="78"/>
                      <a:pt x="202" y="78"/>
                    </a:cubicBezTo>
                    <a:cubicBezTo>
                      <a:pt x="202" y="77"/>
                      <a:pt x="202" y="77"/>
                      <a:pt x="201" y="77"/>
                    </a:cubicBezTo>
                    <a:cubicBezTo>
                      <a:pt x="201" y="78"/>
                      <a:pt x="201" y="78"/>
                      <a:pt x="201" y="78"/>
                    </a:cubicBezTo>
                    <a:close/>
                    <a:moveTo>
                      <a:pt x="201" y="77"/>
                    </a:moveTo>
                    <a:cubicBezTo>
                      <a:pt x="201" y="77"/>
                      <a:pt x="201" y="77"/>
                      <a:pt x="201" y="77"/>
                    </a:cubicBezTo>
                    <a:cubicBezTo>
                      <a:pt x="201" y="77"/>
                      <a:pt x="201" y="77"/>
                      <a:pt x="201" y="77"/>
                    </a:cubicBezTo>
                    <a:close/>
                    <a:moveTo>
                      <a:pt x="171" y="77"/>
                    </a:moveTo>
                    <a:cubicBezTo>
                      <a:pt x="171" y="77"/>
                      <a:pt x="171" y="77"/>
                      <a:pt x="171" y="77"/>
                    </a:cubicBezTo>
                    <a:cubicBezTo>
                      <a:pt x="171" y="77"/>
                      <a:pt x="171" y="77"/>
                      <a:pt x="171" y="77"/>
                    </a:cubicBezTo>
                    <a:close/>
                    <a:moveTo>
                      <a:pt x="197" y="74"/>
                    </a:moveTo>
                    <a:cubicBezTo>
                      <a:pt x="197" y="74"/>
                      <a:pt x="197" y="74"/>
                      <a:pt x="197" y="74"/>
                    </a:cubicBezTo>
                    <a:cubicBezTo>
                      <a:pt x="197" y="74"/>
                      <a:pt x="197" y="74"/>
                      <a:pt x="197" y="74"/>
                    </a:cubicBezTo>
                    <a:close/>
                    <a:moveTo>
                      <a:pt x="195" y="77"/>
                    </a:moveTo>
                    <a:cubicBezTo>
                      <a:pt x="195" y="77"/>
                      <a:pt x="195" y="77"/>
                      <a:pt x="195" y="77"/>
                    </a:cubicBezTo>
                    <a:cubicBezTo>
                      <a:pt x="195" y="77"/>
                      <a:pt x="195" y="77"/>
                      <a:pt x="195" y="77"/>
                    </a:cubicBezTo>
                    <a:cubicBezTo>
                      <a:pt x="195" y="77"/>
                      <a:pt x="195" y="77"/>
                      <a:pt x="195" y="77"/>
                    </a:cubicBezTo>
                    <a:cubicBezTo>
                      <a:pt x="195" y="77"/>
                      <a:pt x="195" y="77"/>
                      <a:pt x="195" y="77"/>
                    </a:cubicBezTo>
                    <a:cubicBezTo>
                      <a:pt x="195" y="78"/>
                      <a:pt x="195" y="78"/>
                      <a:pt x="195" y="78"/>
                    </a:cubicBezTo>
                    <a:cubicBezTo>
                      <a:pt x="195" y="78"/>
                      <a:pt x="195" y="78"/>
                      <a:pt x="196" y="78"/>
                    </a:cubicBezTo>
                    <a:cubicBezTo>
                      <a:pt x="196" y="78"/>
                      <a:pt x="195" y="78"/>
                      <a:pt x="195" y="78"/>
                    </a:cubicBezTo>
                    <a:cubicBezTo>
                      <a:pt x="195" y="78"/>
                      <a:pt x="195" y="78"/>
                      <a:pt x="195" y="77"/>
                    </a:cubicBezTo>
                    <a:close/>
                    <a:moveTo>
                      <a:pt x="158" y="70"/>
                    </a:moveTo>
                    <a:cubicBezTo>
                      <a:pt x="158" y="70"/>
                      <a:pt x="158" y="70"/>
                      <a:pt x="158" y="70"/>
                    </a:cubicBezTo>
                    <a:cubicBezTo>
                      <a:pt x="158" y="70"/>
                      <a:pt x="158" y="70"/>
                      <a:pt x="158" y="70"/>
                    </a:cubicBezTo>
                    <a:close/>
                    <a:moveTo>
                      <a:pt x="158" y="69"/>
                    </a:moveTo>
                    <a:cubicBezTo>
                      <a:pt x="158" y="69"/>
                      <a:pt x="158" y="69"/>
                      <a:pt x="158" y="69"/>
                    </a:cubicBezTo>
                    <a:cubicBezTo>
                      <a:pt x="158" y="69"/>
                      <a:pt x="158" y="69"/>
                      <a:pt x="158" y="69"/>
                    </a:cubicBezTo>
                    <a:cubicBezTo>
                      <a:pt x="158" y="69"/>
                      <a:pt x="158" y="69"/>
                      <a:pt x="158" y="69"/>
                    </a:cubicBezTo>
                    <a:cubicBezTo>
                      <a:pt x="158" y="69"/>
                      <a:pt x="158" y="69"/>
                      <a:pt x="158" y="69"/>
                    </a:cubicBezTo>
                    <a:cubicBezTo>
                      <a:pt x="158" y="69"/>
                      <a:pt x="158" y="69"/>
                      <a:pt x="158" y="69"/>
                    </a:cubicBezTo>
                    <a:cubicBezTo>
                      <a:pt x="158" y="69"/>
                      <a:pt x="158" y="69"/>
                      <a:pt x="158" y="69"/>
                    </a:cubicBezTo>
                    <a:cubicBezTo>
                      <a:pt x="158" y="69"/>
                      <a:pt x="158" y="69"/>
                      <a:pt x="158" y="69"/>
                    </a:cubicBezTo>
                    <a:cubicBezTo>
                      <a:pt x="158" y="69"/>
                      <a:pt x="158" y="69"/>
                      <a:pt x="158" y="69"/>
                    </a:cubicBezTo>
                    <a:cubicBezTo>
                      <a:pt x="158" y="69"/>
                      <a:pt x="158" y="69"/>
                      <a:pt x="158" y="69"/>
                    </a:cubicBezTo>
                    <a:cubicBezTo>
                      <a:pt x="158" y="69"/>
                      <a:pt x="158" y="70"/>
                      <a:pt x="158" y="70"/>
                    </a:cubicBezTo>
                    <a:cubicBezTo>
                      <a:pt x="158" y="70"/>
                      <a:pt x="158" y="70"/>
                      <a:pt x="159" y="70"/>
                    </a:cubicBezTo>
                    <a:cubicBezTo>
                      <a:pt x="159" y="69"/>
                      <a:pt x="159" y="69"/>
                      <a:pt x="159" y="69"/>
                    </a:cubicBezTo>
                    <a:cubicBezTo>
                      <a:pt x="158" y="69"/>
                      <a:pt x="158" y="69"/>
                      <a:pt x="158" y="69"/>
                    </a:cubicBezTo>
                    <a:close/>
                    <a:moveTo>
                      <a:pt x="158" y="69"/>
                    </a:moveTo>
                    <a:cubicBezTo>
                      <a:pt x="158" y="69"/>
                      <a:pt x="158" y="69"/>
                      <a:pt x="158" y="69"/>
                    </a:cubicBezTo>
                    <a:cubicBezTo>
                      <a:pt x="158" y="69"/>
                      <a:pt x="158" y="69"/>
                      <a:pt x="158" y="69"/>
                    </a:cubicBezTo>
                    <a:close/>
                    <a:moveTo>
                      <a:pt x="41" y="60"/>
                    </a:moveTo>
                    <a:cubicBezTo>
                      <a:pt x="41" y="60"/>
                      <a:pt x="41" y="60"/>
                      <a:pt x="41" y="60"/>
                    </a:cubicBezTo>
                    <a:cubicBezTo>
                      <a:pt x="41" y="60"/>
                      <a:pt x="41" y="60"/>
                      <a:pt x="41" y="60"/>
                    </a:cubicBezTo>
                    <a:close/>
                    <a:moveTo>
                      <a:pt x="165" y="72"/>
                    </a:moveTo>
                    <a:cubicBezTo>
                      <a:pt x="165" y="73"/>
                      <a:pt x="165" y="73"/>
                      <a:pt x="166" y="73"/>
                    </a:cubicBezTo>
                    <a:cubicBezTo>
                      <a:pt x="166" y="73"/>
                      <a:pt x="166" y="73"/>
                      <a:pt x="166" y="73"/>
                    </a:cubicBezTo>
                    <a:cubicBezTo>
                      <a:pt x="166" y="73"/>
                      <a:pt x="166" y="73"/>
                      <a:pt x="166" y="73"/>
                    </a:cubicBezTo>
                    <a:cubicBezTo>
                      <a:pt x="166" y="72"/>
                      <a:pt x="166" y="72"/>
                      <a:pt x="166" y="72"/>
                    </a:cubicBezTo>
                    <a:cubicBezTo>
                      <a:pt x="166" y="72"/>
                      <a:pt x="166" y="72"/>
                      <a:pt x="165" y="72"/>
                    </a:cubicBezTo>
                    <a:cubicBezTo>
                      <a:pt x="165" y="72"/>
                      <a:pt x="165" y="72"/>
                      <a:pt x="165" y="72"/>
                    </a:cubicBezTo>
                    <a:close/>
                    <a:moveTo>
                      <a:pt x="181" y="71"/>
                    </a:moveTo>
                    <a:cubicBezTo>
                      <a:pt x="181" y="71"/>
                      <a:pt x="181" y="71"/>
                      <a:pt x="181" y="71"/>
                    </a:cubicBezTo>
                    <a:cubicBezTo>
                      <a:pt x="182" y="71"/>
                      <a:pt x="182" y="70"/>
                      <a:pt x="182" y="70"/>
                    </a:cubicBezTo>
                    <a:cubicBezTo>
                      <a:pt x="182" y="70"/>
                      <a:pt x="182" y="70"/>
                      <a:pt x="182" y="70"/>
                    </a:cubicBezTo>
                    <a:cubicBezTo>
                      <a:pt x="182" y="70"/>
                      <a:pt x="182" y="70"/>
                      <a:pt x="182" y="70"/>
                    </a:cubicBezTo>
                    <a:cubicBezTo>
                      <a:pt x="182" y="70"/>
                      <a:pt x="182" y="70"/>
                      <a:pt x="182" y="70"/>
                    </a:cubicBezTo>
                    <a:cubicBezTo>
                      <a:pt x="182" y="70"/>
                      <a:pt x="182" y="70"/>
                      <a:pt x="182" y="70"/>
                    </a:cubicBezTo>
                    <a:cubicBezTo>
                      <a:pt x="182" y="70"/>
                      <a:pt x="182" y="70"/>
                      <a:pt x="182" y="70"/>
                    </a:cubicBezTo>
                    <a:cubicBezTo>
                      <a:pt x="182" y="70"/>
                      <a:pt x="182" y="70"/>
                      <a:pt x="182" y="70"/>
                    </a:cubicBezTo>
                    <a:cubicBezTo>
                      <a:pt x="182" y="70"/>
                      <a:pt x="181" y="70"/>
                      <a:pt x="181" y="70"/>
                    </a:cubicBezTo>
                    <a:cubicBezTo>
                      <a:pt x="181" y="70"/>
                      <a:pt x="181" y="70"/>
                      <a:pt x="181" y="70"/>
                    </a:cubicBezTo>
                    <a:cubicBezTo>
                      <a:pt x="181" y="70"/>
                      <a:pt x="181" y="70"/>
                      <a:pt x="181" y="71"/>
                    </a:cubicBezTo>
                    <a:close/>
                    <a:moveTo>
                      <a:pt x="159" y="71"/>
                    </a:moveTo>
                    <a:cubicBezTo>
                      <a:pt x="159" y="71"/>
                      <a:pt x="159" y="71"/>
                      <a:pt x="159" y="71"/>
                    </a:cubicBezTo>
                    <a:cubicBezTo>
                      <a:pt x="159" y="71"/>
                      <a:pt x="159" y="71"/>
                      <a:pt x="159" y="71"/>
                    </a:cubicBezTo>
                    <a:close/>
                    <a:moveTo>
                      <a:pt x="159" y="71"/>
                    </a:moveTo>
                    <a:cubicBezTo>
                      <a:pt x="159" y="71"/>
                      <a:pt x="159" y="71"/>
                      <a:pt x="159" y="71"/>
                    </a:cubicBezTo>
                    <a:cubicBezTo>
                      <a:pt x="159" y="71"/>
                      <a:pt x="159" y="71"/>
                      <a:pt x="159" y="71"/>
                    </a:cubicBezTo>
                    <a:cubicBezTo>
                      <a:pt x="159" y="71"/>
                      <a:pt x="159" y="71"/>
                      <a:pt x="159" y="71"/>
                    </a:cubicBezTo>
                    <a:cubicBezTo>
                      <a:pt x="159" y="71"/>
                      <a:pt x="159" y="71"/>
                      <a:pt x="159" y="71"/>
                    </a:cubicBezTo>
                    <a:cubicBezTo>
                      <a:pt x="159" y="71"/>
                      <a:pt x="159" y="71"/>
                      <a:pt x="159" y="71"/>
                    </a:cubicBezTo>
                    <a:cubicBezTo>
                      <a:pt x="159" y="71"/>
                      <a:pt x="159" y="71"/>
                      <a:pt x="159" y="71"/>
                    </a:cubicBezTo>
                    <a:cubicBezTo>
                      <a:pt x="159" y="71"/>
                      <a:pt x="159" y="71"/>
                      <a:pt x="159" y="71"/>
                    </a:cubicBezTo>
                    <a:cubicBezTo>
                      <a:pt x="159" y="71"/>
                      <a:pt x="159" y="71"/>
                      <a:pt x="159" y="71"/>
                    </a:cubicBezTo>
                    <a:cubicBezTo>
                      <a:pt x="159" y="71"/>
                      <a:pt x="159" y="71"/>
                      <a:pt x="159" y="71"/>
                    </a:cubicBezTo>
                    <a:cubicBezTo>
                      <a:pt x="159" y="71"/>
                      <a:pt x="159" y="71"/>
                      <a:pt x="159" y="71"/>
                    </a:cubicBezTo>
                    <a:cubicBezTo>
                      <a:pt x="159" y="72"/>
                      <a:pt x="159" y="71"/>
                      <a:pt x="159" y="72"/>
                    </a:cubicBezTo>
                    <a:cubicBezTo>
                      <a:pt x="159" y="72"/>
                      <a:pt x="159" y="72"/>
                      <a:pt x="159" y="72"/>
                    </a:cubicBezTo>
                    <a:cubicBezTo>
                      <a:pt x="159" y="72"/>
                      <a:pt x="159" y="72"/>
                      <a:pt x="159" y="72"/>
                    </a:cubicBezTo>
                    <a:cubicBezTo>
                      <a:pt x="160" y="71"/>
                      <a:pt x="159" y="71"/>
                      <a:pt x="159" y="71"/>
                    </a:cubicBezTo>
                    <a:close/>
                    <a:moveTo>
                      <a:pt x="184" y="75"/>
                    </a:moveTo>
                    <a:cubicBezTo>
                      <a:pt x="184" y="75"/>
                      <a:pt x="184" y="75"/>
                      <a:pt x="184" y="75"/>
                    </a:cubicBezTo>
                    <a:cubicBezTo>
                      <a:pt x="184" y="75"/>
                      <a:pt x="184" y="75"/>
                      <a:pt x="184" y="75"/>
                    </a:cubicBezTo>
                    <a:cubicBezTo>
                      <a:pt x="184" y="75"/>
                      <a:pt x="184" y="75"/>
                      <a:pt x="184" y="75"/>
                    </a:cubicBezTo>
                    <a:cubicBezTo>
                      <a:pt x="184" y="75"/>
                      <a:pt x="184" y="75"/>
                      <a:pt x="184" y="74"/>
                    </a:cubicBezTo>
                    <a:cubicBezTo>
                      <a:pt x="184" y="74"/>
                      <a:pt x="184" y="74"/>
                      <a:pt x="184" y="74"/>
                    </a:cubicBezTo>
                    <a:cubicBezTo>
                      <a:pt x="184" y="74"/>
                      <a:pt x="184" y="75"/>
                      <a:pt x="184" y="75"/>
                    </a:cubicBezTo>
                    <a:cubicBezTo>
                      <a:pt x="184" y="75"/>
                      <a:pt x="184" y="75"/>
                      <a:pt x="184" y="75"/>
                    </a:cubicBezTo>
                    <a:cubicBezTo>
                      <a:pt x="184" y="75"/>
                      <a:pt x="184" y="75"/>
                      <a:pt x="184" y="75"/>
                    </a:cubicBezTo>
                    <a:cubicBezTo>
                      <a:pt x="184" y="75"/>
                      <a:pt x="184" y="75"/>
                      <a:pt x="184" y="75"/>
                    </a:cubicBezTo>
                    <a:cubicBezTo>
                      <a:pt x="184" y="75"/>
                      <a:pt x="184" y="75"/>
                      <a:pt x="184" y="75"/>
                    </a:cubicBezTo>
                    <a:cubicBezTo>
                      <a:pt x="184" y="76"/>
                      <a:pt x="184" y="76"/>
                      <a:pt x="184" y="76"/>
                    </a:cubicBezTo>
                    <a:cubicBezTo>
                      <a:pt x="184" y="76"/>
                      <a:pt x="184" y="76"/>
                      <a:pt x="184" y="76"/>
                    </a:cubicBezTo>
                    <a:cubicBezTo>
                      <a:pt x="184" y="76"/>
                      <a:pt x="184" y="76"/>
                      <a:pt x="184" y="75"/>
                    </a:cubicBezTo>
                    <a:cubicBezTo>
                      <a:pt x="184" y="75"/>
                      <a:pt x="184" y="75"/>
                      <a:pt x="184" y="75"/>
                    </a:cubicBezTo>
                    <a:close/>
                    <a:moveTo>
                      <a:pt x="184" y="75"/>
                    </a:moveTo>
                    <a:cubicBezTo>
                      <a:pt x="184" y="75"/>
                      <a:pt x="184" y="75"/>
                      <a:pt x="184" y="75"/>
                    </a:cubicBezTo>
                    <a:cubicBezTo>
                      <a:pt x="184" y="75"/>
                      <a:pt x="184" y="75"/>
                      <a:pt x="184" y="75"/>
                    </a:cubicBezTo>
                    <a:close/>
                    <a:moveTo>
                      <a:pt x="127" y="60"/>
                    </a:moveTo>
                    <a:cubicBezTo>
                      <a:pt x="127" y="60"/>
                      <a:pt x="127" y="60"/>
                      <a:pt x="127" y="60"/>
                    </a:cubicBezTo>
                    <a:cubicBezTo>
                      <a:pt x="127" y="60"/>
                      <a:pt x="127" y="60"/>
                      <a:pt x="127" y="60"/>
                    </a:cubicBezTo>
                    <a:cubicBezTo>
                      <a:pt x="127" y="60"/>
                      <a:pt x="127" y="60"/>
                      <a:pt x="127" y="60"/>
                    </a:cubicBezTo>
                    <a:cubicBezTo>
                      <a:pt x="127" y="60"/>
                      <a:pt x="127" y="60"/>
                      <a:pt x="127" y="60"/>
                    </a:cubicBezTo>
                    <a:cubicBezTo>
                      <a:pt x="127" y="60"/>
                      <a:pt x="127" y="60"/>
                      <a:pt x="128" y="60"/>
                    </a:cubicBezTo>
                    <a:cubicBezTo>
                      <a:pt x="128" y="60"/>
                      <a:pt x="128" y="60"/>
                      <a:pt x="128" y="60"/>
                    </a:cubicBezTo>
                    <a:cubicBezTo>
                      <a:pt x="128" y="60"/>
                      <a:pt x="128" y="60"/>
                      <a:pt x="128" y="60"/>
                    </a:cubicBezTo>
                    <a:cubicBezTo>
                      <a:pt x="128" y="60"/>
                      <a:pt x="128" y="60"/>
                      <a:pt x="128" y="60"/>
                    </a:cubicBezTo>
                    <a:cubicBezTo>
                      <a:pt x="128" y="60"/>
                      <a:pt x="128" y="60"/>
                      <a:pt x="127" y="60"/>
                    </a:cubicBezTo>
                    <a:close/>
                    <a:moveTo>
                      <a:pt x="128" y="60"/>
                    </a:moveTo>
                    <a:cubicBezTo>
                      <a:pt x="128" y="60"/>
                      <a:pt x="128" y="60"/>
                      <a:pt x="128" y="60"/>
                    </a:cubicBezTo>
                    <a:cubicBezTo>
                      <a:pt x="128" y="60"/>
                      <a:pt x="128" y="60"/>
                      <a:pt x="128" y="60"/>
                    </a:cubicBezTo>
                    <a:close/>
                    <a:moveTo>
                      <a:pt x="199" y="76"/>
                    </a:moveTo>
                    <a:cubicBezTo>
                      <a:pt x="199" y="76"/>
                      <a:pt x="199" y="76"/>
                      <a:pt x="200" y="76"/>
                    </a:cubicBezTo>
                    <a:cubicBezTo>
                      <a:pt x="200" y="76"/>
                      <a:pt x="200" y="76"/>
                      <a:pt x="200" y="76"/>
                    </a:cubicBezTo>
                    <a:cubicBezTo>
                      <a:pt x="200" y="76"/>
                      <a:pt x="200" y="76"/>
                      <a:pt x="200" y="76"/>
                    </a:cubicBezTo>
                    <a:cubicBezTo>
                      <a:pt x="200" y="77"/>
                      <a:pt x="200" y="77"/>
                      <a:pt x="200" y="77"/>
                    </a:cubicBezTo>
                    <a:cubicBezTo>
                      <a:pt x="200" y="77"/>
                      <a:pt x="200" y="77"/>
                      <a:pt x="200" y="77"/>
                    </a:cubicBezTo>
                    <a:cubicBezTo>
                      <a:pt x="200" y="77"/>
                      <a:pt x="200" y="77"/>
                      <a:pt x="200" y="77"/>
                    </a:cubicBezTo>
                    <a:cubicBezTo>
                      <a:pt x="200" y="77"/>
                      <a:pt x="200" y="77"/>
                      <a:pt x="200" y="77"/>
                    </a:cubicBezTo>
                    <a:cubicBezTo>
                      <a:pt x="200" y="77"/>
                      <a:pt x="200" y="77"/>
                      <a:pt x="200" y="77"/>
                    </a:cubicBezTo>
                    <a:cubicBezTo>
                      <a:pt x="200" y="77"/>
                      <a:pt x="200" y="77"/>
                      <a:pt x="200" y="77"/>
                    </a:cubicBezTo>
                    <a:cubicBezTo>
                      <a:pt x="200" y="77"/>
                      <a:pt x="200" y="77"/>
                      <a:pt x="200" y="77"/>
                    </a:cubicBezTo>
                    <a:cubicBezTo>
                      <a:pt x="200" y="77"/>
                      <a:pt x="200" y="77"/>
                      <a:pt x="200" y="77"/>
                    </a:cubicBezTo>
                    <a:cubicBezTo>
                      <a:pt x="200" y="77"/>
                      <a:pt x="200" y="77"/>
                      <a:pt x="200" y="77"/>
                    </a:cubicBezTo>
                    <a:cubicBezTo>
                      <a:pt x="200" y="77"/>
                      <a:pt x="200" y="77"/>
                      <a:pt x="200" y="77"/>
                    </a:cubicBezTo>
                    <a:cubicBezTo>
                      <a:pt x="200" y="77"/>
                      <a:pt x="200" y="77"/>
                      <a:pt x="200" y="77"/>
                    </a:cubicBezTo>
                    <a:cubicBezTo>
                      <a:pt x="200" y="77"/>
                      <a:pt x="200" y="77"/>
                      <a:pt x="200" y="77"/>
                    </a:cubicBezTo>
                    <a:cubicBezTo>
                      <a:pt x="200" y="77"/>
                      <a:pt x="200" y="77"/>
                      <a:pt x="200" y="77"/>
                    </a:cubicBezTo>
                    <a:cubicBezTo>
                      <a:pt x="200" y="77"/>
                      <a:pt x="200" y="77"/>
                      <a:pt x="200" y="77"/>
                    </a:cubicBezTo>
                    <a:cubicBezTo>
                      <a:pt x="200" y="77"/>
                      <a:pt x="200" y="77"/>
                      <a:pt x="200" y="77"/>
                    </a:cubicBezTo>
                    <a:cubicBezTo>
                      <a:pt x="200" y="77"/>
                      <a:pt x="200" y="77"/>
                      <a:pt x="200" y="76"/>
                    </a:cubicBezTo>
                    <a:cubicBezTo>
                      <a:pt x="200" y="76"/>
                      <a:pt x="200" y="76"/>
                      <a:pt x="200" y="76"/>
                    </a:cubicBezTo>
                    <a:cubicBezTo>
                      <a:pt x="200" y="76"/>
                      <a:pt x="200" y="76"/>
                      <a:pt x="200" y="76"/>
                    </a:cubicBezTo>
                    <a:cubicBezTo>
                      <a:pt x="200" y="76"/>
                      <a:pt x="200" y="76"/>
                      <a:pt x="200" y="76"/>
                    </a:cubicBezTo>
                    <a:cubicBezTo>
                      <a:pt x="200" y="76"/>
                      <a:pt x="200" y="76"/>
                      <a:pt x="200" y="76"/>
                    </a:cubicBezTo>
                    <a:cubicBezTo>
                      <a:pt x="200" y="76"/>
                      <a:pt x="200" y="76"/>
                      <a:pt x="200" y="76"/>
                    </a:cubicBezTo>
                    <a:cubicBezTo>
                      <a:pt x="200" y="76"/>
                      <a:pt x="200" y="76"/>
                      <a:pt x="200" y="76"/>
                    </a:cubicBezTo>
                    <a:cubicBezTo>
                      <a:pt x="200" y="76"/>
                      <a:pt x="200" y="76"/>
                      <a:pt x="200" y="76"/>
                    </a:cubicBezTo>
                    <a:cubicBezTo>
                      <a:pt x="200" y="76"/>
                      <a:pt x="199" y="76"/>
                      <a:pt x="199" y="76"/>
                    </a:cubicBezTo>
                    <a:cubicBezTo>
                      <a:pt x="199" y="76"/>
                      <a:pt x="199" y="76"/>
                      <a:pt x="199" y="76"/>
                    </a:cubicBezTo>
                    <a:cubicBezTo>
                      <a:pt x="199" y="76"/>
                      <a:pt x="199" y="76"/>
                      <a:pt x="199" y="76"/>
                    </a:cubicBezTo>
                    <a:close/>
                    <a:moveTo>
                      <a:pt x="202" y="77"/>
                    </a:moveTo>
                    <a:cubicBezTo>
                      <a:pt x="202" y="77"/>
                      <a:pt x="202" y="77"/>
                      <a:pt x="202" y="77"/>
                    </a:cubicBezTo>
                    <a:cubicBezTo>
                      <a:pt x="202" y="77"/>
                      <a:pt x="202" y="77"/>
                      <a:pt x="202" y="77"/>
                    </a:cubicBezTo>
                    <a:cubicBezTo>
                      <a:pt x="202" y="77"/>
                      <a:pt x="202" y="77"/>
                      <a:pt x="202" y="78"/>
                    </a:cubicBezTo>
                    <a:cubicBezTo>
                      <a:pt x="202" y="78"/>
                      <a:pt x="202" y="78"/>
                      <a:pt x="202" y="78"/>
                    </a:cubicBezTo>
                    <a:cubicBezTo>
                      <a:pt x="202" y="78"/>
                      <a:pt x="202" y="78"/>
                      <a:pt x="202" y="78"/>
                    </a:cubicBezTo>
                    <a:cubicBezTo>
                      <a:pt x="202" y="78"/>
                      <a:pt x="202" y="78"/>
                      <a:pt x="202" y="78"/>
                    </a:cubicBezTo>
                    <a:cubicBezTo>
                      <a:pt x="202" y="78"/>
                      <a:pt x="202" y="78"/>
                      <a:pt x="202" y="78"/>
                    </a:cubicBezTo>
                    <a:cubicBezTo>
                      <a:pt x="202" y="78"/>
                      <a:pt x="202" y="78"/>
                      <a:pt x="202" y="78"/>
                    </a:cubicBezTo>
                    <a:cubicBezTo>
                      <a:pt x="203" y="78"/>
                      <a:pt x="203" y="78"/>
                      <a:pt x="203" y="78"/>
                    </a:cubicBezTo>
                    <a:cubicBezTo>
                      <a:pt x="203" y="78"/>
                      <a:pt x="203" y="78"/>
                      <a:pt x="203" y="78"/>
                    </a:cubicBezTo>
                    <a:cubicBezTo>
                      <a:pt x="203" y="78"/>
                      <a:pt x="203" y="78"/>
                      <a:pt x="203" y="78"/>
                    </a:cubicBezTo>
                    <a:cubicBezTo>
                      <a:pt x="203" y="77"/>
                      <a:pt x="203" y="77"/>
                      <a:pt x="203" y="77"/>
                    </a:cubicBezTo>
                    <a:cubicBezTo>
                      <a:pt x="203" y="77"/>
                      <a:pt x="203" y="77"/>
                      <a:pt x="203" y="77"/>
                    </a:cubicBezTo>
                    <a:cubicBezTo>
                      <a:pt x="203" y="77"/>
                      <a:pt x="203" y="77"/>
                      <a:pt x="203" y="77"/>
                    </a:cubicBezTo>
                    <a:cubicBezTo>
                      <a:pt x="203" y="77"/>
                      <a:pt x="203" y="77"/>
                      <a:pt x="202" y="77"/>
                    </a:cubicBezTo>
                    <a:cubicBezTo>
                      <a:pt x="202" y="77"/>
                      <a:pt x="202" y="77"/>
                      <a:pt x="202" y="77"/>
                    </a:cubicBezTo>
                    <a:cubicBezTo>
                      <a:pt x="202" y="77"/>
                      <a:pt x="202" y="77"/>
                      <a:pt x="202" y="77"/>
                    </a:cubicBezTo>
                    <a:cubicBezTo>
                      <a:pt x="202" y="77"/>
                      <a:pt x="202" y="77"/>
                      <a:pt x="202" y="77"/>
                    </a:cubicBezTo>
                    <a:cubicBezTo>
                      <a:pt x="202" y="77"/>
                      <a:pt x="202" y="77"/>
                      <a:pt x="202" y="77"/>
                    </a:cubicBezTo>
                    <a:cubicBezTo>
                      <a:pt x="202" y="77"/>
                      <a:pt x="202" y="77"/>
                      <a:pt x="202" y="77"/>
                    </a:cubicBezTo>
                    <a:cubicBezTo>
                      <a:pt x="202" y="77"/>
                      <a:pt x="202" y="77"/>
                      <a:pt x="202" y="77"/>
                    </a:cubicBezTo>
                    <a:cubicBezTo>
                      <a:pt x="202" y="77"/>
                      <a:pt x="202" y="77"/>
                      <a:pt x="202" y="77"/>
                    </a:cubicBezTo>
                    <a:cubicBezTo>
                      <a:pt x="202" y="77"/>
                      <a:pt x="202" y="77"/>
                      <a:pt x="202" y="77"/>
                    </a:cubicBezTo>
                    <a:close/>
                    <a:moveTo>
                      <a:pt x="202" y="77"/>
                    </a:moveTo>
                    <a:cubicBezTo>
                      <a:pt x="202" y="77"/>
                      <a:pt x="202" y="77"/>
                      <a:pt x="202" y="77"/>
                    </a:cubicBezTo>
                    <a:cubicBezTo>
                      <a:pt x="202" y="77"/>
                      <a:pt x="202" y="77"/>
                      <a:pt x="202" y="77"/>
                    </a:cubicBezTo>
                    <a:close/>
                    <a:moveTo>
                      <a:pt x="202" y="78"/>
                    </a:moveTo>
                    <a:cubicBezTo>
                      <a:pt x="202" y="78"/>
                      <a:pt x="203" y="78"/>
                      <a:pt x="203" y="79"/>
                    </a:cubicBezTo>
                    <a:cubicBezTo>
                      <a:pt x="203" y="79"/>
                      <a:pt x="203" y="79"/>
                      <a:pt x="203" y="79"/>
                    </a:cubicBezTo>
                    <a:cubicBezTo>
                      <a:pt x="203" y="79"/>
                      <a:pt x="203" y="79"/>
                      <a:pt x="203" y="79"/>
                    </a:cubicBezTo>
                    <a:cubicBezTo>
                      <a:pt x="203" y="79"/>
                      <a:pt x="203" y="79"/>
                      <a:pt x="203" y="79"/>
                    </a:cubicBezTo>
                    <a:cubicBezTo>
                      <a:pt x="203" y="79"/>
                      <a:pt x="203" y="79"/>
                      <a:pt x="203" y="79"/>
                    </a:cubicBezTo>
                    <a:cubicBezTo>
                      <a:pt x="203" y="79"/>
                      <a:pt x="203" y="79"/>
                      <a:pt x="203" y="79"/>
                    </a:cubicBezTo>
                    <a:cubicBezTo>
                      <a:pt x="203" y="78"/>
                      <a:pt x="203" y="78"/>
                      <a:pt x="203" y="78"/>
                    </a:cubicBezTo>
                    <a:cubicBezTo>
                      <a:pt x="203" y="78"/>
                      <a:pt x="203" y="78"/>
                      <a:pt x="203" y="78"/>
                    </a:cubicBezTo>
                    <a:cubicBezTo>
                      <a:pt x="203" y="78"/>
                      <a:pt x="203" y="78"/>
                      <a:pt x="203" y="78"/>
                    </a:cubicBezTo>
                    <a:cubicBezTo>
                      <a:pt x="203" y="78"/>
                      <a:pt x="203" y="78"/>
                      <a:pt x="202" y="78"/>
                    </a:cubicBezTo>
                    <a:close/>
                    <a:moveTo>
                      <a:pt x="203" y="78"/>
                    </a:moveTo>
                    <a:cubicBezTo>
                      <a:pt x="203" y="78"/>
                      <a:pt x="203" y="78"/>
                      <a:pt x="203" y="78"/>
                    </a:cubicBezTo>
                    <a:cubicBezTo>
                      <a:pt x="203" y="78"/>
                      <a:pt x="203" y="78"/>
                      <a:pt x="203" y="78"/>
                    </a:cubicBezTo>
                    <a:close/>
                    <a:moveTo>
                      <a:pt x="203" y="79"/>
                    </a:moveTo>
                    <a:cubicBezTo>
                      <a:pt x="203" y="79"/>
                      <a:pt x="203" y="79"/>
                      <a:pt x="203" y="79"/>
                    </a:cubicBezTo>
                    <a:cubicBezTo>
                      <a:pt x="203" y="79"/>
                      <a:pt x="203" y="79"/>
                      <a:pt x="203" y="79"/>
                    </a:cubicBezTo>
                    <a:close/>
                    <a:moveTo>
                      <a:pt x="206" y="82"/>
                    </a:moveTo>
                    <a:cubicBezTo>
                      <a:pt x="206" y="82"/>
                      <a:pt x="206" y="82"/>
                      <a:pt x="206" y="82"/>
                    </a:cubicBezTo>
                    <a:cubicBezTo>
                      <a:pt x="206" y="82"/>
                      <a:pt x="206" y="82"/>
                      <a:pt x="206" y="82"/>
                    </a:cubicBezTo>
                    <a:cubicBezTo>
                      <a:pt x="206" y="82"/>
                      <a:pt x="206" y="82"/>
                      <a:pt x="206" y="82"/>
                    </a:cubicBezTo>
                    <a:cubicBezTo>
                      <a:pt x="207" y="83"/>
                      <a:pt x="206" y="83"/>
                      <a:pt x="207" y="83"/>
                    </a:cubicBezTo>
                    <a:cubicBezTo>
                      <a:pt x="207" y="83"/>
                      <a:pt x="207" y="83"/>
                      <a:pt x="207" y="83"/>
                    </a:cubicBezTo>
                    <a:cubicBezTo>
                      <a:pt x="207" y="83"/>
                      <a:pt x="207" y="83"/>
                      <a:pt x="207" y="83"/>
                    </a:cubicBezTo>
                    <a:cubicBezTo>
                      <a:pt x="207" y="83"/>
                      <a:pt x="207" y="82"/>
                      <a:pt x="207" y="82"/>
                    </a:cubicBezTo>
                    <a:cubicBezTo>
                      <a:pt x="207" y="82"/>
                      <a:pt x="207" y="82"/>
                      <a:pt x="207" y="82"/>
                    </a:cubicBezTo>
                    <a:cubicBezTo>
                      <a:pt x="207" y="82"/>
                      <a:pt x="207" y="82"/>
                      <a:pt x="207" y="82"/>
                    </a:cubicBezTo>
                    <a:cubicBezTo>
                      <a:pt x="207" y="82"/>
                      <a:pt x="207" y="82"/>
                      <a:pt x="206" y="82"/>
                    </a:cubicBezTo>
                    <a:cubicBezTo>
                      <a:pt x="206" y="82"/>
                      <a:pt x="206" y="82"/>
                      <a:pt x="206" y="82"/>
                    </a:cubicBezTo>
                    <a:close/>
                    <a:moveTo>
                      <a:pt x="38" y="11"/>
                    </a:moveTo>
                    <a:cubicBezTo>
                      <a:pt x="39" y="11"/>
                      <a:pt x="39" y="11"/>
                      <a:pt x="39" y="11"/>
                    </a:cubicBezTo>
                    <a:cubicBezTo>
                      <a:pt x="39" y="11"/>
                      <a:pt x="39" y="11"/>
                      <a:pt x="39" y="11"/>
                    </a:cubicBezTo>
                    <a:cubicBezTo>
                      <a:pt x="38" y="11"/>
                      <a:pt x="39" y="10"/>
                      <a:pt x="38" y="10"/>
                    </a:cubicBezTo>
                    <a:cubicBezTo>
                      <a:pt x="38" y="10"/>
                      <a:pt x="38" y="11"/>
                      <a:pt x="38" y="11"/>
                    </a:cubicBezTo>
                    <a:cubicBezTo>
                      <a:pt x="38" y="11"/>
                      <a:pt x="38" y="11"/>
                      <a:pt x="38" y="11"/>
                    </a:cubicBezTo>
                    <a:cubicBezTo>
                      <a:pt x="38" y="11"/>
                      <a:pt x="38" y="11"/>
                      <a:pt x="38" y="11"/>
                    </a:cubicBezTo>
                    <a:close/>
                    <a:moveTo>
                      <a:pt x="163" y="70"/>
                    </a:moveTo>
                    <a:cubicBezTo>
                      <a:pt x="163" y="70"/>
                      <a:pt x="163" y="70"/>
                      <a:pt x="163" y="70"/>
                    </a:cubicBezTo>
                    <a:cubicBezTo>
                      <a:pt x="163" y="70"/>
                      <a:pt x="163" y="70"/>
                      <a:pt x="163" y="70"/>
                    </a:cubicBezTo>
                    <a:close/>
                    <a:moveTo>
                      <a:pt x="163" y="70"/>
                    </a:moveTo>
                    <a:cubicBezTo>
                      <a:pt x="163" y="70"/>
                      <a:pt x="163" y="70"/>
                      <a:pt x="163" y="70"/>
                    </a:cubicBezTo>
                    <a:cubicBezTo>
                      <a:pt x="163" y="70"/>
                      <a:pt x="163" y="70"/>
                      <a:pt x="163" y="70"/>
                    </a:cubicBezTo>
                    <a:cubicBezTo>
                      <a:pt x="163" y="70"/>
                      <a:pt x="163" y="70"/>
                      <a:pt x="163" y="71"/>
                    </a:cubicBezTo>
                    <a:cubicBezTo>
                      <a:pt x="163" y="71"/>
                      <a:pt x="163" y="70"/>
                      <a:pt x="163" y="70"/>
                    </a:cubicBezTo>
                    <a:cubicBezTo>
                      <a:pt x="163" y="70"/>
                      <a:pt x="163" y="70"/>
                      <a:pt x="163" y="70"/>
                    </a:cubicBezTo>
                    <a:cubicBezTo>
                      <a:pt x="163" y="70"/>
                      <a:pt x="163" y="70"/>
                      <a:pt x="163" y="70"/>
                    </a:cubicBezTo>
                    <a:cubicBezTo>
                      <a:pt x="163" y="70"/>
                      <a:pt x="163" y="70"/>
                      <a:pt x="163" y="70"/>
                    </a:cubicBezTo>
                    <a:cubicBezTo>
                      <a:pt x="163" y="70"/>
                      <a:pt x="163" y="70"/>
                      <a:pt x="163" y="70"/>
                    </a:cubicBezTo>
                    <a:cubicBezTo>
                      <a:pt x="163" y="70"/>
                      <a:pt x="163" y="70"/>
                      <a:pt x="163" y="70"/>
                    </a:cubicBezTo>
                    <a:close/>
                    <a:moveTo>
                      <a:pt x="197" y="108"/>
                    </a:moveTo>
                    <a:cubicBezTo>
                      <a:pt x="197" y="108"/>
                      <a:pt x="197" y="108"/>
                      <a:pt x="197" y="108"/>
                    </a:cubicBezTo>
                    <a:cubicBezTo>
                      <a:pt x="197" y="108"/>
                      <a:pt x="197" y="108"/>
                      <a:pt x="197" y="108"/>
                    </a:cubicBezTo>
                    <a:cubicBezTo>
                      <a:pt x="197" y="108"/>
                      <a:pt x="197" y="108"/>
                      <a:pt x="197" y="108"/>
                    </a:cubicBezTo>
                    <a:cubicBezTo>
                      <a:pt x="197" y="108"/>
                      <a:pt x="197" y="108"/>
                      <a:pt x="197" y="108"/>
                    </a:cubicBezTo>
                    <a:cubicBezTo>
                      <a:pt x="197" y="108"/>
                      <a:pt x="197" y="108"/>
                      <a:pt x="197" y="108"/>
                    </a:cubicBezTo>
                    <a:cubicBezTo>
                      <a:pt x="197" y="109"/>
                      <a:pt x="197" y="109"/>
                      <a:pt x="197" y="109"/>
                    </a:cubicBezTo>
                    <a:cubicBezTo>
                      <a:pt x="197" y="109"/>
                      <a:pt x="197" y="109"/>
                      <a:pt x="197" y="109"/>
                    </a:cubicBezTo>
                    <a:cubicBezTo>
                      <a:pt x="197" y="108"/>
                      <a:pt x="197" y="108"/>
                      <a:pt x="197" y="108"/>
                    </a:cubicBezTo>
                    <a:cubicBezTo>
                      <a:pt x="197" y="108"/>
                      <a:pt x="197" y="108"/>
                      <a:pt x="197" y="108"/>
                    </a:cubicBezTo>
                    <a:cubicBezTo>
                      <a:pt x="197" y="108"/>
                      <a:pt x="197" y="108"/>
                      <a:pt x="197" y="108"/>
                    </a:cubicBezTo>
                    <a:close/>
                    <a:moveTo>
                      <a:pt x="200" y="75"/>
                    </a:moveTo>
                    <a:cubicBezTo>
                      <a:pt x="200" y="75"/>
                      <a:pt x="200" y="75"/>
                      <a:pt x="200" y="75"/>
                    </a:cubicBezTo>
                    <a:cubicBezTo>
                      <a:pt x="200" y="75"/>
                      <a:pt x="200" y="75"/>
                      <a:pt x="200" y="75"/>
                    </a:cubicBezTo>
                    <a:close/>
                    <a:moveTo>
                      <a:pt x="199" y="76"/>
                    </a:moveTo>
                    <a:cubicBezTo>
                      <a:pt x="200" y="76"/>
                      <a:pt x="199" y="76"/>
                      <a:pt x="200" y="76"/>
                    </a:cubicBezTo>
                    <a:cubicBezTo>
                      <a:pt x="200" y="76"/>
                      <a:pt x="200" y="76"/>
                      <a:pt x="200" y="76"/>
                    </a:cubicBezTo>
                    <a:cubicBezTo>
                      <a:pt x="200" y="76"/>
                      <a:pt x="200" y="76"/>
                      <a:pt x="200" y="76"/>
                    </a:cubicBezTo>
                    <a:cubicBezTo>
                      <a:pt x="200" y="76"/>
                      <a:pt x="200" y="76"/>
                      <a:pt x="200" y="76"/>
                    </a:cubicBezTo>
                    <a:cubicBezTo>
                      <a:pt x="200" y="76"/>
                      <a:pt x="200" y="76"/>
                      <a:pt x="200" y="76"/>
                    </a:cubicBezTo>
                    <a:cubicBezTo>
                      <a:pt x="200" y="76"/>
                      <a:pt x="200" y="76"/>
                      <a:pt x="200" y="76"/>
                    </a:cubicBezTo>
                    <a:cubicBezTo>
                      <a:pt x="200" y="76"/>
                      <a:pt x="200" y="76"/>
                      <a:pt x="200" y="76"/>
                    </a:cubicBezTo>
                    <a:cubicBezTo>
                      <a:pt x="200" y="76"/>
                      <a:pt x="200" y="76"/>
                      <a:pt x="200" y="75"/>
                    </a:cubicBezTo>
                    <a:cubicBezTo>
                      <a:pt x="200" y="75"/>
                      <a:pt x="200" y="75"/>
                      <a:pt x="200" y="75"/>
                    </a:cubicBezTo>
                    <a:cubicBezTo>
                      <a:pt x="200" y="75"/>
                      <a:pt x="200" y="75"/>
                      <a:pt x="200" y="75"/>
                    </a:cubicBezTo>
                    <a:cubicBezTo>
                      <a:pt x="200" y="75"/>
                      <a:pt x="199" y="75"/>
                      <a:pt x="199" y="75"/>
                    </a:cubicBezTo>
                    <a:cubicBezTo>
                      <a:pt x="199" y="75"/>
                      <a:pt x="199" y="75"/>
                      <a:pt x="199" y="75"/>
                    </a:cubicBezTo>
                    <a:cubicBezTo>
                      <a:pt x="199" y="75"/>
                      <a:pt x="199" y="75"/>
                      <a:pt x="199" y="75"/>
                    </a:cubicBezTo>
                    <a:cubicBezTo>
                      <a:pt x="199" y="76"/>
                      <a:pt x="199" y="76"/>
                      <a:pt x="199" y="76"/>
                    </a:cubicBezTo>
                    <a:close/>
                    <a:moveTo>
                      <a:pt x="179" y="71"/>
                    </a:moveTo>
                    <a:cubicBezTo>
                      <a:pt x="179" y="71"/>
                      <a:pt x="180" y="71"/>
                      <a:pt x="180" y="71"/>
                    </a:cubicBezTo>
                    <a:cubicBezTo>
                      <a:pt x="180" y="71"/>
                      <a:pt x="180" y="71"/>
                      <a:pt x="180" y="71"/>
                    </a:cubicBezTo>
                    <a:cubicBezTo>
                      <a:pt x="180" y="71"/>
                      <a:pt x="180" y="71"/>
                      <a:pt x="180" y="71"/>
                    </a:cubicBezTo>
                    <a:cubicBezTo>
                      <a:pt x="180" y="71"/>
                      <a:pt x="180" y="71"/>
                      <a:pt x="180" y="71"/>
                    </a:cubicBezTo>
                    <a:cubicBezTo>
                      <a:pt x="180" y="71"/>
                      <a:pt x="180" y="71"/>
                      <a:pt x="179" y="71"/>
                    </a:cubicBezTo>
                    <a:cubicBezTo>
                      <a:pt x="179" y="71"/>
                      <a:pt x="179" y="71"/>
                      <a:pt x="179" y="71"/>
                    </a:cubicBezTo>
                    <a:cubicBezTo>
                      <a:pt x="179" y="71"/>
                      <a:pt x="179" y="71"/>
                      <a:pt x="179" y="71"/>
                    </a:cubicBezTo>
                    <a:cubicBezTo>
                      <a:pt x="179" y="71"/>
                      <a:pt x="179" y="71"/>
                      <a:pt x="179" y="71"/>
                    </a:cubicBezTo>
                    <a:cubicBezTo>
                      <a:pt x="179" y="71"/>
                      <a:pt x="179" y="71"/>
                      <a:pt x="179" y="71"/>
                    </a:cubicBezTo>
                    <a:cubicBezTo>
                      <a:pt x="179" y="71"/>
                      <a:pt x="179" y="71"/>
                      <a:pt x="179" y="71"/>
                    </a:cubicBezTo>
                    <a:cubicBezTo>
                      <a:pt x="179" y="71"/>
                      <a:pt x="179" y="72"/>
                      <a:pt x="179" y="71"/>
                    </a:cubicBezTo>
                    <a:close/>
                    <a:moveTo>
                      <a:pt x="178" y="71"/>
                    </a:moveTo>
                    <a:cubicBezTo>
                      <a:pt x="178" y="71"/>
                      <a:pt x="178" y="71"/>
                      <a:pt x="178" y="71"/>
                    </a:cubicBezTo>
                    <a:cubicBezTo>
                      <a:pt x="178" y="71"/>
                      <a:pt x="177" y="71"/>
                      <a:pt x="177" y="71"/>
                    </a:cubicBezTo>
                    <a:cubicBezTo>
                      <a:pt x="177" y="71"/>
                      <a:pt x="177" y="71"/>
                      <a:pt x="177" y="71"/>
                    </a:cubicBezTo>
                    <a:cubicBezTo>
                      <a:pt x="177" y="71"/>
                      <a:pt x="177" y="71"/>
                      <a:pt x="177" y="71"/>
                    </a:cubicBezTo>
                    <a:cubicBezTo>
                      <a:pt x="177" y="72"/>
                      <a:pt x="177" y="72"/>
                      <a:pt x="177" y="72"/>
                    </a:cubicBezTo>
                    <a:cubicBezTo>
                      <a:pt x="177" y="72"/>
                      <a:pt x="177" y="72"/>
                      <a:pt x="177" y="72"/>
                    </a:cubicBezTo>
                    <a:cubicBezTo>
                      <a:pt x="177" y="72"/>
                      <a:pt x="177" y="72"/>
                      <a:pt x="177" y="72"/>
                    </a:cubicBezTo>
                    <a:cubicBezTo>
                      <a:pt x="177" y="72"/>
                      <a:pt x="177" y="72"/>
                      <a:pt x="177" y="72"/>
                    </a:cubicBezTo>
                    <a:cubicBezTo>
                      <a:pt x="177" y="72"/>
                      <a:pt x="177" y="72"/>
                      <a:pt x="177" y="72"/>
                    </a:cubicBezTo>
                    <a:cubicBezTo>
                      <a:pt x="177" y="72"/>
                      <a:pt x="177" y="72"/>
                      <a:pt x="177" y="72"/>
                    </a:cubicBezTo>
                    <a:cubicBezTo>
                      <a:pt x="178" y="72"/>
                      <a:pt x="178" y="72"/>
                      <a:pt x="178" y="72"/>
                    </a:cubicBezTo>
                    <a:cubicBezTo>
                      <a:pt x="178" y="72"/>
                      <a:pt x="178" y="72"/>
                      <a:pt x="178" y="72"/>
                    </a:cubicBezTo>
                    <a:cubicBezTo>
                      <a:pt x="178" y="72"/>
                      <a:pt x="178" y="72"/>
                      <a:pt x="178" y="72"/>
                    </a:cubicBezTo>
                    <a:cubicBezTo>
                      <a:pt x="178" y="72"/>
                      <a:pt x="178" y="72"/>
                      <a:pt x="178" y="72"/>
                    </a:cubicBezTo>
                    <a:cubicBezTo>
                      <a:pt x="178" y="72"/>
                      <a:pt x="178" y="72"/>
                      <a:pt x="178" y="72"/>
                    </a:cubicBezTo>
                    <a:cubicBezTo>
                      <a:pt x="178" y="72"/>
                      <a:pt x="178" y="72"/>
                      <a:pt x="178" y="72"/>
                    </a:cubicBezTo>
                    <a:cubicBezTo>
                      <a:pt x="178" y="72"/>
                      <a:pt x="178" y="72"/>
                      <a:pt x="178" y="71"/>
                    </a:cubicBezTo>
                    <a:cubicBezTo>
                      <a:pt x="178" y="71"/>
                      <a:pt x="178" y="71"/>
                      <a:pt x="178" y="71"/>
                    </a:cubicBezTo>
                    <a:close/>
                    <a:moveTo>
                      <a:pt x="188" y="80"/>
                    </a:moveTo>
                    <a:cubicBezTo>
                      <a:pt x="188" y="80"/>
                      <a:pt x="188" y="80"/>
                      <a:pt x="188" y="80"/>
                    </a:cubicBezTo>
                    <a:cubicBezTo>
                      <a:pt x="188" y="80"/>
                      <a:pt x="188" y="80"/>
                      <a:pt x="188" y="80"/>
                    </a:cubicBezTo>
                    <a:close/>
                    <a:moveTo>
                      <a:pt x="194" y="94"/>
                    </a:moveTo>
                    <a:cubicBezTo>
                      <a:pt x="194" y="94"/>
                      <a:pt x="194" y="94"/>
                      <a:pt x="194" y="94"/>
                    </a:cubicBezTo>
                    <a:cubicBezTo>
                      <a:pt x="194" y="94"/>
                      <a:pt x="194" y="94"/>
                      <a:pt x="194" y="94"/>
                    </a:cubicBezTo>
                    <a:close/>
                    <a:moveTo>
                      <a:pt x="195" y="90"/>
                    </a:moveTo>
                    <a:cubicBezTo>
                      <a:pt x="194" y="90"/>
                      <a:pt x="194" y="90"/>
                      <a:pt x="194" y="90"/>
                    </a:cubicBezTo>
                    <a:cubicBezTo>
                      <a:pt x="194" y="90"/>
                      <a:pt x="194" y="90"/>
                      <a:pt x="194" y="90"/>
                    </a:cubicBezTo>
                    <a:cubicBezTo>
                      <a:pt x="194" y="90"/>
                      <a:pt x="194" y="90"/>
                      <a:pt x="194" y="90"/>
                    </a:cubicBezTo>
                    <a:cubicBezTo>
                      <a:pt x="194" y="90"/>
                      <a:pt x="194" y="90"/>
                      <a:pt x="194" y="90"/>
                    </a:cubicBezTo>
                    <a:cubicBezTo>
                      <a:pt x="194" y="90"/>
                      <a:pt x="194" y="90"/>
                      <a:pt x="194" y="90"/>
                    </a:cubicBezTo>
                    <a:cubicBezTo>
                      <a:pt x="194" y="90"/>
                      <a:pt x="194" y="90"/>
                      <a:pt x="194" y="90"/>
                    </a:cubicBezTo>
                    <a:cubicBezTo>
                      <a:pt x="194" y="90"/>
                      <a:pt x="194" y="90"/>
                      <a:pt x="194" y="90"/>
                    </a:cubicBezTo>
                    <a:cubicBezTo>
                      <a:pt x="194" y="89"/>
                      <a:pt x="194" y="89"/>
                      <a:pt x="194" y="89"/>
                    </a:cubicBezTo>
                    <a:cubicBezTo>
                      <a:pt x="194" y="89"/>
                      <a:pt x="194" y="89"/>
                      <a:pt x="194" y="89"/>
                    </a:cubicBezTo>
                    <a:cubicBezTo>
                      <a:pt x="194" y="89"/>
                      <a:pt x="194" y="89"/>
                      <a:pt x="194" y="89"/>
                    </a:cubicBezTo>
                    <a:cubicBezTo>
                      <a:pt x="194" y="89"/>
                      <a:pt x="193" y="89"/>
                      <a:pt x="193" y="88"/>
                    </a:cubicBezTo>
                    <a:cubicBezTo>
                      <a:pt x="193" y="88"/>
                      <a:pt x="193" y="88"/>
                      <a:pt x="193" y="88"/>
                    </a:cubicBezTo>
                    <a:cubicBezTo>
                      <a:pt x="193" y="88"/>
                      <a:pt x="193" y="88"/>
                      <a:pt x="193" y="88"/>
                    </a:cubicBezTo>
                    <a:cubicBezTo>
                      <a:pt x="193" y="88"/>
                      <a:pt x="193" y="88"/>
                      <a:pt x="193" y="88"/>
                    </a:cubicBezTo>
                    <a:cubicBezTo>
                      <a:pt x="193" y="88"/>
                      <a:pt x="193" y="88"/>
                      <a:pt x="193" y="88"/>
                    </a:cubicBezTo>
                    <a:cubicBezTo>
                      <a:pt x="193" y="88"/>
                      <a:pt x="193" y="88"/>
                      <a:pt x="193" y="88"/>
                    </a:cubicBezTo>
                    <a:cubicBezTo>
                      <a:pt x="193" y="88"/>
                      <a:pt x="193" y="88"/>
                      <a:pt x="193" y="88"/>
                    </a:cubicBezTo>
                    <a:cubicBezTo>
                      <a:pt x="193" y="88"/>
                      <a:pt x="193" y="88"/>
                      <a:pt x="193" y="88"/>
                    </a:cubicBezTo>
                    <a:cubicBezTo>
                      <a:pt x="193" y="88"/>
                      <a:pt x="193" y="88"/>
                      <a:pt x="193" y="88"/>
                    </a:cubicBezTo>
                    <a:cubicBezTo>
                      <a:pt x="193" y="88"/>
                      <a:pt x="193" y="87"/>
                      <a:pt x="193" y="87"/>
                    </a:cubicBezTo>
                    <a:cubicBezTo>
                      <a:pt x="193" y="87"/>
                      <a:pt x="193" y="87"/>
                      <a:pt x="193" y="87"/>
                    </a:cubicBezTo>
                    <a:cubicBezTo>
                      <a:pt x="193" y="87"/>
                      <a:pt x="193" y="87"/>
                      <a:pt x="193" y="87"/>
                    </a:cubicBezTo>
                    <a:cubicBezTo>
                      <a:pt x="193" y="87"/>
                      <a:pt x="193" y="87"/>
                      <a:pt x="193" y="87"/>
                    </a:cubicBezTo>
                    <a:cubicBezTo>
                      <a:pt x="193" y="87"/>
                      <a:pt x="193" y="87"/>
                      <a:pt x="193" y="87"/>
                    </a:cubicBezTo>
                    <a:cubicBezTo>
                      <a:pt x="193" y="87"/>
                      <a:pt x="193" y="87"/>
                      <a:pt x="193" y="87"/>
                    </a:cubicBezTo>
                    <a:cubicBezTo>
                      <a:pt x="193" y="87"/>
                      <a:pt x="193" y="87"/>
                      <a:pt x="193" y="87"/>
                    </a:cubicBezTo>
                    <a:cubicBezTo>
                      <a:pt x="193" y="87"/>
                      <a:pt x="193" y="87"/>
                      <a:pt x="192" y="87"/>
                    </a:cubicBezTo>
                    <a:cubicBezTo>
                      <a:pt x="192" y="87"/>
                      <a:pt x="192" y="87"/>
                      <a:pt x="192" y="87"/>
                    </a:cubicBezTo>
                    <a:cubicBezTo>
                      <a:pt x="192" y="87"/>
                      <a:pt x="192" y="86"/>
                      <a:pt x="192" y="86"/>
                    </a:cubicBezTo>
                    <a:cubicBezTo>
                      <a:pt x="193" y="86"/>
                      <a:pt x="193" y="86"/>
                      <a:pt x="193" y="86"/>
                    </a:cubicBezTo>
                    <a:cubicBezTo>
                      <a:pt x="193" y="86"/>
                      <a:pt x="193" y="86"/>
                      <a:pt x="193" y="86"/>
                    </a:cubicBezTo>
                    <a:cubicBezTo>
                      <a:pt x="193" y="86"/>
                      <a:pt x="192" y="86"/>
                      <a:pt x="192" y="86"/>
                    </a:cubicBezTo>
                    <a:cubicBezTo>
                      <a:pt x="192" y="86"/>
                      <a:pt x="192" y="86"/>
                      <a:pt x="192" y="86"/>
                    </a:cubicBezTo>
                    <a:cubicBezTo>
                      <a:pt x="192" y="86"/>
                      <a:pt x="192" y="86"/>
                      <a:pt x="192" y="86"/>
                    </a:cubicBezTo>
                    <a:cubicBezTo>
                      <a:pt x="192" y="86"/>
                      <a:pt x="192" y="86"/>
                      <a:pt x="192" y="86"/>
                    </a:cubicBezTo>
                    <a:cubicBezTo>
                      <a:pt x="192" y="86"/>
                      <a:pt x="192" y="86"/>
                      <a:pt x="192" y="86"/>
                    </a:cubicBezTo>
                    <a:cubicBezTo>
                      <a:pt x="192" y="86"/>
                      <a:pt x="192" y="86"/>
                      <a:pt x="192" y="85"/>
                    </a:cubicBezTo>
                    <a:cubicBezTo>
                      <a:pt x="192" y="85"/>
                      <a:pt x="192" y="85"/>
                      <a:pt x="191" y="85"/>
                    </a:cubicBezTo>
                    <a:cubicBezTo>
                      <a:pt x="191" y="85"/>
                      <a:pt x="191" y="85"/>
                      <a:pt x="191" y="85"/>
                    </a:cubicBezTo>
                    <a:cubicBezTo>
                      <a:pt x="191" y="85"/>
                      <a:pt x="191" y="85"/>
                      <a:pt x="191" y="85"/>
                    </a:cubicBezTo>
                    <a:cubicBezTo>
                      <a:pt x="191" y="85"/>
                      <a:pt x="191" y="85"/>
                      <a:pt x="191" y="85"/>
                    </a:cubicBezTo>
                    <a:cubicBezTo>
                      <a:pt x="191" y="85"/>
                      <a:pt x="191" y="84"/>
                      <a:pt x="191" y="84"/>
                    </a:cubicBezTo>
                    <a:cubicBezTo>
                      <a:pt x="191" y="84"/>
                      <a:pt x="191" y="84"/>
                      <a:pt x="191" y="84"/>
                    </a:cubicBezTo>
                    <a:cubicBezTo>
                      <a:pt x="191" y="84"/>
                      <a:pt x="191" y="84"/>
                      <a:pt x="191" y="84"/>
                    </a:cubicBezTo>
                    <a:cubicBezTo>
                      <a:pt x="191" y="84"/>
                      <a:pt x="191" y="84"/>
                      <a:pt x="191" y="84"/>
                    </a:cubicBezTo>
                    <a:cubicBezTo>
                      <a:pt x="191" y="84"/>
                      <a:pt x="191" y="84"/>
                      <a:pt x="191" y="84"/>
                    </a:cubicBezTo>
                    <a:cubicBezTo>
                      <a:pt x="191" y="84"/>
                      <a:pt x="191" y="84"/>
                      <a:pt x="191" y="84"/>
                    </a:cubicBezTo>
                    <a:cubicBezTo>
                      <a:pt x="191" y="84"/>
                      <a:pt x="191" y="84"/>
                      <a:pt x="191" y="83"/>
                    </a:cubicBezTo>
                    <a:cubicBezTo>
                      <a:pt x="191" y="83"/>
                      <a:pt x="191" y="83"/>
                      <a:pt x="191" y="83"/>
                    </a:cubicBezTo>
                    <a:cubicBezTo>
                      <a:pt x="191" y="83"/>
                      <a:pt x="191" y="83"/>
                      <a:pt x="191" y="83"/>
                    </a:cubicBezTo>
                    <a:cubicBezTo>
                      <a:pt x="191" y="83"/>
                      <a:pt x="191" y="83"/>
                      <a:pt x="191" y="83"/>
                    </a:cubicBezTo>
                    <a:cubicBezTo>
                      <a:pt x="191" y="83"/>
                      <a:pt x="191" y="83"/>
                      <a:pt x="191" y="83"/>
                    </a:cubicBezTo>
                    <a:cubicBezTo>
                      <a:pt x="191" y="83"/>
                      <a:pt x="191" y="83"/>
                      <a:pt x="191" y="83"/>
                    </a:cubicBezTo>
                    <a:cubicBezTo>
                      <a:pt x="191" y="83"/>
                      <a:pt x="191" y="83"/>
                      <a:pt x="191" y="82"/>
                    </a:cubicBezTo>
                    <a:cubicBezTo>
                      <a:pt x="191" y="82"/>
                      <a:pt x="191" y="82"/>
                      <a:pt x="191" y="82"/>
                    </a:cubicBezTo>
                    <a:cubicBezTo>
                      <a:pt x="191" y="82"/>
                      <a:pt x="191" y="82"/>
                      <a:pt x="191" y="82"/>
                    </a:cubicBezTo>
                    <a:cubicBezTo>
                      <a:pt x="191" y="82"/>
                      <a:pt x="191" y="82"/>
                      <a:pt x="191" y="82"/>
                    </a:cubicBezTo>
                    <a:cubicBezTo>
                      <a:pt x="191" y="82"/>
                      <a:pt x="191" y="82"/>
                      <a:pt x="191" y="82"/>
                    </a:cubicBezTo>
                    <a:cubicBezTo>
                      <a:pt x="191" y="82"/>
                      <a:pt x="191" y="82"/>
                      <a:pt x="191" y="82"/>
                    </a:cubicBezTo>
                    <a:cubicBezTo>
                      <a:pt x="191" y="82"/>
                      <a:pt x="191" y="82"/>
                      <a:pt x="191" y="82"/>
                    </a:cubicBezTo>
                    <a:cubicBezTo>
                      <a:pt x="191" y="82"/>
                      <a:pt x="191" y="82"/>
                      <a:pt x="190" y="82"/>
                    </a:cubicBezTo>
                    <a:cubicBezTo>
                      <a:pt x="190" y="82"/>
                      <a:pt x="190" y="81"/>
                      <a:pt x="190" y="81"/>
                    </a:cubicBezTo>
                    <a:cubicBezTo>
                      <a:pt x="190" y="81"/>
                      <a:pt x="190" y="81"/>
                      <a:pt x="190" y="81"/>
                    </a:cubicBezTo>
                    <a:cubicBezTo>
                      <a:pt x="190" y="81"/>
                      <a:pt x="190" y="81"/>
                      <a:pt x="190" y="81"/>
                    </a:cubicBezTo>
                    <a:cubicBezTo>
                      <a:pt x="190" y="81"/>
                      <a:pt x="190" y="81"/>
                      <a:pt x="190" y="81"/>
                    </a:cubicBezTo>
                    <a:cubicBezTo>
                      <a:pt x="190" y="81"/>
                      <a:pt x="190" y="81"/>
                      <a:pt x="190" y="81"/>
                    </a:cubicBezTo>
                    <a:cubicBezTo>
                      <a:pt x="190" y="81"/>
                      <a:pt x="190" y="81"/>
                      <a:pt x="190" y="81"/>
                    </a:cubicBezTo>
                    <a:cubicBezTo>
                      <a:pt x="190" y="81"/>
                      <a:pt x="190" y="81"/>
                      <a:pt x="190" y="81"/>
                    </a:cubicBezTo>
                    <a:cubicBezTo>
                      <a:pt x="190" y="81"/>
                      <a:pt x="190" y="80"/>
                      <a:pt x="190" y="80"/>
                    </a:cubicBezTo>
                    <a:cubicBezTo>
                      <a:pt x="190" y="80"/>
                      <a:pt x="190" y="80"/>
                      <a:pt x="190" y="80"/>
                    </a:cubicBezTo>
                    <a:cubicBezTo>
                      <a:pt x="190" y="80"/>
                      <a:pt x="190" y="80"/>
                      <a:pt x="190" y="80"/>
                    </a:cubicBezTo>
                    <a:cubicBezTo>
                      <a:pt x="190" y="80"/>
                      <a:pt x="190" y="80"/>
                      <a:pt x="190" y="80"/>
                    </a:cubicBezTo>
                    <a:cubicBezTo>
                      <a:pt x="190" y="80"/>
                      <a:pt x="190" y="80"/>
                      <a:pt x="190" y="80"/>
                    </a:cubicBezTo>
                    <a:cubicBezTo>
                      <a:pt x="190" y="80"/>
                      <a:pt x="190" y="80"/>
                      <a:pt x="190" y="80"/>
                    </a:cubicBezTo>
                    <a:cubicBezTo>
                      <a:pt x="190" y="80"/>
                      <a:pt x="190" y="80"/>
                      <a:pt x="190" y="80"/>
                    </a:cubicBezTo>
                    <a:cubicBezTo>
                      <a:pt x="190" y="80"/>
                      <a:pt x="190" y="80"/>
                      <a:pt x="190" y="80"/>
                    </a:cubicBezTo>
                    <a:cubicBezTo>
                      <a:pt x="189" y="79"/>
                      <a:pt x="190" y="79"/>
                      <a:pt x="189" y="79"/>
                    </a:cubicBezTo>
                    <a:cubicBezTo>
                      <a:pt x="189" y="79"/>
                      <a:pt x="189" y="79"/>
                      <a:pt x="189" y="79"/>
                    </a:cubicBezTo>
                    <a:cubicBezTo>
                      <a:pt x="189" y="79"/>
                      <a:pt x="189" y="79"/>
                      <a:pt x="189" y="79"/>
                    </a:cubicBezTo>
                    <a:cubicBezTo>
                      <a:pt x="189" y="79"/>
                      <a:pt x="189" y="79"/>
                      <a:pt x="189" y="79"/>
                    </a:cubicBezTo>
                    <a:cubicBezTo>
                      <a:pt x="189" y="79"/>
                      <a:pt x="189" y="79"/>
                      <a:pt x="189" y="79"/>
                    </a:cubicBezTo>
                    <a:cubicBezTo>
                      <a:pt x="189" y="79"/>
                      <a:pt x="189" y="79"/>
                      <a:pt x="189" y="79"/>
                    </a:cubicBezTo>
                    <a:cubicBezTo>
                      <a:pt x="189" y="79"/>
                      <a:pt x="189" y="79"/>
                      <a:pt x="189" y="80"/>
                    </a:cubicBezTo>
                    <a:cubicBezTo>
                      <a:pt x="189" y="80"/>
                      <a:pt x="189" y="80"/>
                      <a:pt x="189" y="80"/>
                    </a:cubicBezTo>
                    <a:cubicBezTo>
                      <a:pt x="189" y="80"/>
                      <a:pt x="189" y="80"/>
                      <a:pt x="189" y="80"/>
                    </a:cubicBezTo>
                    <a:cubicBezTo>
                      <a:pt x="189" y="80"/>
                      <a:pt x="189" y="80"/>
                      <a:pt x="189" y="80"/>
                    </a:cubicBezTo>
                    <a:cubicBezTo>
                      <a:pt x="188" y="80"/>
                      <a:pt x="188" y="80"/>
                      <a:pt x="189" y="80"/>
                    </a:cubicBezTo>
                    <a:cubicBezTo>
                      <a:pt x="189" y="80"/>
                      <a:pt x="189" y="80"/>
                      <a:pt x="189" y="80"/>
                    </a:cubicBezTo>
                    <a:cubicBezTo>
                      <a:pt x="189" y="80"/>
                      <a:pt x="189" y="80"/>
                      <a:pt x="189" y="80"/>
                    </a:cubicBezTo>
                    <a:cubicBezTo>
                      <a:pt x="189" y="80"/>
                      <a:pt x="189" y="80"/>
                      <a:pt x="189" y="80"/>
                    </a:cubicBezTo>
                    <a:cubicBezTo>
                      <a:pt x="189" y="80"/>
                      <a:pt x="188" y="80"/>
                      <a:pt x="188" y="80"/>
                    </a:cubicBezTo>
                    <a:cubicBezTo>
                      <a:pt x="188" y="80"/>
                      <a:pt x="188" y="80"/>
                      <a:pt x="188" y="81"/>
                    </a:cubicBezTo>
                    <a:cubicBezTo>
                      <a:pt x="188" y="81"/>
                      <a:pt x="188" y="81"/>
                      <a:pt x="188" y="81"/>
                    </a:cubicBezTo>
                    <a:cubicBezTo>
                      <a:pt x="188" y="81"/>
                      <a:pt x="188" y="81"/>
                      <a:pt x="188" y="81"/>
                    </a:cubicBezTo>
                    <a:cubicBezTo>
                      <a:pt x="188" y="81"/>
                      <a:pt x="188" y="81"/>
                      <a:pt x="188" y="81"/>
                    </a:cubicBezTo>
                    <a:cubicBezTo>
                      <a:pt x="188" y="82"/>
                      <a:pt x="188" y="82"/>
                      <a:pt x="188" y="82"/>
                    </a:cubicBezTo>
                    <a:cubicBezTo>
                      <a:pt x="188" y="82"/>
                      <a:pt x="188" y="82"/>
                      <a:pt x="188" y="82"/>
                    </a:cubicBezTo>
                    <a:cubicBezTo>
                      <a:pt x="188" y="82"/>
                      <a:pt x="188" y="82"/>
                      <a:pt x="188" y="82"/>
                    </a:cubicBezTo>
                    <a:cubicBezTo>
                      <a:pt x="188" y="83"/>
                      <a:pt x="188" y="83"/>
                      <a:pt x="188" y="83"/>
                    </a:cubicBezTo>
                    <a:cubicBezTo>
                      <a:pt x="188" y="83"/>
                      <a:pt x="188" y="83"/>
                      <a:pt x="188" y="83"/>
                    </a:cubicBezTo>
                    <a:cubicBezTo>
                      <a:pt x="188" y="83"/>
                      <a:pt x="188" y="83"/>
                      <a:pt x="188" y="83"/>
                    </a:cubicBezTo>
                    <a:cubicBezTo>
                      <a:pt x="188" y="83"/>
                      <a:pt x="188" y="83"/>
                      <a:pt x="188" y="83"/>
                    </a:cubicBezTo>
                    <a:cubicBezTo>
                      <a:pt x="188" y="83"/>
                      <a:pt x="188" y="83"/>
                      <a:pt x="188" y="83"/>
                    </a:cubicBezTo>
                    <a:cubicBezTo>
                      <a:pt x="188" y="83"/>
                      <a:pt x="188" y="83"/>
                      <a:pt x="188" y="83"/>
                    </a:cubicBezTo>
                    <a:cubicBezTo>
                      <a:pt x="188" y="83"/>
                      <a:pt x="188" y="83"/>
                      <a:pt x="188" y="83"/>
                    </a:cubicBezTo>
                    <a:cubicBezTo>
                      <a:pt x="188" y="83"/>
                      <a:pt x="188" y="83"/>
                      <a:pt x="188" y="83"/>
                    </a:cubicBezTo>
                    <a:cubicBezTo>
                      <a:pt x="187" y="84"/>
                      <a:pt x="187" y="84"/>
                      <a:pt x="187" y="84"/>
                    </a:cubicBezTo>
                    <a:cubicBezTo>
                      <a:pt x="187" y="84"/>
                      <a:pt x="187" y="84"/>
                      <a:pt x="187" y="84"/>
                    </a:cubicBezTo>
                    <a:cubicBezTo>
                      <a:pt x="187" y="84"/>
                      <a:pt x="187" y="84"/>
                      <a:pt x="187" y="84"/>
                    </a:cubicBezTo>
                    <a:cubicBezTo>
                      <a:pt x="187" y="84"/>
                      <a:pt x="187" y="84"/>
                      <a:pt x="187" y="84"/>
                    </a:cubicBezTo>
                    <a:cubicBezTo>
                      <a:pt x="187" y="84"/>
                      <a:pt x="187" y="84"/>
                      <a:pt x="187" y="84"/>
                    </a:cubicBezTo>
                    <a:cubicBezTo>
                      <a:pt x="187" y="84"/>
                      <a:pt x="187" y="84"/>
                      <a:pt x="187" y="84"/>
                    </a:cubicBezTo>
                    <a:cubicBezTo>
                      <a:pt x="187" y="84"/>
                      <a:pt x="187" y="84"/>
                      <a:pt x="187" y="84"/>
                    </a:cubicBezTo>
                    <a:cubicBezTo>
                      <a:pt x="186" y="84"/>
                      <a:pt x="186" y="84"/>
                      <a:pt x="186" y="83"/>
                    </a:cubicBezTo>
                    <a:cubicBezTo>
                      <a:pt x="186" y="83"/>
                      <a:pt x="186" y="83"/>
                      <a:pt x="186" y="83"/>
                    </a:cubicBezTo>
                    <a:cubicBezTo>
                      <a:pt x="186" y="83"/>
                      <a:pt x="186" y="83"/>
                      <a:pt x="186" y="83"/>
                    </a:cubicBezTo>
                    <a:cubicBezTo>
                      <a:pt x="186" y="83"/>
                      <a:pt x="186" y="83"/>
                      <a:pt x="186" y="83"/>
                    </a:cubicBezTo>
                    <a:cubicBezTo>
                      <a:pt x="186" y="83"/>
                      <a:pt x="186" y="83"/>
                      <a:pt x="186" y="83"/>
                    </a:cubicBezTo>
                    <a:cubicBezTo>
                      <a:pt x="186" y="83"/>
                      <a:pt x="186" y="83"/>
                      <a:pt x="186" y="83"/>
                    </a:cubicBezTo>
                    <a:cubicBezTo>
                      <a:pt x="186" y="83"/>
                      <a:pt x="186" y="83"/>
                      <a:pt x="186" y="83"/>
                    </a:cubicBezTo>
                    <a:cubicBezTo>
                      <a:pt x="185" y="83"/>
                      <a:pt x="185" y="83"/>
                      <a:pt x="185" y="83"/>
                    </a:cubicBezTo>
                    <a:cubicBezTo>
                      <a:pt x="185" y="83"/>
                      <a:pt x="185" y="83"/>
                      <a:pt x="185" y="83"/>
                    </a:cubicBezTo>
                    <a:cubicBezTo>
                      <a:pt x="185" y="83"/>
                      <a:pt x="185" y="83"/>
                      <a:pt x="185" y="83"/>
                    </a:cubicBezTo>
                    <a:cubicBezTo>
                      <a:pt x="185" y="83"/>
                      <a:pt x="185" y="83"/>
                      <a:pt x="185" y="83"/>
                    </a:cubicBezTo>
                    <a:cubicBezTo>
                      <a:pt x="185" y="83"/>
                      <a:pt x="185" y="83"/>
                      <a:pt x="185" y="83"/>
                    </a:cubicBezTo>
                    <a:cubicBezTo>
                      <a:pt x="185" y="83"/>
                      <a:pt x="185" y="83"/>
                      <a:pt x="185" y="83"/>
                    </a:cubicBezTo>
                    <a:cubicBezTo>
                      <a:pt x="185" y="82"/>
                      <a:pt x="185" y="82"/>
                      <a:pt x="184" y="82"/>
                    </a:cubicBezTo>
                    <a:cubicBezTo>
                      <a:pt x="184" y="82"/>
                      <a:pt x="184" y="82"/>
                      <a:pt x="184" y="82"/>
                    </a:cubicBezTo>
                    <a:cubicBezTo>
                      <a:pt x="184" y="82"/>
                      <a:pt x="184" y="82"/>
                      <a:pt x="184" y="82"/>
                    </a:cubicBezTo>
                    <a:cubicBezTo>
                      <a:pt x="184" y="82"/>
                      <a:pt x="184" y="82"/>
                      <a:pt x="184" y="82"/>
                    </a:cubicBezTo>
                    <a:cubicBezTo>
                      <a:pt x="184" y="82"/>
                      <a:pt x="184" y="82"/>
                      <a:pt x="184" y="82"/>
                    </a:cubicBezTo>
                    <a:cubicBezTo>
                      <a:pt x="184" y="82"/>
                      <a:pt x="184" y="82"/>
                      <a:pt x="184" y="82"/>
                    </a:cubicBezTo>
                    <a:cubicBezTo>
                      <a:pt x="184" y="82"/>
                      <a:pt x="184" y="82"/>
                      <a:pt x="184" y="82"/>
                    </a:cubicBezTo>
                    <a:cubicBezTo>
                      <a:pt x="184" y="82"/>
                      <a:pt x="184" y="81"/>
                      <a:pt x="184" y="81"/>
                    </a:cubicBezTo>
                    <a:cubicBezTo>
                      <a:pt x="184" y="81"/>
                      <a:pt x="184" y="81"/>
                      <a:pt x="184" y="81"/>
                    </a:cubicBezTo>
                    <a:cubicBezTo>
                      <a:pt x="184" y="81"/>
                      <a:pt x="184" y="81"/>
                      <a:pt x="184" y="81"/>
                    </a:cubicBezTo>
                    <a:cubicBezTo>
                      <a:pt x="184" y="81"/>
                      <a:pt x="184" y="81"/>
                      <a:pt x="184" y="81"/>
                    </a:cubicBezTo>
                    <a:cubicBezTo>
                      <a:pt x="184" y="81"/>
                      <a:pt x="184" y="81"/>
                      <a:pt x="184" y="81"/>
                    </a:cubicBezTo>
                    <a:cubicBezTo>
                      <a:pt x="184" y="81"/>
                      <a:pt x="184" y="81"/>
                      <a:pt x="184" y="81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80"/>
                      <a:pt x="185" y="80"/>
                      <a:pt x="185" y="80"/>
                    </a:cubicBezTo>
                    <a:cubicBezTo>
                      <a:pt x="185" y="80"/>
                      <a:pt x="185" y="80"/>
                      <a:pt x="185" y="80"/>
                    </a:cubicBezTo>
                    <a:cubicBezTo>
                      <a:pt x="185" y="80"/>
                      <a:pt x="185" y="80"/>
                      <a:pt x="185" y="80"/>
                    </a:cubicBezTo>
                    <a:cubicBezTo>
                      <a:pt x="185" y="80"/>
                      <a:pt x="185" y="80"/>
                      <a:pt x="185" y="80"/>
                    </a:cubicBezTo>
                    <a:cubicBezTo>
                      <a:pt x="185" y="80"/>
                      <a:pt x="185" y="80"/>
                      <a:pt x="185" y="80"/>
                    </a:cubicBezTo>
                    <a:cubicBezTo>
                      <a:pt x="185" y="80"/>
                      <a:pt x="185" y="80"/>
                      <a:pt x="185" y="80"/>
                    </a:cubicBezTo>
                    <a:cubicBezTo>
                      <a:pt x="185" y="80"/>
                      <a:pt x="185" y="79"/>
                      <a:pt x="185" y="80"/>
                    </a:cubicBezTo>
                    <a:cubicBezTo>
                      <a:pt x="185" y="80"/>
                      <a:pt x="185" y="80"/>
                      <a:pt x="185" y="80"/>
                    </a:cubicBezTo>
                    <a:cubicBezTo>
                      <a:pt x="185" y="80"/>
                      <a:pt x="185" y="80"/>
                      <a:pt x="185" y="80"/>
                    </a:cubicBezTo>
                    <a:cubicBezTo>
                      <a:pt x="185" y="80"/>
                      <a:pt x="185" y="79"/>
                      <a:pt x="184" y="80"/>
                    </a:cubicBezTo>
                    <a:cubicBezTo>
                      <a:pt x="184" y="80"/>
                      <a:pt x="184" y="80"/>
                      <a:pt x="184" y="80"/>
                    </a:cubicBezTo>
                    <a:cubicBezTo>
                      <a:pt x="184" y="80"/>
                      <a:pt x="184" y="80"/>
                      <a:pt x="184" y="80"/>
                    </a:cubicBezTo>
                    <a:cubicBezTo>
                      <a:pt x="184" y="80"/>
                      <a:pt x="184" y="80"/>
                      <a:pt x="184" y="80"/>
                    </a:cubicBezTo>
                    <a:cubicBezTo>
                      <a:pt x="184" y="80"/>
                      <a:pt x="184" y="80"/>
                      <a:pt x="184" y="80"/>
                    </a:cubicBezTo>
                    <a:cubicBezTo>
                      <a:pt x="184" y="80"/>
                      <a:pt x="184" y="80"/>
                      <a:pt x="184" y="80"/>
                    </a:cubicBezTo>
                    <a:cubicBezTo>
                      <a:pt x="184" y="80"/>
                      <a:pt x="184" y="80"/>
                      <a:pt x="183" y="80"/>
                    </a:cubicBezTo>
                    <a:cubicBezTo>
                      <a:pt x="183" y="79"/>
                      <a:pt x="183" y="79"/>
                      <a:pt x="183" y="79"/>
                    </a:cubicBezTo>
                    <a:cubicBezTo>
                      <a:pt x="183" y="79"/>
                      <a:pt x="183" y="79"/>
                      <a:pt x="183" y="79"/>
                    </a:cubicBezTo>
                    <a:cubicBezTo>
                      <a:pt x="183" y="79"/>
                      <a:pt x="183" y="79"/>
                      <a:pt x="183" y="79"/>
                    </a:cubicBezTo>
                    <a:cubicBezTo>
                      <a:pt x="183" y="79"/>
                      <a:pt x="183" y="79"/>
                      <a:pt x="183" y="79"/>
                    </a:cubicBezTo>
                    <a:cubicBezTo>
                      <a:pt x="183" y="79"/>
                      <a:pt x="182" y="79"/>
                      <a:pt x="182" y="79"/>
                    </a:cubicBezTo>
                    <a:cubicBezTo>
                      <a:pt x="182" y="79"/>
                      <a:pt x="182" y="79"/>
                      <a:pt x="182" y="79"/>
                    </a:cubicBezTo>
                    <a:cubicBezTo>
                      <a:pt x="182" y="79"/>
                      <a:pt x="182" y="79"/>
                      <a:pt x="182" y="79"/>
                    </a:cubicBezTo>
                    <a:cubicBezTo>
                      <a:pt x="182" y="80"/>
                      <a:pt x="181" y="80"/>
                      <a:pt x="181" y="80"/>
                    </a:cubicBezTo>
                    <a:cubicBezTo>
                      <a:pt x="181" y="80"/>
                      <a:pt x="181" y="80"/>
                      <a:pt x="181" y="80"/>
                    </a:cubicBezTo>
                    <a:cubicBezTo>
                      <a:pt x="181" y="80"/>
                      <a:pt x="181" y="80"/>
                      <a:pt x="181" y="80"/>
                    </a:cubicBezTo>
                    <a:cubicBezTo>
                      <a:pt x="181" y="80"/>
                      <a:pt x="181" y="80"/>
                      <a:pt x="181" y="80"/>
                    </a:cubicBezTo>
                    <a:cubicBezTo>
                      <a:pt x="181" y="80"/>
                      <a:pt x="181" y="80"/>
                      <a:pt x="181" y="80"/>
                    </a:cubicBezTo>
                    <a:cubicBezTo>
                      <a:pt x="181" y="80"/>
                      <a:pt x="181" y="80"/>
                      <a:pt x="181" y="80"/>
                    </a:cubicBezTo>
                    <a:cubicBezTo>
                      <a:pt x="181" y="80"/>
                      <a:pt x="181" y="80"/>
                      <a:pt x="180" y="80"/>
                    </a:cubicBezTo>
                    <a:cubicBezTo>
                      <a:pt x="180" y="81"/>
                      <a:pt x="180" y="81"/>
                      <a:pt x="180" y="81"/>
                    </a:cubicBezTo>
                    <a:cubicBezTo>
                      <a:pt x="180" y="81"/>
                      <a:pt x="180" y="81"/>
                      <a:pt x="180" y="81"/>
                    </a:cubicBezTo>
                    <a:cubicBezTo>
                      <a:pt x="180" y="81"/>
                      <a:pt x="180" y="81"/>
                      <a:pt x="180" y="81"/>
                    </a:cubicBezTo>
                    <a:cubicBezTo>
                      <a:pt x="180" y="81"/>
                      <a:pt x="180" y="81"/>
                      <a:pt x="180" y="81"/>
                    </a:cubicBezTo>
                    <a:cubicBezTo>
                      <a:pt x="180" y="81"/>
                      <a:pt x="180" y="81"/>
                      <a:pt x="180" y="81"/>
                    </a:cubicBezTo>
                    <a:cubicBezTo>
                      <a:pt x="180" y="81"/>
                      <a:pt x="180" y="81"/>
                      <a:pt x="180" y="81"/>
                    </a:cubicBezTo>
                    <a:cubicBezTo>
                      <a:pt x="180" y="81"/>
                      <a:pt x="180" y="82"/>
                      <a:pt x="180" y="82"/>
                    </a:cubicBezTo>
                    <a:cubicBezTo>
                      <a:pt x="180" y="82"/>
                      <a:pt x="180" y="82"/>
                      <a:pt x="180" y="82"/>
                    </a:cubicBezTo>
                    <a:cubicBezTo>
                      <a:pt x="180" y="82"/>
                      <a:pt x="180" y="82"/>
                      <a:pt x="180" y="82"/>
                    </a:cubicBezTo>
                    <a:cubicBezTo>
                      <a:pt x="180" y="82"/>
                      <a:pt x="180" y="82"/>
                      <a:pt x="180" y="82"/>
                    </a:cubicBezTo>
                    <a:cubicBezTo>
                      <a:pt x="180" y="82"/>
                      <a:pt x="180" y="82"/>
                      <a:pt x="179" y="82"/>
                    </a:cubicBezTo>
                    <a:cubicBezTo>
                      <a:pt x="179" y="82"/>
                      <a:pt x="179" y="82"/>
                      <a:pt x="179" y="82"/>
                    </a:cubicBezTo>
                    <a:cubicBezTo>
                      <a:pt x="179" y="82"/>
                      <a:pt x="179" y="82"/>
                      <a:pt x="179" y="82"/>
                    </a:cubicBezTo>
                    <a:cubicBezTo>
                      <a:pt x="179" y="82"/>
                      <a:pt x="179" y="82"/>
                      <a:pt x="179" y="82"/>
                    </a:cubicBezTo>
                    <a:cubicBezTo>
                      <a:pt x="179" y="82"/>
                      <a:pt x="179" y="82"/>
                      <a:pt x="179" y="81"/>
                    </a:cubicBezTo>
                    <a:cubicBezTo>
                      <a:pt x="179" y="81"/>
                      <a:pt x="179" y="81"/>
                      <a:pt x="179" y="81"/>
                    </a:cubicBezTo>
                    <a:cubicBezTo>
                      <a:pt x="179" y="81"/>
                      <a:pt x="179" y="81"/>
                      <a:pt x="179" y="81"/>
                    </a:cubicBezTo>
                    <a:cubicBezTo>
                      <a:pt x="179" y="81"/>
                      <a:pt x="178" y="81"/>
                      <a:pt x="178" y="81"/>
                    </a:cubicBezTo>
                    <a:cubicBezTo>
                      <a:pt x="178" y="81"/>
                      <a:pt x="178" y="81"/>
                      <a:pt x="178" y="81"/>
                    </a:cubicBezTo>
                    <a:cubicBezTo>
                      <a:pt x="178" y="81"/>
                      <a:pt x="178" y="81"/>
                      <a:pt x="178" y="81"/>
                    </a:cubicBezTo>
                    <a:cubicBezTo>
                      <a:pt x="178" y="81"/>
                      <a:pt x="178" y="81"/>
                      <a:pt x="178" y="81"/>
                    </a:cubicBezTo>
                    <a:cubicBezTo>
                      <a:pt x="178" y="81"/>
                      <a:pt x="178" y="81"/>
                      <a:pt x="178" y="81"/>
                    </a:cubicBezTo>
                    <a:cubicBezTo>
                      <a:pt x="178" y="81"/>
                      <a:pt x="178" y="81"/>
                      <a:pt x="178" y="81"/>
                    </a:cubicBezTo>
                    <a:cubicBezTo>
                      <a:pt x="178" y="81"/>
                      <a:pt x="177" y="81"/>
                      <a:pt x="177" y="81"/>
                    </a:cubicBezTo>
                    <a:cubicBezTo>
                      <a:pt x="177" y="81"/>
                      <a:pt x="177" y="81"/>
                      <a:pt x="177" y="81"/>
                    </a:cubicBezTo>
                    <a:cubicBezTo>
                      <a:pt x="177" y="81"/>
                      <a:pt x="177" y="81"/>
                      <a:pt x="177" y="81"/>
                    </a:cubicBezTo>
                    <a:cubicBezTo>
                      <a:pt x="177" y="81"/>
                      <a:pt x="177" y="81"/>
                      <a:pt x="177" y="81"/>
                    </a:cubicBezTo>
                    <a:cubicBezTo>
                      <a:pt x="177" y="81"/>
                      <a:pt x="177" y="81"/>
                      <a:pt x="177" y="81"/>
                    </a:cubicBezTo>
                    <a:cubicBezTo>
                      <a:pt x="177" y="81"/>
                      <a:pt x="177" y="81"/>
                      <a:pt x="177" y="81"/>
                    </a:cubicBezTo>
                    <a:cubicBezTo>
                      <a:pt x="177" y="81"/>
                      <a:pt x="177" y="82"/>
                      <a:pt x="177" y="82"/>
                    </a:cubicBezTo>
                    <a:cubicBezTo>
                      <a:pt x="177" y="82"/>
                      <a:pt x="177" y="82"/>
                      <a:pt x="177" y="82"/>
                    </a:cubicBezTo>
                    <a:cubicBezTo>
                      <a:pt x="177" y="82"/>
                      <a:pt x="177" y="82"/>
                      <a:pt x="177" y="82"/>
                    </a:cubicBezTo>
                    <a:cubicBezTo>
                      <a:pt x="176" y="82"/>
                      <a:pt x="176" y="82"/>
                      <a:pt x="176" y="82"/>
                    </a:cubicBezTo>
                    <a:cubicBezTo>
                      <a:pt x="176" y="82"/>
                      <a:pt x="176" y="82"/>
                      <a:pt x="176" y="82"/>
                    </a:cubicBezTo>
                    <a:cubicBezTo>
                      <a:pt x="176" y="83"/>
                      <a:pt x="176" y="83"/>
                      <a:pt x="176" y="83"/>
                    </a:cubicBezTo>
                    <a:cubicBezTo>
                      <a:pt x="176" y="83"/>
                      <a:pt x="176" y="83"/>
                      <a:pt x="176" y="83"/>
                    </a:cubicBezTo>
                    <a:cubicBezTo>
                      <a:pt x="176" y="83"/>
                      <a:pt x="176" y="83"/>
                      <a:pt x="176" y="83"/>
                    </a:cubicBezTo>
                    <a:cubicBezTo>
                      <a:pt x="176" y="83"/>
                      <a:pt x="176" y="83"/>
                      <a:pt x="176" y="83"/>
                    </a:cubicBezTo>
                    <a:cubicBezTo>
                      <a:pt x="176" y="83"/>
                      <a:pt x="176" y="83"/>
                      <a:pt x="176" y="83"/>
                    </a:cubicBezTo>
                    <a:cubicBezTo>
                      <a:pt x="176" y="83"/>
                      <a:pt x="176" y="83"/>
                      <a:pt x="176" y="83"/>
                    </a:cubicBezTo>
                    <a:cubicBezTo>
                      <a:pt x="175" y="83"/>
                      <a:pt x="175" y="83"/>
                      <a:pt x="175" y="83"/>
                    </a:cubicBezTo>
                    <a:cubicBezTo>
                      <a:pt x="175" y="83"/>
                      <a:pt x="175" y="83"/>
                      <a:pt x="175" y="83"/>
                    </a:cubicBezTo>
                    <a:cubicBezTo>
                      <a:pt x="175" y="83"/>
                      <a:pt x="175" y="83"/>
                      <a:pt x="175" y="83"/>
                    </a:cubicBezTo>
                    <a:cubicBezTo>
                      <a:pt x="175" y="83"/>
                      <a:pt x="175" y="83"/>
                      <a:pt x="175" y="84"/>
                    </a:cubicBezTo>
                    <a:cubicBezTo>
                      <a:pt x="175" y="84"/>
                      <a:pt x="175" y="84"/>
                      <a:pt x="175" y="84"/>
                    </a:cubicBezTo>
                    <a:cubicBezTo>
                      <a:pt x="175" y="84"/>
                      <a:pt x="175" y="84"/>
                      <a:pt x="175" y="84"/>
                    </a:cubicBezTo>
                    <a:cubicBezTo>
                      <a:pt x="175" y="84"/>
                      <a:pt x="175" y="84"/>
                      <a:pt x="175" y="84"/>
                    </a:cubicBezTo>
                    <a:cubicBezTo>
                      <a:pt x="175" y="84"/>
                      <a:pt x="175" y="84"/>
                      <a:pt x="175" y="84"/>
                    </a:cubicBezTo>
                    <a:cubicBezTo>
                      <a:pt x="175" y="84"/>
                      <a:pt x="175" y="84"/>
                      <a:pt x="175" y="84"/>
                    </a:cubicBezTo>
                    <a:cubicBezTo>
                      <a:pt x="175" y="84"/>
                      <a:pt x="175" y="84"/>
                      <a:pt x="175" y="84"/>
                    </a:cubicBezTo>
                    <a:cubicBezTo>
                      <a:pt x="175" y="84"/>
                      <a:pt x="175" y="84"/>
                      <a:pt x="175" y="84"/>
                    </a:cubicBezTo>
                    <a:cubicBezTo>
                      <a:pt x="175" y="84"/>
                      <a:pt x="175" y="84"/>
                      <a:pt x="175" y="84"/>
                    </a:cubicBezTo>
                    <a:cubicBezTo>
                      <a:pt x="175" y="83"/>
                      <a:pt x="175" y="83"/>
                      <a:pt x="175" y="83"/>
                    </a:cubicBezTo>
                    <a:cubicBezTo>
                      <a:pt x="175" y="83"/>
                      <a:pt x="175" y="83"/>
                      <a:pt x="175" y="83"/>
                    </a:cubicBezTo>
                    <a:cubicBezTo>
                      <a:pt x="175" y="83"/>
                      <a:pt x="175" y="83"/>
                      <a:pt x="175" y="83"/>
                    </a:cubicBezTo>
                    <a:cubicBezTo>
                      <a:pt x="175" y="83"/>
                      <a:pt x="175" y="83"/>
                      <a:pt x="175" y="83"/>
                    </a:cubicBezTo>
                    <a:cubicBezTo>
                      <a:pt x="175" y="83"/>
                      <a:pt x="175" y="83"/>
                      <a:pt x="175" y="83"/>
                    </a:cubicBezTo>
                    <a:cubicBezTo>
                      <a:pt x="175" y="83"/>
                      <a:pt x="175" y="83"/>
                      <a:pt x="175" y="83"/>
                    </a:cubicBezTo>
                    <a:cubicBezTo>
                      <a:pt x="175" y="84"/>
                      <a:pt x="175" y="84"/>
                      <a:pt x="174" y="84"/>
                    </a:cubicBezTo>
                    <a:cubicBezTo>
                      <a:pt x="174" y="84"/>
                      <a:pt x="174" y="84"/>
                      <a:pt x="174" y="84"/>
                    </a:cubicBezTo>
                    <a:cubicBezTo>
                      <a:pt x="174" y="84"/>
                      <a:pt x="174" y="84"/>
                      <a:pt x="174" y="84"/>
                    </a:cubicBezTo>
                    <a:cubicBezTo>
                      <a:pt x="174" y="84"/>
                      <a:pt x="174" y="84"/>
                      <a:pt x="174" y="84"/>
                    </a:cubicBezTo>
                    <a:cubicBezTo>
                      <a:pt x="174" y="84"/>
                      <a:pt x="174" y="85"/>
                      <a:pt x="174" y="85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74" y="85"/>
                      <a:pt x="174" y="85"/>
                      <a:pt x="173" y="85"/>
                    </a:cubicBezTo>
                    <a:cubicBezTo>
                      <a:pt x="173" y="86"/>
                      <a:pt x="173" y="86"/>
                      <a:pt x="173" y="86"/>
                    </a:cubicBezTo>
                    <a:cubicBezTo>
                      <a:pt x="173" y="86"/>
                      <a:pt x="173" y="86"/>
                      <a:pt x="173" y="86"/>
                    </a:cubicBezTo>
                    <a:cubicBezTo>
                      <a:pt x="173" y="86"/>
                      <a:pt x="173" y="86"/>
                      <a:pt x="173" y="86"/>
                    </a:cubicBezTo>
                    <a:cubicBezTo>
                      <a:pt x="173" y="86"/>
                      <a:pt x="173" y="86"/>
                      <a:pt x="173" y="86"/>
                    </a:cubicBezTo>
                    <a:cubicBezTo>
                      <a:pt x="173" y="86"/>
                      <a:pt x="173" y="86"/>
                      <a:pt x="173" y="86"/>
                    </a:cubicBezTo>
                    <a:cubicBezTo>
                      <a:pt x="173" y="86"/>
                      <a:pt x="173" y="86"/>
                      <a:pt x="173" y="86"/>
                    </a:cubicBezTo>
                    <a:cubicBezTo>
                      <a:pt x="173" y="86"/>
                      <a:pt x="172" y="86"/>
                      <a:pt x="172" y="86"/>
                    </a:cubicBezTo>
                    <a:cubicBezTo>
                      <a:pt x="172" y="86"/>
                      <a:pt x="172" y="86"/>
                      <a:pt x="172" y="86"/>
                    </a:cubicBezTo>
                    <a:cubicBezTo>
                      <a:pt x="172" y="86"/>
                      <a:pt x="172" y="86"/>
                      <a:pt x="172" y="86"/>
                    </a:cubicBezTo>
                    <a:cubicBezTo>
                      <a:pt x="172" y="86"/>
                      <a:pt x="172" y="86"/>
                      <a:pt x="172" y="86"/>
                    </a:cubicBezTo>
                    <a:cubicBezTo>
                      <a:pt x="172" y="86"/>
                      <a:pt x="172" y="86"/>
                      <a:pt x="172" y="86"/>
                    </a:cubicBezTo>
                    <a:cubicBezTo>
                      <a:pt x="172" y="86"/>
                      <a:pt x="172" y="86"/>
                      <a:pt x="171" y="86"/>
                    </a:cubicBezTo>
                    <a:cubicBezTo>
                      <a:pt x="171" y="86"/>
                      <a:pt x="171" y="86"/>
                      <a:pt x="171" y="86"/>
                    </a:cubicBezTo>
                    <a:cubicBezTo>
                      <a:pt x="171" y="86"/>
                      <a:pt x="171" y="86"/>
                      <a:pt x="171" y="86"/>
                    </a:cubicBezTo>
                    <a:cubicBezTo>
                      <a:pt x="171" y="86"/>
                      <a:pt x="171" y="86"/>
                      <a:pt x="171" y="86"/>
                    </a:cubicBezTo>
                    <a:cubicBezTo>
                      <a:pt x="171" y="87"/>
                      <a:pt x="170" y="86"/>
                      <a:pt x="170" y="87"/>
                    </a:cubicBezTo>
                    <a:cubicBezTo>
                      <a:pt x="170" y="87"/>
                      <a:pt x="170" y="87"/>
                      <a:pt x="170" y="87"/>
                    </a:cubicBezTo>
                    <a:cubicBezTo>
                      <a:pt x="170" y="87"/>
                      <a:pt x="170" y="87"/>
                      <a:pt x="170" y="87"/>
                    </a:cubicBezTo>
                    <a:cubicBezTo>
                      <a:pt x="170" y="87"/>
                      <a:pt x="170" y="87"/>
                      <a:pt x="170" y="87"/>
                    </a:cubicBezTo>
                    <a:cubicBezTo>
                      <a:pt x="170" y="87"/>
                      <a:pt x="170" y="87"/>
                      <a:pt x="170" y="87"/>
                    </a:cubicBezTo>
                    <a:cubicBezTo>
                      <a:pt x="170" y="87"/>
                      <a:pt x="170" y="87"/>
                      <a:pt x="170" y="87"/>
                    </a:cubicBezTo>
                    <a:cubicBezTo>
                      <a:pt x="170" y="87"/>
                      <a:pt x="170" y="87"/>
                      <a:pt x="170" y="87"/>
                    </a:cubicBezTo>
                    <a:cubicBezTo>
                      <a:pt x="170" y="87"/>
                      <a:pt x="170" y="87"/>
                      <a:pt x="170" y="87"/>
                    </a:cubicBezTo>
                    <a:cubicBezTo>
                      <a:pt x="170" y="87"/>
                      <a:pt x="170" y="87"/>
                      <a:pt x="170" y="87"/>
                    </a:cubicBezTo>
                    <a:cubicBezTo>
                      <a:pt x="170" y="87"/>
                      <a:pt x="169" y="87"/>
                      <a:pt x="169" y="87"/>
                    </a:cubicBezTo>
                    <a:cubicBezTo>
                      <a:pt x="169" y="87"/>
                      <a:pt x="169" y="87"/>
                      <a:pt x="169" y="87"/>
                    </a:cubicBezTo>
                    <a:cubicBezTo>
                      <a:pt x="169" y="87"/>
                      <a:pt x="169" y="87"/>
                      <a:pt x="169" y="87"/>
                    </a:cubicBezTo>
                    <a:cubicBezTo>
                      <a:pt x="169" y="87"/>
                      <a:pt x="169" y="87"/>
                      <a:pt x="169" y="87"/>
                    </a:cubicBezTo>
                    <a:cubicBezTo>
                      <a:pt x="169" y="87"/>
                      <a:pt x="169" y="87"/>
                      <a:pt x="169" y="87"/>
                    </a:cubicBezTo>
                    <a:cubicBezTo>
                      <a:pt x="169" y="87"/>
                      <a:pt x="169" y="87"/>
                      <a:pt x="169" y="87"/>
                    </a:cubicBezTo>
                    <a:cubicBezTo>
                      <a:pt x="169" y="87"/>
                      <a:pt x="169" y="87"/>
                      <a:pt x="169" y="87"/>
                    </a:cubicBezTo>
                    <a:cubicBezTo>
                      <a:pt x="169" y="87"/>
                      <a:pt x="168" y="87"/>
                      <a:pt x="168" y="88"/>
                    </a:cubicBezTo>
                    <a:cubicBezTo>
                      <a:pt x="168" y="88"/>
                      <a:pt x="168" y="87"/>
                      <a:pt x="168" y="87"/>
                    </a:cubicBezTo>
                    <a:cubicBezTo>
                      <a:pt x="168" y="87"/>
                      <a:pt x="168" y="87"/>
                      <a:pt x="168" y="87"/>
                    </a:cubicBezTo>
                    <a:cubicBezTo>
                      <a:pt x="168" y="87"/>
                      <a:pt x="168" y="88"/>
                      <a:pt x="168" y="88"/>
                    </a:cubicBezTo>
                    <a:cubicBezTo>
                      <a:pt x="168" y="88"/>
                      <a:pt x="168" y="88"/>
                      <a:pt x="168" y="88"/>
                    </a:cubicBezTo>
                    <a:cubicBezTo>
                      <a:pt x="168" y="88"/>
                      <a:pt x="168" y="88"/>
                      <a:pt x="168" y="88"/>
                    </a:cubicBezTo>
                    <a:cubicBezTo>
                      <a:pt x="168" y="88"/>
                      <a:pt x="168" y="88"/>
                      <a:pt x="168" y="88"/>
                    </a:cubicBezTo>
                    <a:cubicBezTo>
                      <a:pt x="168" y="88"/>
                      <a:pt x="168" y="88"/>
                      <a:pt x="168" y="88"/>
                    </a:cubicBezTo>
                    <a:cubicBezTo>
                      <a:pt x="168" y="88"/>
                      <a:pt x="168" y="88"/>
                      <a:pt x="168" y="88"/>
                    </a:cubicBezTo>
                    <a:cubicBezTo>
                      <a:pt x="168" y="88"/>
                      <a:pt x="168" y="88"/>
                      <a:pt x="168" y="88"/>
                    </a:cubicBezTo>
                    <a:cubicBezTo>
                      <a:pt x="168" y="88"/>
                      <a:pt x="168" y="89"/>
                      <a:pt x="168" y="89"/>
                    </a:cubicBezTo>
                    <a:cubicBezTo>
                      <a:pt x="168" y="89"/>
                      <a:pt x="168" y="89"/>
                      <a:pt x="168" y="89"/>
                    </a:cubicBezTo>
                    <a:cubicBezTo>
                      <a:pt x="168" y="89"/>
                      <a:pt x="168" y="89"/>
                      <a:pt x="168" y="89"/>
                    </a:cubicBezTo>
                    <a:cubicBezTo>
                      <a:pt x="168" y="89"/>
                      <a:pt x="168" y="89"/>
                      <a:pt x="168" y="89"/>
                    </a:cubicBezTo>
                    <a:cubicBezTo>
                      <a:pt x="168" y="89"/>
                      <a:pt x="168" y="89"/>
                      <a:pt x="168" y="89"/>
                    </a:cubicBezTo>
                    <a:cubicBezTo>
                      <a:pt x="168" y="89"/>
                      <a:pt x="168" y="89"/>
                      <a:pt x="168" y="89"/>
                    </a:cubicBezTo>
                    <a:cubicBezTo>
                      <a:pt x="168" y="89"/>
                      <a:pt x="168" y="89"/>
                      <a:pt x="168" y="89"/>
                    </a:cubicBezTo>
                    <a:cubicBezTo>
                      <a:pt x="167" y="89"/>
                      <a:pt x="167" y="89"/>
                      <a:pt x="167" y="90"/>
                    </a:cubicBezTo>
                    <a:cubicBezTo>
                      <a:pt x="167" y="90"/>
                      <a:pt x="167" y="90"/>
                      <a:pt x="167" y="90"/>
                    </a:cubicBezTo>
                    <a:cubicBezTo>
                      <a:pt x="167" y="90"/>
                      <a:pt x="167" y="90"/>
                      <a:pt x="167" y="90"/>
                    </a:cubicBezTo>
                    <a:cubicBezTo>
                      <a:pt x="168" y="90"/>
                      <a:pt x="168" y="90"/>
                      <a:pt x="168" y="90"/>
                    </a:cubicBezTo>
                    <a:cubicBezTo>
                      <a:pt x="168" y="90"/>
                      <a:pt x="168" y="91"/>
                      <a:pt x="168" y="91"/>
                    </a:cubicBezTo>
                    <a:cubicBezTo>
                      <a:pt x="168" y="91"/>
                      <a:pt x="168" y="91"/>
                      <a:pt x="168" y="91"/>
                    </a:cubicBezTo>
                    <a:cubicBezTo>
                      <a:pt x="168" y="91"/>
                      <a:pt x="168" y="91"/>
                      <a:pt x="168" y="90"/>
                    </a:cubicBezTo>
                    <a:cubicBezTo>
                      <a:pt x="168" y="90"/>
                      <a:pt x="167" y="90"/>
                      <a:pt x="167" y="90"/>
                    </a:cubicBezTo>
                    <a:cubicBezTo>
                      <a:pt x="167" y="90"/>
                      <a:pt x="167" y="90"/>
                      <a:pt x="167" y="90"/>
                    </a:cubicBezTo>
                    <a:cubicBezTo>
                      <a:pt x="167" y="90"/>
                      <a:pt x="167" y="90"/>
                      <a:pt x="167" y="90"/>
                    </a:cubicBezTo>
                    <a:cubicBezTo>
                      <a:pt x="167" y="90"/>
                      <a:pt x="167" y="90"/>
                      <a:pt x="167" y="90"/>
                    </a:cubicBezTo>
                    <a:cubicBezTo>
                      <a:pt x="167" y="90"/>
                      <a:pt x="167" y="90"/>
                      <a:pt x="167" y="90"/>
                    </a:cubicBezTo>
                    <a:cubicBezTo>
                      <a:pt x="167" y="90"/>
                      <a:pt x="167" y="90"/>
                      <a:pt x="167" y="90"/>
                    </a:cubicBezTo>
                    <a:cubicBezTo>
                      <a:pt x="167" y="90"/>
                      <a:pt x="167" y="91"/>
                      <a:pt x="167" y="91"/>
                    </a:cubicBezTo>
                    <a:cubicBezTo>
                      <a:pt x="167" y="91"/>
                      <a:pt x="167" y="91"/>
                      <a:pt x="167" y="91"/>
                    </a:cubicBezTo>
                    <a:cubicBezTo>
                      <a:pt x="167" y="91"/>
                      <a:pt x="167" y="91"/>
                      <a:pt x="167" y="91"/>
                    </a:cubicBezTo>
                    <a:cubicBezTo>
                      <a:pt x="167" y="91"/>
                      <a:pt x="167" y="91"/>
                      <a:pt x="167" y="91"/>
                    </a:cubicBezTo>
                    <a:cubicBezTo>
                      <a:pt x="167" y="91"/>
                      <a:pt x="167" y="91"/>
                      <a:pt x="167" y="91"/>
                    </a:cubicBezTo>
                    <a:cubicBezTo>
                      <a:pt x="167" y="91"/>
                      <a:pt x="167" y="91"/>
                      <a:pt x="167" y="91"/>
                    </a:cubicBezTo>
                    <a:cubicBezTo>
                      <a:pt x="167" y="91"/>
                      <a:pt x="167" y="91"/>
                      <a:pt x="167" y="91"/>
                    </a:cubicBezTo>
                    <a:cubicBezTo>
                      <a:pt x="167" y="91"/>
                      <a:pt x="167" y="91"/>
                      <a:pt x="167" y="91"/>
                    </a:cubicBezTo>
                    <a:cubicBezTo>
                      <a:pt x="167" y="91"/>
                      <a:pt x="167" y="92"/>
                      <a:pt x="167" y="92"/>
                    </a:cubicBezTo>
                    <a:cubicBezTo>
                      <a:pt x="167" y="92"/>
                      <a:pt x="167" y="92"/>
                      <a:pt x="167" y="92"/>
                    </a:cubicBezTo>
                    <a:cubicBezTo>
                      <a:pt x="167" y="92"/>
                      <a:pt x="167" y="92"/>
                      <a:pt x="167" y="92"/>
                    </a:cubicBezTo>
                    <a:cubicBezTo>
                      <a:pt x="167" y="92"/>
                      <a:pt x="167" y="92"/>
                      <a:pt x="167" y="93"/>
                    </a:cubicBezTo>
                    <a:cubicBezTo>
                      <a:pt x="167" y="93"/>
                      <a:pt x="167" y="93"/>
                      <a:pt x="167" y="93"/>
                    </a:cubicBezTo>
                    <a:cubicBezTo>
                      <a:pt x="168" y="93"/>
                      <a:pt x="167" y="93"/>
                      <a:pt x="168" y="93"/>
                    </a:cubicBezTo>
                    <a:cubicBezTo>
                      <a:pt x="168" y="93"/>
                      <a:pt x="168" y="93"/>
                      <a:pt x="168" y="93"/>
                    </a:cubicBezTo>
                    <a:cubicBezTo>
                      <a:pt x="168" y="94"/>
                      <a:pt x="168" y="94"/>
                      <a:pt x="168" y="94"/>
                    </a:cubicBezTo>
                    <a:cubicBezTo>
                      <a:pt x="168" y="94"/>
                      <a:pt x="168" y="94"/>
                      <a:pt x="168" y="94"/>
                    </a:cubicBezTo>
                    <a:cubicBezTo>
                      <a:pt x="168" y="94"/>
                      <a:pt x="168" y="94"/>
                      <a:pt x="168" y="94"/>
                    </a:cubicBezTo>
                    <a:cubicBezTo>
                      <a:pt x="168" y="95"/>
                      <a:pt x="168" y="95"/>
                      <a:pt x="168" y="95"/>
                    </a:cubicBezTo>
                    <a:cubicBezTo>
                      <a:pt x="168" y="95"/>
                      <a:pt x="168" y="95"/>
                      <a:pt x="168" y="95"/>
                    </a:cubicBezTo>
                    <a:cubicBezTo>
                      <a:pt x="168" y="95"/>
                      <a:pt x="168" y="95"/>
                      <a:pt x="168" y="95"/>
                    </a:cubicBezTo>
                    <a:cubicBezTo>
                      <a:pt x="168" y="95"/>
                      <a:pt x="168" y="95"/>
                      <a:pt x="168" y="95"/>
                    </a:cubicBezTo>
                    <a:cubicBezTo>
                      <a:pt x="168" y="95"/>
                      <a:pt x="168" y="95"/>
                      <a:pt x="168" y="95"/>
                    </a:cubicBezTo>
                    <a:cubicBezTo>
                      <a:pt x="168" y="96"/>
                      <a:pt x="168" y="96"/>
                      <a:pt x="168" y="96"/>
                    </a:cubicBezTo>
                    <a:cubicBezTo>
                      <a:pt x="168" y="96"/>
                      <a:pt x="168" y="96"/>
                      <a:pt x="168" y="96"/>
                    </a:cubicBezTo>
                    <a:cubicBezTo>
                      <a:pt x="168" y="96"/>
                      <a:pt x="168" y="96"/>
                      <a:pt x="168" y="96"/>
                    </a:cubicBezTo>
                    <a:cubicBezTo>
                      <a:pt x="168" y="96"/>
                      <a:pt x="168" y="96"/>
                      <a:pt x="168" y="96"/>
                    </a:cubicBezTo>
                    <a:cubicBezTo>
                      <a:pt x="168" y="96"/>
                      <a:pt x="168" y="96"/>
                      <a:pt x="168" y="97"/>
                    </a:cubicBezTo>
                    <a:cubicBezTo>
                      <a:pt x="168" y="97"/>
                      <a:pt x="168" y="97"/>
                      <a:pt x="168" y="97"/>
                    </a:cubicBezTo>
                    <a:cubicBezTo>
                      <a:pt x="168" y="97"/>
                      <a:pt x="168" y="97"/>
                      <a:pt x="168" y="97"/>
                    </a:cubicBezTo>
                    <a:cubicBezTo>
                      <a:pt x="168" y="97"/>
                      <a:pt x="168" y="97"/>
                      <a:pt x="168" y="97"/>
                    </a:cubicBezTo>
                    <a:cubicBezTo>
                      <a:pt x="167" y="97"/>
                      <a:pt x="167" y="97"/>
                      <a:pt x="167" y="97"/>
                    </a:cubicBezTo>
                    <a:cubicBezTo>
                      <a:pt x="167" y="97"/>
                      <a:pt x="167" y="97"/>
                      <a:pt x="167" y="97"/>
                    </a:cubicBezTo>
                    <a:cubicBezTo>
                      <a:pt x="167" y="98"/>
                      <a:pt x="167" y="98"/>
                      <a:pt x="167" y="98"/>
                    </a:cubicBezTo>
                    <a:cubicBezTo>
                      <a:pt x="167" y="98"/>
                      <a:pt x="167" y="98"/>
                      <a:pt x="167" y="98"/>
                    </a:cubicBezTo>
                    <a:cubicBezTo>
                      <a:pt x="167" y="98"/>
                      <a:pt x="167" y="98"/>
                      <a:pt x="167" y="98"/>
                    </a:cubicBezTo>
                    <a:cubicBezTo>
                      <a:pt x="167" y="98"/>
                      <a:pt x="167" y="98"/>
                      <a:pt x="167" y="98"/>
                    </a:cubicBezTo>
                    <a:cubicBezTo>
                      <a:pt x="167" y="98"/>
                      <a:pt x="167" y="98"/>
                      <a:pt x="168" y="98"/>
                    </a:cubicBezTo>
                    <a:cubicBezTo>
                      <a:pt x="168" y="98"/>
                      <a:pt x="168" y="98"/>
                      <a:pt x="168" y="98"/>
                    </a:cubicBezTo>
                    <a:cubicBezTo>
                      <a:pt x="168" y="99"/>
                      <a:pt x="168" y="99"/>
                      <a:pt x="168" y="99"/>
                    </a:cubicBezTo>
                    <a:cubicBezTo>
                      <a:pt x="168" y="99"/>
                      <a:pt x="168" y="99"/>
                      <a:pt x="168" y="99"/>
                    </a:cubicBezTo>
                    <a:cubicBezTo>
                      <a:pt x="168" y="99"/>
                      <a:pt x="168" y="99"/>
                      <a:pt x="168" y="99"/>
                    </a:cubicBezTo>
                    <a:cubicBezTo>
                      <a:pt x="168" y="99"/>
                      <a:pt x="168" y="99"/>
                      <a:pt x="168" y="99"/>
                    </a:cubicBezTo>
                    <a:cubicBezTo>
                      <a:pt x="168" y="99"/>
                      <a:pt x="169" y="99"/>
                      <a:pt x="169" y="99"/>
                    </a:cubicBezTo>
                    <a:cubicBezTo>
                      <a:pt x="169" y="99"/>
                      <a:pt x="169" y="99"/>
                      <a:pt x="169" y="99"/>
                    </a:cubicBezTo>
                    <a:cubicBezTo>
                      <a:pt x="169" y="99"/>
                      <a:pt x="169" y="99"/>
                      <a:pt x="169" y="99"/>
                    </a:cubicBezTo>
                    <a:cubicBezTo>
                      <a:pt x="169" y="99"/>
                      <a:pt x="169" y="99"/>
                      <a:pt x="169" y="99"/>
                    </a:cubicBezTo>
                    <a:cubicBezTo>
                      <a:pt x="169" y="99"/>
                      <a:pt x="169" y="99"/>
                      <a:pt x="169" y="98"/>
                    </a:cubicBezTo>
                    <a:cubicBezTo>
                      <a:pt x="169" y="98"/>
                      <a:pt x="169" y="98"/>
                      <a:pt x="169" y="98"/>
                    </a:cubicBezTo>
                    <a:cubicBezTo>
                      <a:pt x="169" y="98"/>
                      <a:pt x="169" y="98"/>
                      <a:pt x="169" y="98"/>
                    </a:cubicBezTo>
                    <a:cubicBezTo>
                      <a:pt x="169" y="98"/>
                      <a:pt x="170" y="98"/>
                      <a:pt x="170" y="98"/>
                    </a:cubicBezTo>
                    <a:cubicBezTo>
                      <a:pt x="170" y="98"/>
                      <a:pt x="170" y="98"/>
                      <a:pt x="170" y="98"/>
                    </a:cubicBezTo>
                    <a:cubicBezTo>
                      <a:pt x="170" y="98"/>
                      <a:pt x="170" y="98"/>
                      <a:pt x="170" y="98"/>
                    </a:cubicBezTo>
                    <a:cubicBezTo>
                      <a:pt x="170" y="98"/>
                      <a:pt x="170" y="98"/>
                      <a:pt x="170" y="98"/>
                    </a:cubicBezTo>
                    <a:cubicBezTo>
                      <a:pt x="170" y="98"/>
                      <a:pt x="170" y="98"/>
                      <a:pt x="170" y="98"/>
                    </a:cubicBezTo>
                    <a:cubicBezTo>
                      <a:pt x="170" y="98"/>
                      <a:pt x="170" y="98"/>
                      <a:pt x="170" y="98"/>
                    </a:cubicBezTo>
                    <a:cubicBezTo>
                      <a:pt x="170" y="98"/>
                      <a:pt x="170" y="98"/>
                      <a:pt x="170" y="98"/>
                    </a:cubicBezTo>
                    <a:cubicBezTo>
                      <a:pt x="171" y="97"/>
                      <a:pt x="171" y="97"/>
                      <a:pt x="172" y="98"/>
                    </a:cubicBezTo>
                    <a:cubicBezTo>
                      <a:pt x="172" y="98"/>
                      <a:pt x="172" y="98"/>
                      <a:pt x="172" y="98"/>
                    </a:cubicBezTo>
                    <a:cubicBezTo>
                      <a:pt x="172" y="97"/>
                      <a:pt x="172" y="98"/>
                      <a:pt x="172" y="97"/>
                    </a:cubicBezTo>
                    <a:cubicBezTo>
                      <a:pt x="173" y="97"/>
                      <a:pt x="173" y="97"/>
                      <a:pt x="173" y="97"/>
                    </a:cubicBezTo>
                    <a:cubicBezTo>
                      <a:pt x="173" y="97"/>
                      <a:pt x="173" y="97"/>
                      <a:pt x="173" y="97"/>
                    </a:cubicBezTo>
                    <a:cubicBezTo>
                      <a:pt x="173" y="97"/>
                      <a:pt x="173" y="97"/>
                      <a:pt x="173" y="97"/>
                    </a:cubicBezTo>
                    <a:cubicBezTo>
                      <a:pt x="173" y="97"/>
                      <a:pt x="173" y="97"/>
                      <a:pt x="173" y="97"/>
                    </a:cubicBezTo>
                    <a:cubicBezTo>
                      <a:pt x="173" y="97"/>
                      <a:pt x="173" y="97"/>
                      <a:pt x="173" y="97"/>
                    </a:cubicBezTo>
                    <a:cubicBezTo>
                      <a:pt x="173" y="97"/>
                      <a:pt x="173" y="97"/>
                      <a:pt x="173" y="97"/>
                    </a:cubicBezTo>
                    <a:cubicBezTo>
                      <a:pt x="173" y="97"/>
                      <a:pt x="173" y="97"/>
                      <a:pt x="173" y="97"/>
                    </a:cubicBezTo>
                    <a:cubicBezTo>
                      <a:pt x="173" y="97"/>
                      <a:pt x="173" y="97"/>
                      <a:pt x="173" y="97"/>
                    </a:cubicBezTo>
                    <a:cubicBezTo>
                      <a:pt x="173" y="97"/>
                      <a:pt x="173" y="97"/>
                      <a:pt x="173" y="97"/>
                    </a:cubicBezTo>
                    <a:cubicBezTo>
                      <a:pt x="173" y="97"/>
                      <a:pt x="173" y="97"/>
                      <a:pt x="173" y="96"/>
                    </a:cubicBezTo>
                    <a:cubicBezTo>
                      <a:pt x="173" y="96"/>
                      <a:pt x="173" y="96"/>
                      <a:pt x="173" y="96"/>
                    </a:cubicBezTo>
                    <a:cubicBezTo>
                      <a:pt x="174" y="96"/>
                      <a:pt x="174" y="96"/>
                      <a:pt x="174" y="96"/>
                    </a:cubicBezTo>
                    <a:cubicBezTo>
                      <a:pt x="174" y="96"/>
                      <a:pt x="174" y="96"/>
                      <a:pt x="174" y="96"/>
                    </a:cubicBezTo>
                    <a:cubicBezTo>
                      <a:pt x="174" y="96"/>
                      <a:pt x="174" y="96"/>
                      <a:pt x="174" y="96"/>
                    </a:cubicBezTo>
                    <a:cubicBezTo>
                      <a:pt x="174" y="96"/>
                      <a:pt x="174" y="96"/>
                      <a:pt x="174" y="96"/>
                    </a:cubicBezTo>
                    <a:cubicBezTo>
                      <a:pt x="174" y="96"/>
                      <a:pt x="174" y="96"/>
                      <a:pt x="174" y="96"/>
                    </a:cubicBezTo>
                    <a:cubicBezTo>
                      <a:pt x="174" y="96"/>
                      <a:pt x="174" y="96"/>
                      <a:pt x="174" y="96"/>
                    </a:cubicBezTo>
                    <a:cubicBezTo>
                      <a:pt x="174" y="96"/>
                      <a:pt x="174" y="96"/>
                      <a:pt x="174" y="96"/>
                    </a:cubicBezTo>
                    <a:cubicBezTo>
                      <a:pt x="174" y="96"/>
                      <a:pt x="174" y="96"/>
                      <a:pt x="174" y="96"/>
                    </a:cubicBezTo>
                    <a:cubicBezTo>
                      <a:pt x="175" y="96"/>
                      <a:pt x="175" y="96"/>
                      <a:pt x="175" y="96"/>
                    </a:cubicBezTo>
                    <a:cubicBezTo>
                      <a:pt x="175" y="96"/>
                      <a:pt x="175" y="96"/>
                      <a:pt x="175" y="96"/>
                    </a:cubicBezTo>
                    <a:cubicBezTo>
                      <a:pt x="175" y="96"/>
                      <a:pt x="176" y="96"/>
                      <a:pt x="176" y="96"/>
                    </a:cubicBezTo>
                    <a:cubicBezTo>
                      <a:pt x="176" y="96"/>
                      <a:pt x="176" y="96"/>
                      <a:pt x="176" y="96"/>
                    </a:cubicBezTo>
                    <a:cubicBezTo>
                      <a:pt x="176" y="96"/>
                      <a:pt x="176" y="96"/>
                      <a:pt x="176" y="96"/>
                    </a:cubicBezTo>
                    <a:cubicBezTo>
                      <a:pt x="176" y="96"/>
                      <a:pt x="176" y="96"/>
                      <a:pt x="176" y="95"/>
                    </a:cubicBezTo>
                    <a:cubicBezTo>
                      <a:pt x="176" y="95"/>
                      <a:pt x="176" y="95"/>
                      <a:pt x="176" y="95"/>
                    </a:cubicBezTo>
                    <a:cubicBezTo>
                      <a:pt x="176" y="95"/>
                      <a:pt x="176" y="95"/>
                      <a:pt x="176" y="95"/>
                    </a:cubicBezTo>
                    <a:cubicBezTo>
                      <a:pt x="176" y="95"/>
                      <a:pt x="176" y="95"/>
                      <a:pt x="176" y="95"/>
                    </a:cubicBezTo>
                    <a:cubicBezTo>
                      <a:pt x="176" y="95"/>
                      <a:pt x="176" y="95"/>
                      <a:pt x="177" y="95"/>
                    </a:cubicBezTo>
                    <a:cubicBezTo>
                      <a:pt x="177" y="95"/>
                      <a:pt x="177" y="95"/>
                      <a:pt x="177" y="95"/>
                    </a:cubicBezTo>
                    <a:cubicBezTo>
                      <a:pt x="177" y="95"/>
                      <a:pt x="178" y="95"/>
                      <a:pt x="178" y="95"/>
                    </a:cubicBezTo>
                    <a:cubicBezTo>
                      <a:pt x="178" y="95"/>
                      <a:pt x="178" y="95"/>
                      <a:pt x="178" y="95"/>
                    </a:cubicBezTo>
                    <a:cubicBezTo>
                      <a:pt x="178" y="95"/>
                      <a:pt x="178" y="95"/>
                      <a:pt x="178" y="95"/>
                    </a:cubicBezTo>
                    <a:cubicBezTo>
                      <a:pt x="178" y="95"/>
                      <a:pt x="178" y="95"/>
                      <a:pt x="178" y="95"/>
                    </a:cubicBezTo>
                    <a:cubicBezTo>
                      <a:pt x="178" y="96"/>
                      <a:pt x="179" y="96"/>
                      <a:pt x="179" y="96"/>
                    </a:cubicBezTo>
                    <a:cubicBezTo>
                      <a:pt x="179" y="96"/>
                      <a:pt x="179" y="96"/>
                      <a:pt x="179" y="96"/>
                    </a:cubicBezTo>
                    <a:cubicBezTo>
                      <a:pt x="179" y="96"/>
                      <a:pt x="179" y="96"/>
                      <a:pt x="179" y="96"/>
                    </a:cubicBezTo>
                    <a:cubicBezTo>
                      <a:pt x="179" y="96"/>
                      <a:pt x="179" y="96"/>
                      <a:pt x="179" y="96"/>
                    </a:cubicBezTo>
                    <a:cubicBezTo>
                      <a:pt x="179" y="96"/>
                      <a:pt x="179" y="96"/>
                      <a:pt x="179" y="96"/>
                    </a:cubicBezTo>
                    <a:cubicBezTo>
                      <a:pt x="179" y="96"/>
                      <a:pt x="179" y="96"/>
                      <a:pt x="179" y="96"/>
                    </a:cubicBezTo>
                    <a:cubicBezTo>
                      <a:pt x="179" y="96"/>
                      <a:pt x="179" y="96"/>
                      <a:pt x="179" y="96"/>
                    </a:cubicBezTo>
                    <a:cubicBezTo>
                      <a:pt x="180" y="96"/>
                      <a:pt x="180" y="97"/>
                      <a:pt x="180" y="97"/>
                    </a:cubicBezTo>
                    <a:cubicBezTo>
                      <a:pt x="180" y="97"/>
                      <a:pt x="180" y="97"/>
                      <a:pt x="180" y="97"/>
                    </a:cubicBezTo>
                    <a:cubicBezTo>
                      <a:pt x="180" y="97"/>
                      <a:pt x="180" y="98"/>
                      <a:pt x="180" y="98"/>
                    </a:cubicBezTo>
                    <a:cubicBezTo>
                      <a:pt x="180" y="98"/>
                      <a:pt x="180" y="98"/>
                      <a:pt x="180" y="98"/>
                    </a:cubicBezTo>
                    <a:cubicBezTo>
                      <a:pt x="180" y="98"/>
                      <a:pt x="180" y="98"/>
                      <a:pt x="180" y="98"/>
                    </a:cubicBezTo>
                    <a:cubicBezTo>
                      <a:pt x="180" y="98"/>
                      <a:pt x="180" y="98"/>
                      <a:pt x="180" y="98"/>
                    </a:cubicBezTo>
                    <a:cubicBezTo>
                      <a:pt x="180" y="98"/>
                      <a:pt x="180" y="98"/>
                      <a:pt x="180" y="98"/>
                    </a:cubicBezTo>
                    <a:cubicBezTo>
                      <a:pt x="180" y="99"/>
                      <a:pt x="181" y="98"/>
                      <a:pt x="181" y="98"/>
                    </a:cubicBezTo>
                    <a:cubicBezTo>
                      <a:pt x="181" y="98"/>
                      <a:pt x="181" y="98"/>
                      <a:pt x="181" y="98"/>
                    </a:cubicBezTo>
                    <a:cubicBezTo>
                      <a:pt x="181" y="98"/>
                      <a:pt x="181" y="98"/>
                      <a:pt x="181" y="98"/>
                    </a:cubicBezTo>
                    <a:cubicBezTo>
                      <a:pt x="181" y="98"/>
                      <a:pt x="181" y="98"/>
                      <a:pt x="181" y="98"/>
                    </a:cubicBezTo>
                    <a:cubicBezTo>
                      <a:pt x="181" y="98"/>
                      <a:pt x="181" y="98"/>
                      <a:pt x="181" y="98"/>
                    </a:cubicBezTo>
                    <a:cubicBezTo>
                      <a:pt x="181" y="98"/>
                      <a:pt x="181" y="98"/>
                      <a:pt x="181" y="98"/>
                    </a:cubicBezTo>
                    <a:cubicBezTo>
                      <a:pt x="181" y="98"/>
                      <a:pt x="181" y="98"/>
                      <a:pt x="181" y="98"/>
                    </a:cubicBezTo>
                    <a:cubicBezTo>
                      <a:pt x="181" y="98"/>
                      <a:pt x="181" y="98"/>
                      <a:pt x="181" y="98"/>
                    </a:cubicBezTo>
                    <a:cubicBezTo>
                      <a:pt x="181" y="98"/>
                      <a:pt x="181" y="97"/>
                      <a:pt x="182" y="97"/>
                    </a:cubicBezTo>
                    <a:cubicBezTo>
                      <a:pt x="182" y="97"/>
                      <a:pt x="182" y="97"/>
                      <a:pt x="182" y="97"/>
                    </a:cubicBezTo>
                    <a:cubicBezTo>
                      <a:pt x="182" y="97"/>
                      <a:pt x="182" y="97"/>
                      <a:pt x="182" y="97"/>
                    </a:cubicBezTo>
                    <a:cubicBezTo>
                      <a:pt x="182" y="97"/>
                      <a:pt x="182" y="97"/>
                      <a:pt x="182" y="98"/>
                    </a:cubicBezTo>
                    <a:cubicBezTo>
                      <a:pt x="182" y="98"/>
                      <a:pt x="182" y="98"/>
                      <a:pt x="182" y="98"/>
                    </a:cubicBezTo>
                    <a:cubicBezTo>
                      <a:pt x="182" y="98"/>
                      <a:pt x="182" y="98"/>
                      <a:pt x="182" y="98"/>
                    </a:cubicBezTo>
                    <a:cubicBezTo>
                      <a:pt x="181" y="98"/>
                      <a:pt x="181" y="98"/>
                      <a:pt x="181" y="98"/>
                    </a:cubicBezTo>
                    <a:cubicBezTo>
                      <a:pt x="181" y="98"/>
                      <a:pt x="181" y="98"/>
                      <a:pt x="181" y="98"/>
                    </a:cubicBezTo>
                    <a:cubicBezTo>
                      <a:pt x="181" y="99"/>
                      <a:pt x="181" y="99"/>
                      <a:pt x="181" y="99"/>
                    </a:cubicBezTo>
                    <a:cubicBezTo>
                      <a:pt x="181" y="99"/>
                      <a:pt x="181" y="99"/>
                      <a:pt x="182" y="99"/>
                    </a:cubicBezTo>
                    <a:cubicBezTo>
                      <a:pt x="182" y="99"/>
                      <a:pt x="182" y="99"/>
                      <a:pt x="182" y="99"/>
                    </a:cubicBezTo>
                    <a:cubicBezTo>
                      <a:pt x="182" y="99"/>
                      <a:pt x="182" y="99"/>
                      <a:pt x="182" y="99"/>
                    </a:cubicBezTo>
                    <a:cubicBezTo>
                      <a:pt x="182" y="98"/>
                      <a:pt x="182" y="98"/>
                      <a:pt x="182" y="98"/>
                    </a:cubicBezTo>
                    <a:cubicBezTo>
                      <a:pt x="182" y="98"/>
                      <a:pt x="182" y="98"/>
                      <a:pt x="182" y="98"/>
                    </a:cubicBezTo>
                    <a:cubicBezTo>
                      <a:pt x="182" y="98"/>
                      <a:pt x="182" y="98"/>
                      <a:pt x="182" y="98"/>
                    </a:cubicBezTo>
                    <a:cubicBezTo>
                      <a:pt x="182" y="98"/>
                      <a:pt x="182" y="98"/>
                      <a:pt x="182" y="98"/>
                    </a:cubicBezTo>
                    <a:cubicBezTo>
                      <a:pt x="182" y="98"/>
                      <a:pt x="182" y="98"/>
                      <a:pt x="182" y="99"/>
                    </a:cubicBezTo>
                    <a:cubicBezTo>
                      <a:pt x="182" y="99"/>
                      <a:pt x="182" y="99"/>
                      <a:pt x="182" y="99"/>
                    </a:cubicBezTo>
                    <a:cubicBezTo>
                      <a:pt x="182" y="99"/>
                      <a:pt x="182" y="99"/>
                      <a:pt x="182" y="99"/>
                    </a:cubicBezTo>
                    <a:cubicBezTo>
                      <a:pt x="182" y="99"/>
                      <a:pt x="182" y="99"/>
                      <a:pt x="182" y="99"/>
                    </a:cubicBezTo>
                    <a:cubicBezTo>
                      <a:pt x="182" y="99"/>
                      <a:pt x="182" y="99"/>
                      <a:pt x="182" y="99"/>
                    </a:cubicBezTo>
                    <a:cubicBezTo>
                      <a:pt x="182" y="99"/>
                      <a:pt x="182" y="99"/>
                      <a:pt x="182" y="99"/>
                    </a:cubicBezTo>
                    <a:cubicBezTo>
                      <a:pt x="182" y="99"/>
                      <a:pt x="182" y="99"/>
                      <a:pt x="182" y="99"/>
                    </a:cubicBezTo>
                    <a:cubicBezTo>
                      <a:pt x="182" y="99"/>
                      <a:pt x="182" y="99"/>
                      <a:pt x="182" y="99"/>
                    </a:cubicBezTo>
                    <a:cubicBezTo>
                      <a:pt x="182" y="99"/>
                      <a:pt x="182" y="99"/>
                      <a:pt x="182" y="99"/>
                    </a:cubicBezTo>
                    <a:cubicBezTo>
                      <a:pt x="182" y="99"/>
                      <a:pt x="183" y="99"/>
                      <a:pt x="183" y="99"/>
                    </a:cubicBezTo>
                    <a:cubicBezTo>
                      <a:pt x="183" y="99"/>
                      <a:pt x="183" y="99"/>
                      <a:pt x="183" y="99"/>
                    </a:cubicBezTo>
                    <a:cubicBezTo>
                      <a:pt x="183" y="100"/>
                      <a:pt x="183" y="100"/>
                      <a:pt x="183" y="100"/>
                    </a:cubicBezTo>
                    <a:cubicBezTo>
                      <a:pt x="183" y="100"/>
                      <a:pt x="183" y="100"/>
                      <a:pt x="183" y="100"/>
                    </a:cubicBezTo>
                    <a:cubicBezTo>
                      <a:pt x="183" y="100"/>
                      <a:pt x="183" y="100"/>
                      <a:pt x="183" y="100"/>
                    </a:cubicBezTo>
                    <a:cubicBezTo>
                      <a:pt x="183" y="100"/>
                      <a:pt x="182" y="100"/>
                      <a:pt x="182" y="100"/>
                    </a:cubicBezTo>
                    <a:cubicBezTo>
                      <a:pt x="182" y="100"/>
                      <a:pt x="182" y="100"/>
                      <a:pt x="182" y="101"/>
                    </a:cubicBezTo>
                    <a:cubicBezTo>
                      <a:pt x="183" y="101"/>
                      <a:pt x="183" y="101"/>
                      <a:pt x="183" y="101"/>
                    </a:cubicBezTo>
                    <a:cubicBezTo>
                      <a:pt x="183" y="101"/>
                      <a:pt x="183" y="101"/>
                      <a:pt x="183" y="101"/>
                    </a:cubicBezTo>
                    <a:cubicBezTo>
                      <a:pt x="183" y="101"/>
                      <a:pt x="183" y="101"/>
                      <a:pt x="183" y="101"/>
                    </a:cubicBezTo>
                    <a:cubicBezTo>
                      <a:pt x="183" y="101"/>
                      <a:pt x="183" y="101"/>
                      <a:pt x="183" y="101"/>
                    </a:cubicBezTo>
                    <a:cubicBezTo>
                      <a:pt x="183" y="101"/>
                      <a:pt x="183" y="101"/>
                      <a:pt x="183" y="101"/>
                    </a:cubicBezTo>
                    <a:cubicBezTo>
                      <a:pt x="183" y="102"/>
                      <a:pt x="183" y="102"/>
                      <a:pt x="183" y="102"/>
                    </a:cubicBezTo>
                    <a:cubicBezTo>
                      <a:pt x="184" y="102"/>
                      <a:pt x="184" y="102"/>
                      <a:pt x="184" y="102"/>
                    </a:cubicBezTo>
                    <a:cubicBezTo>
                      <a:pt x="184" y="102"/>
                      <a:pt x="184" y="102"/>
                      <a:pt x="184" y="102"/>
                    </a:cubicBezTo>
                    <a:cubicBezTo>
                      <a:pt x="184" y="102"/>
                      <a:pt x="184" y="102"/>
                      <a:pt x="184" y="102"/>
                    </a:cubicBezTo>
                    <a:cubicBezTo>
                      <a:pt x="184" y="102"/>
                      <a:pt x="184" y="102"/>
                      <a:pt x="184" y="102"/>
                    </a:cubicBezTo>
                    <a:cubicBezTo>
                      <a:pt x="184" y="102"/>
                      <a:pt x="184" y="102"/>
                      <a:pt x="184" y="102"/>
                    </a:cubicBezTo>
                    <a:cubicBezTo>
                      <a:pt x="184" y="102"/>
                      <a:pt x="184" y="102"/>
                      <a:pt x="184" y="102"/>
                    </a:cubicBezTo>
                    <a:cubicBezTo>
                      <a:pt x="184" y="102"/>
                      <a:pt x="185" y="102"/>
                      <a:pt x="185" y="102"/>
                    </a:cubicBezTo>
                    <a:cubicBezTo>
                      <a:pt x="185" y="102"/>
                      <a:pt x="185" y="102"/>
                      <a:pt x="185" y="102"/>
                    </a:cubicBezTo>
                    <a:cubicBezTo>
                      <a:pt x="185" y="102"/>
                      <a:pt x="185" y="102"/>
                      <a:pt x="185" y="102"/>
                    </a:cubicBezTo>
                    <a:cubicBezTo>
                      <a:pt x="185" y="102"/>
                      <a:pt x="185" y="102"/>
                      <a:pt x="185" y="102"/>
                    </a:cubicBezTo>
                    <a:cubicBezTo>
                      <a:pt x="185" y="102"/>
                      <a:pt x="185" y="102"/>
                      <a:pt x="185" y="102"/>
                    </a:cubicBezTo>
                    <a:cubicBezTo>
                      <a:pt x="185" y="102"/>
                      <a:pt x="185" y="102"/>
                      <a:pt x="185" y="102"/>
                    </a:cubicBezTo>
                    <a:cubicBezTo>
                      <a:pt x="185" y="102"/>
                      <a:pt x="185" y="102"/>
                      <a:pt x="185" y="102"/>
                    </a:cubicBezTo>
                    <a:cubicBezTo>
                      <a:pt x="185" y="102"/>
                      <a:pt x="185" y="102"/>
                      <a:pt x="185" y="102"/>
                    </a:cubicBezTo>
                    <a:cubicBezTo>
                      <a:pt x="185" y="102"/>
                      <a:pt x="185" y="102"/>
                      <a:pt x="186" y="102"/>
                    </a:cubicBezTo>
                    <a:cubicBezTo>
                      <a:pt x="186" y="102"/>
                      <a:pt x="186" y="102"/>
                      <a:pt x="186" y="102"/>
                    </a:cubicBezTo>
                    <a:cubicBezTo>
                      <a:pt x="186" y="102"/>
                      <a:pt x="186" y="102"/>
                      <a:pt x="186" y="102"/>
                    </a:cubicBezTo>
                    <a:cubicBezTo>
                      <a:pt x="186" y="102"/>
                      <a:pt x="186" y="102"/>
                      <a:pt x="186" y="102"/>
                    </a:cubicBezTo>
                    <a:cubicBezTo>
                      <a:pt x="186" y="102"/>
                      <a:pt x="186" y="102"/>
                      <a:pt x="186" y="102"/>
                    </a:cubicBezTo>
                    <a:cubicBezTo>
                      <a:pt x="186" y="102"/>
                      <a:pt x="186" y="102"/>
                      <a:pt x="186" y="102"/>
                    </a:cubicBezTo>
                    <a:cubicBezTo>
                      <a:pt x="186" y="102"/>
                      <a:pt x="186" y="102"/>
                      <a:pt x="186" y="102"/>
                    </a:cubicBezTo>
                    <a:cubicBezTo>
                      <a:pt x="186" y="102"/>
                      <a:pt x="186" y="102"/>
                      <a:pt x="187" y="102"/>
                    </a:cubicBezTo>
                    <a:cubicBezTo>
                      <a:pt x="187" y="102"/>
                      <a:pt x="187" y="102"/>
                      <a:pt x="187" y="102"/>
                    </a:cubicBezTo>
                    <a:cubicBezTo>
                      <a:pt x="187" y="102"/>
                      <a:pt x="187" y="102"/>
                      <a:pt x="187" y="102"/>
                    </a:cubicBezTo>
                    <a:cubicBezTo>
                      <a:pt x="187" y="102"/>
                      <a:pt x="187" y="102"/>
                      <a:pt x="187" y="102"/>
                    </a:cubicBezTo>
                    <a:cubicBezTo>
                      <a:pt x="187" y="102"/>
                      <a:pt x="187" y="102"/>
                      <a:pt x="187" y="102"/>
                    </a:cubicBezTo>
                    <a:cubicBezTo>
                      <a:pt x="187" y="102"/>
                      <a:pt x="187" y="102"/>
                      <a:pt x="187" y="102"/>
                    </a:cubicBezTo>
                    <a:cubicBezTo>
                      <a:pt x="187" y="102"/>
                      <a:pt x="187" y="102"/>
                      <a:pt x="188" y="102"/>
                    </a:cubicBezTo>
                    <a:cubicBezTo>
                      <a:pt x="188" y="101"/>
                      <a:pt x="188" y="101"/>
                      <a:pt x="188" y="101"/>
                    </a:cubicBezTo>
                    <a:cubicBezTo>
                      <a:pt x="188" y="101"/>
                      <a:pt x="188" y="101"/>
                      <a:pt x="188" y="101"/>
                    </a:cubicBezTo>
                    <a:cubicBezTo>
                      <a:pt x="188" y="101"/>
                      <a:pt x="188" y="101"/>
                      <a:pt x="188" y="101"/>
                    </a:cubicBezTo>
                    <a:cubicBezTo>
                      <a:pt x="188" y="101"/>
                      <a:pt x="188" y="101"/>
                      <a:pt x="188" y="101"/>
                    </a:cubicBezTo>
                    <a:cubicBezTo>
                      <a:pt x="188" y="101"/>
                      <a:pt x="188" y="101"/>
                      <a:pt x="188" y="101"/>
                    </a:cubicBezTo>
                    <a:cubicBezTo>
                      <a:pt x="188" y="101"/>
                      <a:pt x="188" y="101"/>
                      <a:pt x="188" y="101"/>
                    </a:cubicBezTo>
                    <a:cubicBezTo>
                      <a:pt x="188" y="101"/>
                      <a:pt x="188" y="101"/>
                      <a:pt x="188" y="101"/>
                    </a:cubicBezTo>
                    <a:cubicBezTo>
                      <a:pt x="188" y="101"/>
                      <a:pt x="188" y="101"/>
                      <a:pt x="188" y="101"/>
                    </a:cubicBezTo>
                    <a:cubicBezTo>
                      <a:pt x="188" y="101"/>
                      <a:pt x="188" y="101"/>
                      <a:pt x="188" y="101"/>
                    </a:cubicBezTo>
                    <a:cubicBezTo>
                      <a:pt x="188" y="101"/>
                      <a:pt x="188" y="101"/>
                      <a:pt x="188" y="101"/>
                    </a:cubicBezTo>
                    <a:cubicBezTo>
                      <a:pt x="189" y="101"/>
                      <a:pt x="189" y="101"/>
                      <a:pt x="189" y="101"/>
                    </a:cubicBezTo>
                    <a:cubicBezTo>
                      <a:pt x="189" y="101"/>
                      <a:pt x="189" y="101"/>
                      <a:pt x="189" y="101"/>
                    </a:cubicBezTo>
                    <a:cubicBezTo>
                      <a:pt x="189" y="101"/>
                      <a:pt x="189" y="101"/>
                      <a:pt x="189" y="101"/>
                    </a:cubicBezTo>
                    <a:cubicBezTo>
                      <a:pt x="189" y="101"/>
                      <a:pt x="189" y="101"/>
                      <a:pt x="189" y="101"/>
                    </a:cubicBezTo>
                    <a:cubicBezTo>
                      <a:pt x="189" y="101"/>
                      <a:pt x="189" y="101"/>
                      <a:pt x="190" y="101"/>
                    </a:cubicBezTo>
                    <a:cubicBezTo>
                      <a:pt x="190" y="101"/>
                      <a:pt x="190" y="101"/>
                      <a:pt x="190" y="101"/>
                    </a:cubicBezTo>
                    <a:cubicBezTo>
                      <a:pt x="190" y="100"/>
                      <a:pt x="190" y="100"/>
                      <a:pt x="190" y="100"/>
                    </a:cubicBezTo>
                    <a:cubicBezTo>
                      <a:pt x="190" y="100"/>
                      <a:pt x="190" y="100"/>
                      <a:pt x="190" y="100"/>
                    </a:cubicBezTo>
                    <a:cubicBezTo>
                      <a:pt x="190" y="100"/>
                      <a:pt x="190" y="100"/>
                      <a:pt x="190" y="100"/>
                    </a:cubicBezTo>
                    <a:cubicBezTo>
                      <a:pt x="190" y="100"/>
                      <a:pt x="190" y="100"/>
                      <a:pt x="190" y="100"/>
                    </a:cubicBezTo>
                    <a:cubicBezTo>
                      <a:pt x="190" y="99"/>
                      <a:pt x="190" y="99"/>
                      <a:pt x="190" y="99"/>
                    </a:cubicBezTo>
                    <a:cubicBezTo>
                      <a:pt x="190" y="99"/>
                      <a:pt x="190" y="99"/>
                      <a:pt x="190" y="99"/>
                    </a:cubicBezTo>
                    <a:cubicBezTo>
                      <a:pt x="190" y="99"/>
                      <a:pt x="191" y="99"/>
                      <a:pt x="191" y="99"/>
                    </a:cubicBezTo>
                    <a:cubicBezTo>
                      <a:pt x="191" y="99"/>
                      <a:pt x="191" y="99"/>
                      <a:pt x="191" y="99"/>
                    </a:cubicBezTo>
                    <a:cubicBezTo>
                      <a:pt x="191" y="99"/>
                      <a:pt x="191" y="99"/>
                      <a:pt x="191" y="99"/>
                    </a:cubicBezTo>
                    <a:cubicBezTo>
                      <a:pt x="191" y="99"/>
                      <a:pt x="191" y="99"/>
                      <a:pt x="191" y="99"/>
                    </a:cubicBezTo>
                    <a:cubicBezTo>
                      <a:pt x="191" y="99"/>
                      <a:pt x="191" y="99"/>
                      <a:pt x="191" y="99"/>
                    </a:cubicBezTo>
                    <a:cubicBezTo>
                      <a:pt x="191" y="99"/>
                      <a:pt x="191" y="99"/>
                      <a:pt x="191" y="99"/>
                    </a:cubicBezTo>
                    <a:cubicBezTo>
                      <a:pt x="191" y="98"/>
                      <a:pt x="191" y="98"/>
                      <a:pt x="191" y="98"/>
                    </a:cubicBezTo>
                    <a:cubicBezTo>
                      <a:pt x="191" y="98"/>
                      <a:pt x="191" y="98"/>
                      <a:pt x="191" y="98"/>
                    </a:cubicBezTo>
                    <a:cubicBezTo>
                      <a:pt x="191" y="98"/>
                      <a:pt x="191" y="98"/>
                      <a:pt x="191" y="98"/>
                    </a:cubicBezTo>
                    <a:cubicBezTo>
                      <a:pt x="191" y="98"/>
                      <a:pt x="191" y="98"/>
                      <a:pt x="191" y="98"/>
                    </a:cubicBezTo>
                    <a:cubicBezTo>
                      <a:pt x="191" y="98"/>
                      <a:pt x="191" y="98"/>
                      <a:pt x="191" y="98"/>
                    </a:cubicBezTo>
                    <a:cubicBezTo>
                      <a:pt x="191" y="98"/>
                      <a:pt x="191" y="98"/>
                      <a:pt x="191" y="97"/>
                    </a:cubicBezTo>
                    <a:cubicBezTo>
                      <a:pt x="191" y="97"/>
                      <a:pt x="191" y="97"/>
                      <a:pt x="191" y="97"/>
                    </a:cubicBezTo>
                    <a:cubicBezTo>
                      <a:pt x="192" y="97"/>
                      <a:pt x="192" y="97"/>
                      <a:pt x="192" y="97"/>
                    </a:cubicBezTo>
                    <a:cubicBezTo>
                      <a:pt x="192" y="97"/>
                      <a:pt x="192" y="97"/>
                      <a:pt x="192" y="97"/>
                    </a:cubicBezTo>
                    <a:cubicBezTo>
                      <a:pt x="192" y="97"/>
                      <a:pt x="192" y="97"/>
                      <a:pt x="192" y="97"/>
                    </a:cubicBezTo>
                    <a:cubicBezTo>
                      <a:pt x="192" y="97"/>
                      <a:pt x="192" y="97"/>
                      <a:pt x="192" y="97"/>
                    </a:cubicBezTo>
                    <a:cubicBezTo>
                      <a:pt x="192" y="97"/>
                      <a:pt x="192" y="97"/>
                      <a:pt x="192" y="97"/>
                    </a:cubicBezTo>
                    <a:cubicBezTo>
                      <a:pt x="192" y="97"/>
                      <a:pt x="192" y="97"/>
                      <a:pt x="192" y="97"/>
                    </a:cubicBezTo>
                    <a:cubicBezTo>
                      <a:pt x="192" y="97"/>
                      <a:pt x="192" y="97"/>
                      <a:pt x="192" y="97"/>
                    </a:cubicBezTo>
                    <a:cubicBezTo>
                      <a:pt x="192" y="97"/>
                      <a:pt x="192" y="97"/>
                      <a:pt x="192" y="96"/>
                    </a:cubicBezTo>
                    <a:cubicBezTo>
                      <a:pt x="192" y="96"/>
                      <a:pt x="192" y="96"/>
                      <a:pt x="192" y="96"/>
                    </a:cubicBezTo>
                    <a:cubicBezTo>
                      <a:pt x="192" y="96"/>
                      <a:pt x="192" y="96"/>
                      <a:pt x="192" y="96"/>
                    </a:cubicBezTo>
                    <a:cubicBezTo>
                      <a:pt x="192" y="96"/>
                      <a:pt x="192" y="96"/>
                      <a:pt x="192" y="96"/>
                    </a:cubicBezTo>
                    <a:cubicBezTo>
                      <a:pt x="192" y="96"/>
                      <a:pt x="193" y="96"/>
                      <a:pt x="193" y="96"/>
                    </a:cubicBezTo>
                    <a:cubicBezTo>
                      <a:pt x="193" y="96"/>
                      <a:pt x="193" y="96"/>
                      <a:pt x="193" y="96"/>
                    </a:cubicBezTo>
                    <a:cubicBezTo>
                      <a:pt x="193" y="96"/>
                      <a:pt x="193" y="96"/>
                      <a:pt x="193" y="96"/>
                    </a:cubicBezTo>
                    <a:cubicBezTo>
                      <a:pt x="193" y="96"/>
                      <a:pt x="193" y="96"/>
                      <a:pt x="193" y="95"/>
                    </a:cubicBezTo>
                    <a:cubicBezTo>
                      <a:pt x="193" y="95"/>
                      <a:pt x="193" y="95"/>
                      <a:pt x="193" y="95"/>
                    </a:cubicBezTo>
                    <a:cubicBezTo>
                      <a:pt x="193" y="95"/>
                      <a:pt x="193" y="95"/>
                      <a:pt x="193" y="95"/>
                    </a:cubicBezTo>
                    <a:cubicBezTo>
                      <a:pt x="193" y="95"/>
                      <a:pt x="193" y="95"/>
                      <a:pt x="193" y="95"/>
                    </a:cubicBezTo>
                    <a:cubicBezTo>
                      <a:pt x="193" y="95"/>
                      <a:pt x="193" y="95"/>
                      <a:pt x="193" y="95"/>
                    </a:cubicBezTo>
                    <a:cubicBezTo>
                      <a:pt x="193" y="95"/>
                      <a:pt x="193" y="95"/>
                      <a:pt x="193" y="95"/>
                    </a:cubicBezTo>
                    <a:cubicBezTo>
                      <a:pt x="193" y="95"/>
                      <a:pt x="193" y="95"/>
                      <a:pt x="193" y="95"/>
                    </a:cubicBezTo>
                    <a:cubicBezTo>
                      <a:pt x="193" y="95"/>
                      <a:pt x="193" y="95"/>
                      <a:pt x="193" y="95"/>
                    </a:cubicBezTo>
                    <a:cubicBezTo>
                      <a:pt x="193" y="95"/>
                      <a:pt x="193" y="94"/>
                      <a:pt x="193" y="94"/>
                    </a:cubicBezTo>
                    <a:cubicBezTo>
                      <a:pt x="193" y="94"/>
                      <a:pt x="193" y="94"/>
                      <a:pt x="193" y="94"/>
                    </a:cubicBezTo>
                    <a:cubicBezTo>
                      <a:pt x="194" y="94"/>
                      <a:pt x="194" y="94"/>
                      <a:pt x="194" y="94"/>
                    </a:cubicBezTo>
                    <a:cubicBezTo>
                      <a:pt x="194" y="94"/>
                      <a:pt x="194" y="94"/>
                      <a:pt x="194" y="94"/>
                    </a:cubicBezTo>
                    <a:cubicBezTo>
                      <a:pt x="194" y="94"/>
                      <a:pt x="194" y="94"/>
                      <a:pt x="194" y="94"/>
                    </a:cubicBezTo>
                    <a:cubicBezTo>
                      <a:pt x="194" y="94"/>
                      <a:pt x="194" y="93"/>
                      <a:pt x="194" y="93"/>
                    </a:cubicBezTo>
                    <a:cubicBezTo>
                      <a:pt x="194" y="93"/>
                      <a:pt x="194" y="93"/>
                      <a:pt x="194" y="93"/>
                    </a:cubicBezTo>
                    <a:cubicBezTo>
                      <a:pt x="194" y="93"/>
                      <a:pt x="194" y="93"/>
                      <a:pt x="194" y="93"/>
                    </a:cubicBezTo>
                    <a:cubicBezTo>
                      <a:pt x="194" y="93"/>
                      <a:pt x="194" y="93"/>
                      <a:pt x="194" y="93"/>
                    </a:cubicBezTo>
                    <a:cubicBezTo>
                      <a:pt x="194" y="93"/>
                      <a:pt x="194" y="93"/>
                      <a:pt x="194" y="93"/>
                    </a:cubicBezTo>
                    <a:cubicBezTo>
                      <a:pt x="194" y="93"/>
                      <a:pt x="194" y="93"/>
                      <a:pt x="194" y="93"/>
                    </a:cubicBezTo>
                    <a:cubicBezTo>
                      <a:pt x="194" y="93"/>
                      <a:pt x="194" y="93"/>
                      <a:pt x="194" y="93"/>
                    </a:cubicBezTo>
                    <a:cubicBezTo>
                      <a:pt x="194" y="92"/>
                      <a:pt x="194" y="92"/>
                      <a:pt x="194" y="92"/>
                    </a:cubicBezTo>
                    <a:cubicBezTo>
                      <a:pt x="194" y="92"/>
                      <a:pt x="194" y="92"/>
                      <a:pt x="194" y="92"/>
                    </a:cubicBezTo>
                    <a:cubicBezTo>
                      <a:pt x="194" y="92"/>
                      <a:pt x="194" y="92"/>
                      <a:pt x="194" y="92"/>
                    </a:cubicBezTo>
                    <a:cubicBezTo>
                      <a:pt x="194" y="92"/>
                      <a:pt x="194" y="92"/>
                      <a:pt x="194" y="92"/>
                    </a:cubicBezTo>
                    <a:cubicBezTo>
                      <a:pt x="194" y="92"/>
                      <a:pt x="194" y="91"/>
                      <a:pt x="194" y="91"/>
                    </a:cubicBezTo>
                    <a:cubicBezTo>
                      <a:pt x="194" y="91"/>
                      <a:pt x="194" y="91"/>
                      <a:pt x="194" y="91"/>
                    </a:cubicBezTo>
                    <a:cubicBezTo>
                      <a:pt x="194" y="91"/>
                      <a:pt x="194" y="91"/>
                      <a:pt x="194" y="91"/>
                    </a:cubicBezTo>
                    <a:cubicBezTo>
                      <a:pt x="194" y="91"/>
                      <a:pt x="194" y="91"/>
                      <a:pt x="194" y="91"/>
                    </a:cubicBezTo>
                    <a:cubicBezTo>
                      <a:pt x="194" y="91"/>
                      <a:pt x="194" y="91"/>
                      <a:pt x="194" y="91"/>
                    </a:cubicBezTo>
                    <a:cubicBezTo>
                      <a:pt x="194" y="91"/>
                      <a:pt x="194" y="91"/>
                      <a:pt x="194" y="91"/>
                    </a:cubicBezTo>
                    <a:cubicBezTo>
                      <a:pt x="194" y="90"/>
                      <a:pt x="194" y="90"/>
                      <a:pt x="194" y="90"/>
                    </a:cubicBezTo>
                    <a:cubicBezTo>
                      <a:pt x="194" y="90"/>
                      <a:pt x="194" y="90"/>
                      <a:pt x="194" y="90"/>
                    </a:cubicBezTo>
                    <a:cubicBezTo>
                      <a:pt x="194" y="90"/>
                      <a:pt x="194" y="90"/>
                      <a:pt x="195" y="90"/>
                    </a:cubicBezTo>
                    <a:cubicBezTo>
                      <a:pt x="195" y="90"/>
                      <a:pt x="195" y="90"/>
                      <a:pt x="195" y="90"/>
                    </a:cubicBezTo>
                    <a:cubicBezTo>
                      <a:pt x="195" y="90"/>
                      <a:pt x="195" y="90"/>
                      <a:pt x="195" y="90"/>
                    </a:cubicBezTo>
                    <a:cubicBezTo>
                      <a:pt x="195" y="90"/>
                      <a:pt x="195" y="90"/>
                      <a:pt x="195" y="90"/>
                    </a:cubicBezTo>
                    <a:cubicBezTo>
                      <a:pt x="195" y="90"/>
                      <a:pt x="195" y="90"/>
                      <a:pt x="195" y="90"/>
                    </a:cubicBezTo>
                    <a:cubicBezTo>
                      <a:pt x="195" y="90"/>
                      <a:pt x="195" y="90"/>
                      <a:pt x="195" y="90"/>
                    </a:cubicBezTo>
                    <a:close/>
                    <a:moveTo>
                      <a:pt x="182" y="76"/>
                    </a:moveTo>
                    <a:cubicBezTo>
                      <a:pt x="182" y="76"/>
                      <a:pt x="182" y="76"/>
                      <a:pt x="182" y="76"/>
                    </a:cubicBezTo>
                    <a:cubicBezTo>
                      <a:pt x="182" y="76"/>
                      <a:pt x="182" y="76"/>
                      <a:pt x="182" y="76"/>
                    </a:cubicBezTo>
                    <a:cubicBezTo>
                      <a:pt x="182" y="76"/>
                      <a:pt x="182" y="76"/>
                      <a:pt x="182" y="76"/>
                    </a:cubicBezTo>
                    <a:cubicBezTo>
                      <a:pt x="182" y="76"/>
                      <a:pt x="181" y="76"/>
                      <a:pt x="181" y="76"/>
                    </a:cubicBezTo>
                    <a:cubicBezTo>
                      <a:pt x="181" y="76"/>
                      <a:pt x="181" y="76"/>
                      <a:pt x="181" y="76"/>
                    </a:cubicBezTo>
                    <a:cubicBezTo>
                      <a:pt x="181" y="76"/>
                      <a:pt x="181" y="76"/>
                      <a:pt x="181" y="76"/>
                    </a:cubicBezTo>
                    <a:cubicBezTo>
                      <a:pt x="181" y="76"/>
                      <a:pt x="181" y="76"/>
                      <a:pt x="181" y="76"/>
                    </a:cubicBezTo>
                    <a:cubicBezTo>
                      <a:pt x="181" y="77"/>
                      <a:pt x="181" y="77"/>
                      <a:pt x="181" y="77"/>
                    </a:cubicBezTo>
                    <a:cubicBezTo>
                      <a:pt x="181" y="77"/>
                      <a:pt x="181" y="77"/>
                      <a:pt x="181" y="77"/>
                    </a:cubicBezTo>
                    <a:cubicBezTo>
                      <a:pt x="181" y="77"/>
                      <a:pt x="181" y="77"/>
                      <a:pt x="181" y="77"/>
                    </a:cubicBezTo>
                    <a:cubicBezTo>
                      <a:pt x="181" y="77"/>
                      <a:pt x="181" y="77"/>
                      <a:pt x="181" y="77"/>
                    </a:cubicBezTo>
                    <a:cubicBezTo>
                      <a:pt x="181" y="77"/>
                      <a:pt x="182" y="77"/>
                      <a:pt x="182" y="77"/>
                    </a:cubicBezTo>
                    <a:cubicBezTo>
                      <a:pt x="182" y="77"/>
                      <a:pt x="182" y="77"/>
                      <a:pt x="182" y="77"/>
                    </a:cubicBezTo>
                    <a:cubicBezTo>
                      <a:pt x="182" y="77"/>
                      <a:pt x="182" y="77"/>
                      <a:pt x="182" y="76"/>
                    </a:cubicBezTo>
                    <a:cubicBezTo>
                      <a:pt x="182" y="76"/>
                      <a:pt x="182" y="76"/>
                      <a:pt x="182" y="76"/>
                    </a:cubicBezTo>
                    <a:cubicBezTo>
                      <a:pt x="182" y="76"/>
                      <a:pt x="182" y="76"/>
                      <a:pt x="182" y="76"/>
                    </a:cubicBezTo>
                    <a:cubicBezTo>
                      <a:pt x="182" y="76"/>
                      <a:pt x="182" y="76"/>
                      <a:pt x="182" y="76"/>
                    </a:cubicBezTo>
                    <a:cubicBezTo>
                      <a:pt x="182" y="76"/>
                      <a:pt x="182" y="76"/>
                      <a:pt x="182" y="76"/>
                    </a:cubicBezTo>
                    <a:cubicBezTo>
                      <a:pt x="182" y="76"/>
                      <a:pt x="182" y="76"/>
                      <a:pt x="182" y="76"/>
                    </a:cubicBezTo>
                    <a:cubicBezTo>
                      <a:pt x="182" y="76"/>
                      <a:pt x="182" y="76"/>
                      <a:pt x="182" y="76"/>
                    </a:cubicBezTo>
                    <a:cubicBezTo>
                      <a:pt x="182" y="76"/>
                      <a:pt x="182" y="76"/>
                      <a:pt x="182" y="76"/>
                    </a:cubicBezTo>
                    <a:close/>
                    <a:moveTo>
                      <a:pt x="37" y="11"/>
                    </a:move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8" y="10"/>
                      <a:pt x="38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7" y="10"/>
                      <a:pt x="36" y="9"/>
                      <a:pt x="36" y="10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0"/>
                      <a:pt x="35" y="10"/>
                      <a:pt x="35" y="10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5" y="10"/>
                      <a:pt x="36" y="10"/>
                      <a:pt x="36" y="11"/>
                    </a:cubicBezTo>
                    <a:cubicBezTo>
                      <a:pt x="36" y="11"/>
                      <a:pt x="36" y="11"/>
                      <a:pt x="37" y="11"/>
                    </a:cubicBezTo>
                    <a:close/>
                    <a:moveTo>
                      <a:pt x="185" y="81"/>
                    </a:move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81"/>
                      <a:pt x="185" y="81"/>
                      <a:pt x="185" y="81"/>
                    </a:cubicBezTo>
                    <a:close/>
                    <a:moveTo>
                      <a:pt x="185" y="72"/>
                    </a:moveTo>
                    <a:cubicBezTo>
                      <a:pt x="185" y="72"/>
                      <a:pt x="185" y="72"/>
                      <a:pt x="185" y="72"/>
                    </a:cubicBezTo>
                    <a:cubicBezTo>
                      <a:pt x="185" y="72"/>
                      <a:pt x="186" y="72"/>
                      <a:pt x="186" y="71"/>
                    </a:cubicBezTo>
                    <a:cubicBezTo>
                      <a:pt x="186" y="71"/>
                      <a:pt x="186" y="71"/>
                      <a:pt x="186" y="71"/>
                    </a:cubicBezTo>
                    <a:cubicBezTo>
                      <a:pt x="186" y="71"/>
                      <a:pt x="186" y="71"/>
                      <a:pt x="185" y="71"/>
                    </a:cubicBezTo>
                    <a:cubicBezTo>
                      <a:pt x="185" y="71"/>
                      <a:pt x="185" y="71"/>
                      <a:pt x="185" y="71"/>
                    </a:cubicBezTo>
                    <a:cubicBezTo>
                      <a:pt x="185" y="71"/>
                      <a:pt x="185" y="71"/>
                      <a:pt x="185" y="71"/>
                    </a:cubicBezTo>
                    <a:cubicBezTo>
                      <a:pt x="185" y="71"/>
                      <a:pt x="185" y="71"/>
                      <a:pt x="185" y="71"/>
                    </a:cubicBezTo>
                    <a:cubicBezTo>
                      <a:pt x="185" y="71"/>
                      <a:pt x="185" y="72"/>
                      <a:pt x="185" y="72"/>
                    </a:cubicBezTo>
                    <a:close/>
                    <a:moveTo>
                      <a:pt x="38" y="51"/>
                    </a:moveTo>
                    <a:cubicBezTo>
                      <a:pt x="38" y="51"/>
                      <a:pt x="38" y="51"/>
                      <a:pt x="38" y="51"/>
                    </a:cubicBezTo>
                    <a:cubicBezTo>
                      <a:pt x="38" y="51"/>
                      <a:pt x="38" y="51"/>
                      <a:pt x="38" y="52"/>
                    </a:cubicBezTo>
                    <a:cubicBezTo>
                      <a:pt x="38" y="52"/>
                      <a:pt x="38" y="52"/>
                      <a:pt x="38" y="52"/>
                    </a:cubicBezTo>
                    <a:cubicBezTo>
                      <a:pt x="38" y="52"/>
                      <a:pt x="38" y="52"/>
                      <a:pt x="38" y="52"/>
                    </a:cubicBezTo>
                    <a:cubicBezTo>
                      <a:pt x="39" y="52"/>
                      <a:pt x="39" y="52"/>
                      <a:pt x="39" y="52"/>
                    </a:cubicBezTo>
                    <a:cubicBezTo>
                      <a:pt x="39" y="52"/>
                      <a:pt x="39" y="52"/>
                      <a:pt x="39" y="52"/>
                    </a:cubicBezTo>
                    <a:cubicBezTo>
                      <a:pt x="39" y="52"/>
                      <a:pt x="39" y="52"/>
                      <a:pt x="39" y="52"/>
                    </a:cubicBezTo>
                    <a:cubicBezTo>
                      <a:pt x="39" y="52"/>
                      <a:pt x="39" y="51"/>
                      <a:pt x="38" y="51"/>
                    </a:cubicBezTo>
                    <a:cubicBezTo>
                      <a:pt x="38" y="51"/>
                      <a:pt x="38" y="51"/>
                      <a:pt x="38" y="51"/>
                    </a:cubicBezTo>
                    <a:cubicBezTo>
                      <a:pt x="38" y="51"/>
                      <a:pt x="38" y="51"/>
                      <a:pt x="38" y="51"/>
                    </a:cubicBezTo>
                    <a:cubicBezTo>
                      <a:pt x="38" y="51"/>
                      <a:pt x="38" y="51"/>
                      <a:pt x="38" y="51"/>
                    </a:cubicBezTo>
                    <a:cubicBezTo>
                      <a:pt x="38" y="51"/>
                      <a:pt x="38" y="51"/>
                      <a:pt x="38" y="51"/>
                    </a:cubicBezTo>
                    <a:close/>
                    <a:moveTo>
                      <a:pt x="154" y="60"/>
                    </a:moveTo>
                    <a:cubicBezTo>
                      <a:pt x="154" y="60"/>
                      <a:pt x="154" y="60"/>
                      <a:pt x="154" y="60"/>
                    </a:cubicBezTo>
                    <a:cubicBezTo>
                      <a:pt x="154" y="60"/>
                      <a:pt x="154" y="60"/>
                      <a:pt x="154" y="60"/>
                    </a:cubicBezTo>
                    <a:close/>
                    <a:moveTo>
                      <a:pt x="154" y="59"/>
                    </a:moveTo>
                    <a:cubicBezTo>
                      <a:pt x="154" y="59"/>
                      <a:pt x="154" y="59"/>
                      <a:pt x="154" y="59"/>
                    </a:cubicBezTo>
                    <a:cubicBezTo>
                      <a:pt x="154" y="59"/>
                      <a:pt x="154" y="59"/>
                      <a:pt x="154" y="59"/>
                    </a:cubicBezTo>
                    <a:close/>
                    <a:moveTo>
                      <a:pt x="154" y="59"/>
                    </a:moveTo>
                    <a:cubicBezTo>
                      <a:pt x="154" y="60"/>
                      <a:pt x="154" y="60"/>
                      <a:pt x="154" y="60"/>
                    </a:cubicBezTo>
                    <a:cubicBezTo>
                      <a:pt x="154" y="60"/>
                      <a:pt x="154" y="60"/>
                      <a:pt x="154" y="60"/>
                    </a:cubicBezTo>
                    <a:cubicBezTo>
                      <a:pt x="154" y="60"/>
                      <a:pt x="154" y="60"/>
                      <a:pt x="154" y="60"/>
                    </a:cubicBezTo>
                    <a:cubicBezTo>
                      <a:pt x="154" y="60"/>
                      <a:pt x="154" y="60"/>
                      <a:pt x="154" y="60"/>
                    </a:cubicBezTo>
                    <a:cubicBezTo>
                      <a:pt x="154" y="60"/>
                      <a:pt x="154" y="60"/>
                      <a:pt x="154" y="60"/>
                    </a:cubicBezTo>
                    <a:cubicBezTo>
                      <a:pt x="154" y="60"/>
                      <a:pt x="154" y="60"/>
                      <a:pt x="154" y="60"/>
                    </a:cubicBezTo>
                    <a:cubicBezTo>
                      <a:pt x="154" y="60"/>
                      <a:pt x="154" y="60"/>
                      <a:pt x="154" y="61"/>
                    </a:cubicBezTo>
                    <a:cubicBezTo>
                      <a:pt x="154" y="61"/>
                      <a:pt x="154" y="61"/>
                      <a:pt x="154" y="61"/>
                    </a:cubicBezTo>
                    <a:cubicBezTo>
                      <a:pt x="154" y="61"/>
                      <a:pt x="154" y="61"/>
                      <a:pt x="154" y="61"/>
                    </a:cubicBezTo>
                    <a:cubicBezTo>
                      <a:pt x="155" y="61"/>
                      <a:pt x="154" y="61"/>
                      <a:pt x="155" y="61"/>
                    </a:cubicBezTo>
                    <a:cubicBezTo>
                      <a:pt x="155" y="61"/>
                      <a:pt x="155" y="61"/>
                      <a:pt x="155" y="61"/>
                    </a:cubicBezTo>
                    <a:cubicBezTo>
                      <a:pt x="154" y="60"/>
                      <a:pt x="155" y="60"/>
                      <a:pt x="155" y="60"/>
                    </a:cubicBezTo>
                    <a:cubicBezTo>
                      <a:pt x="155" y="60"/>
                      <a:pt x="155" y="60"/>
                      <a:pt x="154" y="59"/>
                    </a:cubicBezTo>
                    <a:close/>
                    <a:moveTo>
                      <a:pt x="178" y="76"/>
                    </a:moveTo>
                    <a:cubicBezTo>
                      <a:pt x="178" y="76"/>
                      <a:pt x="178" y="76"/>
                      <a:pt x="178" y="76"/>
                    </a:cubicBezTo>
                    <a:cubicBezTo>
                      <a:pt x="178" y="76"/>
                      <a:pt x="178" y="76"/>
                      <a:pt x="178" y="76"/>
                    </a:cubicBezTo>
                    <a:cubicBezTo>
                      <a:pt x="178" y="76"/>
                      <a:pt x="178" y="76"/>
                      <a:pt x="179" y="76"/>
                    </a:cubicBezTo>
                    <a:cubicBezTo>
                      <a:pt x="179" y="76"/>
                      <a:pt x="178" y="76"/>
                      <a:pt x="178" y="76"/>
                    </a:cubicBezTo>
                    <a:cubicBezTo>
                      <a:pt x="178" y="76"/>
                      <a:pt x="178" y="76"/>
                      <a:pt x="178" y="76"/>
                    </a:cubicBezTo>
                    <a:cubicBezTo>
                      <a:pt x="178" y="76"/>
                      <a:pt x="178" y="76"/>
                      <a:pt x="178" y="76"/>
                    </a:cubicBezTo>
                    <a:cubicBezTo>
                      <a:pt x="178" y="76"/>
                      <a:pt x="178" y="76"/>
                      <a:pt x="178" y="76"/>
                    </a:cubicBezTo>
                    <a:close/>
                    <a:moveTo>
                      <a:pt x="178" y="76"/>
                    </a:moveTo>
                    <a:cubicBezTo>
                      <a:pt x="178" y="76"/>
                      <a:pt x="178" y="76"/>
                      <a:pt x="178" y="76"/>
                    </a:cubicBezTo>
                    <a:cubicBezTo>
                      <a:pt x="178" y="76"/>
                      <a:pt x="178" y="76"/>
                      <a:pt x="178" y="76"/>
                    </a:cubicBezTo>
                    <a:close/>
                    <a:moveTo>
                      <a:pt x="36" y="50"/>
                    </a:moveTo>
                    <a:cubicBezTo>
                      <a:pt x="36" y="50"/>
                      <a:pt x="36" y="50"/>
                      <a:pt x="36" y="50"/>
                    </a:cubicBezTo>
                    <a:cubicBezTo>
                      <a:pt x="36" y="50"/>
                      <a:pt x="36" y="50"/>
                      <a:pt x="36" y="50"/>
                    </a:cubicBezTo>
                    <a:close/>
                    <a:moveTo>
                      <a:pt x="37" y="50"/>
                    </a:moveTo>
                    <a:cubicBezTo>
                      <a:pt x="37" y="50"/>
                      <a:pt x="37" y="50"/>
                      <a:pt x="36" y="50"/>
                    </a:cubicBezTo>
                    <a:cubicBezTo>
                      <a:pt x="36" y="50"/>
                      <a:pt x="36" y="50"/>
                      <a:pt x="36" y="50"/>
                    </a:cubicBezTo>
                    <a:cubicBezTo>
                      <a:pt x="36" y="50"/>
                      <a:pt x="36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8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lose/>
                    <a:moveTo>
                      <a:pt x="160" y="72"/>
                    </a:moveTo>
                    <a:cubicBezTo>
                      <a:pt x="160" y="72"/>
                      <a:pt x="160" y="72"/>
                      <a:pt x="160" y="72"/>
                    </a:cubicBezTo>
                    <a:cubicBezTo>
                      <a:pt x="160" y="72"/>
                      <a:pt x="160" y="72"/>
                      <a:pt x="160" y="72"/>
                    </a:cubicBezTo>
                    <a:cubicBezTo>
                      <a:pt x="160" y="72"/>
                      <a:pt x="160" y="72"/>
                      <a:pt x="160" y="72"/>
                    </a:cubicBezTo>
                    <a:cubicBezTo>
                      <a:pt x="160" y="72"/>
                      <a:pt x="160" y="72"/>
                      <a:pt x="160" y="72"/>
                    </a:cubicBezTo>
                    <a:cubicBezTo>
                      <a:pt x="160" y="72"/>
                      <a:pt x="160" y="72"/>
                      <a:pt x="160" y="72"/>
                    </a:cubicBezTo>
                    <a:cubicBezTo>
                      <a:pt x="160" y="72"/>
                      <a:pt x="160" y="72"/>
                      <a:pt x="160" y="72"/>
                    </a:cubicBezTo>
                    <a:cubicBezTo>
                      <a:pt x="160" y="72"/>
                      <a:pt x="160" y="72"/>
                      <a:pt x="160" y="72"/>
                    </a:cubicBezTo>
                    <a:cubicBezTo>
                      <a:pt x="160" y="72"/>
                      <a:pt x="160" y="72"/>
                      <a:pt x="160" y="72"/>
                    </a:cubicBezTo>
                    <a:cubicBezTo>
                      <a:pt x="160" y="72"/>
                      <a:pt x="160" y="73"/>
                      <a:pt x="160" y="73"/>
                    </a:cubicBezTo>
                    <a:cubicBezTo>
                      <a:pt x="160" y="73"/>
                      <a:pt x="160" y="73"/>
                      <a:pt x="160" y="73"/>
                    </a:cubicBezTo>
                    <a:cubicBezTo>
                      <a:pt x="160" y="73"/>
                      <a:pt x="160" y="73"/>
                      <a:pt x="160" y="73"/>
                    </a:cubicBezTo>
                    <a:cubicBezTo>
                      <a:pt x="160" y="73"/>
                      <a:pt x="160" y="72"/>
                      <a:pt x="160" y="72"/>
                    </a:cubicBezTo>
                    <a:cubicBezTo>
                      <a:pt x="160" y="72"/>
                      <a:pt x="160" y="72"/>
                      <a:pt x="160" y="72"/>
                    </a:cubicBezTo>
                    <a:close/>
                    <a:moveTo>
                      <a:pt x="160" y="72"/>
                    </a:moveTo>
                    <a:cubicBezTo>
                      <a:pt x="160" y="72"/>
                      <a:pt x="160" y="72"/>
                      <a:pt x="160" y="72"/>
                    </a:cubicBezTo>
                    <a:cubicBezTo>
                      <a:pt x="160" y="72"/>
                      <a:pt x="160" y="72"/>
                      <a:pt x="160" y="72"/>
                    </a:cubicBezTo>
                    <a:close/>
                    <a:moveTo>
                      <a:pt x="183" y="75"/>
                    </a:moveTo>
                    <a:cubicBezTo>
                      <a:pt x="183" y="75"/>
                      <a:pt x="183" y="75"/>
                      <a:pt x="183" y="75"/>
                    </a:cubicBezTo>
                    <a:cubicBezTo>
                      <a:pt x="183" y="75"/>
                      <a:pt x="183" y="75"/>
                      <a:pt x="183" y="75"/>
                    </a:cubicBezTo>
                    <a:cubicBezTo>
                      <a:pt x="183" y="75"/>
                      <a:pt x="183" y="75"/>
                      <a:pt x="183" y="74"/>
                    </a:cubicBezTo>
                    <a:cubicBezTo>
                      <a:pt x="183" y="74"/>
                      <a:pt x="183" y="74"/>
                      <a:pt x="183" y="74"/>
                    </a:cubicBezTo>
                    <a:cubicBezTo>
                      <a:pt x="183" y="74"/>
                      <a:pt x="183" y="74"/>
                      <a:pt x="183" y="74"/>
                    </a:cubicBezTo>
                    <a:cubicBezTo>
                      <a:pt x="183" y="74"/>
                      <a:pt x="183" y="74"/>
                      <a:pt x="183" y="74"/>
                    </a:cubicBezTo>
                    <a:cubicBezTo>
                      <a:pt x="183" y="74"/>
                      <a:pt x="183" y="74"/>
                      <a:pt x="183" y="74"/>
                    </a:cubicBezTo>
                    <a:cubicBezTo>
                      <a:pt x="183" y="74"/>
                      <a:pt x="183" y="74"/>
                      <a:pt x="183" y="74"/>
                    </a:cubicBezTo>
                    <a:cubicBezTo>
                      <a:pt x="183" y="75"/>
                      <a:pt x="183" y="75"/>
                      <a:pt x="183" y="74"/>
                    </a:cubicBezTo>
                    <a:cubicBezTo>
                      <a:pt x="183" y="74"/>
                      <a:pt x="183" y="74"/>
                      <a:pt x="183" y="74"/>
                    </a:cubicBezTo>
                    <a:cubicBezTo>
                      <a:pt x="183" y="75"/>
                      <a:pt x="183" y="75"/>
                      <a:pt x="183" y="75"/>
                    </a:cubicBezTo>
                    <a:cubicBezTo>
                      <a:pt x="183" y="75"/>
                      <a:pt x="183" y="75"/>
                      <a:pt x="183" y="75"/>
                    </a:cubicBezTo>
                    <a:close/>
                    <a:moveTo>
                      <a:pt x="117" y="75"/>
                    </a:moveTo>
                    <a:cubicBezTo>
                      <a:pt x="117" y="75"/>
                      <a:pt x="117" y="75"/>
                      <a:pt x="117" y="75"/>
                    </a:cubicBezTo>
                    <a:cubicBezTo>
                      <a:pt x="117" y="75"/>
                      <a:pt x="117" y="75"/>
                      <a:pt x="117" y="75"/>
                    </a:cubicBezTo>
                    <a:cubicBezTo>
                      <a:pt x="117" y="75"/>
                      <a:pt x="117" y="75"/>
                      <a:pt x="117" y="75"/>
                    </a:cubicBezTo>
                    <a:cubicBezTo>
                      <a:pt x="117" y="75"/>
                      <a:pt x="117" y="75"/>
                      <a:pt x="117" y="75"/>
                    </a:cubicBezTo>
                    <a:cubicBezTo>
                      <a:pt x="118" y="75"/>
                      <a:pt x="118" y="75"/>
                      <a:pt x="118" y="75"/>
                    </a:cubicBezTo>
                    <a:lnTo>
                      <a:pt x="117" y="75"/>
                    </a:lnTo>
                    <a:close/>
                    <a:moveTo>
                      <a:pt x="44" y="107"/>
                    </a:moveTo>
                    <a:cubicBezTo>
                      <a:pt x="44" y="107"/>
                      <a:pt x="44" y="107"/>
                      <a:pt x="44" y="107"/>
                    </a:cubicBezTo>
                    <a:cubicBezTo>
                      <a:pt x="44" y="107"/>
                      <a:pt x="44" y="107"/>
                      <a:pt x="44" y="107"/>
                    </a:cubicBezTo>
                    <a:close/>
                    <a:moveTo>
                      <a:pt x="185" y="103"/>
                    </a:moveTo>
                    <a:cubicBezTo>
                      <a:pt x="185" y="103"/>
                      <a:pt x="185" y="103"/>
                      <a:pt x="185" y="103"/>
                    </a:cubicBezTo>
                    <a:cubicBezTo>
                      <a:pt x="185" y="103"/>
                      <a:pt x="185" y="103"/>
                      <a:pt x="185" y="103"/>
                    </a:cubicBezTo>
                    <a:cubicBezTo>
                      <a:pt x="185" y="103"/>
                      <a:pt x="185" y="103"/>
                      <a:pt x="185" y="103"/>
                    </a:cubicBezTo>
                    <a:cubicBezTo>
                      <a:pt x="185" y="103"/>
                      <a:pt x="185" y="103"/>
                      <a:pt x="185" y="102"/>
                    </a:cubicBezTo>
                    <a:cubicBezTo>
                      <a:pt x="185" y="102"/>
                      <a:pt x="185" y="102"/>
                      <a:pt x="185" y="102"/>
                    </a:cubicBezTo>
                    <a:cubicBezTo>
                      <a:pt x="185" y="102"/>
                      <a:pt x="185" y="103"/>
                      <a:pt x="185" y="103"/>
                    </a:cubicBezTo>
                    <a:cubicBezTo>
                      <a:pt x="185" y="103"/>
                      <a:pt x="185" y="103"/>
                      <a:pt x="184" y="103"/>
                    </a:cubicBezTo>
                    <a:cubicBezTo>
                      <a:pt x="184" y="103"/>
                      <a:pt x="184" y="103"/>
                      <a:pt x="184" y="103"/>
                    </a:cubicBezTo>
                    <a:cubicBezTo>
                      <a:pt x="184" y="103"/>
                      <a:pt x="184" y="103"/>
                      <a:pt x="184" y="103"/>
                    </a:cubicBezTo>
                    <a:lnTo>
                      <a:pt x="185" y="103"/>
                    </a:lnTo>
                    <a:close/>
                    <a:moveTo>
                      <a:pt x="33" y="53"/>
                    </a:moveTo>
                    <a:cubicBezTo>
                      <a:pt x="33" y="53"/>
                      <a:pt x="33" y="53"/>
                      <a:pt x="33" y="53"/>
                    </a:cubicBezTo>
                    <a:cubicBezTo>
                      <a:pt x="33" y="53"/>
                      <a:pt x="33" y="53"/>
                      <a:pt x="33" y="53"/>
                    </a:cubicBezTo>
                    <a:close/>
                    <a:moveTo>
                      <a:pt x="33" y="53"/>
                    </a:moveTo>
                    <a:cubicBezTo>
                      <a:pt x="33" y="53"/>
                      <a:pt x="33" y="53"/>
                      <a:pt x="33" y="53"/>
                    </a:cubicBezTo>
                    <a:cubicBezTo>
                      <a:pt x="33" y="53"/>
                      <a:pt x="33" y="53"/>
                      <a:pt x="33" y="53"/>
                    </a:cubicBezTo>
                    <a:cubicBezTo>
                      <a:pt x="33" y="52"/>
                      <a:pt x="33" y="53"/>
                      <a:pt x="33" y="53"/>
                    </a:cubicBezTo>
                    <a:close/>
                    <a:moveTo>
                      <a:pt x="185" y="71"/>
                    </a:moveTo>
                    <a:cubicBezTo>
                      <a:pt x="185" y="71"/>
                      <a:pt x="185" y="71"/>
                      <a:pt x="185" y="71"/>
                    </a:cubicBezTo>
                    <a:cubicBezTo>
                      <a:pt x="185" y="71"/>
                      <a:pt x="185" y="71"/>
                      <a:pt x="185" y="71"/>
                    </a:cubicBezTo>
                    <a:close/>
                    <a:moveTo>
                      <a:pt x="185" y="71"/>
                    </a:moveTo>
                    <a:cubicBezTo>
                      <a:pt x="185" y="71"/>
                      <a:pt x="185" y="71"/>
                      <a:pt x="185" y="71"/>
                    </a:cubicBezTo>
                    <a:cubicBezTo>
                      <a:pt x="185" y="71"/>
                      <a:pt x="185" y="71"/>
                      <a:pt x="185" y="71"/>
                    </a:cubicBezTo>
                    <a:cubicBezTo>
                      <a:pt x="185" y="71"/>
                      <a:pt x="185" y="71"/>
                      <a:pt x="185" y="71"/>
                    </a:cubicBezTo>
                    <a:cubicBezTo>
                      <a:pt x="185" y="71"/>
                      <a:pt x="185" y="71"/>
                      <a:pt x="185" y="71"/>
                    </a:cubicBezTo>
                    <a:cubicBezTo>
                      <a:pt x="185" y="71"/>
                      <a:pt x="185" y="71"/>
                      <a:pt x="185" y="71"/>
                    </a:cubicBezTo>
                    <a:cubicBezTo>
                      <a:pt x="185" y="71"/>
                      <a:pt x="185" y="71"/>
                      <a:pt x="185" y="71"/>
                    </a:cubicBezTo>
                    <a:close/>
                    <a:moveTo>
                      <a:pt x="206" y="83"/>
                    </a:moveTo>
                    <a:cubicBezTo>
                      <a:pt x="206" y="83"/>
                      <a:pt x="206" y="83"/>
                      <a:pt x="206" y="83"/>
                    </a:cubicBezTo>
                    <a:cubicBezTo>
                      <a:pt x="206" y="83"/>
                      <a:pt x="206" y="83"/>
                      <a:pt x="206" y="83"/>
                    </a:cubicBezTo>
                    <a:cubicBezTo>
                      <a:pt x="206" y="83"/>
                      <a:pt x="206" y="83"/>
                      <a:pt x="206" y="83"/>
                    </a:cubicBezTo>
                    <a:cubicBezTo>
                      <a:pt x="206" y="83"/>
                      <a:pt x="206" y="83"/>
                      <a:pt x="206" y="83"/>
                    </a:cubicBezTo>
                    <a:cubicBezTo>
                      <a:pt x="206" y="83"/>
                      <a:pt x="206" y="83"/>
                      <a:pt x="207" y="83"/>
                    </a:cubicBezTo>
                    <a:cubicBezTo>
                      <a:pt x="207" y="83"/>
                      <a:pt x="207" y="83"/>
                      <a:pt x="207" y="83"/>
                    </a:cubicBezTo>
                    <a:cubicBezTo>
                      <a:pt x="207" y="83"/>
                      <a:pt x="207" y="83"/>
                      <a:pt x="207" y="83"/>
                    </a:cubicBezTo>
                    <a:cubicBezTo>
                      <a:pt x="207" y="83"/>
                      <a:pt x="207" y="83"/>
                      <a:pt x="207" y="83"/>
                    </a:cubicBezTo>
                    <a:cubicBezTo>
                      <a:pt x="206" y="83"/>
                      <a:pt x="206" y="83"/>
                      <a:pt x="206" y="83"/>
                    </a:cubicBezTo>
                    <a:cubicBezTo>
                      <a:pt x="206" y="83"/>
                      <a:pt x="206" y="83"/>
                      <a:pt x="206" y="83"/>
                    </a:cubicBezTo>
                    <a:cubicBezTo>
                      <a:pt x="206" y="83"/>
                      <a:pt x="206" y="83"/>
                      <a:pt x="206" y="83"/>
                    </a:cubicBezTo>
                    <a:cubicBezTo>
                      <a:pt x="206" y="83"/>
                      <a:pt x="206" y="83"/>
                      <a:pt x="206" y="83"/>
                    </a:cubicBezTo>
                    <a:cubicBezTo>
                      <a:pt x="206" y="83"/>
                      <a:pt x="206" y="83"/>
                      <a:pt x="206" y="83"/>
                    </a:cubicBezTo>
                    <a:cubicBezTo>
                      <a:pt x="206" y="83"/>
                      <a:pt x="206" y="83"/>
                      <a:pt x="206" y="83"/>
                    </a:cubicBezTo>
                    <a:cubicBezTo>
                      <a:pt x="206" y="83"/>
                      <a:pt x="206" y="83"/>
                      <a:pt x="206" y="83"/>
                    </a:cubicBezTo>
                    <a:cubicBezTo>
                      <a:pt x="206" y="83"/>
                      <a:pt x="206" y="83"/>
                      <a:pt x="206" y="83"/>
                    </a:cubicBezTo>
                    <a:cubicBezTo>
                      <a:pt x="206" y="83"/>
                      <a:pt x="206" y="83"/>
                      <a:pt x="206" y="83"/>
                    </a:cubicBezTo>
                    <a:cubicBezTo>
                      <a:pt x="206" y="83"/>
                      <a:pt x="206" y="83"/>
                      <a:pt x="206" y="83"/>
                    </a:cubicBezTo>
                    <a:cubicBezTo>
                      <a:pt x="206" y="83"/>
                      <a:pt x="206" y="83"/>
                      <a:pt x="206" y="83"/>
                    </a:cubicBezTo>
                    <a:close/>
                    <a:moveTo>
                      <a:pt x="39" y="53"/>
                    </a:moveTo>
                    <a:cubicBezTo>
                      <a:pt x="39" y="53"/>
                      <a:pt x="39" y="53"/>
                      <a:pt x="39" y="53"/>
                    </a:cubicBezTo>
                    <a:cubicBezTo>
                      <a:pt x="39" y="53"/>
                      <a:pt x="39" y="53"/>
                      <a:pt x="39" y="53"/>
                    </a:cubicBezTo>
                    <a:cubicBezTo>
                      <a:pt x="39" y="53"/>
                      <a:pt x="39" y="53"/>
                      <a:pt x="39" y="53"/>
                    </a:cubicBezTo>
                    <a:cubicBezTo>
                      <a:pt x="39" y="54"/>
                      <a:pt x="39" y="54"/>
                      <a:pt x="39" y="53"/>
                    </a:cubicBezTo>
                    <a:cubicBezTo>
                      <a:pt x="39" y="53"/>
                      <a:pt x="40" y="53"/>
                      <a:pt x="40" y="53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40" y="53"/>
                      <a:pt x="39" y="53"/>
                      <a:pt x="39" y="53"/>
                    </a:cubicBezTo>
                    <a:close/>
                    <a:moveTo>
                      <a:pt x="177" y="50"/>
                    </a:moveTo>
                    <a:cubicBezTo>
                      <a:pt x="177" y="50"/>
                      <a:pt x="177" y="50"/>
                      <a:pt x="177" y="50"/>
                    </a:cubicBezTo>
                    <a:cubicBezTo>
                      <a:pt x="177" y="49"/>
                      <a:pt x="177" y="49"/>
                      <a:pt x="177" y="49"/>
                    </a:cubicBezTo>
                    <a:cubicBezTo>
                      <a:pt x="177" y="49"/>
                      <a:pt x="177" y="49"/>
                      <a:pt x="177" y="49"/>
                    </a:cubicBezTo>
                    <a:cubicBezTo>
                      <a:pt x="177" y="49"/>
                      <a:pt x="177" y="49"/>
                      <a:pt x="177" y="49"/>
                    </a:cubicBezTo>
                    <a:cubicBezTo>
                      <a:pt x="177" y="49"/>
                      <a:pt x="177" y="49"/>
                      <a:pt x="177" y="49"/>
                    </a:cubicBezTo>
                    <a:cubicBezTo>
                      <a:pt x="177" y="49"/>
                      <a:pt x="177" y="49"/>
                      <a:pt x="177" y="49"/>
                    </a:cubicBezTo>
                    <a:cubicBezTo>
                      <a:pt x="177" y="49"/>
                      <a:pt x="177" y="49"/>
                      <a:pt x="177" y="50"/>
                    </a:cubicBezTo>
                    <a:close/>
                    <a:moveTo>
                      <a:pt x="195" y="72"/>
                    </a:moveTo>
                    <a:cubicBezTo>
                      <a:pt x="195" y="72"/>
                      <a:pt x="195" y="72"/>
                      <a:pt x="195" y="72"/>
                    </a:cubicBezTo>
                    <a:cubicBezTo>
                      <a:pt x="195" y="72"/>
                      <a:pt x="195" y="72"/>
                      <a:pt x="195" y="72"/>
                    </a:cubicBezTo>
                    <a:cubicBezTo>
                      <a:pt x="195" y="72"/>
                      <a:pt x="195" y="72"/>
                      <a:pt x="195" y="72"/>
                    </a:cubicBezTo>
                    <a:cubicBezTo>
                      <a:pt x="195" y="72"/>
                      <a:pt x="195" y="72"/>
                      <a:pt x="195" y="72"/>
                    </a:cubicBezTo>
                    <a:cubicBezTo>
                      <a:pt x="195" y="72"/>
                      <a:pt x="195" y="72"/>
                      <a:pt x="195" y="72"/>
                    </a:cubicBezTo>
                    <a:cubicBezTo>
                      <a:pt x="195" y="72"/>
                      <a:pt x="195" y="72"/>
                      <a:pt x="195" y="72"/>
                    </a:cubicBezTo>
                    <a:cubicBezTo>
                      <a:pt x="195" y="72"/>
                      <a:pt x="195" y="72"/>
                      <a:pt x="195" y="72"/>
                    </a:cubicBezTo>
                    <a:cubicBezTo>
                      <a:pt x="195" y="72"/>
                      <a:pt x="195" y="72"/>
                      <a:pt x="195" y="72"/>
                    </a:cubicBezTo>
                    <a:cubicBezTo>
                      <a:pt x="195" y="72"/>
                      <a:pt x="195" y="72"/>
                      <a:pt x="195" y="72"/>
                    </a:cubicBezTo>
                    <a:close/>
                    <a:moveTo>
                      <a:pt x="159" y="70"/>
                    </a:moveTo>
                    <a:cubicBezTo>
                      <a:pt x="159" y="70"/>
                      <a:pt x="159" y="70"/>
                      <a:pt x="159" y="70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59" y="70"/>
                      <a:pt x="159" y="71"/>
                      <a:pt x="159" y="71"/>
                    </a:cubicBezTo>
                    <a:cubicBezTo>
                      <a:pt x="159" y="71"/>
                      <a:pt x="159" y="71"/>
                      <a:pt x="159" y="71"/>
                    </a:cubicBezTo>
                    <a:cubicBezTo>
                      <a:pt x="159" y="71"/>
                      <a:pt x="159" y="71"/>
                      <a:pt x="159" y="71"/>
                    </a:cubicBezTo>
                    <a:cubicBezTo>
                      <a:pt x="159" y="70"/>
                      <a:pt x="159" y="70"/>
                      <a:pt x="159" y="70"/>
                    </a:cubicBezTo>
                    <a:close/>
                    <a:moveTo>
                      <a:pt x="180" y="68"/>
                    </a:moveTo>
                    <a:cubicBezTo>
                      <a:pt x="180" y="68"/>
                      <a:pt x="180" y="68"/>
                      <a:pt x="180" y="68"/>
                    </a:cubicBezTo>
                    <a:cubicBezTo>
                      <a:pt x="180" y="68"/>
                      <a:pt x="180" y="68"/>
                      <a:pt x="180" y="68"/>
                    </a:cubicBezTo>
                    <a:close/>
                    <a:moveTo>
                      <a:pt x="180" y="68"/>
                    </a:moveTo>
                    <a:cubicBezTo>
                      <a:pt x="180" y="68"/>
                      <a:pt x="180" y="68"/>
                      <a:pt x="180" y="68"/>
                    </a:cubicBezTo>
                    <a:cubicBezTo>
                      <a:pt x="180" y="69"/>
                      <a:pt x="180" y="69"/>
                      <a:pt x="180" y="69"/>
                    </a:cubicBezTo>
                    <a:cubicBezTo>
                      <a:pt x="180" y="68"/>
                      <a:pt x="180" y="68"/>
                      <a:pt x="180" y="68"/>
                    </a:cubicBezTo>
                    <a:cubicBezTo>
                      <a:pt x="180" y="68"/>
                      <a:pt x="180" y="68"/>
                      <a:pt x="180" y="68"/>
                    </a:cubicBezTo>
                    <a:cubicBezTo>
                      <a:pt x="180" y="68"/>
                      <a:pt x="180" y="68"/>
                      <a:pt x="180" y="68"/>
                    </a:cubicBezTo>
                    <a:cubicBezTo>
                      <a:pt x="180" y="68"/>
                      <a:pt x="180" y="68"/>
                      <a:pt x="180" y="68"/>
                    </a:cubicBezTo>
                    <a:cubicBezTo>
                      <a:pt x="180" y="68"/>
                      <a:pt x="180" y="68"/>
                      <a:pt x="180" y="68"/>
                    </a:cubicBezTo>
                    <a:cubicBezTo>
                      <a:pt x="180" y="68"/>
                      <a:pt x="180" y="68"/>
                      <a:pt x="180" y="68"/>
                    </a:cubicBezTo>
                    <a:cubicBezTo>
                      <a:pt x="180" y="68"/>
                      <a:pt x="180" y="68"/>
                      <a:pt x="180" y="68"/>
                    </a:cubicBezTo>
                    <a:cubicBezTo>
                      <a:pt x="180" y="68"/>
                      <a:pt x="180" y="68"/>
                      <a:pt x="180" y="68"/>
                    </a:cubicBezTo>
                    <a:cubicBezTo>
                      <a:pt x="180" y="68"/>
                      <a:pt x="180" y="68"/>
                      <a:pt x="180" y="68"/>
                    </a:cubicBezTo>
                    <a:cubicBezTo>
                      <a:pt x="180" y="68"/>
                      <a:pt x="180" y="68"/>
                      <a:pt x="180" y="68"/>
                    </a:cubicBezTo>
                    <a:close/>
                    <a:moveTo>
                      <a:pt x="173" y="60"/>
                    </a:moveTo>
                    <a:cubicBezTo>
                      <a:pt x="173" y="60"/>
                      <a:pt x="173" y="61"/>
                      <a:pt x="173" y="61"/>
                    </a:cubicBezTo>
                    <a:cubicBezTo>
                      <a:pt x="173" y="61"/>
                      <a:pt x="173" y="61"/>
                      <a:pt x="174" y="61"/>
                    </a:cubicBezTo>
                    <a:cubicBezTo>
                      <a:pt x="174" y="61"/>
                      <a:pt x="174" y="61"/>
                      <a:pt x="174" y="61"/>
                    </a:cubicBezTo>
                    <a:cubicBezTo>
                      <a:pt x="174" y="61"/>
                      <a:pt x="174" y="60"/>
                      <a:pt x="174" y="60"/>
                    </a:cubicBezTo>
                    <a:cubicBezTo>
                      <a:pt x="174" y="60"/>
                      <a:pt x="174" y="60"/>
                      <a:pt x="174" y="60"/>
                    </a:cubicBezTo>
                    <a:cubicBezTo>
                      <a:pt x="173" y="60"/>
                      <a:pt x="173" y="60"/>
                      <a:pt x="173" y="60"/>
                    </a:cubicBezTo>
                    <a:close/>
                    <a:moveTo>
                      <a:pt x="166" y="67"/>
                    </a:moveTo>
                    <a:cubicBezTo>
                      <a:pt x="166" y="67"/>
                      <a:pt x="166" y="67"/>
                      <a:pt x="166" y="67"/>
                    </a:cubicBezTo>
                    <a:cubicBezTo>
                      <a:pt x="166" y="67"/>
                      <a:pt x="166" y="67"/>
                      <a:pt x="166" y="67"/>
                    </a:cubicBezTo>
                    <a:cubicBezTo>
                      <a:pt x="165" y="67"/>
                      <a:pt x="165" y="67"/>
                      <a:pt x="166" y="67"/>
                    </a:cubicBezTo>
                    <a:cubicBezTo>
                      <a:pt x="166" y="67"/>
                      <a:pt x="166" y="67"/>
                      <a:pt x="166" y="67"/>
                    </a:cubicBezTo>
                    <a:cubicBezTo>
                      <a:pt x="166" y="67"/>
                      <a:pt x="166" y="67"/>
                      <a:pt x="166" y="67"/>
                    </a:cubicBezTo>
                    <a:close/>
                    <a:moveTo>
                      <a:pt x="166" y="67"/>
                    </a:moveTo>
                    <a:cubicBezTo>
                      <a:pt x="166" y="67"/>
                      <a:pt x="166" y="67"/>
                      <a:pt x="166" y="67"/>
                    </a:cubicBezTo>
                    <a:cubicBezTo>
                      <a:pt x="165" y="67"/>
                      <a:pt x="165" y="67"/>
                      <a:pt x="165" y="67"/>
                    </a:cubicBezTo>
                    <a:lnTo>
                      <a:pt x="166" y="67"/>
                    </a:lnTo>
                    <a:close/>
                    <a:moveTo>
                      <a:pt x="165" y="67"/>
                    </a:moveTo>
                    <a:cubicBezTo>
                      <a:pt x="166" y="67"/>
                      <a:pt x="166" y="67"/>
                      <a:pt x="166" y="67"/>
                    </a:cubicBezTo>
                    <a:cubicBezTo>
                      <a:pt x="166" y="67"/>
                      <a:pt x="166" y="67"/>
                      <a:pt x="166" y="67"/>
                    </a:cubicBezTo>
                    <a:lnTo>
                      <a:pt x="165" y="67"/>
                    </a:lnTo>
                    <a:close/>
                    <a:moveTo>
                      <a:pt x="181" y="72"/>
                    </a:moveTo>
                    <a:cubicBezTo>
                      <a:pt x="181" y="72"/>
                      <a:pt x="181" y="72"/>
                      <a:pt x="181" y="72"/>
                    </a:cubicBezTo>
                    <a:cubicBezTo>
                      <a:pt x="181" y="72"/>
                      <a:pt x="181" y="71"/>
                      <a:pt x="181" y="71"/>
                    </a:cubicBezTo>
                    <a:cubicBezTo>
                      <a:pt x="181" y="71"/>
                      <a:pt x="181" y="71"/>
                      <a:pt x="181" y="71"/>
                    </a:cubicBezTo>
                    <a:cubicBezTo>
                      <a:pt x="181" y="71"/>
                      <a:pt x="181" y="72"/>
                      <a:pt x="181" y="72"/>
                    </a:cubicBezTo>
                    <a:cubicBezTo>
                      <a:pt x="181" y="72"/>
                      <a:pt x="181" y="72"/>
                      <a:pt x="181" y="72"/>
                    </a:cubicBezTo>
                    <a:cubicBezTo>
                      <a:pt x="181" y="72"/>
                      <a:pt x="181" y="72"/>
                      <a:pt x="181" y="72"/>
                    </a:cubicBezTo>
                    <a:close/>
                    <a:moveTo>
                      <a:pt x="157" y="68"/>
                    </a:moveTo>
                    <a:cubicBezTo>
                      <a:pt x="157" y="68"/>
                      <a:pt x="157" y="68"/>
                      <a:pt x="157" y="68"/>
                    </a:cubicBezTo>
                    <a:cubicBezTo>
                      <a:pt x="157" y="68"/>
                      <a:pt x="157" y="68"/>
                      <a:pt x="157" y="68"/>
                    </a:cubicBezTo>
                    <a:cubicBezTo>
                      <a:pt x="157" y="68"/>
                      <a:pt x="157" y="68"/>
                      <a:pt x="157" y="68"/>
                    </a:cubicBezTo>
                    <a:cubicBezTo>
                      <a:pt x="157" y="68"/>
                      <a:pt x="157" y="68"/>
                      <a:pt x="157" y="68"/>
                    </a:cubicBezTo>
                    <a:cubicBezTo>
                      <a:pt x="157" y="68"/>
                      <a:pt x="157" y="68"/>
                      <a:pt x="157" y="68"/>
                    </a:cubicBezTo>
                    <a:cubicBezTo>
                      <a:pt x="157" y="68"/>
                      <a:pt x="157" y="68"/>
                      <a:pt x="157" y="68"/>
                    </a:cubicBezTo>
                    <a:cubicBezTo>
                      <a:pt x="157" y="68"/>
                      <a:pt x="157" y="68"/>
                      <a:pt x="157" y="68"/>
                    </a:cubicBezTo>
                    <a:cubicBezTo>
                      <a:pt x="157" y="68"/>
                      <a:pt x="157" y="68"/>
                      <a:pt x="157" y="68"/>
                    </a:cubicBezTo>
                    <a:cubicBezTo>
                      <a:pt x="157" y="68"/>
                      <a:pt x="157" y="68"/>
                      <a:pt x="157" y="68"/>
                    </a:cubicBezTo>
                    <a:cubicBezTo>
                      <a:pt x="157" y="68"/>
                      <a:pt x="157" y="68"/>
                      <a:pt x="158" y="68"/>
                    </a:cubicBezTo>
                    <a:cubicBezTo>
                      <a:pt x="158" y="68"/>
                      <a:pt x="158" y="68"/>
                      <a:pt x="158" y="68"/>
                    </a:cubicBezTo>
                    <a:cubicBezTo>
                      <a:pt x="157" y="68"/>
                      <a:pt x="157" y="68"/>
                      <a:pt x="157" y="68"/>
                    </a:cubicBezTo>
                    <a:close/>
                    <a:moveTo>
                      <a:pt x="53" y="113"/>
                    </a:moveTo>
                    <a:cubicBezTo>
                      <a:pt x="53" y="113"/>
                      <a:pt x="53" y="113"/>
                      <a:pt x="53" y="113"/>
                    </a:cubicBezTo>
                    <a:cubicBezTo>
                      <a:pt x="53" y="113"/>
                      <a:pt x="53" y="113"/>
                      <a:pt x="53" y="113"/>
                    </a:cubicBezTo>
                    <a:cubicBezTo>
                      <a:pt x="53" y="113"/>
                      <a:pt x="53" y="113"/>
                      <a:pt x="53" y="113"/>
                    </a:cubicBezTo>
                    <a:cubicBezTo>
                      <a:pt x="53" y="113"/>
                      <a:pt x="53" y="113"/>
                      <a:pt x="53" y="113"/>
                    </a:cubicBezTo>
                    <a:cubicBezTo>
                      <a:pt x="53" y="113"/>
                      <a:pt x="53" y="113"/>
                      <a:pt x="53" y="113"/>
                    </a:cubicBezTo>
                    <a:cubicBezTo>
                      <a:pt x="53" y="113"/>
                      <a:pt x="53" y="113"/>
                      <a:pt x="53" y="113"/>
                    </a:cubicBezTo>
                    <a:close/>
                    <a:moveTo>
                      <a:pt x="174" y="44"/>
                    </a:moveTo>
                    <a:cubicBezTo>
                      <a:pt x="174" y="44"/>
                      <a:pt x="174" y="44"/>
                      <a:pt x="174" y="44"/>
                    </a:cubicBezTo>
                    <a:cubicBezTo>
                      <a:pt x="174" y="44"/>
                      <a:pt x="174" y="44"/>
                      <a:pt x="174" y="44"/>
                    </a:cubicBezTo>
                    <a:cubicBezTo>
                      <a:pt x="174" y="44"/>
                      <a:pt x="174" y="44"/>
                      <a:pt x="174" y="44"/>
                    </a:cubicBezTo>
                    <a:cubicBezTo>
                      <a:pt x="174" y="44"/>
                      <a:pt x="174" y="44"/>
                      <a:pt x="174" y="44"/>
                    </a:cubicBezTo>
                    <a:close/>
                    <a:moveTo>
                      <a:pt x="47" y="57"/>
                    </a:moveTo>
                    <a:cubicBezTo>
                      <a:pt x="47" y="57"/>
                      <a:pt x="47" y="57"/>
                      <a:pt x="47" y="57"/>
                    </a:cubicBezTo>
                    <a:cubicBezTo>
                      <a:pt x="47" y="57"/>
                      <a:pt x="47" y="57"/>
                      <a:pt x="47" y="57"/>
                    </a:cubicBezTo>
                    <a:cubicBezTo>
                      <a:pt x="47" y="57"/>
                      <a:pt x="47" y="57"/>
                      <a:pt x="47" y="57"/>
                    </a:cubicBezTo>
                    <a:cubicBezTo>
                      <a:pt x="47" y="57"/>
                      <a:pt x="47" y="57"/>
                      <a:pt x="47" y="57"/>
                    </a:cubicBezTo>
                    <a:cubicBezTo>
                      <a:pt x="47" y="57"/>
                      <a:pt x="47" y="57"/>
                      <a:pt x="47" y="57"/>
                    </a:cubicBezTo>
                    <a:cubicBezTo>
                      <a:pt x="47" y="57"/>
                      <a:pt x="47" y="57"/>
                      <a:pt x="47" y="57"/>
                    </a:cubicBezTo>
                    <a:cubicBezTo>
                      <a:pt x="47" y="57"/>
                      <a:pt x="47" y="57"/>
                      <a:pt x="47" y="57"/>
                    </a:cubicBezTo>
                    <a:cubicBezTo>
                      <a:pt x="47" y="57"/>
                      <a:pt x="47" y="57"/>
                      <a:pt x="47" y="57"/>
                    </a:cubicBezTo>
                    <a:cubicBezTo>
                      <a:pt x="47" y="57"/>
                      <a:pt x="47" y="57"/>
                      <a:pt x="47" y="57"/>
                    </a:cubicBezTo>
                    <a:cubicBezTo>
                      <a:pt x="47" y="57"/>
                      <a:pt x="47" y="57"/>
                      <a:pt x="47" y="57"/>
                    </a:cubicBezTo>
                    <a:close/>
                    <a:moveTo>
                      <a:pt x="176" y="78"/>
                    </a:moveTo>
                    <a:cubicBezTo>
                      <a:pt x="176" y="78"/>
                      <a:pt x="176" y="78"/>
                      <a:pt x="176" y="78"/>
                    </a:cubicBezTo>
                    <a:cubicBezTo>
                      <a:pt x="176" y="78"/>
                      <a:pt x="176" y="78"/>
                      <a:pt x="176" y="78"/>
                    </a:cubicBezTo>
                    <a:cubicBezTo>
                      <a:pt x="176" y="78"/>
                      <a:pt x="176" y="78"/>
                      <a:pt x="176" y="78"/>
                    </a:cubicBezTo>
                    <a:cubicBezTo>
                      <a:pt x="176" y="79"/>
                      <a:pt x="176" y="79"/>
                      <a:pt x="176" y="79"/>
                    </a:cubicBezTo>
                    <a:cubicBezTo>
                      <a:pt x="176" y="79"/>
                      <a:pt x="176" y="79"/>
                      <a:pt x="176" y="79"/>
                    </a:cubicBezTo>
                    <a:cubicBezTo>
                      <a:pt x="176" y="79"/>
                      <a:pt x="176" y="79"/>
                      <a:pt x="176" y="79"/>
                    </a:cubicBezTo>
                    <a:cubicBezTo>
                      <a:pt x="176" y="79"/>
                      <a:pt x="176" y="79"/>
                      <a:pt x="176" y="79"/>
                    </a:cubicBezTo>
                    <a:cubicBezTo>
                      <a:pt x="176" y="79"/>
                      <a:pt x="176" y="79"/>
                      <a:pt x="176" y="79"/>
                    </a:cubicBezTo>
                    <a:cubicBezTo>
                      <a:pt x="176" y="79"/>
                      <a:pt x="176" y="79"/>
                      <a:pt x="176" y="79"/>
                    </a:cubicBezTo>
                    <a:cubicBezTo>
                      <a:pt x="176" y="79"/>
                      <a:pt x="176" y="78"/>
                      <a:pt x="176" y="78"/>
                    </a:cubicBezTo>
                    <a:close/>
                    <a:moveTo>
                      <a:pt x="175" y="51"/>
                    </a:moveTo>
                    <a:cubicBezTo>
                      <a:pt x="175" y="51"/>
                      <a:pt x="175" y="51"/>
                      <a:pt x="175" y="51"/>
                    </a:cubicBezTo>
                    <a:cubicBezTo>
                      <a:pt x="175" y="51"/>
                      <a:pt x="175" y="51"/>
                      <a:pt x="175" y="51"/>
                    </a:cubicBezTo>
                    <a:cubicBezTo>
                      <a:pt x="175" y="51"/>
                      <a:pt x="175" y="51"/>
                      <a:pt x="175" y="51"/>
                    </a:cubicBezTo>
                    <a:cubicBezTo>
                      <a:pt x="175" y="51"/>
                      <a:pt x="175" y="51"/>
                      <a:pt x="175" y="51"/>
                    </a:cubicBezTo>
                    <a:cubicBezTo>
                      <a:pt x="175" y="51"/>
                      <a:pt x="175" y="51"/>
                      <a:pt x="175" y="51"/>
                    </a:cubicBezTo>
                    <a:cubicBezTo>
                      <a:pt x="175" y="51"/>
                      <a:pt x="175" y="51"/>
                      <a:pt x="175" y="51"/>
                    </a:cubicBezTo>
                    <a:cubicBezTo>
                      <a:pt x="175" y="50"/>
                      <a:pt x="175" y="50"/>
                      <a:pt x="175" y="51"/>
                    </a:cubicBezTo>
                    <a:cubicBezTo>
                      <a:pt x="175" y="51"/>
                      <a:pt x="175" y="51"/>
                      <a:pt x="175" y="51"/>
                    </a:cubicBezTo>
                    <a:cubicBezTo>
                      <a:pt x="175" y="51"/>
                      <a:pt x="175" y="51"/>
                      <a:pt x="175" y="51"/>
                    </a:cubicBezTo>
                    <a:close/>
                    <a:moveTo>
                      <a:pt x="87" y="25"/>
                    </a:moveTo>
                    <a:cubicBezTo>
                      <a:pt x="87" y="25"/>
                      <a:pt x="87" y="25"/>
                      <a:pt x="87" y="25"/>
                    </a:cubicBezTo>
                    <a:cubicBezTo>
                      <a:pt x="87" y="25"/>
                      <a:pt x="87" y="25"/>
                      <a:pt x="87" y="25"/>
                    </a:cubicBezTo>
                    <a:cubicBezTo>
                      <a:pt x="87" y="25"/>
                      <a:pt x="87" y="25"/>
                      <a:pt x="87" y="25"/>
                    </a:cubicBezTo>
                    <a:cubicBezTo>
                      <a:pt x="87" y="25"/>
                      <a:pt x="87" y="25"/>
                      <a:pt x="87" y="25"/>
                    </a:cubicBezTo>
                    <a:cubicBezTo>
                      <a:pt x="87" y="25"/>
                      <a:pt x="87" y="25"/>
                      <a:pt x="87" y="24"/>
                    </a:cubicBezTo>
                    <a:cubicBezTo>
                      <a:pt x="87" y="24"/>
                      <a:pt x="87" y="24"/>
                      <a:pt x="87" y="24"/>
                    </a:cubicBezTo>
                    <a:cubicBezTo>
                      <a:pt x="88" y="24"/>
                      <a:pt x="88" y="24"/>
                      <a:pt x="88" y="24"/>
                    </a:cubicBezTo>
                    <a:cubicBezTo>
                      <a:pt x="88" y="24"/>
                      <a:pt x="88" y="24"/>
                      <a:pt x="88" y="24"/>
                    </a:cubicBezTo>
                    <a:cubicBezTo>
                      <a:pt x="88" y="24"/>
                      <a:pt x="88" y="24"/>
                      <a:pt x="88" y="24"/>
                    </a:cubicBezTo>
                    <a:cubicBezTo>
                      <a:pt x="88" y="24"/>
                      <a:pt x="88" y="24"/>
                      <a:pt x="87" y="24"/>
                    </a:cubicBezTo>
                    <a:cubicBezTo>
                      <a:pt x="87" y="24"/>
                      <a:pt x="87" y="24"/>
                      <a:pt x="87" y="24"/>
                    </a:cubicBezTo>
                    <a:cubicBezTo>
                      <a:pt x="87" y="24"/>
                      <a:pt x="87" y="24"/>
                      <a:pt x="87" y="24"/>
                    </a:cubicBezTo>
                    <a:cubicBezTo>
                      <a:pt x="87" y="24"/>
                      <a:pt x="87" y="24"/>
                      <a:pt x="87" y="24"/>
                    </a:cubicBezTo>
                    <a:cubicBezTo>
                      <a:pt x="87" y="24"/>
                      <a:pt x="87" y="24"/>
                      <a:pt x="87" y="25"/>
                    </a:cubicBezTo>
                    <a:cubicBezTo>
                      <a:pt x="87" y="25"/>
                      <a:pt x="87" y="25"/>
                      <a:pt x="87" y="25"/>
                    </a:cubicBezTo>
                    <a:cubicBezTo>
                      <a:pt x="87" y="25"/>
                      <a:pt x="87" y="25"/>
                      <a:pt x="87" y="25"/>
                    </a:cubicBezTo>
                    <a:cubicBezTo>
                      <a:pt x="87" y="25"/>
                      <a:pt x="87" y="25"/>
                      <a:pt x="87" y="25"/>
                    </a:cubicBezTo>
                    <a:cubicBezTo>
                      <a:pt x="87" y="25"/>
                      <a:pt x="87" y="25"/>
                      <a:pt x="87" y="25"/>
                    </a:cubicBezTo>
                    <a:cubicBezTo>
                      <a:pt x="87" y="25"/>
                      <a:pt x="87" y="25"/>
                      <a:pt x="87" y="25"/>
                    </a:cubicBezTo>
                    <a:cubicBezTo>
                      <a:pt x="87" y="25"/>
                      <a:pt x="87" y="25"/>
                      <a:pt x="87" y="25"/>
                    </a:cubicBezTo>
                    <a:cubicBezTo>
                      <a:pt x="87" y="25"/>
                      <a:pt x="87" y="25"/>
                      <a:pt x="87" y="25"/>
                    </a:cubicBezTo>
                    <a:close/>
                    <a:moveTo>
                      <a:pt x="175" y="65"/>
                    </a:moveTo>
                    <a:cubicBezTo>
                      <a:pt x="175" y="65"/>
                      <a:pt x="175" y="65"/>
                      <a:pt x="175" y="65"/>
                    </a:cubicBezTo>
                    <a:cubicBezTo>
                      <a:pt x="175" y="65"/>
                      <a:pt x="175" y="65"/>
                      <a:pt x="175" y="65"/>
                    </a:cubicBezTo>
                    <a:close/>
                    <a:moveTo>
                      <a:pt x="175" y="65"/>
                    </a:moveTo>
                    <a:cubicBezTo>
                      <a:pt x="175" y="65"/>
                      <a:pt x="175" y="65"/>
                      <a:pt x="175" y="65"/>
                    </a:cubicBezTo>
                    <a:cubicBezTo>
                      <a:pt x="175" y="65"/>
                      <a:pt x="175" y="65"/>
                      <a:pt x="175" y="65"/>
                    </a:cubicBezTo>
                    <a:cubicBezTo>
                      <a:pt x="175" y="65"/>
                      <a:pt x="175" y="65"/>
                      <a:pt x="175" y="65"/>
                    </a:cubicBezTo>
                    <a:cubicBezTo>
                      <a:pt x="175" y="65"/>
                      <a:pt x="175" y="65"/>
                      <a:pt x="175" y="65"/>
                    </a:cubicBezTo>
                    <a:cubicBezTo>
                      <a:pt x="175" y="65"/>
                      <a:pt x="175" y="65"/>
                      <a:pt x="175" y="65"/>
                    </a:cubicBezTo>
                    <a:cubicBezTo>
                      <a:pt x="175" y="65"/>
                      <a:pt x="175" y="65"/>
                      <a:pt x="175" y="65"/>
                    </a:cubicBezTo>
                    <a:cubicBezTo>
                      <a:pt x="175" y="65"/>
                      <a:pt x="175" y="65"/>
                      <a:pt x="175" y="65"/>
                    </a:cubicBezTo>
                    <a:cubicBezTo>
                      <a:pt x="175" y="65"/>
                      <a:pt x="175" y="65"/>
                      <a:pt x="175" y="65"/>
                    </a:cubicBezTo>
                    <a:cubicBezTo>
                      <a:pt x="175" y="65"/>
                      <a:pt x="175" y="65"/>
                      <a:pt x="175" y="65"/>
                    </a:cubicBezTo>
                    <a:cubicBezTo>
                      <a:pt x="175" y="65"/>
                      <a:pt x="175" y="65"/>
                      <a:pt x="175" y="65"/>
                    </a:cubicBezTo>
                    <a:close/>
                    <a:moveTo>
                      <a:pt x="50" y="36"/>
                    </a:moveTo>
                    <a:cubicBezTo>
                      <a:pt x="50" y="36"/>
                      <a:pt x="50" y="36"/>
                      <a:pt x="50" y="36"/>
                    </a:cubicBezTo>
                    <a:cubicBezTo>
                      <a:pt x="50" y="36"/>
                      <a:pt x="50" y="36"/>
                      <a:pt x="50" y="36"/>
                    </a:cubicBezTo>
                    <a:cubicBezTo>
                      <a:pt x="50" y="36"/>
                      <a:pt x="50" y="36"/>
                      <a:pt x="50" y="36"/>
                    </a:cubicBezTo>
                    <a:cubicBezTo>
                      <a:pt x="50" y="36"/>
                      <a:pt x="50" y="36"/>
                      <a:pt x="50" y="36"/>
                    </a:cubicBezTo>
                    <a:cubicBezTo>
                      <a:pt x="50" y="36"/>
                      <a:pt x="50" y="36"/>
                      <a:pt x="50" y="36"/>
                    </a:cubicBezTo>
                    <a:cubicBezTo>
                      <a:pt x="50" y="36"/>
                      <a:pt x="50" y="36"/>
                      <a:pt x="50" y="36"/>
                    </a:cubicBezTo>
                    <a:cubicBezTo>
                      <a:pt x="50" y="36"/>
                      <a:pt x="50" y="36"/>
                      <a:pt x="49" y="36"/>
                    </a:cubicBezTo>
                    <a:cubicBezTo>
                      <a:pt x="49" y="36"/>
                      <a:pt x="49" y="36"/>
                      <a:pt x="49" y="36"/>
                    </a:cubicBezTo>
                    <a:cubicBezTo>
                      <a:pt x="50" y="36"/>
                      <a:pt x="50" y="36"/>
                      <a:pt x="50" y="36"/>
                    </a:cubicBezTo>
                    <a:close/>
                    <a:moveTo>
                      <a:pt x="39" y="52"/>
                    </a:moveTo>
                    <a:cubicBezTo>
                      <a:pt x="39" y="52"/>
                      <a:pt x="39" y="52"/>
                      <a:pt x="39" y="52"/>
                    </a:cubicBezTo>
                    <a:cubicBezTo>
                      <a:pt x="39" y="52"/>
                      <a:pt x="39" y="52"/>
                      <a:pt x="39" y="52"/>
                    </a:cubicBezTo>
                    <a:cubicBezTo>
                      <a:pt x="39" y="52"/>
                      <a:pt x="39" y="52"/>
                      <a:pt x="39" y="52"/>
                    </a:cubicBezTo>
                    <a:cubicBezTo>
                      <a:pt x="39" y="52"/>
                      <a:pt x="39" y="52"/>
                      <a:pt x="39" y="52"/>
                    </a:cubicBezTo>
                    <a:cubicBezTo>
                      <a:pt x="39" y="52"/>
                      <a:pt x="39" y="52"/>
                      <a:pt x="39" y="52"/>
                    </a:cubicBezTo>
                    <a:close/>
                    <a:moveTo>
                      <a:pt x="52" y="114"/>
                    </a:moveTo>
                    <a:cubicBezTo>
                      <a:pt x="52" y="114"/>
                      <a:pt x="52" y="114"/>
                      <a:pt x="52" y="114"/>
                    </a:cubicBezTo>
                    <a:cubicBezTo>
                      <a:pt x="52" y="114"/>
                      <a:pt x="52" y="114"/>
                      <a:pt x="52" y="114"/>
                    </a:cubicBezTo>
                    <a:cubicBezTo>
                      <a:pt x="52" y="114"/>
                      <a:pt x="52" y="114"/>
                      <a:pt x="52" y="114"/>
                    </a:cubicBezTo>
                    <a:close/>
                    <a:moveTo>
                      <a:pt x="205" y="87"/>
                    </a:moveTo>
                    <a:cubicBezTo>
                      <a:pt x="205" y="87"/>
                      <a:pt x="205" y="87"/>
                      <a:pt x="205" y="87"/>
                    </a:cubicBezTo>
                    <a:cubicBezTo>
                      <a:pt x="205" y="87"/>
                      <a:pt x="205" y="87"/>
                      <a:pt x="205" y="87"/>
                    </a:cubicBezTo>
                    <a:cubicBezTo>
                      <a:pt x="205" y="87"/>
                      <a:pt x="205" y="87"/>
                      <a:pt x="205" y="87"/>
                    </a:cubicBezTo>
                    <a:cubicBezTo>
                      <a:pt x="205" y="87"/>
                      <a:pt x="205" y="87"/>
                      <a:pt x="205" y="87"/>
                    </a:cubicBezTo>
                    <a:cubicBezTo>
                      <a:pt x="205" y="87"/>
                      <a:pt x="205" y="87"/>
                      <a:pt x="205" y="87"/>
                    </a:cubicBezTo>
                    <a:close/>
                    <a:moveTo>
                      <a:pt x="179" y="41"/>
                    </a:moveTo>
                    <a:cubicBezTo>
                      <a:pt x="179" y="41"/>
                      <a:pt x="180" y="41"/>
                      <a:pt x="180" y="41"/>
                    </a:cubicBezTo>
                    <a:cubicBezTo>
                      <a:pt x="180" y="41"/>
                      <a:pt x="180" y="41"/>
                      <a:pt x="180" y="41"/>
                    </a:cubicBezTo>
                    <a:cubicBezTo>
                      <a:pt x="180" y="41"/>
                      <a:pt x="180" y="41"/>
                      <a:pt x="180" y="41"/>
                    </a:cubicBezTo>
                    <a:cubicBezTo>
                      <a:pt x="179" y="40"/>
                      <a:pt x="179" y="40"/>
                      <a:pt x="179" y="40"/>
                    </a:cubicBezTo>
                    <a:cubicBezTo>
                      <a:pt x="179" y="40"/>
                      <a:pt x="179" y="40"/>
                      <a:pt x="179" y="41"/>
                    </a:cubicBezTo>
                    <a:cubicBezTo>
                      <a:pt x="179" y="41"/>
                      <a:pt x="179" y="41"/>
                      <a:pt x="179" y="41"/>
                    </a:cubicBezTo>
                    <a:cubicBezTo>
                      <a:pt x="179" y="41"/>
                      <a:pt x="179" y="41"/>
                      <a:pt x="179" y="41"/>
                    </a:cubicBezTo>
                    <a:cubicBezTo>
                      <a:pt x="179" y="41"/>
                      <a:pt x="179" y="41"/>
                      <a:pt x="179" y="41"/>
                    </a:cubicBezTo>
                    <a:cubicBezTo>
                      <a:pt x="179" y="41"/>
                      <a:pt x="179" y="41"/>
                      <a:pt x="179" y="41"/>
                    </a:cubicBezTo>
                    <a:close/>
                    <a:moveTo>
                      <a:pt x="201" y="79"/>
                    </a:moveTo>
                    <a:cubicBezTo>
                      <a:pt x="201" y="79"/>
                      <a:pt x="201" y="79"/>
                      <a:pt x="201" y="79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202" y="79"/>
                      <a:pt x="202" y="79"/>
                      <a:pt x="202" y="80"/>
                    </a:cubicBezTo>
                    <a:cubicBezTo>
                      <a:pt x="202" y="80"/>
                      <a:pt x="202" y="80"/>
                      <a:pt x="202" y="80"/>
                    </a:cubicBezTo>
                    <a:cubicBezTo>
                      <a:pt x="202" y="80"/>
                      <a:pt x="202" y="80"/>
                      <a:pt x="202" y="80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201" y="79"/>
                      <a:pt x="201" y="79"/>
                      <a:pt x="201" y="79"/>
                    </a:cubicBezTo>
                    <a:close/>
                    <a:moveTo>
                      <a:pt x="197" y="79"/>
                    </a:moveTo>
                    <a:cubicBezTo>
                      <a:pt x="197" y="79"/>
                      <a:pt x="197" y="79"/>
                      <a:pt x="197" y="79"/>
                    </a:cubicBezTo>
                    <a:cubicBezTo>
                      <a:pt x="197" y="79"/>
                      <a:pt x="197" y="79"/>
                      <a:pt x="197" y="79"/>
                    </a:cubicBezTo>
                    <a:cubicBezTo>
                      <a:pt x="197" y="79"/>
                      <a:pt x="197" y="79"/>
                      <a:pt x="197" y="79"/>
                    </a:cubicBezTo>
                    <a:cubicBezTo>
                      <a:pt x="197" y="79"/>
                      <a:pt x="197" y="79"/>
                      <a:pt x="197" y="79"/>
                    </a:cubicBezTo>
                    <a:cubicBezTo>
                      <a:pt x="197" y="79"/>
                      <a:pt x="197" y="79"/>
                      <a:pt x="197" y="79"/>
                    </a:cubicBezTo>
                    <a:cubicBezTo>
                      <a:pt x="197" y="79"/>
                      <a:pt x="197" y="79"/>
                      <a:pt x="197" y="79"/>
                    </a:cubicBezTo>
                    <a:cubicBezTo>
                      <a:pt x="197" y="79"/>
                      <a:pt x="197" y="79"/>
                      <a:pt x="197" y="79"/>
                    </a:cubicBezTo>
                    <a:close/>
                    <a:moveTo>
                      <a:pt x="48" y="59"/>
                    </a:moveTo>
                    <a:cubicBezTo>
                      <a:pt x="48" y="59"/>
                      <a:pt x="48" y="58"/>
                      <a:pt x="48" y="58"/>
                    </a:cubicBezTo>
                    <a:cubicBezTo>
                      <a:pt x="48" y="58"/>
                      <a:pt x="48" y="58"/>
                      <a:pt x="47" y="58"/>
                    </a:cubicBezTo>
                    <a:cubicBezTo>
                      <a:pt x="47" y="58"/>
                      <a:pt x="47" y="58"/>
                      <a:pt x="47" y="58"/>
                    </a:cubicBezTo>
                    <a:cubicBezTo>
                      <a:pt x="47" y="58"/>
                      <a:pt x="47" y="58"/>
                      <a:pt x="47" y="58"/>
                    </a:cubicBezTo>
                    <a:cubicBezTo>
                      <a:pt x="47" y="58"/>
                      <a:pt x="47" y="58"/>
                      <a:pt x="47" y="58"/>
                    </a:cubicBezTo>
                    <a:cubicBezTo>
                      <a:pt x="47" y="58"/>
                      <a:pt x="47" y="59"/>
                      <a:pt x="47" y="59"/>
                    </a:cubicBezTo>
                    <a:cubicBezTo>
                      <a:pt x="47" y="59"/>
                      <a:pt x="47" y="59"/>
                      <a:pt x="47" y="59"/>
                    </a:cubicBezTo>
                    <a:cubicBezTo>
                      <a:pt x="48" y="59"/>
                      <a:pt x="48" y="59"/>
                      <a:pt x="48" y="59"/>
                    </a:cubicBezTo>
                    <a:close/>
                    <a:moveTo>
                      <a:pt x="175" y="43"/>
                    </a:moveTo>
                    <a:cubicBezTo>
                      <a:pt x="175" y="43"/>
                      <a:pt x="175" y="43"/>
                      <a:pt x="175" y="43"/>
                    </a:cubicBezTo>
                    <a:cubicBezTo>
                      <a:pt x="175" y="43"/>
                      <a:pt x="175" y="43"/>
                      <a:pt x="175" y="43"/>
                    </a:cubicBezTo>
                    <a:cubicBezTo>
                      <a:pt x="175" y="44"/>
                      <a:pt x="175" y="44"/>
                      <a:pt x="175" y="43"/>
                    </a:cubicBezTo>
                    <a:cubicBezTo>
                      <a:pt x="175" y="43"/>
                      <a:pt x="175" y="43"/>
                      <a:pt x="175" y="43"/>
                    </a:cubicBezTo>
                    <a:close/>
                    <a:moveTo>
                      <a:pt x="160" y="72"/>
                    </a:moveTo>
                    <a:cubicBezTo>
                      <a:pt x="160" y="72"/>
                      <a:pt x="160" y="72"/>
                      <a:pt x="160" y="72"/>
                    </a:cubicBezTo>
                    <a:cubicBezTo>
                      <a:pt x="160" y="72"/>
                      <a:pt x="160" y="72"/>
                      <a:pt x="160" y="72"/>
                    </a:cubicBezTo>
                    <a:cubicBezTo>
                      <a:pt x="160" y="72"/>
                      <a:pt x="160" y="72"/>
                      <a:pt x="160" y="72"/>
                    </a:cubicBezTo>
                    <a:cubicBezTo>
                      <a:pt x="160" y="72"/>
                      <a:pt x="160" y="72"/>
                      <a:pt x="160" y="72"/>
                    </a:cubicBezTo>
                    <a:cubicBezTo>
                      <a:pt x="160" y="72"/>
                      <a:pt x="160" y="72"/>
                      <a:pt x="160" y="72"/>
                    </a:cubicBezTo>
                    <a:cubicBezTo>
                      <a:pt x="160" y="72"/>
                      <a:pt x="160" y="72"/>
                      <a:pt x="160" y="72"/>
                    </a:cubicBezTo>
                    <a:cubicBezTo>
                      <a:pt x="160" y="72"/>
                      <a:pt x="160" y="72"/>
                      <a:pt x="160" y="72"/>
                    </a:cubicBezTo>
                    <a:close/>
                    <a:moveTo>
                      <a:pt x="193" y="72"/>
                    </a:moveTo>
                    <a:cubicBezTo>
                      <a:pt x="193" y="72"/>
                      <a:pt x="193" y="72"/>
                      <a:pt x="193" y="72"/>
                    </a:cubicBezTo>
                    <a:cubicBezTo>
                      <a:pt x="193" y="72"/>
                      <a:pt x="193" y="72"/>
                      <a:pt x="193" y="72"/>
                    </a:cubicBezTo>
                    <a:close/>
                    <a:moveTo>
                      <a:pt x="193" y="72"/>
                    </a:moveTo>
                    <a:cubicBezTo>
                      <a:pt x="193" y="72"/>
                      <a:pt x="193" y="72"/>
                      <a:pt x="193" y="72"/>
                    </a:cubicBezTo>
                    <a:cubicBezTo>
                      <a:pt x="193" y="72"/>
                      <a:pt x="193" y="72"/>
                      <a:pt x="193" y="72"/>
                    </a:cubicBezTo>
                    <a:cubicBezTo>
                      <a:pt x="193" y="72"/>
                      <a:pt x="193" y="72"/>
                      <a:pt x="193" y="72"/>
                    </a:cubicBezTo>
                    <a:cubicBezTo>
                      <a:pt x="193" y="72"/>
                      <a:pt x="193" y="72"/>
                      <a:pt x="193" y="72"/>
                    </a:cubicBezTo>
                    <a:close/>
                    <a:moveTo>
                      <a:pt x="47" y="58"/>
                    </a:moveTo>
                    <a:cubicBezTo>
                      <a:pt x="47" y="58"/>
                      <a:pt x="47" y="58"/>
                      <a:pt x="47" y="58"/>
                    </a:cubicBezTo>
                    <a:cubicBezTo>
                      <a:pt x="47" y="58"/>
                      <a:pt x="47" y="58"/>
                      <a:pt x="47" y="58"/>
                    </a:cubicBezTo>
                    <a:cubicBezTo>
                      <a:pt x="47" y="58"/>
                      <a:pt x="47" y="58"/>
                      <a:pt x="47" y="58"/>
                    </a:cubicBezTo>
                    <a:cubicBezTo>
                      <a:pt x="47" y="58"/>
                      <a:pt x="47" y="58"/>
                      <a:pt x="47" y="58"/>
                    </a:cubicBezTo>
                    <a:cubicBezTo>
                      <a:pt x="47" y="58"/>
                      <a:pt x="47" y="58"/>
                      <a:pt x="47" y="58"/>
                    </a:cubicBezTo>
                    <a:close/>
                    <a:moveTo>
                      <a:pt x="187" y="83"/>
                    </a:moveTo>
                    <a:cubicBezTo>
                      <a:pt x="187" y="83"/>
                      <a:pt x="187" y="83"/>
                      <a:pt x="187" y="83"/>
                    </a:cubicBezTo>
                    <a:cubicBezTo>
                      <a:pt x="187" y="83"/>
                      <a:pt x="187" y="83"/>
                      <a:pt x="186" y="83"/>
                    </a:cubicBezTo>
                    <a:cubicBezTo>
                      <a:pt x="186" y="83"/>
                      <a:pt x="186" y="83"/>
                      <a:pt x="186" y="83"/>
                    </a:cubicBezTo>
                    <a:cubicBezTo>
                      <a:pt x="186" y="83"/>
                      <a:pt x="186" y="83"/>
                      <a:pt x="186" y="83"/>
                    </a:cubicBezTo>
                    <a:cubicBezTo>
                      <a:pt x="186" y="83"/>
                      <a:pt x="186" y="83"/>
                      <a:pt x="186" y="83"/>
                    </a:cubicBezTo>
                    <a:cubicBezTo>
                      <a:pt x="186" y="83"/>
                      <a:pt x="186" y="83"/>
                      <a:pt x="187" y="83"/>
                    </a:cubicBezTo>
                    <a:cubicBezTo>
                      <a:pt x="187" y="83"/>
                      <a:pt x="187" y="83"/>
                      <a:pt x="187" y="83"/>
                    </a:cubicBezTo>
                    <a:close/>
                    <a:moveTo>
                      <a:pt x="48" y="60"/>
                    </a:moveTo>
                    <a:cubicBezTo>
                      <a:pt x="48" y="60"/>
                      <a:pt x="48" y="60"/>
                      <a:pt x="48" y="60"/>
                    </a:cubicBezTo>
                    <a:cubicBezTo>
                      <a:pt x="48" y="59"/>
                      <a:pt x="48" y="59"/>
                      <a:pt x="48" y="59"/>
                    </a:cubicBezTo>
                    <a:cubicBezTo>
                      <a:pt x="48" y="59"/>
                      <a:pt x="48" y="60"/>
                      <a:pt x="48" y="60"/>
                    </a:cubicBezTo>
                    <a:close/>
                    <a:moveTo>
                      <a:pt x="207" y="84"/>
                    </a:moveTo>
                    <a:cubicBezTo>
                      <a:pt x="207" y="84"/>
                      <a:pt x="207" y="84"/>
                      <a:pt x="207" y="84"/>
                    </a:cubicBezTo>
                    <a:cubicBezTo>
                      <a:pt x="207" y="84"/>
                      <a:pt x="207" y="84"/>
                      <a:pt x="207" y="84"/>
                    </a:cubicBezTo>
                    <a:close/>
                    <a:moveTo>
                      <a:pt x="207" y="84"/>
                    </a:moveTo>
                    <a:cubicBezTo>
                      <a:pt x="207" y="84"/>
                      <a:pt x="207" y="84"/>
                      <a:pt x="207" y="84"/>
                    </a:cubicBezTo>
                    <a:cubicBezTo>
                      <a:pt x="206" y="84"/>
                      <a:pt x="206" y="84"/>
                      <a:pt x="206" y="84"/>
                    </a:cubicBezTo>
                    <a:cubicBezTo>
                      <a:pt x="206" y="84"/>
                      <a:pt x="206" y="84"/>
                      <a:pt x="206" y="84"/>
                    </a:cubicBezTo>
                    <a:cubicBezTo>
                      <a:pt x="206" y="84"/>
                      <a:pt x="206" y="84"/>
                      <a:pt x="206" y="84"/>
                    </a:cubicBezTo>
                    <a:cubicBezTo>
                      <a:pt x="206" y="84"/>
                      <a:pt x="206" y="84"/>
                      <a:pt x="206" y="84"/>
                    </a:cubicBezTo>
                    <a:cubicBezTo>
                      <a:pt x="206" y="84"/>
                      <a:pt x="206" y="84"/>
                      <a:pt x="207" y="84"/>
                    </a:cubicBezTo>
                    <a:close/>
                    <a:moveTo>
                      <a:pt x="206" y="84"/>
                    </a:moveTo>
                    <a:cubicBezTo>
                      <a:pt x="206" y="84"/>
                      <a:pt x="206" y="84"/>
                      <a:pt x="206" y="84"/>
                    </a:cubicBezTo>
                    <a:cubicBezTo>
                      <a:pt x="206" y="84"/>
                      <a:pt x="206" y="84"/>
                      <a:pt x="206" y="84"/>
                    </a:cubicBezTo>
                    <a:close/>
                    <a:moveTo>
                      <a:pt x="174" y="66"/>
                    </a:moveTo>
                    <a:cubicBezTo>
                      <a:pt x="174" y="66"/>
                      <a:pt x="174" y="66"/>
                      <a:pt x="174" y="66"/>
                    </a:cubicBezTo>
                    <a:cubicBezTo>
                      <a:pt x="174" y="66"/>
                      <a:pt x="174" y="66"/>
                      <a:pt x="174" y="66"/>
                    </a:cubicBezTo>
                    <a:cubicBezTo>
                      <a:pt x="174" y="66"/>
                      <a:pt x="174" y="66"/>
                      <a:pt x="174" y="66"/>
                    </a:cubicBezTo>
                    <a:cubicBezTo>
                      <a:pt x="174" y="66"/>
                      <a:pt x="174" y="66"/>
                      <a:pt x="174" y="66"/>
                    </a:cubicBezTo>
                    <a:cubicBezTo>
                      <a:pt x="174" y="66"/>
                      <a:pt x="174" y="66"/>
                      <a:pt x="174" y="66"/>
                    </a:cubicBezTo>
                    <a:cubicBezTo>
                      <a:pt x="174" y="66"/>
                      <a:pt x="174" y="66"/>
                      <a:pt x="174" y="66"/>
                    </a:cubicBezTo>
                    <a:cubicBezTo>
                      <a:pt x="174" y="66"/>
                      <a:pt x="174" y="66"/>
                      <a:pt x="174" y="66"/>
                    </a:cubicBezTo>
                    <a:cubicBezTo>
                      <a:pt x="174" y="66"/>
                      <a:pt x="174" y="66"/>
                      <a:pt x="174" y="66"/>
                    </a:cubicBezTo>
                    <a:close/>
                    <a:moveTo>
                      <a:pt x="172" y="64"/>
                    </a:moveTo>
                    <a:cubicBezTo>
                      <a:pt x="172" y="64"/>
                      <a:pt x="172" y="64"/>
                      <a:pt x="172" y="64"/>
                    </a:cubicBezTo>
                    <a:cubicBezTo>
                      <a:pt x="172" y="64"/>
                      <a:pt x="172" y="64"/>
                      <a:pt x="172" y="64"/>
                    </a:cubicBezTo>
                    <a:cubicBezTo>
                      <a:pt x="172" y="64"/>
                      <a:pt x="171" y="64"/>
                      <a:pt x="172" y="64"/>
                    </a:cubicBezTo>
                    <a:close/>
                    <a:moveTo>
                      <a:pt x="177" y="48"/>
                    </a:moveTo>
                    <a:cubicBezTo>
                      <a:pt x="177" y="48"/>
                      <a:pt x="177" y="48"/>
                      <a:pt x="177" y="48"/>
                    </a:cubicBezTo>
                    <a:cubicBezTo>
                      <a:pt x="177" y="48"/>
                      <a:pt x="177" y="48"/>
                      <a:pt x="177" y="48"/>
                    </a:cubicBezTo>
                    <a:cubicBezTo>
                      <a:pt x="177" y="48"/>
                      <a:pt x="177" y="48"/>
                      <a:pt x="177" y="48"/>
                    </a:cubicBezTo>
                    <a:cubicBezTo>
                      <a:pt x="177" y="48"/>
                      <a:pt x="177" y="48"/>
                      <a:pt x="177" y="48"/>
                    </a:cubicBezTo>
                    <a:cubicBezTo>
                      <a:pt x="177" y="48"/>
                      <a:pt x="177" y="48"/>
                      <a:pt x="177" y="48"/>
                    </a:cubicBezTo>
                    <a:close/>
                    <a:moveTo>
                      <a:pt x="207" y="85"/>
                    </a:moveTo>
                    <a:cubicBezTo>
                      <a:pt x="207" y="85"/>
                      <a:pt x="207" y="85"/>
                      <a:pt x="207" y="85"/>
                    </a:cubicBezTo>
                    <a:cubicBezTo>
                      <a:pt x="207" y="85"/>
                      <a:pt x="207" y="85"/>
                      <a:pt x="207" y="85"/>
                    </a:cubicBezTo>
                    <a:cubicBezTo>
                      <a:pt x="207" y="85"/>
                      <a:pt x="207" y="85"/>
                      <a:pt x="207" y="85"/>
                    </a:cubicBezTo>
                    <a:cubicBezTo>
                      <a:pt x="207" y="85"/>
                      <a:pt x="207" y="85"/>
                      <a:pt x="207" y="85"/>
                    </a:cubicBezTo>
                    <a:cubicBezTo>
                      <a:pt x="207" y="85"/>
                      <a:pt x="207" y="85"/>
                      <a:pt x="207" y="85"/>
                    </a:cubicBezTo>
                    <a:cubicBezTo>
                      <a:pt x="207" y="85"/>
                      <a:pt x="207" y="85"/>
                      <a:pt x="207" y="85"/>
                    </a:cubicBezTo>
                    <a:close/>
                    <a:moveTo>
                      <a:pt x="118" y="74"/>
                    </a:moveTo>
                    <a:cubicBezTo>
                      <a:pt x="118" y="74"/>
                      <a:pt x="118" y="74"/>
                      <a:pt x="118" y="74"/>
                    </a:cubicBezTo>
                    <a:cubicBezTo>
                      <a:pt x="117" y="74"/>
                      <a:pt x="118" y="74"/>
                      <a:pt x="118" y="74"/>
                    </a:cubicBezTo>
                    <a:cubicBezTo>
                      <a:pt x="118" y="74"/>
                      <a:pt x="118" y="74"/>
                      <a:pt x="118" y="74"/>
                    </a:cubicBezTo>
                    <a:cubicBezTo>
                      <a:pt x="118" y="74"/>
                      <a:pt x="118" y="74"/>
                      <a:pt x="118" y="74"/>
                    </a:cubicBezTo>
                    <a:cubicBezTo>
                      <a:pt x="118" y="74"/>
                      <a:pt x="118" y="74"/>
                      <a:pt x="118" y="74"/>
                    </a:cubicBezTo>
                    <a:close/>
                    <a:moveTo>
                      <a:pt x="118" y="74"/>
                    </a:moveTo>
                    <a:cubicBezTo>
                      <a:pt x="118" y="74"/>
                      <a:pt x="118" y="74"/>
                      <a:pt x="118" y="74"/>
                    </a:cubicBezTo>
                    <a:cubicBezTo>
                      <a:pt x="118" y="74"/>
                      <a:pt x="118" y="74"/>
                      <a:pt x="118" y="74"/>
                    </a:cubicBezTo>
                    <a:close/>
                    <a:moveTo>
                      <a:pt x="183" y="34"/>
                    </a:moveTo>
                    <a:cubicBezTo>
                      <a:pt x="183" y="34"/>
                      <a:pt x="183" y="34"/>
                      <a:pt x="183" y="34"/>
                    </a:cubicBezTo>
                    <a:cubicBezTo>
                      <a:pt x="183" y="34"/>
                      <a:pt x="183" y="34"/>
                      <a:pt x="183" y="34"/>
                    </a:cubicBezTo>
                    <a:cubicBezTo>
                      <a:pt x="183" y="34"/>
                      <a:pt x="183" y="34"/>
                      <a:pt x="183" y="34"/>
                    </a:cubicBezTo>
                    <a:cubicBezTo>
                      <a:pt x="184" y="34"/>
                      <a:pt x="184" y="34"/>
                      <a:pt x="184" y="34"/>
                    </a:cubicBezTo>
                    <a:cubicBezTo>
                      <a:pt x="184" y="34"/>
                      <a:pt x="184" y="34"/>
                      <a:pt x="184" y="34"/>
                    </a:cubicBezTo>
                    <a:cubicBezTo>
                      <a:pt x="184" y="34"/>
                      <a:pt x="183" y="34"/>
                      <a:pt x="183" y="34"/>
                    </a:cubicBezTo>
                    <a:cubicBezTo>
                      <a:pt x="183" y="34"/>
                      <a:pt x="183" y="34"/>
                      <a:pt x="183" y="34"/>
                    </a:cubicBezTo>
                    <a:close/>
                    <a:moveTo>
                      <a:pt x="178" y="67"/>
                    </a:moveTo>
                    <a:cubicBezTo>
                      <a:pt x="178" y="67"/>
                      <a:pt x="178" y="67"/>
                      <a:pt x="178" y="67"/>
                    </a:cubicBezTo>
                    <a:cubicBezTo>
                      <a:pt x="178" y="67"/>
                      <a:pt x="178" y="67"/>
                      <a:pt x="178" y="67"/>
                    </a:cubicBezTo>
                    <a:cubicBezTo>
                      <a:pt x="178" y="67"/>
                      <a:pt x="178" y="67"/>
                      <a:pt x="178" y="67"/>
                    </a:cubicBezTo>
                    <a:cubicBezTo>
                      <a:pt x="178" y="67"/>
                      <a:pt x="178" y="67"/>
                      <a:pt x="178" y="67"/>
                    </a:cubicBezTo>
                    <a:cubicBezTo>
                      <a:pt x="178" y="67"/>
                      <a:pt x="178" y="67"/>
                      <a:pt x="178" y="67"/>
                    </a:cubicBezTo>
                    <a:cubicBezTo>
                      <a:pt x="178" y="67"/>
                      <a:pt x="178" y="67"/>
                      <a:pt x="178" y="67"/>
                    </a:cubicBezTo>
                    <a:close/>
                    <a:moveTo>
                      <a:pt x="206" y="79"/>
                    </a:moveTo>
                    <a:cubicBezTo>
                      <a:pt x="206" y="79"/>
                      <a:pt x="206" y="79"/>
                      <a:pt x="206" y="79"/>
                    </a:cubicBezTo>
                    <a:cubicBezTo>
                      <a:pt x="206" y="78"/>
                      <a:pt x="206" y="78"/>
                      <a:pt x="206" y="79"/>
                    </a:cubicBezTo>
                    <a:cubicBezTo>
                      <a:pt x="206" y="79"/>
                      <a:pt x="206" y="79"/>
                      <a:pt x="206" y="79"/>
                    </a:cubicBezTo>
                    <a:cubicBezTo>
                      <a:pt x="206" y="79"/>
                      <a:pt x="206" y="79"/>
                      <a:pt x="206" y="79"/>
                    </a:cubicBezTo>
                    <a:close/>
                    <a:moveTo>
                      <a:pt x="175" y="78"/>
                    </a:moveTo>
                    <a:cubicBezTo>
                      <a:pt x="175" y="79"/>
                      <a:pt x="175" y="79"/>
                      <a:pt x="175" y="78"/>
                    </a:cubicBezTo>
                    <a:cubicBezTo>
                      <a:pt x="175" y="78"/>
                      <a:pt x="175" y="78"/>
                      <a:pt x="175" y="78"/>
                    </a:cubicBezTo>
                    <a:cubicBezTo>
                      <a:pt x="175" y="78"/>
                      <a:pt x="175" y="78"/>
                      <a:pt x="175" y="78"/>
                    </a:cubicBezTo>
                    <a:close/>
                    <a:moveTo>
                      <a:pt x="207" y="86"/>
                    </a:moveTo>
                    <a:cubicBezTo>
                      <a:pt x="207" y="86"/>
                      <a:pt x="207" y="86"/>
                      <a:pt x="207" y="85"/>
                    </a:cubicBezTo>
                    <a:cubicBezTo>
                      <a:pt x="207" y="85"/>
                      <a:pt x="207" y="85"/>
                      <a:pt x="207" y="85"/>
                    </a:cubicBezTo>
                    <a:cubicBezTo>
                      <a:pt x="207" y="85"/>
                      <a:pt x="207" y="85"/>
                      <a:pt x="207" y="85"/>
                    </a:cubicBezTo>
                    <a:cubicBezTo>
                      <a:pt x="207" y="85"/>
                      <a:pt x="207" y="86"/>
                      <a:pt x="207" y="86"/>
                    </a:cubicBezTo>
                    <a:close/>
                    <a:moveTo>
                      <a:pt x="46" y="56"/>
                    </a:moveTo>
                    <a:cubicBezTo>
                      <a:pt x="46" y="56"/>
                      <a:pt x="46" y="56"/>
                      <a:pt x="46" y="56"/>
                    </a:cubicBezTo>
                    <a:cubicBezTo>
                      <a:pt x="46" y="56"/>
                      <a:pt x="46" y="56"/>
                      <a:pt x="46" y="56"/>
                    </a:cubicBezTo>
                    <a:cubicBezTo>
                      <a:pt x="46" y="56"/>
                      <a:pt x="46" y="56"/>
                      <a:pt x="46" y="56"/>
                    </a:cubicBezTo>
                    <a:cubicBezTo>
                      <a:pt x="46" y="57"/>
                      <a:pt x="47" y="57"/>
                      <a:pt x="47" y="56"/>
                    </a:cubicBezTo>
                    <a:cubicBezTo>
                      <a:pt x="47" y="56"/>
                      <a:pt x="47" y="56"/>
                      <a:pt x="47" y="56"/>
                    </a:cubicBezTo>
                    <a:cubicBezTo>
                      <a:pt x="47" y="56"/>
                      <a:pt x="47" y="56"/>
                      <a:pt x="47" y="56"/>
                    </a:cubicBezTo>
                    <a:cubicBezTo>
                      <a:pt x="47" y="56"/>
                      <a:pt x="47" y="56"/>
                      <a:pt x="47" y="56"/>
                    </a:cubicBezTo>
                    <a:cubicBezTo>
                      <a:pt x="47" y="56"/>
                      <a:pt x="46" y="56"/>
                      <a:pt x="46" y="56"/>
                    </a:cubicBezTo>
                    <a:cubicBezTo>
                      <a:pt x="46" y="56"/>
                      <a:pt x="46" y="56"/>
                      <a:pt x="46" y="56"/>
                    </a:cubicBezTo>
                    <a:cubicBezTo>
                      <a:pt x="46" y="56"/>
                      <a:pt x="46" y="56"/>
                      <a:pt x="46" y="56"/>
                    </a:cubicBezTo>
                    <a:cubicBezTo>
                      <a:pt x="46" y="56"/>
                      <a:pt x="46" y="56"/>
                      <a:pt x="46" y="56"/>
                    </a:cubicBezTo>
                    <a:cubicBezTo>
                      <a:pt x="46" y="56"/>
                      <a:pt x="46" y="56"/>
                      <a:pt x="46" y="56"/>
                    </a:cubicBezTo>
                    <a:close/>
                    <a:moveTo>
                      <a:pt x="71" y="10"/>
                    </a:moveTo>
                    <a:cubicBezTo>
                      <a:pt x="71" y="10"/>
                      <a:pt x="71" y="10"/>
                      <a:pt x="71" y="10"/>
                    </a:cubicBezTo>
                    <a:cubicBezTo>
                      <a:pt x="71" y="10"/>
                      <a:pt x="71" y="10"/>
                      <a:pt x="71" y="10"/>
                    </a:cubicBezTo>
                    <a:cubicBezTo>
                      <a:pt x="71" y="10"/>
                      <a:pt x="71" y="10"/>
                      <a:pt x="71" y="10"/>
                    </a:cubicBezTo>
                    <a:cubicBezTo>
                      <a:pt x="71" y="10"/>
                      <a:pt x="71" y="10"/>
                      <a:pt x="71" y="10"/>
                    </a:cubicBezTo>
                    <a:cubicBezTo>
                      <a:pt x="71" y="10"/>
                      <a:pt x="71" y="10"/>
                      <a:pt x="71" y="10"/>
                    </a:cubicBezTo>
                    <a:close/>
                    <a:moveTo>
                      <a:pt x="175" y="60"/>
                    </a:moveTo>
                    <a:cubicBezTo>
                      <a:pt x="175" y="60"/>
                      <a:pt x="175" y="60"/>
                      <a:pt x="175" y="60"/>
                    </a:cubicBezTo>
                    <a:cubicBezTo>
                      <a:pt x="175" y="60"/>
                      <a:pt x="175" y="60"/>
                      <a:pt x="175" y="60"/>
                    </a:cubicBezTo>
                    <a:cubicBezTo>
                      <a:pt x="175" y="60"/>
                      <a:pt x="175" y="60"/>
                      <a:pt x="175" y="60"/>
                    </a:cubicBezTo>
                    <a:close/>
                    <a:moveTo>
                      <a:pt x="175" y="60"/>
                    </a:moveTo>
                    <a:cubicBezTo>
                      <a:pt x="175" y="60"/>
                      <a:pt x="175" y="60"/>
                      <a:pt x="175" y="60"/>
                    </a:cubicBezTo>
                    <a:cubicBezTo>
                      <a:pt x="175" y="60"/>
                      <a:pt x="175" y="60"/>
                      <a:pt x="175" y="60"/>
                    </a:cubicBezTo>
                    <a:close/>
                    <a:moveTo>
                      <a:pt x="178" y="62"/>
                    </a:moveTo>
                    <a:cubicBezTo>
                      <a:pt x="178" y="62"/>
                      <a:pt x="178" y="62"/>
                      <a:pt x="178" y="62"/>
                    </a:cubicBezTo>
                    <a:cubicBezTo>
                      <a:pt x="178" y="62"/>
                      <a:pt x="178" y="62"/>
                      <a:pt x="178" y="62"/>
                    </a:cubicBezTo>
                    <a:cubicBezTo>
                      <a:pt x="178" y="62"/>
                      <a:pt x="178" y="62"/>
                      <a:pt x="178" y="62"/>
                    </a:cubicBezTo>
                    <a:cubicBezTo>
                      <a:pt x="178" y="62"/>
                      <a:pt x="178" y="62"/>
                      <a:pt x="178" y="62"/>
                    </a:cubicBezTo>
                    <a:close/>
                    <a:moveTo>
                      <a:pt x="160" y="65"/>
                    </a:moveTo>
                    <a:cubicBezTo>
                      <a:pt x="160" y="65"/>
                      <a:pt x="160" y="65"/>
                      <a:pt x="160" y="65"/>
                    </a:cubicBezTo>
                    <a:cubicBezTo>
                      <a:pt x="160" y="65"/>
                      <a:pt x="160" y="65"/>
                      <a:pt x="160" y="65"/>
                    </a:cubicBezTo>
                    <a:cubicBezTo>
                      <a:pt x="160" y="65"/>
                      <a:pt x="160" y="65"/>
                      <a:pt x="160" y="65"/>
                    </a:cubicBezTo>
                    <a:close/>
                    <a:moveTo>
                      <a:pt x="205" y="87"/>
                    </a:moveTo>
                    <a:cubicBezTo>
                      <a:pt x="205" y="87"/>
                      <a:pt x="205" y="87"/>
                      <a:pt x="205" y="87"/>
                    </a:cubicBezTo>
                    <a:cubicBezTo>
                      <a:pt x="205" y="87"/>
                      <a:pt x="205" y="87"/>
                      <a:pt x="205" y="87"/>
                    </a:cubicBezTo>
                    <a:close/>
                    <a:moveTo>
                      <a:pt x="206" y="87"/>
                    </a:moveTo>
                    <a:cubicBezTo>
                      <a:pt x="206" y="87"/>
                      <a:pt x="206" y="87"/>
                      <a:pt x="206" y="87"/>
                    </a:cubicBezTo>
                    <a:cubicBezTo>
                      <a:pt x="206" y="87"/>
                      <a:pt x="206" y="87"/>
                      <a:pt x="206" y="87"/>
                    </a:cubicBezTo>
                    <a:close/>
                    <a:moveTo>
                      <a:pt x="206" y="87"/>
                    </a:moveTo>
                    <a:cubicBezTo>
                      <a:pt x="206" y="87"/>
                      <a:pt x="206" y="87"/>
                      <a:pt x="206" y="87"/>
                    </a:cubicBezTo>
                    <a:cubicBezTo>
                      <a:pt x="206" y="87"/>
                      <a:pt x="206" y="87"/>
                      <a:pt x="206" y="87"/>
                    </a:cubicBezTo>
                    <a:cubicBezTo>
                      <a:pt x="205" y="87"/>
                      <a:pt x="205" y="87"/>
                      <a:pt x="205" y="87"/>
                    </a:cubicBezTo>
                    <a:cubicBezTo>
                      <a:pt x="205" y="87"/>
                      <a:pt x="205" y="87"/>
                      <a:pt x="205" y="87"/>
                    </a:cubicBezTo>
                    <a:cubicBezTo>
                      <a:pt x="205" y="87"/>
                      <a:pt x="205" y="87"/>
                      <a:pt x="205" y="87"/>
                    </a:cubicBezTo>
                    <a:cubicBezTo>
                      <a:pt x="205" y="87"/>
                      <a:pt x="205" y="87"/>
                      <a:pt x="205" y="87"/>
                    </a:cubicBezTo>
                    <a:cubicBezTo>
                      <a:pt x="205" y="87"/>
                      <a:pt x="205" y="87"/>
                      <a:pt x="206" y="87"/>
                    </a:cubicBezTo>
                    <a:close/>
                    <a:moveTo>
                      <a:pt x="202" y="77"/>
                    </a:moveTo>
                    <a:cubicBezTo>
                      <a:pt x="202" y="77"/>
                      <a:pt x="202" y="77"/>
                      <a:pt x="202" y="77"/>
                    </a:cubicBezTo>
                    <a:cubicBezTo>
                      <a:pt x="202" y="77"/>
                      <a:pt x="202" y="77"/>
                      <a:pt x="202" y="77"/>
                    </a:cubicBezTo>
                    <a:cubicBezTo>
                      <a:pt x="202" y="77"/>
                      <a:pt x="202" y="77"/>
                      <a:pt x="202" y="77"/>
                    </a:cubicBezTo>
                    <a:close/>
                    <a:moveTo>
                      <a:pt x="205" y="87"/>
                    </a:moveTo>
                    <a:cubicBezTo>
                      <a:pt x="205" y="86"/>
                      <a:pt x="205" y="86"/>
                      <a:pt x="205" y="86"/>
                    </a:cubicBezTo>
                    <a:cubicBezTo>
                      <a:pt x="205" y="86"/>
                      <a:pt x="205" y="86"/>
                      <a:pt x="205" y="86"/>
                    </a:cubicBezTo>
                    <a:cubicBezTo>
                      <a:pt x="205" y="86"/>
                      <a:pt x="205" y="86"/>
                      <a:pt x="205" y="86"/>
                    </a:cubicBezTo>
                    <a:cubicBezTo>
                      <a:pt x="205" y="86"/>
                      <a:pt x="205" y="86"/>
                      <a:pt x="205" y="86"/>
                    </a:cubicBezTo>
                    <a:cubicBezTo>
                      <a:pt x="205" y="86"/>
                      <a:pt x="205" y="86"/>
                      <a:pt x="205" y="86"/>
                    </a:cubicBezTo>
                    <a:cubicBezTo>
                      <a:pt x="204" y="86"/>
                      <a:pt x="204" y="87"/>
                      <a:pt x="205" y="87"/>
                    </a:cubicBezTo>
                    <a:cubicBezTo>
                      <a:pt x="205" y="87"/>
                      <a:pt x="205" y="87"/>
                      <a:pt x="205" y="87"/>
                    </a:cubicBezTo>
                    <a:close/>
                    <a:moveTo>
                      <a:pt x="181" y="76"/>
                    </a:moveTo>
                    <a:cubicBezTo>
                      <a:pt x="181" y="76"/>
                      <a:pt x="181" y="76"/>
                      <a:pt x="181" y="76"/>
                    </a:cubicBezTo>
                    <a:cubicBezTo>
                      <a:pt x="181" y="76"/>
                      <a:pt x="180" y="76"/>
                      <a:pt x="180" y="76"/>
                    </a:cubicBezTo>
                    <a:cubicBezTo>
                      <a:pt x="180" y="76"/>
                      <a:pt x="181" y="76"/>
                      <a:pt x="181" y="76"/>
                    </a:cubicBezTo>
                    <a:cubicBezTo>
                      <a:pt x="181" y="76"/>
                      <a:pt x="181" y="76"/>
                      <a:pt x="181" y="76"/>
                    </a:cubicBezTo>
                    <a:close/>
                    <a:moveTo>
                      <a:pt x="201" y="76"/>
                    </a:moveTo>
                    <a:cubicBezTo>
                      <a:pt x="201" y="76"/>
                      <a:pt x="201" y="76"/>
                      <a:pt x="201" y="76"/>
                    </a:cubicBezTo>
                    <a:cubicBezTo>
                      <a:pt x="201" y="76"/>
                      <a:pt x="201" y="76"/>
                      <a:pt x="201" y="76"/>
                    </a:cubicBezTo>
                    <a:cubicBezTo>
                      <a:pt x="201" y="76"/>
                      <a:pt x="201" y="76"/>
                      <a:pt x="201" y="76"/>
                    </a:cubicBezTo>
                    <a:cubicBezTo>
                      <a:pt x="201" y="76"/>
                      <a:pt x="201" y="76"/>
                      <a:pt x="201" y="76"/>
                    </a:cubicBezTo>
                    <a:cubicBezTo>
                      <a:pt x="201" y="76"/>
                      <a:pt x="201" y="77"/>
                      <a:pt x="201" y="77"/>
                    </a:cubicBezTo>
                    <a:cubicBezTo>
                      <a:pt x="201" y="77"/>
                      <a:pt x="201" y="77"/>
                      <a:pt x="201" y="77"/>
                    </a:cubicBezTo>
                    <a:cubicBezTo>
                      <a:pt x="202" y="77"/>
                      <a:pt x="202" y="77"/>
                      <a:pt x="202" y="77"/>
                    </a:cubicBezTo>
                    <a:cubicBezTo>
                      <a:pt x="202" y="77"/>
                      <a:pt x="202" y="77"/>
                      <a:pt x="201" y="76"/>
                    </a:cubicBezTo>
                    <a:cubicBezTo>
                      <a:pt x="201" y="76"/>
                      <a:pt x="201" y="76"/>
                      <a:pt x="201" y="76"/>
                    </a:cubicBezTo>
                    <a:cubicBezTo>
                      <a:pt x="201" y="76"/>
                      <a:pt x="201" y="76"/>
                      <a:pt x="201" y="76"/>
                    </a:cubicBezTo>
                    <a:cubicBezTo>
                      <a:pt x="201" y="76"/>
                      <a:pt x="201" y="76"/>
                      <a:pt x="201" y="76"/>
                    </a:cubicBezTo>
                    <a:cubicBezTo>
                      <a:pt x="201" y="76"/>
                      <a:pt x="201" y="76"/>
                      <a:pt x="201" y="76"/>
                    </a:cubicBezTo>
                    <a:cubicBezTo>
                      <a:pt x="201" y="76"/>
                      <a:pt x="201" y="76"/>
                      <a:pt x="201" y="76"/>
                    </a:cubicBezTo>
                    <a:cubicBezTo>
                      <a:pt x="201" y="76"/>
                      <a:pt x="201" y="76"/>
                      <a:pt x="201" y="76"/>
                    </a:cubicBezTo>
                    <a:cubicBezTo>
                      <a:pt x="201" y="76"/>
                      <a:pt x="201" y="76"/>
                      <a:pt x="201" y="76"/>
                    </a:cubicBezTo>
                    <a:cubicBezTo>
                      <a:pt x="201" y="76"/>
                      <a:pt x="201" y="76"/>
                      <a:pt x="201" y="76"/>
                    </a:cubicBezTo>
                    <a:close/>
                    <a:moveTo>
                      <a:pt x="42" y="60"/>
                    </a:move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1"/>
                    </a:cubicBezTo>
                    <a:cubicBezTo>
                      <a:pt x="42" y="61"/>
                      <a:pt x="42" y="61"/>
                      <a:pt x="42" y="61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lose/>
                    <a:moveTo>
                      <a:pt x="35" y="64"/>
                    </a:moveTo>
                    <a:cubicBezTo>
                      <a:pt x="35" y="63"/>
                      <a:pt x="35" y="63"/>
                      <a:pt x="34" y="63"/>
                    </a:cubicBezTo>
                    <a:cubicBezTo>
                      <a:pt x="34" y="63"/>
                      <a:pt x="34" y="63"/>
                      <a:pt x="34" y="64"/>
                    </a:cubicBezTo>
                    <a:cubicBezTo>
                      <a:pt x="34" y="64"/>
                      <a:pt x="35" y="64"/>
                      <a:pt x="35" y="64"/>
                    </a:cubicBezTo>
                    <a:close/>
                    <a:moveTo>
                      <a:pt x="34" y="63"/>
                    </a:moveTo>
                    <a:cubicBezTo>
                      <a:pt x="34" y="63"/>
                      <a:pt x="34" y="63"/>
                      <a:pt x="34" y="63"/>
                    </a:cubicBezTo>
                    <a:cubicBezTo>
                      <a:pt x="34" y="63"/>
                      <a:pt x="34" y="63"/>
                      <a:pt x="34" y="63"/>
                    </a:cubicBezTo>
                    <a:close/>
                    <a:moveTo>
                      <a:pt x="174" y="75"/>
                    </a:moveTo>
                    <a:cubicBezTo>
                      <a:pt x="174" y="75"/>
                      <a:pt x="174" y="75"/>
                      <a:pt x="174" y="75"/>
                    </a:cubicBezTo>
                    <a:cubicBezTo>
                      <a:pt x="174" y="75"/>
                      <a:pt x="174" y="75"/>
                      <a:pt x="174" y="75"/>
                    </a:cubicBezTo>
                    <a:close/>
                    <a:moveTo>
                      <a:pt x="155" y="63"/>
                    </a:moveTo>
                    <a:cubicBezTo>
                      <a:pt x="155" y="64"/>
                      <a:pt x="155" y="64"/>
                      <a:pt x="155" y="64"/>
                    </a:cubicBezTo>
                    <a:cubicBezTo>
                      <a:pt x="155" y="64"/>
                      <a:pt x="155" y="64"/>
                      <a:pt x="155" y="64"/>
                    </a:cubicBezTo>
                    <a:cubicBezTo>
                      <a:pt x="155" y="64"/>
                      <a:pt x="155" y="64"/>
                      <a:pt x="155" y="64"/>
                    </a:cubicBezTo>
                    <a:cubicBezTo>
                      <a:pt x="155" y="64"/>
                      <a:pt x="155" y="64"/>
                      <a:pt x="155" y="64"/>
                    </a:cubicBezTo>
                    <a:cubicBezTo>
                      <a:pt x="155" y="64"/>
                      <a:pt x="155" y="64"/>
                      <a:pt x="155" y="64"/>
                    </a:cubicBezTo>
                    <a:cubicBezTo>
                      <a:pt x="155" y="64"/>
                      <a:pt x="155" y="64"/>
                      <a:pt x="155" y="63"/>
                    </a:cubicBezTo>
                    <a:cubicBezTo>
                      <a:pt x="155" y="63"/>
                      <a:pt x="155" y="63"/>
                      <a:pt x="155" y="63"/>
                    </a:cubicBezTo>
                    <a:close/>
                    <a:moveTo>
                      <a:pt x="161" y="74"/>
                    </a:moveTo>
                    <a:cubicBezTo>
                      <a:pt x="161" y="74"/>
                      <a:pt x="161" y="74"/>
                      <a:pt x="162" y="74"/>
                    </a:cubicBezTo>
                    <a:cubicBezTo>
                      <a:pt x="162" y="74"/>
                      <a:pt x="162" y="74"/>
                      <a:pt x="161" y="74"/>
                    </a:cubicBezTo>
                    <a:cubicBezTo>
                      <a:pt x="161" y="74"/>
                      <a:pt x="161" y="74"/>
                      <a:pt x="161" y="74"/>
                    </a:cubicBezTo>
                    <a:close/>
                    <a:moveTo>
                      <a:pt x="179" y="70"/>
                    </a:moveTo>
                    <a:cubicBezTo>
                      <a:pt x="179" y="70"/>
                      <a:pt x="179" y="70"/>
                      <a:pt x="179" y="70"/>
                    </a:cubicBezTo>
                    <a:cubicBezTo>
                      <a:pt x="179" y="70"/>
                      <a:pt x="179" y="70"/>
                      <a:pt x="179" y="70"/>
                    </a:cubicBezTo>
                    <a:close/>
                    <a:moveTo>
                      <a:pt x="179" y="71"/>
                    </a:moveTo>
                    <a:cubicBezTo>
                      <a:pt x="179" y="71"/>
                      <a:pt x="179" y="71"/>
                      <a:pt x="179" y="71"/>
                    </a:cubicBezTo>
                    <a:cubicBezTo>
                      <a:pt x="179" y="71"/>
                      <a:pt x="179" y="71"/>
                      <a:pt x="179" y="71"/>
                    </a:cubicBezTo>
                    <a:cubicBezTo>
                      <a:pt x="179" y="71"/>
                      <a:pt x="179" y="71"/>
                      <a:pt x="179" y="71"/>
                    </a:cubicBezTo>
                    <a:cubicBezTo>
                      <a:pt x="179" y="71"/>
                      <a:pt x="179" y="71"/>
                      <a:pt x="179" y="71"/>
                    </a:cubicBezTo>
                    <a:cubicBezTo>
                      <a:pt x="179" y="71"/>
                      <a:pt x="179" y="71"/>
                      <a:pt x="180" y="71"/>
                    </a:cubicBezTo>
                    <a:cubicBezTo>
                      <a:pt x="180" y="71"/>
                      <a:pt x="180" y="71"/>
                      <a:pt x="180" y="71"/>
                    </a:cubicBezTo>
                    <a:cubicBezTo>
                      <a:pt x="180" y="71"/>
                      <a:pt x="180" y="71"/>
                      <a:pt x="180" y="71"/>
                    </a:cubicBezTo>
                    <a:cubicBezTo>
                      <a:pt x="180" y="71"/>
                      <a:pt x="180" y="71"/>
                      <a:pt x="180" y="71"/>
                    </a:cubicBezTo>
                    <a:cubicBezTo>
                      <a:pt x="180" y="71"/>
                      <a:pt x="180" y="71"/>
                      <a:pt x="180" y="71"/>
                    </a:cubicBezTo>
                    <a:cubicBezTo>
                      <a:pt x="180" y="71"/>
                      <a:pt x="180" y="71"/>
                      <a:pt x="180" y="71"/>
                    </a:cubicBezTo>
                    <a:cubicBezTo>
                      <a:pt x="180" y="71"/>
                      <a:pt x="180" y="71"/>
                      <a:pt x="180" y="71"/>
                    </a:cubicBezTo>
                    <a:cubicBezTo>
                      <a:pt x="180" y="71"/>
                      <a:pt x="180" y="71"/>
                      <a:pt x="180" y="71"/>
                    </a:cubicBezTo>
                    <a:cubicBezTo>
                      <a:pt x="180" y="71"/>
                      <a:pt x="180" y="70"/>
                      <a:pt x="180" y="70"/>
                    </a:cubicBezTo>
                    <a:cubicBezTo>
                      <a:pt x="180" y="70"/>
                      <a:pt x="180" y="70"/>
                      <a:pt x="180" y="70"/>
                    </a:cubicBezTo>
                    <a:cubicBezTo>
                      <a:pt x="180" y="70"/>
                      <a:pt x="180" y="70"/>
                      <a:pt x="180" y="70"/>
                    </a:cubicBezTo>
                    <a:cubicBezTo>
                      <a:pt x="180" y="70"/>
                      <a:pt x="180" y="70"/>
                      <a:pt x="180" y="70"/>
                    </a:cubicBezTo>
                    <a:cubicBezTo>
                      <a:pt x="180" y="70"/>
                      <a:pt x="180" y="70"/>
                      <a:pt x="180" y="70"/>
                    </a:cubicBezTo>
                    <a:cubicBezTo>
                      <a:pt x="180" y="70"/>
                      <a:pt x="180" y="70"/>
                      <a:pt x="180" y="70"/>
                    </a:cubicBezTo>
                    <a:cubicBezTo>
                      <a:pt x="180" y="70"/>
                      <a:pt x="180" y="70"/>
                      <a:pt x="180" y="70"/>
                    </a:cubicBezTo>
                    <a:cubicBezTo>
                      <a:pt x="180" y="70"/>
                      <a:pt x="180" y="70"/>
                      <a:pt x="180" y="70"/>
                    </a:cubicBezTo>
                    <a:cubicBezTo>
                      <a:pt x="180" y="70"/>
                      <a:pt x="180" y="70"/>
                      <a:pt x="180" y="70"/>
                    </a:cubicBezTo>
                    <a:cubicBezTo>
                      <a:pt x="180" y="70"/>
                      <a:pt x="180" y="70"/>
                      <a:pt x="180" y="70"/>
                    </a:cubicBezTo>
                    <a:cubicBezTo>
                      <a:pt x="180" y="70"/>
                      <a:pt x="180" y="70"/>
                      <a:pt x="180" y="70"/>
                    </a:cubicBezTo>
                    <a:cubicBezTo>
                      <a:pt x="180" y="70"/>
                      <a:pt x="180" y="70"/>
                      <a:pt x="180" y="70"/>
                    </a:cubicBezTo>
                    <a:cubicBezTo>
                      <a:pt x="180" y="69"/>
                      <a:pt x="180" y="69"/>
                      <a:pt x="180" y="69"/>
                    </a:cubicBezTo>
                    <a:cubicBezTo>
                      <a:pt x="180" y="69"/>
                      <a:pt x="180" y="69"/>
                      <a:pt x="180" y="69"/>
                    </a:cubicBezTo>
                    <a:cubicBezTo>
                      <a:pt x="180" y="69"/>
                      <a:pt x="180" y="69"/>
                      <a:pt x="180" y="69"/>
                    </a:cubicBezTo>
                    <a:cubicBezTo>
                      <a:pt x="180" y="69"/>
                      <a:pt x="180" y="69"/>
                      <a:pt x="180" y="69"/>
                    </a:cubicBezTo>
                    <a:cubicBezTo>
                      <a:pt x="180" y="69"/>
                      <a:pt x="180" y="69"/>
                      <a:pt x="180" y="69"/>
                    </a:cubicBezTo>
                    <a:cubicBezTo>
                      <a:pt x="180" y="69"/>
                      <a:pt x="180" y="69"/>
                      <a:pt x="180" y="69"/>
                    </a:cubicBezTo>
                    <a:cubicBezTo>
                      <a:pt x="180" y="69"/>
                      <a:pt x="180" y="69"/>
                      <a:pt x="180" y="69"/>
                    </a:cubicBezTo>
                    <a:cubicBezTo>
                      <a:pt x="180" y="69"/>
                      <a:pt x="180" y="69"/>
                      <a:pt x="180" y="69"/>
                    </a:cubicBezTo>
                    <a:cubicBezTo>
                      <a:pt x="180" y="69"/>
                      <a:pt x="180" y="68"/>
                      <a:pt x="180" y="68"/>
                    </a:cubicBezTo>
                    <a:cubicBezTo>
                      <a:pt x="180" y="68"/>
                      <a:pt x="180" y="68"/>
                      <a:pt x="179" y="68"/>
                    </a:cubicBezTo>
                    <a:cubicBezTo>
                      <a:pt x="179" y="68"/>
                      <a:pt x="179" y="68"/>
                      <a:pt x="179" y="69"/>
                    </a:cubicBezTo>
                    <a:cubicBezTo>
                      <a:pt x="179" y="69"/>
                      <a:pt x="179" y="69"/>
                      <a:pt x="179" y="69"/>
                    </a:cubicBezTo>
                    <a:cubicBezTo>
                      <a:pt x="179" y="69"/>
                      <a:pt x="179" y="69"/>
                      <a:pt x="179" y="69"/>
                    </a:cubicBezTo>
                    <a:cubicBezTo>
                      <a:pt x="179" y="69"/>
                      <a:pt x="179" y="69"/>
                      <a:pt x="179" y="69"/>
                    </a:cubicBezTo>
                    <a:cubicBezTo>
                      <a:pt x="179" y="69"/>
                      <a:pt x="179" y="69"/>
                      <a:pt x="179" y="70"/>
                    </a:cubicBezTo>
                    <a:cubicBezTo>
                      <a:pt x="179" y="70"/>
                      <a:pt x="179" y="70"/>
                      <a:pt x="179" y="70"/>
                    </a:cubicBezTo>
                    <a:cubicBezTo>
                      <a:pt x="179" y="70"/>
                      <a:pt x="179" y="70"/>
                      <a:pt x="179" y="70"/>
                    </a:cubicBezTo>
                    <a:cubicBezTo>
                      <a:pt x="179" y="70"/>
                      <a:pt x="179" y="70"/>
                      <a:pt x="179" y="70"/>
                    </a:cubicBezTo>
                    <a:cubicBezTo>
                      <a:pt x="179" y="70"/>
                      <a:pt x="179" y="70"/>
                      <a:pt x="179" y="70"/>
                    </a:cubicBezTo>
                    <a:cubicBezTo>
                      <a:pt x="179" y="70"/>
                      <a:pt x="179" y="70"/>
                      <a:pt x="179" y="70"/>
                    </a:cubicBezTo>
                    <a:cubicBezTo>
                      <a:pt x="179" y="70"/>
                      <a:pt x="179" y="70"/>
                      <a:pt x="179" y="70"/>
                    </a:cubicBezTo>
                    <a:cubicBezTo>
                      <a:pt x="179" y="70"/>
                      <a:pt x="179" y="70"/>
                      <a:pt x="179" y="70"/>
                    </a:cubicBezTo>
                    <a:cubicBezTo>
                      <a:pt x="179" y="71"/>
                      <a:pt x="179" y="71"/>
                      <a:pt x="179" y="71"/>
                    </a:cubicBezTo>
                    <a:cubicBezTo>
                      <a:pt x="179" y="71"/>
                      <a:pt x="179" y="71"/>
                      <a:pt x="179" y="71"/>
                    </a:cubicBezTo>
                    <a:close/>
                    <a:moveTo>
                      <a:pt x="180" y="69"/>
                    </a:moveTo>
                    <a:cubicBezTo>
                      <a:pt x="180" y="69"/>
                      <a:pt x="180" y="69"/>
                      <a:pt x="180" y="69"/>
                    </a:cubicBezTo>
                    <a:cubicBezTo>
                      <a:pt x="180" y="69"/>
                      <a:pt x="180" y="69"/>
                      <a:pt x="180" y="69"/>
                    </a:cubicBezTo>
                    <a:close/>
                    <a:moveTo>
                      <a:pt x="137" y="4"/>
                    </a:moveTo>
                    <a:cubicBezTo>
                      <a:pt x="137" y="4"/>
                      <a:pt x="137" y="4"/>
                      <a:pt x="137" y="4"/>
                    </a:cubicBezTo>
                    <a:cubicBezTo>
                      <a:pt x="138" y="4"/>
                      <a:pt x="138" y="4"/>
                      <a:pt x="138" y="4"/>
                    </a:cubicBezTo>
                    <a:cubicBezTo>
                      <a:pt x="138" y="4"/>
                      <a:pt x="138" y="4"/>
                      <a:pt x="138" y="4"/>
                    </a:cubicBezTo>
                    <a:cubicBezTo>
                      <a:pt x="138" y="4"/>
                      <a:pt x="137" y="4"/>
                      <a:pt x="137" y="4"/>
                    </a:cubicBezTo>
                    <a:close/>
                    <a:moveTo>
                      <a:pt x="179" y="66"/>
                    </a:moveTo>
                    <a:cubicBezTo>
                      <a:pt x="179" y="66"/>
                      <a:pt x="179" y="66"/>
                      <a:pt x="179" y="66"/>
                    </a:cubicBezTo>
                    <a:cubicBezTo>
                      <a:pt x="179" y="66"/>
                      <a:pt x="179" y="66"/>
                      <a:pt x="179" y="66"/>
                    </a:cubicBezTo>
                    <a:close/>
                    <a:moveTo>
                      <a:pt x="179" y="67"/>
                    </a:moveTo>
                    <a:cubicBezTo>
                      <a:pt x="179" y="67"/>
                      <a:pt x="179" y="67"/>
                      <a:pt x="179" y="67"/>
                    </a:cubicBezTo>
                    <a:cubicBezTo>
                      <a:pt x="179" y="67"/>
                      <a:pt x="179" y="67"/>
                      <a:pt x="179" y="67"/>
                    </a:cubicBezTo>
                    <a:cubicBezTo>
                      <a:pt x="179" y="67"/>
                      <a:pt x="179" y="67"/>
                      <a:pt x="179" y="66"/>
                    </a:cubicBezTo>
                    <a:cubicBezTo>
                      <a:pt x="179" y="66"/>
                      <a:pt x="179" y="66"/>
                      <a:pt x="179" y="67"/>
                    </a:cubicBezTo>
                    <a:cubicBezTo>
                      <a:pt x="179" y="67"/>
                      <a:pt x="179" y="67"/>
                      <a:pt x="179" y="67"/>
                    </a:cubicBezTo>
                    <a:close/>
                    <a:moveTo>
                      <a:pt x="175" y="71"/>
                    </a:moveTo>
                    <a:cubicBezTo>
                      <a:pt x="175" y="71"/>
                      <a:pt x="175" y="71"/>
                      <a:pt x="175" y="71"/>
                    </a:cubicBezTo>
                    <a:cubicBezTo>
                      <a:pt x="175" y="71"/>
                      <a:pt x="175" y="71"/>
                      <a:pt x="175" y="71"/>
                    </a:cubicBezTo>
                    <a:cubicBezTo>
                      <a:pt x="175" y="70"/>
                      <a:pt x="175" y="70"/>
                      <a:pt x="175" y="70"/>
                    </a:cubicBezTo>
                    <a:cubicBezTo>
                      <a:pt x="175" y="70"/>
                      <a:pt x="175" y="70"/>
                      <a:pt x="175" y="70"/>
                    </a:cubicBezTo>
                    <a:cubicBezTo>
                      <a:pt x="175" y="70"/>
                      <a:pt x="175" y="70"/>
                      <a:pt x="175" y="71"/>
                    </a:cubicBezTo>
                    <a:close/>
                    <a:moveTo>
                      <a:pt x="154" y="61"/>
                    </a:moveTo>
                    <a:cubicBezTo>
                      <a:pt x="154" y="61"/>
                      <a:pt x="154" y="61"/>
                      <a:pt x="154" y="61"/>
                    </a:cubicBezTo>
                    <a:cubicBezTo>
                      <a:pt x="154" y="61"/>
                      <a:pt x="154" y="61"/>
                      <a:pt x="154" y="61"/>
                    </a:cubicBezTo>
                    <a:close/>
                    <a:moveTo>
                      <a:pt x="154" y="61"/>
                    </a:moveTo>
                    <a:cubicBezTo>
                      <a:pt x="154" y="61"/>
                      <a:pt x="154" y="61"/>
                      <a:pt x="154" y="62"/>
                    </a:cubicBezTo>
                    <a:cubicBezTo>
                      <a:pt x="154" y="62"/>
                      <a:pt x="154" y="62"/>
                      <a:pt x="154" y="62"/>
                    </a:cubicBezTo>
                    <a:cubicBezTo>
                      <a:pt x="154" y="62"/>
                      <a:pt x="154" y="62"/>
                      <a:pt x="154" y="62"/>
                    </a:cubicBezTo>
                    <a:cubicBezTo>
                      <a:pt x="154" y="62"/>
                      <a:pt x="154" y="62"/>
                      <a:pt x="154" y="61"/>
                    </a:cubicBezTo>
                    <a:cubicBezTo>
                      <a:pt x="154" y="61"/>
                      <a:pt x="154" y="61"/>
                      <a:pt x="154" y="61"/>
                    </a:cubicBezTo>
                    <a:close/>
                    <a:moveTo>
                      <a:pt x="206" y="79"/>
                    </a:moveTo>
                    <a:cubicBezTo>
                      <a:pt x="206" y="79"/>
                      <a:pt x="206" y="79"/>
                      <a:pt x="206" y="79"/>
                    </a:cubicBezTo>
                    <a:cubicBezTo>
                      <a:pt x="206" y="79"/>
                      <a:pt x="206" y="79"/>
                      <a:pt x="206" y="79"/>
                    </a:cubicBezTo>
                    <a:cubicBezTo>
                      <a:pt x="206" y="79"/>
                      <a:pt x="206" y="79"/>
                      <a:pt x="206" y="79"/>
                    </a:cubicBezTo>
                    <a:cubicBezTo>
                      <a:pt x="206" y="79"/>
                      <a:pt x="206" y="79"/>
                      <a:pt x="206" y="79"/>
                    </a:cubicBezTo>
                    <a:close/>
                    <a:moveTo>
                      <a:pt x="197" y="79"/>
                    </a:moveTo>
                    <a:cubicBezTo>
                      <a:pt x="197" y="79"/>
                      <a:pt x="197" y="79"/>
                      <a:pt x="197" y="79"/>
                    </a:cubicBezTo>
                    <a:cubicBezTo>
                      <a:pt x="197" y="79"/>
                      <a:pt x="197" y="79"/>
                      <a:pt x="197" y="79"/>
                    </a:cubicBezTo>
                    <a:cubicBezTo>
                      <a:pt x="197" y="79"/>
                      <a:pt x="197" y="79"/>
                      <a:pt x="197" y="79"/>
                    </a:cubicBezTo>
                    <a:cubicBezTo>
                      <a:pt x="197" y="79"/>
                      <a:pt x="197" y="79"/>
                      <a:pt x="197" y="79"/>
                    </a:cubicBezTo>
                    <a:close/>
                    <a:moveTo>
                      <a:pt x="174" y="55"/>
                    </a:moveTo>
                    <a:cubicBezTo>
                      <a:pt x="174" y="55"/>
                      <a:pt x="174" y="55"/>
                      <a:pt x="174" y="55"/>
                    </a:cubicBezTo>
                    <a:cubicBezTo>
                      <a:pt x="174" y="55"/>
                      <a:pt x="174" y="55"/>
                      <a:pt x="174" y="55"/>
                    </a:cubicBezTo>
                    <a:cubicBezTo>
                      <a:pt x="174" y="55"/>
                      <a:pt x="174" y="55"/>
                      <a:pt x="174" y="55"/>
                    </a:cubicBezTo>
                    <a:cubicBezTo>
                      <a:pt x="174" y="55"/>
                      <a:pt x="174" y="55"/>
                      <a:pt x="174" y="55"/>
                    </a:cubicBezTo>
                    <a:close/>
                    <a:moveTo>
                      <a:pt x="196" y="78"/>
                    </a:moveTo>
                    <a:cubicBezTo>
                      <a:pt x="196" y="79"/>
                      <a:pt x="196" y="79"/>
                      <a:pt x="197" y="79"/>
                    </a:cubicBezTo>
                    <a:cubicBezTo>
                      <a:pt x="197" y="79"/>
                      <a:pt x="197" y="78"/>
                      <a:pt x="197" y="78"/>
                    </a:cubicBezTo>
                    <a:cubicBezTo>
                      <a:pt x="196" y="78"/>
                      <a:pt x="196" y="78"/>
                      <a:pt x="196" y="78"/>
                    </a:cubicBezTo>
                    <a:close/>
                    <a:moveTo>
                      <a:pt x="166" y="71"/>
                    </a:moveTo>
                    <a:cubicBezTo>
                      <a:pt x="166" y="71"/>
                      <a:pt x="166" y="71"/>
                      <a:pt x="166" y="71"/>
                    </a:cubicBezTo>
                    <a:cubicBezTo>
                      <a:pt x="166" y="71"/>
                      <a:pt x="166" y="71"/>
                      <a:pt x="166" y="71"/>
                    </a:cubicBezTo>
                    <a:cubicBezTo>
                      <a:pt x="166" y="71"/>
                      <a:pt x="166" y="71"/>
                      <a:pt x="166" y="71"/>
                    </a:cubicBezTo>
                    <a:cubicBezTo>
                      <a:pt x="166" y="71"/>
                      <a:pt x="166" y="71"/>
                      <a:pt x="166" y="71"/>
                    </a:cubicBezTo>
                    <a:close/>
                    <a:moveTo>
                      <a:pt x="193" y="75"/>
                    </a:moveTo>
                    <a:cubicBezTo>
                      <a:pt x="193" y="75"/>
                      <a:pt x="193" y="75"/>
                      <a:pt x="193" y="75"/>
                    </a:cubicBezTo>
                    <a:cubicBezTo>
                      <a:pt x="193" y="75"/>
                      <a:pt x="193" y="75"/>
                      <a:pt x="193" y="75"/>
                    </a:cubicBezTo>
                    <a:close/>
                    <a:moveTo>
                      <a:pt x="193" y="74"/>
                    </a:moveTo>
                    <a:cubicBezTo>
                      <a:pt x="193" y="75"/>
                      <a:pt x="193" y="75"/>
                      <a:pt x="193" y="75"/>
                    </a:cubicBezTo>
                    <a:cubicBezTo>
                      <a:pt x="193" y="75"/>
                      <a:pt x="193" y="75"/>
                      <a:pt x="193" y="75"/>
                    </a:cubicBezTo>
                    <a:cubicBezTo>
                      <a:pt x="193" y="75"/>
                      <a:pt x="194" y="75"/>
                      <a:pt x="193" y="75"/>
                    </a:cubicBezTo>
                    <a:cubicBezTo>
                      <a:pt x="193" y="74"/>
                      <a:pt x="193" y="74"/>
                      <a:pt x="193" y="74"/>
                    </a:cubicBezTo>
                    <a:close/>
                    <a:moveTo>
                      <a:pt x="118" y="76"/>
                    </a:moveTo>
                    <a:cubicBezTo>
                      <a:pt x="118" y="76"/>
                      <a:pt x="118" y="76"/>
                      <a:pt x="118" y="76"/>
                    </a:cubicBezTo>
                    <a:cubicBezTo>
                      <a:pt x="118" y="76"/>
                      <a:pt x="117" y="76"/>
                      <a:pt x="118" y="76"/>
                    </a:cubicBezTo>
                    <a:cubicBezTo>
                      <a:pt x="118" y="76"/>
                      <a:pt x="118" y="76"/>
                      <a:pt x="118" y="76"/>
                    </a:cubicBezTo>
                    <a:close/>
                    <a:moveTo>
                      <a:pt x="195" y="77"/>
                    </a:moveTo>
                    <a:cubicBezTo>
                      <a:pt x="195" y="77"/>
                      <a:pt x="195" y="77"/>
                      <a:pt x="195" y="77"/>
                    </a:cubicBezTo>
                    <a:cubicBezTo>
                      <a:pt x="195" y="77"/>
                      <a:pt x="195" y="77"/>
                      <a:pt x="195" y="77"/>
                    </a:cubicBezTo>
                    <a:cubicBezTo>
                      <a:pt x="195" y="77"/>
                      <a:pt x="195" y="77"/>
                      <a:pt x="196" y="77"/>
                    </a:cubicBezTo>
                    <a:cubicBezTo>
                      <a:pt x="196" y="77"/>
                      <a:pt x="196" y="77"/>
                      <a:pt x="196" y="77"/>
                    </a:cubicBezTo>
                    <a:cubicBezTo>
                      <a:pt x="195" y="77"/>
                      <a:pt x="195" y="77"/>
                      <a:pt x="195" y="77"/>
                    </a:cubicBezTo>
                    <a:close/>
                    <a:moveTo>
                      <a:pt x="196" y="77"/>
                    </a:moveTo>
                    <a:cubicBezTo>
                      <a:pt x="196" y="77"/>
                      <a:pt x="196" y="77"/>
                      <a:pt x="196" y="77"/>
                    </a:cubicBezTo>
                    <a:cubicBezTo>
                      <a:pt x="196" y="77"/>
                      <a:pt x="196" y="77"/>
                      <a:pt x="196" y="77"/>
                    </a:cubicBezTo>
                    <a:close/>
                    <a:moveTo>
                      <a:pt x="207" y="83"/>
                    </a:moveTo>
                    <a:cubicBezTo>
                      <a:pt x="207" y="83"/>
                      <a:pt x="207" y="83"/>
                      <a:pt x="207" y="83"/>
                    </a:cubicBezTo>
                    <a:cubicBezTo>
                      <a:pt x="207" y="83"/>
                      <a:pt x="207" y="83"/>
                      <a:pt x="207" y="83"/>
                    </a:cubicBezTo>
                    <a:cubicBezTo>
                      <a:pt x="206" y="83"/>
                      <a:pt x="206" y="83"/>
                      <a:pt x="206" y="83"/>
                    </a:cubicBezTo>
                    <a:cubicBezTo>
                      <a:pt x="206" y="83"/>
                      <a:pt x="206" y="83"/>
                      <a:pt x="207" y="83"/>
                    </a:cubicBezTo>
                    <a:cubicBezTo>
                      <a:pt x="207" y="83"/>
                      <a:pt x="207" y="83"/>
                      <a:pt x="207" y="83"/>
                    </a:cubicBezTo>
                    <a:close/>
                    <a:moveTo>
                      <a:pt x="98" y="17"/>
                    </a:moveTo>
                    <a:cubicBezTo>
                      <a:pt x="98" y="17"/>
                      <a:pt x="98" y="18"/>
                      <a:pt x="98" y="17"/>
                    </a:cubicBezTo>
                    <a:cubicBezTo>
                      <a:pt x="98" y="17"/>
                      <a:pt x="98" y="17"/>
                      <a:pt x="98" y="17"/>
                    </a:cubicBezTo>
                    <a:cubicBezTo>
                      <a:pt x="98" y="17"/>
                      <a:pt x="98" y="17"/>
                      <a:pt x="98" y="17"/>
                    </a:cubicBezTo>
                    <a:cubicBezTo>
                      <a:pt x="98" y="17"/>
                      <a:pt x="98" y="17"/>
                      <a:pt x="98" y="17"/>
                    </a:cubicBezTo>
                    <a:cubicBezTo>
                      <a:pt x="98" y="17"/>
                      <a:pt x="98" y="17"/>
                      <a:pt x="98" y="17"/>
                    </a:cubicBezTo>
                    <a:cubicBezTo>
                      <a:pt x="98" y="17"/>
                      <a:pt x="98" y="17"/>
                      <a:pt x="98" y="17"/>
                    </a:cubicBezTo>
                    <a:close/>
                    <a:moveTo>
                      <a:pt x="46" y="55"/>
                    </a:moveTo>
                    <a:cubicBezTo>
                      <a:pt x="46" y="55"/>
                      <a:pt x="46" y="55"/>
                      <a:pt x="46" y="55"/>
                    </a:cubicBezTo>
                    <a:cubicBezTo>
                      <a:pt x="46" y="56"/>
                      <a:pt x="46" y="56"/>
                      <a:pt x="46" y="56"/>
                    </a:cubicBezTo>
                    <a:cubicBezTo>
                      <a:pt x="46" y="56"/>
                      <a:pt x="46" y="56"/>
                      <a:pt x="46" y="56"/>
                    </a:cubicBezTo>
                    <a:cubicBezTo>
                      <a:pt x="46" y="56"/>
                      <a:pt x="46" y="56"/>
                      <a:pt x="46" y="56"/>
                    </a:cubicBezTo>
                    <a:cubicBezTo>
                      <a:pt x="46" y="56"/>
                      <a:pt x="46" y="56"/>
                      <a:pt x="46" y="56"/>
                    </a:cubicBezTo>
                    <a:cubicBezTo>
                      <a:pt x="46" y="56"/>
                      <a:pt x="46" y="56"/>
                      <a:pt x="46" y="56"/>
                    </a:cubicBezTo>
                    <a:cubicBezTo>
                      <a:pt x="46" y="56"/>
                      <a:pt x="46" y="56"/>
                      <a:pt x="46" y="56"/>
                    </a:cubicBezTo>
                    <a:cubicBezTo>
                      <a:pt x="46" y="56"/>
                      <a:pt x="46" y="55"/>
                      <a:pt x="46" y="55"/>
                    </a:cubicBezTo>
                    <a:close/>
                    <a:moveTo>
                      <a:pt x="45" y="56"/>
                    </a:moveTo>
                    <a:cubicBezTo>
                      <a:pt x="45" y="56"/>
                      <a:pt x="45" y="56"/>
                      <a:pt x="45" y="56"/>
                    </a:cubicBezTo>
                    <a:cubicBezTo>
                      <a:pt x="45" y="56"/>
                      <a:pt x="45" y="56"/>
                      <a:pt x="45" y="56"/>
                    </a:cubicBezTo>
                    <a:close/>
                    <a:moveTo>
                      <a:pt x="41" y="60"/>
                    </a:moveTo>
                    <a:cubicBezTo>
                      <a:pt x="41" y="60"/>
                      <a:pt x="41" y="60"/>
                      <a:pt x="41" y="60"/>
                    </a:cubicBezTo>
                    <a:cubicBezTo>
                      <a:pt x="41" y="60"/>
                      <a:pt x="41" y="60"/>
                      <a:pt x="41" y="60"/>
                    </a:cubicBezTo>
                    <a:cubicBezTo>
                      <a:pt x="41" y="60"/>
                      <a:pt x="41" y="60"/>
                      <a:pt x="41" y="60"/>
                    </a:cubicBezTo>
                    <a:cubicBezTo>
                      <a:pt x="41" y="60"/>
                      <a:pt x="41" y="60"/>
                      <a:pt x="41" y="60"/>
                    </a:cubicBezTo>
                    <a:close/>
                    <a:moveTo>
                      <a:pt x="42" y="60"/>
                    </a:moveTo>
                    <a:cubicBezTo>
                      <a:pt x="42" y="60"/>
                      <a:pt x="42" y="60"/>
                      <a:pt x="42" y="61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lose/>
                    <a:moveTo>
                      <a:pt x="47" y="60"/>
                    </a:moveTo>
                    <a:cubicBezTo>
                      <a:pt x="47" y="60"/>
                      <a:pt x="47" y="60"/>
                      <a:pt x="47" y="60"/>
                    </a:cubicBezTo>
                    <a:cubicBezTo>
                      <a:pt x="47" y="60"/>
                      <a:pt x="47" y="60"/>
                      <a:pt x="47" y="61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7" y="60"/>
                      <a:pt x="47" y="60"/>
                      <a:pt x="47" y="60"/>
                    </a:cubicBezTo>
                    <a:cubicBezTo>
                      <a:pt x="47" y="60"/>
                      <a:pt x="47" y="60"/>
                      <a:pt x="47" y="60"/>
                    </a:cubicBezTo>
                    <a:close/>
                    <a:moveTo>
                      <a:pt x="160" y="63"/>
                    </a:moveTo>
                    <a:cubicBezTo>
                      <a:pt x="160" y="63"/>
                      <a:pt x="160" y="63"/>
                      <a:pt x="160" y="63"/>
                    </a:cubicBezTo>
                    <a:cubicBezTo>
                      <a:pt x="160" y="62"/>
                      <a:pt x="160" y="62"/>
                      <a:pt x="160" y="62"/>
                    </a:cubicBezTo>
                    <a:cubicBezTo>
                      <a:pt x="160" y="62"/>
                      <a:pt x="160" y="62"/>
                      <a:pt x="160" y="62"/>
                    </a:cubicBezTo>
                    <a:cubicBezTo>
                      <a:pt x="160" y="62"/>
                      <a:pt x="160" y="62"/>
                      <a:pt x="160" y="63"/>
                    </a:cubicBezTo>
                    <a:close/>
                    <a:moveTo>
                      <a:pt x="155" y="65"/>
                    </a:moveTo>
                    <a:cubicBezTo>
                      <a:pt x="155" y="65"/>
                      <a:pt x="156" y="65"/>
                      <a:pt x="156" y="65"/>
                    </a:cubicBezTo>
                    <a:cubicBezTo>
                      <a:pt x="156" y="65"/>
                      <a:pt x="156" y="65"/>
                      <a:pt x="156" y="64"/>
                    </a:cubicBezTo>
                    <a:cubicBezTo>
                      <a:pt x="156" y="64"/>
                      <a:pt x="155" y="64"/>
                      <a:pt x="155" y="64"/>
                    </a:cubicBezTo>
                    <a:cubicBezTo>
                      <a:pt x="155" y="64"/>
                      <a:pt x="155" y="65"/>
                      <a:pt x="155" y="65"/>
                    </a:cubicBezTo>
                    <a:close/>
                    <a:moveTo>
                      <a:pt x="175" y="65"/>
                    </a:moveTo>
                    <a:cubicBezTo>
                      <a:pt x="175" y="65"/>
                      <a:pt x="175" y="65"/>
                      <a:pt x="175" y="65"/>
                    </a:cubicBezTo>
                    <a:cubicBezTo>
                      <a:pt x="175" y="65"/>
                      <a:pt x="175" y="65"/>
                      <a:pt x="175" y="65"/>
                    </a:cubicBezTo>
                    <a:cubicBezTo>
                      <a:pt x="175" y="65"/>
                      <a:pt x="175" y="65"/>
                      <a:pt x="175" y="65"/>
                    </a:cubicBezTo>
                    <a:close/>
                    <a:moveTo>
                      <a:pt x="158" y="68"/>
                    </a:moveTo>
                    <a:cubicBezTo>
                      <a:pt x="158" y="68"/>
                      <a:pt x="158" y="68"/>
                      <a:pt x="158" y="68"/>
                    </a:cubicBezTo>
                    <a:cubicBezTo>
                      <a:pt x="158" y="68"/>
                      <a:pt x="158" y="68"/>
                      <a:pt x="158" y="68"/>
                    </a:cubicBezTo>
                    <a:cubicBezTo>
                      <a:pt x="158" y="68"/>
                      <a:pt x="158" y="68"/>
                      <a:pt x="158" y="69"/>
                    </a:cubicBezTo>
                    <a:cubicBezTo>
                      <a:pt x="158" y="69"/>
                      <a:pt x="158" y="69"/>
                      <a:pt x="158" y="69"/>
                    </a:cubicBezTo>
                    <a:cubicBezTo>
                      <a:pt x="158" y="69"/>
                      <a:pt x="158" y="69"/>
                      <a:pt x="158" y="69"/>
                    </a:cubicBezTo>
                    <a:cubicBezTo>
                      <a:pt x="158" y="68"/>
                      <a:pt x="158" y="68"/>
                      <a:pt x="158" y="68"/>
                    </a:cubicBezTo>
                    <a:close/>
                    <a:moveTo>
                      <a:pt x="179" y="76"/>
                    </a:moveTo>
                    <a:cubicBezTo>
                      <a:pt x="179" y="76"/>
                      <a:pt x="179" y="76"/>
                      <a:pt x="179" y="76"/>
                    </a:cubicBezTo>
                    <a:cubicBezTo>
                      <a:pt x="179" y="76"/>
                      <a:pt x="179" y="77"/>
                      <a:pt x="179" y="77"/>
                    </a:cubicBezTo>
                    <a:cubicBezTo>
                      <a:pt x="179" y="77"/>
                      <a:pt x="179" y="77"/>
                      <a:pt x="179" y="77"/>
                    </a:cubicBezTo>
                    <a:cubicBezTo>
                      <a:pt x="179" y="77"/>
                      <a:pt x="179" y="77"/>
                      <a:pt x="179" y="77"/>
                    </a:cubicBezTo>
                    <a:cubicBezTo>
                      <a:pt x="179" y="77"/>
                      <a:pt x="179" y="77"/>
                      <a:pt x="179" y="77"/>
                    </a:cubicBezTo>
                    <a:cubicBezTo>
                      <a:pt x="179" y="77"/>
                      <a:pt x="179" y="77"/>
                      <a:pt x="179" y="76"/>
                    </a:cubicBezTo>
                    <a:close/>
                    <a:moveTo>
                      <a:pt x="196" y="72"/>
                    </a:moveTo>
                    <a:cubicBezTo>
                      <a:pt x="196" y="72"/>
                      <a:pt x="196" y="72"/>
                      <a:pt x="196" y="72"/>
                    </a:cubicBezTo>
                    <a:cubicBezTo>
                      <a:pt x="196" y="72"/>
                      <a:pt x="196" y="72"/>
                      <a:pt x="196" y="72"/>
                    </a:cubicBezTo>
                    <a:cubicBezTo>
                      <a:pt x="196" y="72"/>
                      <a:pt x="196" y="72"/>
                      <a:pt x="196" y="72"/>
                    </a:cubicBezTo>
                    <a:cubicBezTo>
                      <a:pt x="196" y="72"/>
                      <a:pt x="196" y="72"/>
                      <a:pt x="196" y="72"/>
                    </a:cubicBezTo>
                    <a:close/>
                    <a:moveTo>
                      <a:pt x="197" y="73"/>
                    </a:moveTo>
                    <a:cubicBezTo>
                      <a:pt x="197" y="73"/>
                      <a:pt x="197" y="73"/>
                      <a:pt x="197" y="72"/>
                    </a:cubicBezTo>
                    <a:cubicBezTo>
                      <a:pt x="197" y="72"/>
                      <a:pt x="197" y="72"/>
                      <a:pt x="197" y="72"/>
                    </a:cubicBezTo>
                    <a:cubicBezTo>
                      <a:pt x="197" y="72"/>
                      <a:pt x="197" y="73"/>
                      <a:pt x="197" y="73"/>
                    </a:cubicBezTo>
                    <a:cubicBezTo>
                      <a:pt x="197" y="73"/>
                      <a:pt x="197" y="73"/>
                      <a:pt x="197" y="73"/>
                    </a:cubicBezTo>
                    <a:close/>
                    <a:moveTo>
                      <a:pt x="172" y="64"/>
                    </a:moveTo>
                    <a:cubicBezTo>
                      <a:pt x="172" y="64"/>
                      <a:pt x="172" y="64"/>
                      <a:pt x="172" y="64"/>
                    </a:cubicBezTo>
                    <a:cubicBezTo>
                      <a:pt x="172" y="64"/>
                      <a:pt x="172" y="64"/>
                      <a:pt x="172" y="64"/>
                    </a:cubicBezTo>
                    <a:cubicBezTo>
                      <a:pt x="172" y="64"/>
                      <a:pt x="172" y="64"/>
                      <a:pt x="172" y="64"/>
                    </a:cubicBezTo>
                    <a:close/>
                    <a:moveTo>
                      <a:pt x="193" y="74"/>
                    </a:moveTo>
                    <a:cubicBezTo>
                      <a:pt x="193" y="74"/>
                      <a:pt x="193" y="74"/>
                      <a:pt x="193" y="74"/>
                    </a:cubicBezTo>
                    <a:cubicBezTo>
                      <a:pt x="193" y="74"/>
                      <a:pt x="193" y="74"/>
                      <a:pt x="193" y="74"/>
                    </a:cubicBezTo>
                    <a:cubicBezTo>
                      <a:pt x="193" y="74"/>
                      <a:pt x="193" y="74"/>
                      <a:pt x="193" y="74"/>
                    </a:cubicBezTo>
                    <a:close/>
                    <a:moveTo>
                      <a:pt x="41" y="53"/>
                    </a:moveTo>
                    <a:cubicBezTo>
                      <a:pt x="41" y="53"/>
                      <a:pt x="41" y="53"/>
                      <a:pt x="41" y="53"/>
                    </a:cubicBezTo>
                    <a:cubicBezTo>
                      <a:pt x="41" y="53"/>
                      <a:pt x="41" y="53"/>
                      <a:pt x="40" y="53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41" y="53"/>
                      <a:pt x="41" y="53"/>
                      <a:pt x="41" y="53"/>
                    </a:cubicBezTo>
                    <a:cubicBezTo>
                      <a:pt x="41" y="53"/>
                      <a:pt x="41" y="53"/>
                      <a:pt x="41" y="53"/>
                    </a:cubicBezTo>
                    <a:cubicBezTo>
                      <a:pt x="41" y="53"/>
                      <a:pt x="41" y="53"/>
                      <a:pt x="41" y="53"/>
                    </a:cubicBezTo>
                    <a:close/>
                    <a:moveTo>
                      <a:pt x="184" y="71"/>
                    </a:moveTo>
                    <a:cubicBezTo>
                      <a:pt x="184" y="71"/>
                      <a:pt x="184" y="71"/>
                      <a:pt x="184" y="71"/>
                    </a:cubicBezTo>
                    <a:cubicBezTo>
                      <a:pt x="184" y="71"/>
                      <a:pt x="184" y="71"/>
                      <a:pt x="184" y="71"/>
                    </a:cubicBezTo>
                    <a:cubicBezTo>
                      <a:pt x="184" y="71"/>
                      <a:pt x="184" y="71"/>
                      <a:pt x="184" y="71"/>
                    </a:cubicBezTo>
                    <a:cubicBezTo>
                      <a:pt x="185" y="71"/>
                      <a:pt x="185" y="71"/>
                      <a:pt x="184" y="71"/>
                    </a:cubicBezTo>
                    <a:cubicBezTo>
                      <a:pt x="184" y="71"/>
                      <a:pt x="184" y="71"/>
                      <a:pt x="184" y="71"/>
                    </a:cubicBezTo>
                    <a:close/>
                    <a:moveTo>
                      <a:pt x="126" y="60"/>
                    </a:moveTo>
                    <a:cubicBezTo>
                      <a:pt x="126" y="60"/>
                      <a:pt x="126" y="60"/>
                      <a:pt x="126" y="60"/>
                    </a:cubicBezTo>
                    <a:cubicBezTo>
                      <a:pt x="126" y="60"/>
                      <a:pt x="126" y="60"/>
                      <a:pt x="126" y="60"/>
                    </a:cubicBezTo>
                    <a:cubicBezTo>
                      <a:pt x="126" y="60"/>
                      <a:pt x="126" y="60"/>
                      <a:pt x="126" y="60"/>
                    </a:cubicBezTo>
                    <a:close/>
                    <a:moveTo>
                      <a:pt x="195" y="71"/>
                    </a:moveTo>
                    <a:cubicBezTo>
                      <a:pt x="195" y="71"/>
                      <a:pt x="195" y="71"/>
                      <a:pt x="195" y="71"/>
                    </a:cubicBezTo>
                    <a:cubicBezTo>
                      <a:pt x="195" y="71"/>
                      <a:pt x="195" y="71"/>
                      <a:pt x="195" y="71"/>
                    </a:cubicBezTo>
                    <a:cubicBezTo>
                      <a:pt x="195" y="71"/>
                      <a:pt x="195" y="71"/>
                      <a:pt x="195" y="71"/>
                    </a:cubicBezTo>
                    <a:close/>
                    <a:moveTo>
                      <a:pt x="174" y="55"/>
                    </a:moveTo>
                    <a:cubicBezTo>
                      <a:pt x="174" y="55"/>
                      <a:pt x="174" y="55"/>
                      <a:pt x="174" y="55"/>
                    </a:cubicBezTo>
                    <a:cubicBezTo>
                      <a:pt x="174" y="55"/>
                      <a:pt x="174" y="55"/>
                      <a:pt x="174" y="55"/>
                    </a:cubicBezTo>
                    <a:cubicBezTo>
                      <a:pt x="174" y="55"/>
                      <a:pt x="174" y="55"/>
                      <a:pt x="174" y="55"/>
                    </a:cubicBezTo>
                    <a:cubicBezTo>
                      <a:pt x="174" y="55"/>
                      <a:pt x="174" y="55"/>
                      <a:pt x="174" y="55"/>
                    </a:cubicBezTo>
                    <a:cubicBezTo>
                      <a:pt x="174" y="55"/>
                      <a:pt x="174" y="55"/>
                      <a:pt x="174" y="55"/>
                    </a:cubicBezTo>
                    <a:close/>
                    <a:moveTo>
                      <a:pt x="164" y="67"/>
                    </a:moveTo>
                    <a:cubicBezTo>
                      <a:pt x="164" y="67"/>
                      <a:pt x="164" y="67"/>
                      <a:pt x="164" y="67"/>
                    </a:cubicBezTo>
                    <a:cubicBezTo>
                      <a:pt x="164" y="67"/>
                      <a:pt x="164" y="68"/>
                      <a:pt x="164" y="68"/>
                    </a:cubicBezTo>
                    <a:cubicBezTo>
                      <a:pt x="164" y="68"/>
                      <a:pt x="164" y="67"/>
                      <a:pt x="164" y="67"/>
                    </a:cubicBezTo>
                    <a:close/>
                    <a:moveTo>
                      <a:pt x="164" y="68"/>
                    </a:moveTo>
                    <a:cubicBezTo>
                      <a:pt x="164" y="68"/>
                      <a:pt x="164" y="68"/>
                      <a:pt x="164" y="68"/>
                    </a:cubicBezTo>
                    <a:cubicBezTo>
                      <a:pt x="164" y="68"/>
                      <a:pt x="164" y="68"/>
                      <a:pt x="164" y="68"/>
                    </a:cubicBezTo>
                    <a:cubicBezTo>
                      <a:pt x="164" y="68"/>
                      <a:pt x="164" y="68"/>
                      <a:pt x="164" y="68"/>
                    </a:cubicBezTo>
                    <a:close/>
                    <a:moveTo>
                      <a:pt x="166" y="68"/>
                    </a:moveTo>
                    <a:cubicBezTo>
                      <a:pt x="166" y="68"/>
                      <a:pt x="166" y="68"/>
                      <a:pt x="166" y="68"/>
                    </a:cubicBezTo>
                    <a:cubicBezTo>
                      <a:pt x="166" y="68"/>
                      <a:pt x="166" y="68"/>
                      <a:pt x="166" y="68"/>
                    </a:cubicBezTo>
                    <a:cubicBezTo>
                      <a:pt x="166" y="68"/>
                      <a:pt x="166" y="68"/>
                      <a:pt x="166" y="68"/>
                    </a:cubicBezTo>
                    <a:cubicBezTo>
                      <a:pt x="166" y="68"/>
                      <a:pt x="166" y="68"/>
                      <a:pt x="166" y="68"/>
                    </a:cubicBezTo>
                    <a:cubicBezTo>
                      <a:pt x="166" y="68"/>
                      <a:pt x="166" y="68"/>
                      <a:pt x="166" y="68"/>
                    </a:cubicBezTo>
                    <a:cubicBezTo>
                      <a:pt x="166" y="68"/>
                      <a:pt x="166" y="68"/>
                      <a:pt x="166" y="68"/>
                    </a:cubicBezTo>
                    <a:close/>
                    <a:moveTo>
                      <a:pt x="163" y="68"/>
                    </a:moveTo>
                    <a:cubicBezTo>
                      <a:pt x="163" y="68"/>
                      <a:pt x="163" y="68"/>
                      <a:pt x="163" y="68"/>
                    </a:cubicBezTo>
                    <a:cubicBezTo>
                      <a:pt x="163" y="68"/>
                      <a:pt x="163" y="68"/>
                      <a:pt x="163" y="68"/>
                    </a:cubicBezTo>
                    <a:cubicBezTo>
                      <a:pt x="163" y="68"/>
                      <a:pt x="163" y="68"/>
                      <a:pt x="163" y="68"/>
                    </a:cubicBezTo>
                    <a:cubicBezTo>
                      <a:pt x="163" y="68"/>
                      <a:pt x="163" y="68"/>
                      <a:pt x="163" y="68"/>
                    </a:cubicBezTo>
                    <a:cubicBezTo>
                      <a:pt x="163" y="68"/>
                      <a:pt x="163" y="68"/>
                      <a:pt x="163" y="68"/>
                    </a:cubicBezTo>
                    <a:close/>
                    <a:moveTo>
                      <a:pt x="180" y="76"/>
                    </a:moveTo>
                    <a:cubicBezTo>
                      <a:pt x="180" y="76"/>
                      <a:pt x="180" y="76"/>
                      <a:pt x="180" y="76"/>
                    </a:cubicBezTo>
                    <a:cubicBezTo>
                      <a:pt x="180" y="76"/>
                      <a:pt x="180" y="76"/>
                      <a:pt x="180" y="76"/>
                    </a:cubicBezTo>
                    <a:cubicBezTo>
                      <a:pt x="180" y="76"/>
                      <a:pt x="180" y="76"/>
                      <a:pt x="180" y="76"/>
                    </a:cubicBezTo>
                    <a:cubicBezTo>
                      <a:pt x="180" y="76"/>
                      <a:pt x="180" y="76"/>
                      <a:pt x="180" y="76"/>
                    </a:cubicBezTo>
                    <a:cubicBezTo>
                      <a:pt x="180" y="76"/>
                      <a:pt x="180" y="76"/>
                      <a:pt x="180" y="76"/>
                    </a:cubicBezTo>
                    <a:cubicBezTo>
                      <a:pt x="180" y="76"/>
                      <a:pt x="180" y="76"/>
                      <a:pt x="180" y="76"/>
                    </a:cubicBezTo>
                    <a:close/>
                    <a:moveTo>
                      <a:pt x="12" y="44"/>
                    </a:move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lose/>
                    <a:moveTo>
                      <a:pt x="44" y="40"/>
                    </a:moveTo>
                    <a:cubicBezTo>
                      <a:pt x="44" y="40"/>
                      <a:pt x="44" y="40"/>
                      <a:pt x="44" y="40"/>
                    </a:cubicBezTo>
                    <a:cubicBezTo>
                      <a:pt x="44" y="40"/>
                      <a:pt x="44" y="40"/>
                      <a:pt x="44" y="40"/>
                    </a:cubicBezTo>
                    <a:cubicBezTo>
                      <a:pt x="44" y="40"/>
                      <a:pt x="44" y="40"/>
                      <a:pt x="44" y="40"/>
                    </a:cubicBezTo>
                    <a:close/>
                    <a:moveTo>
                      <a:pt x="206" y="81"/>
                    </a:moveTo>
                    <a:cubicBezTo>
                      <a:pt x="206" y="82"/>
                      <a:pt x="206" y="81"/>
                      <a:pt x="206" y="81"/>
                    </a:cubicBezTo>
                    <a:cubicBezTo>
                      <a:pt x="206" y="81"/>
                      <a:pt x="206" y="81"/>
                      <a:pt x="206" y="81"/>
                    </a:cubicBezTo>
                    <a:cubicBezTo>
                      <a:pt x="206" y="81"/>
                      <a:pt x="206" y="81"/>
                      <a:pt x="206" y="81"/>
                    </a:cubicBezTo>
                    <a:cubicBezTo>
                      <a:pt x="206" y="81"/>
                      <a:pt x="206" y="81"/>
                      <a:pt x="206" y="81"/>
                    </a:cubicBezTo>
                    <a:close/>
                    <a:moveTo>
                      <a:pt x="200" y="85"/>
                    </a:moveTo>
                    <a:cubicBezTo>
                      <a:pt x="200" y="85"/>
                      <a:pt x="200" y="85"/>
                      <a:pt x="200" y="85"/>
                    </a:cubicBezTo>
                    <a:cubicBezTo>
                      <a:pt x="200" y="85"/>
                      <a:pt x="200" y="85"/>
                      <a:pt x="200" y="85"/>
                    </a:cubicBezTo>
                    <a:close/>
                    <a:moveTo>
                      <a:pt x="205" y="88"/>
                    </a:moveTo>
                    <a:cubicBezTo>
                      <a:pt x="205" y="88"/>
                      <a:pt x="205" y="88"/>
                      <a:pt x="205" y="88"/>
                    </a:cubicBezTo>
                    <a:cubicBezTo>
                      <a:pt x="205" y="88"/>
                      <a:pt x="205" y="88"/>
                      <a:pt x="205" y="88"/>
                    </a:cubicBezTo>
                    <a:cubicBezTo>
                      <a:pt x="205" y="88"/>
                      <a:pt x="205" y="88"/>
                      <a:pt x="205" y="88"/>
                    </a:cubicBezTo>
                    <a:cubicBezTo>
                      <a:pt x="205" y="88"/>
                      <a:pt x="205" y="88"/>
                      <a:pt x="205" y="88"/>
                    </a:cubicBezTo>
                    <a:close/>
                    <a:moveTo>
                      <a:pt x="45" y="61"/>
                    </a:moveTo>
                    <a:cubicBezTo>
                      <a:pt x="45" y="61"/>
                      <a:pt x="45" y="61"/>
                      <a:pt x="45" y="61"/>
                    </a:cubicBezTo>
                    <a:cubicBezTo>
                      <a:pt x="45" y="61"/>
                      <a:pt x="45" y="61"/>
                      <a:pt x="45" y="61"/>
                    </a:cubicBezTo>
                    <a:cubicBezTo>
                      <a:pt x="45" y="61"/>
                      <a:pt x="45" y="61"/>
                      <a:pt x="45" y="61"/>
                    </a:cubicBezTo>
                    <a:cubicBezTo>
                      <a:pt x="45" y="61"/>
                      <a:pt x="45" y="61"/>
                      <a:pt x="45" y="61"/>
                    </a:cubicBezTo>
                    <a:cubicBezTo>
                      <a:pt x="45" y="61"/>
                      <a:pt x="45" y="61"/>
                      <a:pt x="45" y="61"/>
                    </a:cubicBezTo>
                    <a:cubicBezTo>
                      <a:pt x="45" y="61"/>
                      <a:pt x="45" y="61"/>
                      <a:pt x="45" y="61"/>
                    </a:cubicBezTo>
                    <a:cubicBezTo>
                      <a:pt x="45" y="61"/>
                      <a:pt x="45" y="61"/>
                      <a:pt x="45" y="61"/>
                    </a:cubicBezTo>
                    <a:close/>
                    <a:moveTo>
                      <a:pt x="179" y="76"/>
                    </a:moveTo>
                    <a:cubicBezTo>
                      <a:pt x="179" y="76"/>
                      <a:pt x="179" y="76"/>
                      <a:pt x="179" y="76"/>
                    </a:cubicBezTo>
                    <a:cubicBezTo>
                      <a:pt x="179" y="76"/>
                      <a:pt x="179" y="76"/>
                      <a:pt x="179" y="76"/>
                    </a:cubicBezTo>
                    <a:cubicBezTo>
                      <a:pt x="179" y="76"/>
                      <a:pt x="179" y="76"/>
                      <a:pt x="179" y="76"/>
                    </a:cubicBezTo>
                    <a:cubicBezTo>
                      <a:pt x="179" y="76"/>
                      <a:pt x="179" y="76"/>
                      <a:pt x="179" y="76"/>
                    </a:cubicBezTo>
                    <a:close/>
                    <a:moveTo>
                      <a:pt x="41" y="53"/>
                    </a:moveTo>
                    <a:cubicBezTo>
                      <a:pt x="41" y="53"/>
                      <a:pt x="41" y="53"/>
                      <a:pt x="41" y="53"/>
                    </a:cubicBezTo>
                    <a:cubicBezTo>
                      <a:pt x="41" y="53"/>
                      <a:pt x="41" y="53"/>
                      <a:pt x="41" y="53"/>
                    </a:cubicBezTo>
                    <a:cubicBezTo>
                      <a:pt x="41" y="53"/>
                      <a:pt x="41" y="53"/>
                      <a:pt x="41" y="53"/>
                    </a:cubicBezTo>
                    <a:cubicBezTo>
                      <a:pt x="41" y="53"/>
                      <a:pt x="41" y="53"/>
                      <a:pt x="41" y="53"/>
                    </a:cubicBezTo>
                    <a:close/>
                    <a:moveTo>
                      <a:pt x="41" y="24"/>
                    </a:moveTo>
                    <a:cubicBezTo>
                      <a:pt x="42" y="24"/>
                      <a:pt x="42" y="24"/>
                      <a:pt x="42" y="24"/>
                    </a:cubicBezTo>
                    <a:cubicBezTo>
                      <a:pt x="41" y="24"/>
                      <a:pt x="41" y="24"/>
                      <a:pt x="41" y="24"/>
                    </a:cubicBezTo>
                    <a:close/>
                    <a:moveTo>
                      <a:pt x="41" y="29"/>
                    </a:move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1" y="29"/>
                      <a:pt x="41" y="29"/>
                      <a:pt x="41" y="29"/>
                    </a:cubicBezTo>
                    <a:close/>
                    <a:moveTo>
                      <a:pt x="43" y="24"/>
                    </a:move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5"/>
                      <a:pt x="43" y="24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lose/>
                    <a:moveTo>
                      <a:pt x="45" y="18"/>
                    </a:moveTo>
                    <a:cubicBezTo>
                      <a:pt x="45" y="18"/>
                      <a:pt x="46" y="18"/>
                      <a:pt x="46" y="18"/>
                    </a:cubicBezTo>
                    <a:cubicBezTo>
                      <a:pt x="45" y="18"/>
                      <a:pt x="45" y="18"/>
                      <a:pt x="45" y="18"/>
                    </a:cubicBezTo>
                    <a:cubicBezTo>
                      <a:pt x="45" y="18"/>
                      <a:pt x="45" y="19"/>
                      <a:pt x="45" y="19"/>
                    </a:cubicBezTo>
                    <a:cubicBezTo>
                      <a:pt x="45" y="19"/>
                      <a:pt x="45" y="19"/>
                      <a:pt x="45" y="18"/>
                    </a:cubicBezTo>
                    <a:close/>
                    <a:moveTo>
                      <a:pt x="44" y="23"/>
                    </a:moveTo>
                    <a:cubicBezTo>
                      <a:pt x="44" y="23"/>
                      <a:pt x="44" y="23"/>
                      <a:pt x="44" y="23"/>
                    </a:cubicBezTo>
                    <a:cubicBezTo>
                      <a:pt x="44" y="24"/>
                      <a:pt x="44" y="24"/>
                      <a:pt x="44" y="24"/>
                    </a:cubicBezTo>
                    <a:cubicBezTo>
                      <a:pt x="44" y="23"/>
                      <a:pt x="44" y="23"/>
                      <a:pt x="44" y="23"/>
                    </a:cubicBezTo>
                    <a:close/>
                    <a:moveTo>
                      <a:pt x="45" y="23"/>
                    </a:moveTo>
                    <a:cubicBezTo>
                      <a:pt x="45" y="23"/>
                      <a:pt x="45" y="23"/>
                      <a:pt x="44" y="23"/>
                    </a:cubicBezTo>
                    <a:cubicBezTo>
                      <a:pt x="44" y="23"/>
                      <a:pt x="44" y="23"/>
                      <a:pt x="45" y="23"/>
                    </a:cubicBezTo>
                    <a:close/>
                    <a:moveTo>
                      <a:pt x="48" y="26"/>
                    </a:moveTo>
                    <a:cubicBezTo>
                      <a:pt x="48" y="26"/>
                      <a:pt x="48" y="26"/>
                      <a:pt x="48" y="26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48" y="26"/>
                      <a:pt x="48" y="26"/>
                      <a:pt x="48" y="26"/>
                    </a:cubicBezTo>
                    <a:close/>
                    <a:moveTo>
                      <a:pt x="44" y="23"/>
                    </a:moveTo>
                    <a:cubicBezTo>
                      <a:pt x="44" y="23"/>
                      <a:pt x="44" y="23"/>
                      <a:pt x="44" y="23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44" y="23"/>
                      <a:pt x="44" y="23"/>
                      <a:pt x="44" y="23"/>
                    </a:cubicBezTo>
                    <a:close/>
                    <a:moveTo>
                      <a:pt x="41" y="32"/>
                    </a:moveTo>
                    <a:cubicBezTo>
                      <a:pt x="41" y="32"/>
                      <a:pt x="41" y="32"/>
                      <a:pt x="41" y="32"/>
                    </a:cubicBezTo>
                    <a:cubicBezTo>
                      <a:pt x="41" y="32"/>
                      <a:pt x="41" y="32"/>
                      <a:pt x="41" y="32"/>
                    </a:cubicBezTo>
                    <a:cubicBezTo>
                      <a:pt x="41" y="32"/>
                      <a:pt x="41" y="32"/>
                      <a:pt x="41" y="32"/>
                    </a:cubicBezTo>
                    <a:cubicBezTo>
                      <a:pt x="41" y="32"/>
                      <a:pt x="41" y="32"/>
                      <a:pt x="41" y="32"/>
                    </a:cubicBezTo>
                    <a:close/>
                    <a:moveTo>
                      <a:pt x="42" y="12"/>
                    </a:moveTo>
                    <a:cubicBezTo>
                      <a:pt x="42" y="12"/>
                      <a:pt x="42" y="13"/>
                      <a:pt x="42" y="13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42" y="14"/>
                      <a:pt x="43" y="14"/>
                      <a:pt x="43" y="14"/>
                    </a:cubicBezTo>
                    <a:cubicBezTo>
                      <a:pt x="43" y="14"/>
                      <a:pt x="44" y="14"/>
                      <a:pt x="44" y="14"/>
                    </a:cubicBezTo>
                    <a:cubicBezTo>
                      <a:pt x="44" y="14"/>
                      <a:pt x="44" y="14"/>
                      <a:pt x="44" y="14"/>
                    </a:cubicBezTo>
                    <a:cubicBezTo>
                      <a:pt x="45" y="14"/>
                      <a:pt x="45" y="14"/>
                      <a:pt x="45" y="14"/>
                    </a:cubicBezTo>
                    <a:cubicBezTo>
                      <a:pt x="45" y="14"/>
                      <a:pt x="46" y="14"/>
                      <a:pt x="46" y="14"/>
                    </a:cubicBezTo>
                    <a:cubicBezTo>
                      <a:pt x="46" y="14"/>
                      <a:pt x="47" y="13"/>
                      <a:pt x="47" y="13"/>
                    </a:cubicBezTo>
                    <a:cubicBezTo>
                      <a:pt x="46" y="13"/>
                      <a:pt x="46" y="13"/>
                      <a:pt x="45" y="13"/>
                    </a:cubicBezTo>
                    <a:cubicBezTo>
                      <a:pt x="44" y="13"/>
                      <a:pt x="44" y="13"/>
                      <a:pt x="43" y="13"/>
                    </a:cubicBezTo>
                    <a:cubicBezTo>
                      <a:pt x="43" y="13"/>
                      <a:pt x="43" y="13"/>
                      <a:pt x="43" y="13"/>
                    </a:cubicBezTo>
                    <a:cubicBezTo>
                      <a:pt x="43" y="13"/>
                      <a:pt x="43" y="13"/>
                      <a:pt x="43" y="13"/>
                    </a:cubicBezTo>
                    <a:cubicBezTo>
                      <a:pt x="43" y="13"/>
                      <a:pt x="43" y="13"/>
                      <a:pt x="43" y="13"/>
                    </a:cubicBezTo>
                    <a:cubicBezTo>
                      <a:pt x="43" y="13"/>
                      <a:pt x="43" y="13"/>
                      <a:pt x="43" y="12"/>
                    </a:cubicBezTo>
                    <a:cubicBezTo>
                      <a:pt x="43" y="12"/>
                      <a:pt x="43" y="12"/>
                      <a:pt x="43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5" y="12"/>
                      <a:pt x="46" y="12"/>
                      <a:pt x="46" y="12"/>
                    </a:cubicBezTo>
                    <a:cubicBezTo>
                      <a:pt x="47" y="12"/>
                      <a:pt x="46" y="12"/>
                      <a:pt x="47" y="12"/>
                    </a:cubicBezTo>
                    <a:cubicBezTo>
                      <a:pt x="47" y="13"/>
                      <a:pt x="47" y="12"/>
                      <a:pt x="48" y="12"/>
                    </a:cubicBezTo>
                    <a:cubicBezTo>
                      <a:pt x="48" y="12"/>
                      <a:pt x="48" y="12"/>
                      <a:pt x="48" y="12"/>
                    </a:cubicBezTo>
                    <a:cubicBezTo>
                      <a:pt x="48" y="12"/>
                      <a:pt x="48" y="12"/>
                      <a:pt x="48" y="12"/>
                    </a:cubicBezTo>
                    <a:cubicBezTo>
                      <a:pt x="47" y="12"/>
                      <a:pt x="47" y="12"/>
                      <a:pt x="48" y="12"/>
                    </a:cubicBezTo>
                    <a:cubicBezTo>
                      <a:pt x="48" y="11"/>
                      <a:pt x="48" y="11"/>
                      <a:pt x="48" y="11"/>
                    </a:cubicBezTo>
                    <a:cubicBezTo>
                      <a:pt x="48" y="11"/>
                      <a:pt x="48" y="11"/>
                      <a:pt x="48" y="11"/>
                    </a:cubicBezTo>
                    <a:cubicBezTo>
                      <a:pt x="49" y="11"/>
                      <a:pt x="49" y="11"/>
                      <a:pt x="49" y="10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50" y="10"/>
                      <a:pt x="50" y="10"/>
                      <a:pt x="50" y="9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51" y="10"/>
                      <a:pt x="51" y="9"/>
                      <a:pt x="51" y="9"/>
                    </a:cubicBezTo>
                    <a:cubicBezTo>
                      <a:pt x="51" y="9"/>
                      <a:pt x="51" y="9"/>
                      <a:pt x="51" y="9"/>
                    </a:cubicBezTo>
                    <a:cubicBezTo>
                      <a:pt x="52" y="8"/>
                      <a:pt x="53" y="8"/>
                      <a:pt x="53" y="8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54" y="8"/>
                      <a:pt x="55" y="7"/>
                      <a:pt x="55" y="7"/>
                    </a:cubicBezTo>
                    <a:cubicBezTo>
                      <a:pt x="55" y="7"/>
                      <a:pt x="55" y="7"/>
                      <a:pt x="55" y="7"/>
                    </a:cubicBezTo>
                    <a:cubicBezTo>
                      <a:pt x="55" y="7"/>
                      <a:pt x="54" y="7"/>
                      <a:pt x="54" y="7"/>
                    </a:cubicBezTo>
                    <a:cubicBezTo>
                      <a:pt x="54" y="7"/>
                      <a:pt x="54" y="7"/>
                      <a:pt x="54" y="6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52" y="6"/>
                      <a:pt x="51" y="6"/>
                      <a:pt x="50" y="6"/>
                    </a:cubicBezTo>
                    <a:cubicBezTo>
                      <a:pt x="50" y="6"/>
                      <a:pt x="50" y="6"/>
                      <a:pt x="50" y="6"/>
                    </a:cubicBezTo>
                    <a:cubicBezTo>
                      <a:pt x="50" y="6"/>
                      <a:pt x="49" y="6"/>
                      <a:pt x="48" y="6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6"/>
                      <a:pt x="47" y="6"/>
                      <a:pt x="47" y="6"/>
                    </a:cubicBezTo>
                    <a:cubicBezTo>
                      <a:pt x="47" y="6"/>
                      <a:pt x="46" y="6"/>
                      <a:pt x="46" y="6"/>
                    </a:cubicBezTo>
                    <a:cubicBezTo>
                      <a:pt x="46" y="7"/>
                      <a:pt x="46" y="7"/>
                      <a:pt x="46" y="7"/>
                    </a:cubicBezTo>
                    <a:cubicBezTo>
                      <a:pt x="45" y="7"/>
                      <a:pt x="45" y="7"/>
                      <a:pt x="45" y="7"/>
                    </a:cubicBezTo>
                    <a:cubicBezTo>
                      <a:pt x="45" y="7"/>
                      <a:pt x="45" y="7"/>
                      <a:pt x="44" y="7"/>
                    </a:cubicBezTo>
                    <a:cubicBezTo>
                      <a:pt x="44" y="7"/>
                      <a:pt x="44" y="7"/>
                      <a:pt x="44" y="7"/>
                    </a:cubicBezTo>
                    <a:cubicBezTo>
                      <a:pt x="45" y="7"/>
                      <a:pt x="45" y="7"/>
                      <a:pt x="45" y="8"/>
                    </a:cubicBezTo>
                    <a:cubicBezTo>
                      <a:pt x="45" y="8"/>
                      <a:pt x="45" y="8"/>
                      <a:pt x="45" y="8"/>
                    </a:cubicBezTo>
                    <a:cubicBezTo>
                      <a:pt x="45" y="8"/>
                      <a:pt x="45" y="8"/>
                      <a:pt x="45" y="8"/>
                    </a:cubicBezTo>
                    <a:cubicBezTo>
                      <a:pt x="45" y="8"/>
                      <a:pt x="45" y="8"/>
                      <a:pt x="45" y="8"/>
                    </a:cubicBezTo>
                    <a:cubicBezTo>
                      <a:pt x="45" y="8"/>
                      <a:pt x="45" y="8"/>
                      <a:pt x="45" y="8"/>
                    </a:cubicBezTo>
                    <a:cubicBezTo>
                      <a:pt x="45" y="8"/>
                      <a:pt x="45" y="8"/>
                      <a:pt x="45" y="8"/>
                    </a:cubicBezTo>
                    <a:cubicBezTo>
                      <a:pt x="45" y="8"/>
                      <a:pt x="45" y="8"/>
                      <a:pt x="45" y="8"/>
                    </a:cubicBezTo>
                    <a:cubicBezTo>
                      <a:pt x="45" y="8"/>
                      <a:pt x="45" y="8"/>
                      <a:pt x="44" y="8"/>
                    </a:cubicBezTo>
                    <a:cubicBezTo>
                      <a:pt x="44" y="8"/>
                      <a:pt x="44" y="7"/>
                      <a:pt x="44" y="7"/>
                    </a:cubicBezTo>
                    <a:cubicBezTo>
                      <a:pt x="44" y="7"/>
                      <a:pt x="44" y="7"/>
                      <a:pt x="43" y="7"/>
                    </a:cubicBezTo>
                    <a:cubicBezTo>
                      <a:pt x="43" y="8"/>
                      <a:pt x="43" y="8"/>
                      <a:pt x="43" y="8"/>
                    </a:cubicBezTo>
                    <a:cubicBezTo>
                      <a:pt x="42" y="8"/>
                      <a:pt x="42" y="9"/>
                      <a:pt x="42" y="9"/>
                    </a:cubicBezTo>
                    <a:cubicBezTo>
                      <a:pt x="42" y="9"/>
                      <a:pt x="42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10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43" y="11"/>
                      <a:pt x="43" y="10"/>
                      <a:pt x="44" y="11"/>
                    </a:cubicBezTo>
                    <a:cubicBezTo>
                      <a:pt x="44" y="11"/>
                      <a:pt x="44" y="11"/>
                      <a:pt x="44" y="11"/>
                    </a:cubicBezTo>
                    <a:cubicBezTo>
                      <a:pt x="44" y="11"/>
                      <a:pt x="44" y="10"/>
                      <a:pt x="44" y="11"/>
                    </a:cubicBezTo>
                    <a:cubicBezTo>
                      <a:pt x="44" y="11"/>
                      <a:pt x="44" y="11"/>
                      <a:pt x="44" y="11"/>
                    </a:cubicBezTo>
                    <a:cubicBezTo>
                      <a:pt x="44" y="11"/>
                      <a:pt x="44" y="11"/>
                      <a:pt x="44" y="11"/>
                    </a:cubicBezTo>
                    <a:cubicBezTo>
                      <a:pt x="44" y="11"/>
                      <a:pt x="44" y="11"/>
                      <a:pt x="44" y="11"/>
                    </a:cubicBezTo>
                    <a:cubicBezTo>
                      <a:pt x="44" y="11"/>
                      <a:pt x="44" y="12"/>
                      <a:pt x="44" y="12"/>
                    </a:cubicBezTo>
                    <a:cubicBezTo>
                      <a:pt x="44" y="12"/>
                      <a:pt x="43" y="12"/>
                      <a:pt x="43" y="12"/>
                    </a:cubicBezTo>
                    <a:cubicBezTo>
                      <a:pt x="43" y="12"/>
                      <a:pt x="43" y="12"/>
                      <a:pt x="43" y="12"/>
                    </a:cubicBezTo>
                    <a:cubicBezTo>
                      <a:pt x="43" y="12"/>
                      <a:pt x="43" y="12"/>
                      <a:pt x="43" y="12"/>
                    </a:cubicBezTo>
                    <a:cubicBezTo>
                      <a:pt x="43" y="12"/>
                      <a:pt x="43" y="12"/>
                      <a:pt x="43" y="12"/>
                    </a:cubicBezTo>
                    <a:cubicBezTo>
                      <a:pt x="43" y="12"/>
                      <a:pt x="43" y="12"/>
                      <a:pt x="42" y="12"/>
                    </a:cubicBezTo>
                    <a:cubicBezTo>
                      <a:pt x="42" y="11"/>
                      <a:pt x="42" y="11"/>
                      <a:pt x="41" y="12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12"/>
                      <a:pt x="42" y="12"/>
                      <a:pt x="42" y="12"/>
                    </a:cubicBezTo>
                    <a:close/>
                    <a:moveTo>
                      <a:pt x="41" y="13"/>
                    </a:moveTo>
                    <a:cubicBezTo>
                      <a:pt x="41" y="13"/>
                      <a:pt x="41" y="13"/>
                      <a:pt x="41" y="13"/>
                    </a:cubicBezTo>
                    <a:cubicBezTo>
                      <a:pt x="41" y="13"/>
                      <a:pt x="42" y="13"/>
                      <a:pt x="41" y="13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41" y="13"/>
                      <a:pt x="40" y="13"/>
                      <a:pt x="40" y="13"/>
                    </a:cubicBezTo>
                    <a:cubicBezTo>
                      <a:pt x="40" y="13"/>
                      <a:pt x="41" y="13"/>
                      <a:pt x="41" y="13"/>
                    </a:cubicBezTo>
                    <a:close/>
                    <a:moveTo>
                      <a:pt x="44" y="11"/>
                    </a:moveTo>
                    <a:cubicBezTo>
                      <a:pt x="44" y="11"/>
                      <a:pt x="44" y="11"/>
                      <a:pt x="43" y="11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3" y="11"/>
                      <a:pt x="43" y="11"/>
                      <a:pt x="44" y="11"/>
                    </a:cubicBezTo>
                    <a:cubicBezTo>
                      <a:pt x="44" y="11"/>
                      <a:pt x="44" y="11"/>
                      <a:pt x="44" y="11"/>
                    </a:cubicBezTo>
                    <a:close/>
                    <a:moveTo>
                      <a:pt x="41" y="11"/>
                    </a:move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11"/>
                      <a:pt x="42" y="11"/>
                      <a:pt x="42" y="11"/>
                    </a:cubicBezTo>
                    <a:cubicBezTo>
                      <a:pt x="42" y="11"/>
                      <a:pt x="42" y="11"/>
                      <a:pt x="42" y="11"/>
                    </a:cubicBezTo>
                    <a:cubicBezTo>
                      <a:pt x="42" y="11"/>
                      <a:pt x="42" y="11"/>
                      <a:pt x="42" y="11"/>
                    </a:cubicBezTo>
                    <a:cubicBezTo>
                      <a:pt x="42" y="11"/>
                      <a:pt x="42" y="11"/>
                      <a:pt x="42" y="11"/>
                    </a:cubicBezTo>
                    <a:cubicBezTo>
                      <a:pt x="42" y="11"/>
                      <a:pt x="43" y="11"/>
                      <a:pt x="43" y="11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3" y="11"/>
                      <a:pt x="43" y="11"/>
                      <a:pt x="42" y="11"/>
                    </a:cubicBezTo>
                    <a:cubicBezTo>
                      <a:pt x="42" y="11"/>
                      <a:pt x="42" y="11"/>
                      <a:pt x="42" y="11"/>
                    </a:cubicBezTo>
                    <a:cubicBezTo>
                      <a:pt x="42" y="11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0"/>
                      <a:pt x="41" y="10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11"/>
                      <a:pt x="41" y="11"/>
                    </a:cubicBezTo>
                    <a:close/>
                    <a:moveTo>
                      <a:pt x="82" y="65"/>
                    </a:moveTo>
                    <a:cubicBezTo>
                      <a:pt x="82" y="65"/>
                      <a:pt x="82" y="65"/>
                      <a:pt x="82" y="65"/>
                    </a:cubicBezTo>
                    <a:cubicBezTo>
                      <a:pt x="82" y="65"/>
                      <a:pt x="82" y="65"/>
                      <a:pt x="82" y="65"/>
                    </a:cubicBezTo>
                    <a:close/>
                    <a:moveTo>
                      <a:pt x="87" y="30"/>
                    </a:moveTo>
                    <a:cubicBezTo>
                      <a:pt x="87" y="30"/>
                      <a:pt x="87" y="30"/>
                      <a:pt x="87" y="30"/>
                    </a:cubicBezTo>
                    <a:cubicBezTo>
                      <a:pt x="87" y="30"/>
                      <a:pt x="87" y="30"/>
                      <a:pt x="87" y="30"/>
                    </a:cubicBezTo>
                    <a:close/>
                    <a:moveTo>
                      <a:pt x="32" y="11"/>
                    </a:moveTo>
                    <a:cubicBezTo>
                      <a:pt x="32" y="11"/>
                      <a:pt x="31" y="11"/>
                      <a:pt x="31" y="11"/>
                    </a:cubicBezTo>
                    <a:cubicBezTo>
                      <a:pt x="31" y="11"/>
                      <a:pt x="32" y="11"/>
                      <a:pt x="32" y="11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2" y="11"/>
                      <a:pt x="32" y="11"/>
                      <a:pt x="33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0"/>
                      <a:pt x="34" y="10"/>
                      <a:pt x="35" y="10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5" y="11"/>
                      <a:pt x="34" y="11"/>
                      <a:pt x="34" y="11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4" y="11"/>
                      <a:pt x="34" y="11"/>
                      <a:pt x="35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11"/>
                      <a:pt x="36" y="11"/>
                      <a:pt x="37" y="11"/>
                    </a:cubicBezTo>
                    <a:cubicBezTo>
                      <a:pt x="37" y="11"/>
                      <a:pt x="36" y="12"/>
                      <a:pt x="37" y="12"/>
                    </a:cubicBezTo>
                    <a:cubicBezTo>
                      <a:pt x="37" y="12"/>
                      <a:pt x="37" y="12"/>
                      <a:pt x="37" y="12"/>
                    </a:cubicBezTo>
                    <a:cubicBezTo>
                      <a:pt x="37" y="12"/>
                      <a:pt x="37" y="12"/>
                      <a:pt x="37" y="12"/>
                    </a:cubicBezTo>
                    <a:cubicBezTo>
                      <a:pt x="37" y="12"/>
                      <a:pt x="37" y="12"/>
                      <a:pt x="37" y="12"/>
                    </a:cubicBezTo>
                    <a:cubicBezTo>
                      <a:pt x="37" y="13"/>
                      <a:pt x="37" y="13"/>
                      <a:pt x="36" y="13"/>
                    </a:cubicBezTo>
                    <a:cubicBezTo>
                      <a:pt x="36" y="13"/>
                      <a:pt x="35" y="13"/>
                      <a:pt x="35" y="13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4" y="12"/>
                      <a:pt x="34" y="13"/>
                      <a:pt x="34" y="13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4" y="12"/>
                      <a:pt x="33" y="12"/>
                      <a:pt x="33" y="12"/>
                    </a:cubicBezTo>
                    <a:cubicBezTo>
                      <a:pt x="33" y="12"/>
                      <a:pt x="33" y="12"/>
                      <a:pt x="33" y="12"/>
                    </a:cubicBezTo>
                    <a:cubicBezTo>
                      <a:pt x="33" y="12"/>
                      <a:pt x="33" y="12"/>
                      <a:pt x="33" y="12"/>
                    </a:cubicBezTo>
                    <a:cubicBezTo>
                      <a:pt x="33" y="12"/>
                      <a:pt x="33" y="12"/>
                      <a:pt x="32" y="12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11"/>
                      <a:pt x="32" y="11"/>
                      <a:pt x="32" y="11"/>
                    </a:cubicBezTo>
                    <a:close/>
                    <a:moveTo>
                      <a:pt x="33" y="11"/>
                    </a:move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1"/>
                      <a:pt x="33" y="11"/>
                      <a:pt x="33" y="11"/>
                    </a:cubicBezTo>
                    <a:close/>
                    <a:moveTo>
                      <a:pt x="37" y="13"/>
                    </a:moveTo>
                    <a:cubicBezTo>
                      <a:pt x="38" y="13"/>
                      <a:pt x="38" y="13"/>
                      <a:pt x="38" y="13"/>
                    </a:cubicBezTo>
                    <a:cubicBezTo>
                      <a:pt x="38" y="13"/>
                      <a:pt x="38" y="12"/>
                      <a:pt x="38" y="12"/>
                    </a:cubicBezTo>
                    <a:cubicBezTo>
                      <a:pt x="37" y="12"/>
                      <a:pt x="37" y="13"/>
                      <a:pt x="37" y="13"/>
                    </a:cubicBezTo>
                    <a:close/>
                    <a:moveTo>
                      <a:pt x="38" y="13"/>
                    </a:moveTo>
                    <a:cubicBezTo>
                      <a:pt x="38" y="13"/>
                      <a:pt x="38" y="13"/>
                      <a:pt x="38" y="13"/>
                    </a:cubicBezTo>
                    <a:cubicBezTo>
                      <a:pt x="38" y="13"/>
                      <a:pt x="38" y="13"/>
                      <a:pt x="38" y="13"/>
                    </a:cubicBezTo>
                    <a:close/>
                    <a:moveTo>
                      <a:pt x="38" y="12"/>
                    </a:moveTo>
                    <a:cubicBezTo>
                      <a:pt x="38" y="12"/>
                      <a:pt x="38" y="12"/>
                      <a:pt x="38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8" y="12"/>
                      <a:pt x="38" y="12"/>
                      <a:pt x="38" y="13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8" y="13"/>
                      <a:pt x="39" y="13"/>
                      <a:pt x="39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40" y="13"/>
                      <a:pt x="40" y="13"/>
                    </a:cubicBezTo>
                    <a:cubicBezTo>
                      <a:pt x="40" y="13"/>
                      <a:pt x="40" y="12"/>
                      <a:pt x="40" y="12"/>
                    </a:cubicBezTo>
                    <a:cubicBezTo>
                      <a:pt x="41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39" y="11"/>
                      <a:pt x="39" y="12"/>
                    </a:cubicBezTo>
                    <a:cubicBezTo>
                      <a:pt x="39" y="12"/>
                      <a:pt x="40" y="12"/>
                      <a:pt x="39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8" y="11"/>
                      <a:pt x="38" y="11"/>
                      <a:pt x="38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8" y="12"/>
                      <a:pt x="38" y="12"/>
                      <a:pt x="38" y="12"/>
                    </a:cubicBezTo>
                    <a:close/>
                    <a:moveTo>
                      <a:pt x="70" y="18"/>
                    </a:moveTo>
                    <a:cubicBezTo>
                      <a:pt x="70" y="18"/>
                      <a:pt x="70" y="18"/>
                      <a:pt x="70" y="18"/>
                    </a:cubicBezTo>
                    <a:cubicBezTo>
                      <a:pt x="69" y="18"/>
                      <a:pt x="69" y="18"/>
                      <a:pt x="68" y="18"/>
                    </a:cubicBezTo>
                    <a:cubicBezTo>
                      <a:pt x="68" y="18"/>
                      <a:pt x="68" y="18"/>
                      <a:pt x="68" y="18"/>
                    </a:cubicBezTo>
                    <a:cubicBezTo>
                      <a:pt x="68" y="18"/>
                      <a:pt x="68" y="18"/>
                      <a:pt x="68" y="18"/>
                    </a:cubicBezTo>
                    <a:cubicBezTo>
                      <a:pt x="68" y="18"/>
                      <a:pt x="68" y="18"/>
                      <a:pt x="68" y="17"/>
                    </a:cubicBezTo>
                    <a:cubicBezTo>
                      <a:pt x="68" y="17"/>
                      <a:pt x="68" y="17"/>
                      <a:pt x="69" y="17"/>
                    </a:cubicBezTo>
                    <a:cubicBezTo>
                      <a:pt x="69" y="17"/>
                      <a:pt x="69" y="17"/>
                      <a:pt x="69" y="18"/>
                    </a:cubicBezTo>
                    <a:cubicBezTo>
                      <a:pt x="69" y="18"/>
                      <a:pt x="70" y="18"/>
                      <a:pt x="70" y="17"/>
                    </a:cubicBezTo>
                    <a:cubicBezTo>
                      <a:pt x="70" y="17"/>
                      <a:pt x="70" y="17"/>
                      <a:pt x="70" y="17"/>
                    </a:cubicBezTo>
                    <a:cubicBezTo>
                      <a:pt x="70" y="17"/>
                      <a:pt x="70" y="17"/>
                      <a:pt x="70" y="17"/>
                    </a:cubicBezTo>
                    <a:cubicBezTo>
                      <a:pt x="70" y="17"/>
                      <a:pt x="70" y="17"/>
                      <a:pt x="70" y="17"/>
                    </a:cubicBezTo>
                    <a:cubicBezTo>
                      <a:pt x="70" y="17"/>
                      <a:pt x="70" y="17"/>
                      <a:pt x="70" y="17"/>
                    </a:cubicBezTo>
                    <a:cubicBezTo>
                      <a:pt x="70" y="17"/>
                      <a:pt x="70" y="17"/>
                      <a:pt x="70" y="17"/>
                    </a:cubicBezTo>
                    <a:cubicBezTo>
                      <a:pt x="70" y="17"/>
                      <a:pt x="70" y="17"/>
                      <a:pt x="70" y="17"/>
                    </a:cubicBezTo>
                    <a:cubicBezTo>
                      <a:pt x="70" y="17"/>
                      <a:pt x="70" y="17"/>
                      <a:pt x="70" y="17"/>
                    </a:cubicBezTo>
                    <a:cubicBezTo>
                      <a:pt x="70" y="17"/>
                      <a:pt x="70" y="16"/>
                      <a:pt x="70" y="16"/>
                    </a:cubicBezTo>
                    <a:cubicBezTo>
                      <a:pt x="70" y="16"/>
                      <a:pt x="70" y="16"/>
                      <a:pt x="70" y="16"/>
                    </a:cubicBezTo>
                    <a:cubicBezTo>
                      <a:pt x="70" y="16"/>
                      <a:pt x="70" y="16"/>
                      <a:pt x="70" y="16"/>
                    </a:cubicBezTo>
                    <a:cubicBezTo>
                      <a:pt x="70" y="16"/>
                      <a:pt x="70" y="16"/>
                      <a:pt x="70" y="16"/>
                    </a:cubicBezTo>
                    <a:cubicBezTo>
                      <a:pt x="70" y="16"/>
                      <a:pt x="70" y="16"/>
                      <a:pt x="70" y="16"/>
                    </a:cubicBezTo>
                    <a:cubicBezTo>
                      <a:pt x="70" y="16"/>
                      <a:pt x="69" y="16"/>
                      <a:pt x="69" y="16"/>
                    </a:cubicBezTo>
                    <a:cubicBezTo>
                      <a:pt x="69" y="15"/>
                      <a:pt x="69" y="15"/>
                      <a:pt x="69" y="15"/>
                    </a:cubicBezTo>
                    <a:cubicBezTo>
                      <a:pt x="70" y="15"/>
                      <a:pt x="70" y="15"/>
                      <a:pt x="70" y="15"/>
                    </a:cubicBezTo>
                    <a:cubicBezTo>
                      <a:pt x="70" y="15"/>
                      <a:pt x="70" y="15"/>
                      <a:pt x="70" y="15"/>
                    </a:cubicBezTo>
                    <a:cubicBezTo>
                      <a:pt x="70" y="15"/>
                      <a:pt x="70" y="15"/>
                      <a:pt x="70" y="15"/>
                    </a:cubicBezTo>
                    <a:cubicBezTo>
                      <a:pt x="71" y="15"/>
                      <a:pt x="71" y="15"/>
                      <a:pt x="71" y="14"/>
                    </a:cubicBezTo>
                    <a:cubicBezTo>
                      <a:pt x="70" y="14"/>
                      <a:pt x="70" y="14"/>
                      <a:pt x="70" y="14"/>
                    </a:cubicBezTo>
                    <a:cubicBezTo>
                      <a:pt x="70" y="14"/>
                      <a:pt x="70" y="14"/>
                      <a:pt x="70" y="14"/>
                    </a:cubicBezTo>
                    <a:cubicBezTo>
                      <a:pt x="71" y="13"/>
                      <a:pt x="70" y="13"/>
                      <a:pt x="70" y="13"/>
                    </a:cubicBezTo>
                    <a:cubicBezTo>
                      <a:pt x="70" y="13"/>
                      <a:pt x="70" y="13"/>
                      <a:pt x="70" y="13"/>
                    </a:cubicBezTo>
                    <a:cubicBezTo>
                      <a:pt x="70" y="13"/>
                      <a:pt x="70" y="13"/>
                      <a:pt x="69" y="13"/>
                    </a:cubicBezTo>
                    <a:cubicBezTo>
                      <a:pt x="70" y="12"/>
                      <a:pt x="70" y="12"/>
                      <a:pt x="70" y="12"/>
                    </a:cubicBezTo>
                    <a:cubicBezTo>
                      <a:pt x="70" y="12"/>
                      <a:pt x="70" y="12"/>
                      <a:pt x="70" y="12"/>
                    </a:cubicBezTo>
                    <a:cubicBezTo>
                      <a:pt x="70" y="12"/>
                      <a:pt x="70" y="12"/>
                      <a:pt x="70" y="13"/>
                    </a:cubicBezTo>
                    <a:cubicBezTo>
                      <a:pt x="71" y="13"/>
                      <a:pt x="71" y="13"/>
                      <a:pt x="71" y="13"/>
                    </a:cubicBezTo>
                    <a:cubicBezTo>
                      <a:pt x="71" y="13"/>
                      <a:pt x="71" y="13"/>
                      <a:pt x="71" y="13"/>
                    </a:cubicBezTo>
                    <a:cubicBezTo>
                      <a:pt x="71" y="13"/>
                      <a:pt x="71" y="13"/>
                      <a:pt x="71" y="13"/>
                    </a:cubicBezTo>
                    <a:cubicBezTo>
                      <a:pt x="71" y="13"/>
                      <a:pt x="71" y="13"/>
                      <a:pt x="71" y="13"/>
                    </a:cubicBezTo>
                    <a:cubicBezTo>
                      <a:pt x="71" y="13"/>
                      <a:pt x="71" y="13"/>
                      <a:pt x="71" y="13"/>
                    </a:cubicBezTo>
                    <a:cubicBezTo>
                      <a:pt x="71" y="13"/>
                      <a:pt x="71" y="13"/>
                      <a:pt x="71" y="13"/>
                    </a:cubicBezTo>
                    <a:cubicBezTo>
                      <a:pt x="71" y="13"/>
                      <a:pt x="71" y="13"/>
                      <a:pt x="71" y="13"/>
                    </a:cubicBezTo>
                    <a:cubicBezTo>
                      <a:pt x="71" y="13"/>
                      <a:pt x="71" y="12"/>
                      <a:pt x="71" y="12"/>
                    </a:cubicBezTo>
                    <a:cubicBezTo>
                      <a:pt x="71" y="12"/>
                      <a:pt x="71" y="12"/>
                      <a:pt x="71" y="12"/>
                    </a:cubicBezTo>
                    <a:cubicBezTo>
                      <a:pt x="71" y="12"/>
                      <a:pt x="71" y="12"/>
                      <a:pt x="71" y="12"/>
                    </a:cubicBezTo>
                    <a:cubicBezTo>
                      <a:pt x="71" y="12"/>
                      <a:pt x="71" y="12"/>
                      <a:pt x="71" y="12"/>
                    </a:cubicBezTo>
                    <a:cubicBezTo>
                      <a:pt x="71" y="12"/>
                      <a:pt x="70" y="12"/>
                      <a:pt x="70" y="12"/>
                    </a:cubicBezTo>
                    <a:cubicBezTo>
                      <a:pt x="70" y="11"/>
                      <a:pt x="70" y="12"/>
                      <a:pt x="70" y="11"/>
                    </a:cubicBezTo>
                    <a:cubicBezTo>
                      <a:pt x="70" y="11"/>
                      <a:pt x="70" y="11"/>
                      <a:pt x="69" y="11"/>
                    </a:cubicBezTo>
                    <a:cubicBezTo>
                      <a:pt x="69" y="11"/>
                      <a:pt x="70" y="11"/>
                      <a:pt x="70" y="10"/>
                    </a:cubicBezTo>
                    <a:cubicBezTo>
                      <a:pt x="70" y="10"/>
                      <a:pt x="70" y="10"/>
                      <a:pt x="70" y="11"/>
                    </a:cubicBezTo>
                    <a:cubicBezTo>
                      <a:pt x="70" y="11"/>
                      <a:pt x="70" y="10"/>
                      <a:pt x="70" y="10"/>
                    </a:cubicBezTo>
                    <a:cubicBezTo>
                      <a:pt x="70" y="10"/>
                      <a:pt x="70" y="10"/>
                      <a:pt x="70" y="10"/>
                    </a:cubicBezTo>
                    <a:cubicBezTo>
                      <a:pt x="70" y="10"/>
                      <a:pt x="70" y="10"/>
                      <a:pt x="70" y="10"/>
                    </a:cubicBezTo>
                    <a:cubicBezTo>
                      <a:pt x="70" y="10"/>
                      <a:pt x="70" y="10"/>
                      <a:pt x="70" y="10"/>
                    </a:cubicBezTo>
                    <a:cubicBezTo>
                      <a:pt x="70" y="10"/>
                      <a:pt x="70" y="10"/>
                      <a:pt x="70" y="10"/>
                    </a:cubicBezTo>
                    <a:cubicBezTo>
                      <a:pt x="70" y="10"/>
                      <a:pt x="70" y="10"/>
                      <a:pt x="70" y="10"/>
                    </a:cubicBezTo>
                    <a:cubicBezTo>
                      <a:pt x="70" y="10"/>
                      <a:pt x="70" y="10"/>
                      <a:pt x="70" y="10"/>
                    </a:cubicBezTo>
                    <a:cubicBezTo>
                      <a:pt x="70" y="10"/>
                      <a:pt x="70" y="10"/>
                      <a:pt x="70" y="10"/>
                    </a:cubicBezTo>
                    <a:cubicBezTo>
                      <a:pt x="70" y="10"/>
                      <a:pt x="70" y="10"/>
                      <a:pt x="70" y="9"/>
                    </a:cubicBezTo>
                    <a:cubicBezTo>
                      <a:pt x="71" y="10"/>
                      <a:pt x="71" y="9"/>
                      <a:pt x="71" y="9"/>
                    </a:cubicBezTo>
                    <a:cubicBezTo>
                      <a:pt x="71" y="9"/>
                      <a:pt x="71" y="9"/>
                      <a:pt x="71" y="9"/>
                    </a:cubicBezTo>
                    <a:cubicBezTo>
                      <a:pt x="72" y="9"/>
                      <a:pt x="72" y="8"/>
                      <a:pt x="73" y="8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3" y="8"/>
                      <a:pt x="72" y="8"/>
                      <a:pt x="72" y="8"/>
                    </a:cubicBezTo>
                    <a:cubicBezTo>
                      <a:pt x="72" y="8"/>
                      <a:pt x="72" y="8"/>
                      <a:pt x="72" y="8"/>
                    </a:cubicBezTo>
                    <a:cubicBezTo>
                      <a:pt x="71" y="7"/>
                      <a:pt x="71" y="7"/>
                      <a:pt x="71" y="8"/>
                    </a:cubicBezTo>
                    <a:cubicBezTo>
                      <a:pt x="71" y="8"/>
                      <a:pt x="71" y="8"/>
                      <a:pt x="70" y="8"/>
                    </a:cubicBezTo>
                    <a:cubicBezTo>
                      <a:pt x="70" y="8"/>
                      <a:pt x="70" y="8"/>
                      <a:pt x="70" y="8"/>
                    </a:cubicBezTo>
                    <a:cubicBezTo>
                      <a:pt x="70" y="8"/>
                      <a:pt x="70" y="8"/>
                      <a:pt x="69" y="8"/>
                    </a:cubicBezTo>
                    <a:cubicBezTo>
                      <a:pt x="69" y="8"/>
                      <a:pt x="69" y="8"/>
                      <a:pt x="69" y="8"/>
                    </a:cubicBezTo>
                    <a:cubicBezTo>
                      <a:pt x="69" y="8"/>
                      <a:pt x="69" y="8"/>
                      <a:pt x="69" y="8"/>
                    </a:cubicBezTo>
                    <a:cubicBezTo>
                      <a:pt x="69" y="8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8" y="7"/>
                    </a:cubicBezTo>
                    <a:cubicBezTo>
                      <a:pt x="68" y="7"/>
                      <a:pt x="68" y="7"/>
                      <a:pt x="68" y="6"/>
                    </a:cubicBezTo>
                    <a:cubicBezTo>
                      <a:pt x="68" y="6"/>
                      <a:pt x="68" y="6"/>
                      <a:pt x="67" y="6"/>
                    </a:cubicBezTo>
                    <a:cubicBezTo>
                      <a:pt x="66" y="6"/>
                      <a:pt x="65" y="6"/>
                      <a:pt x="65" y="6"/>
                    </a:cubicBezTo>
                    <a:cubicBezTo>
                      <a:pt x="64" y="6"/>
                      <a:pt x="64" y="6"/>
                      <a:pt x="64" y="6"/>
                    </a:cubicBezTo>
                    <a:cubicBezTo>
                      <a:pt x="64" y="6"/>
                      <a:pt x="64" y="6"/>
                      <a:pt x="64" y="6"/>
                    </a:cubicBezTo>
                    <a:cubicBezTo>
                      <a:pt x="63" y="6"/>
                      <a:pt x="63" y="6"/>
                      <a:pt x="63" y="6"/>
                    </a:cubicBezTo>
                    <a:cubicBezTo>
                      <a:pt x="63" y="7"/>
                      <a:pt x="63" y="7"/>
                      <a:pt x="62" y="7"/>
                    </a:cubicBezTo>
                    <a:cubicBezTo>
                      <a:pt x="62" y="6"/>
                      <a:pt x="61" y="7"/>
                      <a:pt x="60" y="7"/>
                    </a:cubicBezTo>
                    <a:cubicBezTo>
                      <a:pt x="60" y="7"/>
                      <a:pt x="61" y="7"/>
                      <a:pt x="61" y="7"/>
                    </a:cubicBezTo>
                    <a:cubicBezTo>
                      <a:pt x="60" y="7"/>
                      <a:pt x="60" y="7"/>
                      <a:pt x="60" y="7"/>
                    </a:cubicBezTo>
                    <a:cubicBezTo>
                      <a:pt x="60" y="7"/>
                      <a:pt x="60" y="7"/>
                      <a:pt x="60" y="7"/>
                    </a:cubicBezTo>
                    <a:cubicBezTo>
                      <a:pt x="60" y="7"/>
                      <a:pt x="60" y="7"/>
                      <a:pt x="60" y="7"/>
                    </a:cubicBezTo>
                    <a:cubicBezTo>
                      <a:pt x="60" y="7"/>
                      <a:pt x="60" y="7"/>
                      <a:pt x="60" y="7"/>
                    </a:cubicBezTo>
                    <a:cubicBezTo>
                      <a:pt x="59" y="7"/>
                      <a:pt x="59" y="7"/>
                      <a:pt x="59" y="7"/>
                    </a:cubicBezTo>
                    <a:cubicBezTo>
                      <a:pt x="59" y="7"/>
                      <a:pt x="59" y="7"/>
                      <a:pt x="59" y="8"/>
                    </a:cubicBezTo>
                    <a:cubicBezTo>
                      <a:pt x="59" y="8"/>
                      <a:pt x="58" y="7"/>
                      <a:pt x="58" y="7"/>
                    </a:cubicBezTo>
                    <a:cubicBezTo>
                      <a:pt x="58" y="7"/>
                      <a:pt x="58" y="8"/>
                      <a:pt x="58" y="8"/>
                    </a:cubicBezTo>
                    <a:cubicBezTo>
                      <a:pt x="58" y="8"/>
                      <a:pt x="58" y="7"/>
                      <a:pt x="58" y="7"/>
                    </a:cubicBezTo>
                    <a:cubicBezTo>
                      <a:pt x="57" y="7"/>
                      <a:pt x="56" y="7"/>
                      <a:pt x="55" y="8"/>
                    </a:cubicBezTo>
                    <a:cubicBezTo>
                      <a:pt x="55" y="8"/>
                      <a:pt x="55" y="8"/>
                      <a:pt x="55" y="8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53" y="8"/>
                      <a:pt x="53" y="9"/>
                      <a:pt x="52" y="9"/>
                    </a:cubicBezTo>
                    <a:cubicBezTo>
                      <a:pt x="52" y="9"/>
                      <a:pt x="52" y="9"/>
                      <a:pt x="52" y="9"/>
                    </a:cubicBezTo>
                    <a:cubicBezTo>
                      <a:pt x="52" y="9"/>
                      <a:pt x="53" y="9"/>
                      <a:pt x="53" y="9"/>
                    </a:cubicBezTo>
                    <a:cubicBezTo>
                      <a:pt x="53" y="9"/>
                      <a:pt x="53" y="9"/>
                      <a:pt x="53" y="9"/>
                    </a:cubicBezTo>
                    <a:cubicBezTo>
                      <a:pt x="53" y="10"/>
                      <a:pt x="53" y="10"/>
                      <a:pt x="53" y="10"/>
                    </a:cubicBezTo>
                    <a:cubicBezTo>
                      <a:pt x="52" y="10"/>
                      <a:pt x="52" y="10"/>
                      <a:pt x="52" y="10"/>
                    </a:cubicBezTo>
                    <a:cubicBezTo>
                      <a:pt x="51" y="10"/>
                      <a:pt x="51" y="10"/>
                      <a:pt x="50" y="11"/>
                    </a:cubicBezTo>
                    <a:cubicBezTo>
                      <a:pt x="50" y="11"/>
                      <a:pt x="50" y="11"/>
                      <a:pt x="50" y="11"/>
                    </a:cubicBezTo>
                    <a:cubicBezTo>
                      <a:pt x="50" y="11"/>
                      <a:pt x="50" y="11"/>
                      <a:pt x="50" y="11"/>
                    </a:cubicBezTo>
                    <a:cubicBezTo>
                      <a:pt x="50" y="11"/>
                      <a:pt x="50" y="11"/>
                      <a:pt x="50" y="11"/>
                    </a:cubicBezTo>
                    <a:cubicBezTo>
                      <a:pt x="50" y="11"/>
                      <a:pt x="50" y="11"/>
                      <a:pt x="50" y="11"/>
                    </a:cubicBezTo>
                    <a:cubicBezTo>
                      <a:pt x="50" y="11"/>
                      <a:pt x="50" y="11"/>
                      <a:pt x="50" y="11"/>
                    </a:cubicBezTo>
                    <a:cubicBezTo>
                      <a:pt x="50" y="11"/>
                      <a:pt x="50" y="11"/>
                      <a:pt x="50" y="11"/>
                    </a:cubicBezTo>
                    <a:cubicBezTo>
                      <a:pt x="51" y="11"/>
                      <a:pt x="51" y="11"/>
                      <a:pt x="51" y="11"/>
                    </a:cubicBezTo>
                    <a:cubicBezTo>
                      <a:pt x="50" y="11"/>
                      <a:pt x="50" y="12"/>
                      <a:pt x="50" y="11"/>
                    </a:cubicBezTo>
                    <a:cubicBezTo>
                      <a:pt x="50" y="11"/>
                      <a:pt x="50" y="11"/>
                      <a:pt x="50" y="11"/>
                    </a:cubicBezTo>
                    <a:cubicBezTo>
                      <a:pt x="50" y="12"/>
                      <a:pt x="50" y="12"/>
                      <a:pt x="50" y="12"/>
                    </a:cubicBezTo>
                    <a:cubicBezTo>
                      <a:pt x="50" y="12"/>
                      <a:pt x="50" y="12"/>
                      <a:pt x="50" y="12"/>
                    </a:cubicBezTo>
                    <a:cubicBezTo>
                      <a:pt x="50" y="12"/>
                      <a:pt x="50" y="12"/>
                      <a:pt x="50" y="12"/>
                    </a:cubicBezTo>
                    <a:cubicBezTo>
                      <a:pt x="50" y="12"/>
                      <a:pt x="50" y="12"/>
                      <a:pt x="50" y="12"/>
                    </a:cubicBezTo>
                    <a:cubicBezTo>
                      <a:pt x="50" y="12"/>
                      <a:pt x="50" y="12"/>
                      <a:pt x="50" y="12"/>
                    </a:cubicBezTo>
                    <a:cubicBezTo>
                      <a:pt x="51" y="12"/>
                      <a:pt x="51" y="12"/>
                      <a:pt x="51" y="12"/>
                    </a:cubicBezTo>
                    <a:cubicBezTo>
                      <a:pt x="51" y="12"/>
                      <a:pt x="51" y="13"/>
                      <a:pt x="51" y="13"/>
                    </a:cubicBezTo>
                    <a:cubicBezTo>
                      <a:pt x="51" y="13"/>
                      <a:pt x="51" y="13"/>
                      <a:pt x="51" y="13"/>
                    </a:cubicBezTo>
                    <a:cubicBezTo>
                      <a:pt x="51" y="13"/>
                      <a:pt x="51" y="13"/>
                      <a:pt x="51" y="13"/>
                    </a:cubicBezTo>
                    <a:cubicBezTo>
                      <a:pt x="52" y="13"/>
                      <a:pt x="52" y="13"/>
                      <a:pt x="52" y="13"/>
                    </a:cubicBezTo>
                    <a:cubicBezTo>
                      <a:pt x="52" y="13"/>
                      <a:pt x="52" y="13"/>
                      <a:pt x="52" y="13"/>
                    </a:cubicBezTo>
                    <a:cubicBezTo>
                      <a:pt x="52" y="13"/>
                      <a:pt x="52" y="13"/>
                      <a:pt x="53" y="13"/>
                    </a:cubicBezTo>
                    <a:cubicBezTo>
                      <a:pt x="53" y="13"/>
                      <a:pt x="53" y="13"/>
                      <a:pt x="53" y="13"/>
                    </a:cubicBezTo>
                    <a:cubicBezTo>
                      <a:pt x="53" y="13"/>
                      <a:pt x="53" y="13"/>
                      <a:pt x="53" y="13"/>
                    </a:cubicBezTo>
                    <a:cubicBezTo>
                      <a:pt x="53" y="13"/>
                      <a:pt x="53" y="13"/>
                      <a:pt x="53" y="13"/>
                    </a:cubicBezTo>
                    <a:cubicBezTo>
                      <a:pt x="54" y="13"/>
                      <a:pt x="54" y="13"/>
                      <a:pt x="54" y="13"/>
                    </a:cubicBezTo>
                    <a:cubicBezTo>
                      <a:pt x="54" y="13"/>
                      <a:pt x="54" y="13"/>
                      <a:pt x="54" y="13"/>
                    </a:cubicBezTo>
                    <a:cubicBezTo>
                      <a:pt x="54" y="13"/>
                      <a:pt x="54" y="13"/>
                      <a:pt x="54" y="13"/>
                    </a:cubicBezTo>
                    <a:cubicBezTo>
                      <a:pt x="54" y="13"/>
                      <a:pt x="55" y="13"/>
                      <a:pt x="55" y="13"/>
                    </a:cubicBezTo>
                    <a:cubicBezTo>
                      <a:pt x="55" y="14"/>
                      <a:pt x="55" y="14"/>
                      <a:pt x="55" y="14"/>
                    </a:cubicBezTo>
                    <a:cubicBezTo>
                      <a:pt x="55" y="14"/>
                      <a:pt x="55" y="14"/>
                      <a:pt x="55" y="14"/>
                    </a:cubicBezTo>
                    <a:cubicBezTo>
                      <a:pt x="55" y="15"/>
                      <a:pt x="55" y="15"/>
                      <a:pt x="55" y="15"/>
                    </a:cubicBezTo>
                    <a:cubicBezTo>
                      <a:pt x="55" y="15"/>
                      <a:pt x="56" y="15"/>
                      <a:pt x="55" y="16"/>
                    </a:cubicBezTo>
                    <a:cubicBezTo>
                      <a:pt x="55" y="16"/>
                      <a:pt x="55" y="16"/>
                      <a:pt x="55" y="16"/>
                    </a:cubicBezTo>
                    <a:cubicBezTo>
                      <a:pt x="55" y="16"/>
                      <a:pt x="56" y="16"/>
                      <a:pt x="55" y="16"/>
                    </a:cubicBezTo>
                    <a:cubicBezTo>
                      <a:pt x="55" y="16"/>
                      <a:pt x="55" y="16"/>
                      <a:pt x="55" y="16"/>
                    </a:cubicBezTo>
                    <a:cubicBezTo>
                      <a:pt x="55" y="16"/>
                      <a:pt x="55" y="16"/>
                      <a:pt x="55" y="16"/>
                    </a:cubicBezTo>
                    <a:cubicBezTo>
                      <a:pt x="55" y="16"/>
                      <a:pt x="55" y="16"/>
                      <a:pt x="55" y="16"/>
                    </a:cubicBezTo>
                    <a:cubicBezTo>
                      <a:pt x="55" y="17"/>
                      <a:pt x="55" y="17"/>
                      <a:pt x="55" y="17"/>
                    </a:cubicBezTo>
                    <a:cubicBezTo>
                      <a:pt x="55" y="17"/>
                      <a:pt x="55" y="17"/>
                      <a:pt x="55" y="17"/>
                    </a:cubicBezTo>
                    <a:cubicBezTo>
                      <a:pt x="55" y="17"/>
                      <a:pt x="55" y="17"/>
                      <a:pt x="56" y="17"/>
                    </a:cubicBezTo>
                    <a:cubicBezTo>
                      <a:pt x="56" y="17"/>
                      <a:pt x="56" y="17"/>
                      <a:pt x="56" y="17"/>
                    </a:cubicBezTo>
                    <a:cubicBezTo>
                      <a:pt x="56" y="17"/>
                      <a:pt x="56" y="17"/>
                      <a:pt x="56" y="17"/>
                    </a:cubicBezTo>
                    <a:cubicBezTo>
                      <a:pt x="56" y="18"/>
                      <a:pt x="56" y="17"/>
                      <a:pt x="57" y="18"/>
                    </a:cubicBezTo>
                    <a:cubicBezTo>
                      <a:pt x="57" y="18"/>
                      <a:pt x="57" y="18"/>
                      <a:pt x="57" y="18"/>
                    </a:cubicBezTo>
                    <a:cubicBezTo>
                      <a:pt x="57" y="18"/>
                      <a:pt x="56" y="18"/>
                      <a:pt x="56" y="18"/>
                    </a:cubicBezTo>
                    <a:cubicBezTo>
                      <a:pt x="56" y="18"/>
                      <a:pt x="56" y="18"/>
                      <a:pt x="56" y="18"/>
                    </a:cubicBezTo>
                    <a:cubicBezTo>
                      <a:pt x="55" y="18"/>
                      <a:pt x="55" y="18"/>
                      <a:pt x="56" y="18"/>
                    </a:cubicBezTo>
                    <a:cubicBezTo>
                      <a:pt x="55" y="18"/>
                      <a:pt x="55" y="18"/>
                      <a:pt x="55" y="18"/>
                    </a:cubicBezTo>
                    <a:cubicBezTo>
                      <a:pt x="55" y="19"/>
                      <a:pt x="55" y="19"/>
                      <a:pt x="55" y="19"/>
                    </a:cubicBezTo>
                    <a:cubicBezTo>
                      <a:pt x="56" y="19"/>
                      <a:pt x="56" y="19"/>
                      <a:pt x="56" y="19"/>
                    </a:cubicBezTo>
                    <a:cubicBezTo>
                      <a:pt x="56" y="19"/>
                      <a:pt x="56" y="19"/>
                      <a:pt x="56" y="19"/>
                    </a:cubicBezTo>
                    <a:cubicBezTo>
                      <a:pt x="56" y="19"/>
                      <a:pt x="57" y="18"/>
                      <a:pt x="57" y="18"/>
                    </a:cubicBezTo>
                    <a:cubicBezTo>
                      <a:pt x="57" y="19"/>
                      <a:pt x="57" y="19"/>
                      <a:pt x="57" y="19"/>
                    </a:cubicBezTo>
                    <a:cubicBezTo>
                      <a:pt x="57" y="19"/>
                      <a:pt x="57" y="19"/>
                      <a:pt x="57" y="19"/>
                    </a:cubicBezTo>
                    <a:cubicBezTo>
                      <a:pt x="57" y="19"/>
                      <a:pt x="57" y="20"/>
                      <a:pt x="56" y="20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6" y="20"/>
                      <a:pt x="56" y="20"/>
                      <a:pt x="55" y="20"/>
                    </a:cubicBezTo>
                    <a:cubicBezTo>
                      <a:pt x="55" y="20"/>
                      <a:pt x="55" y="21"/>
                      <a:pt x="55" y="21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5" y="21"/>
                      <a:pt x="56" y="21"/>
                      <a:pt x="56" y="21"/>
                    </a:cubicBezTo>
                    <a:cubicBezTo>
                      <a:pt x="55" y="21"/>
                      <a:pt x="56" y="22"/>
                      <a:pt x="56" y="22"/>
                    </a:cubicBezTo>
                    <a:cubicBezTo>
                      <a:pt x="56" y="22"/>
                      <a:pt x="56" y="22"/>
                      <a:pt x="56" y="23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6" y="23"/>
                      <a:pt x="56" y="24"/>
                      <a:pt x="56" y="24"/>
                    </a:cubicBezTo>
                    <a:cubicBezTo>
                      <a:pt x="56" y="24"/>
                      <a:pt x="56" y="24"/>
                      <a:pt x="56" y="24"/>
                    </a:cubicBezTo>
                    <a:cubicBezTo>
                      <a:pt x="56" y="24"/>
                      <a:pt x="56" y="24"/>
                      <a:pt x="56" y="24"/>
                    </a:cubicBezTo>
                    <a:cubicBezTo>
                      <a:pt x="56" y="24"/>
                      <a:pt x="57" y="24"/>
                      <a:pt x="57" y="24"/>
                    </a:cubicBezTo>
                    <a:cubicBezTo>
                      <a:pt x="57" y="24"/>
                      <a:pt x="57" y="25"/>
                      <a:pt x="57" y="25"/>
                    </a:cubicBezTo>
                    <a:cubicBezTo>
                      <a:pt x="57" y="25"/>
                      <a:pt x="57" y="25"/>
                      <a:pt x="57" y="25"/>
                    </a:cubicBezTo>
                    <a:cubicBezTo>
                      <a:pt x="57" y="25"/>
                      <a:pt x="57" y="25"/>
                      <a:pt x="57" y="25"/>
                    </a:cubicBezTo>
                    <a:cubicBezTo>
                      <a:pt x="57" y="25"/>
                      <a:pt x="57" y="25"/>
                      <a:pt x="57" y="25"/>
                    </a:cubicBezTo>
                    <a:cubicBezTo>
                      <a:pt x="57" y="25"/>
                      <a:pt x="57" y="25"/>
                      <a:pt x="57" y="25"/>
                    </a:cubicBezTo>
                    <a:cubicBezTo>
                      <a:pt x="57" y="25"/>
                      <a:pt x="57" y="25"/>
                      <a:pt x="57" y="25"/>
                    </a:cubicBezTo>
                    <a:cubicBezTo>
                      <a:pt x="57" y="26"/>
                      <a:pt x="58" y="26"/>
                      <a:pt x="58" y="26"/>
                    </a:cubicBezTo>
                    <a:cubicBezTo>
                      <a:pt x="58" y="26"/>
                      <a:pt x="58" y="26"/>
                      <a:pt x="58" y="26"/>
                    </a:cubicBezTo>
                    <a:cubicBezTo>
                      <a:pt x="58" y="26"/>
                      <a:pt x="58" y="26"/>
                      <a:pt x="58" y="26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59" y="27"/>
                      <a:pt x="59" y="27"/>
                      <a:pt x="60" y="27"/>
                    </a:cubicBezTo>
                    <a:cubicBezTo>
                      <a:pt x="60" y="27"/>
                      <a:pt x="60" y="27"/>
                      <a:pt x="60" y="27"/>
                    </a:cubicBezTo>
                    <a:cubicBezTo>
                      <a:pt x="60" y="27"/>
                      <a:pt x="60" y="27"/>
                      <a:pt x="60" y="27"/>
                    </a:cubicBezTo>
                    <a:cubicBezTo>
                      <a:pt x="60" y="27"/>
                      <a:pt x="60" y="27"/>
                      <a:pt x="60" y="27"/>
                    </a:cubicBezTo>
                    <a:cubicBezTo>
                      <a:pt x="60" y="27"/>
                      <a:pt x="60" y="27"/>
                      <a:pt x="60" y="26"/>
                    </a:cubicBezTo>
                    <a:cubicBezTo>
                      <a:pt x="61" y="26"/>
                      <a:pt x="61" y="26"/>
                      <a:pt x="61" y="26"/>
                    </a:cubicBezTo>
                    <a:cubicBezTo>
                      <a:pt x="61" y="26"/>
                      <a:pt x="61" y="25"/>
                      <a:pt x="61" y="25"/>
                    </a:cubicBezTo>
                    <a:cubicBezTo>
                      <a:pt x="61" y="25"/>
                      <a:pt x="61" y="25"/>
                      <a:pt x="61" y="25"/>
                    </a:cubicBezTo>
                    <a:cubicBezTo>
                      <a:pt x="61" y="25"/>
                      <a:pt x="61" y="25"/>
                      <a:pt x="61" y="25"/>
                    </a:cubicBezTo>
                    <a:cubicBezTo>
                      <a:pt x="61" y="24"/>
                      <a:pt x="62" y="23"/>
                      <a:pt x="61" y="23"/>
                    </a:cubicBezTo>
                    <a:cubicBezTo>
                      <a:pt x="62" y="23"/>
                      <a:pt x="62" y="23"/>
                      <a:pt x="62" y="22"/>
                    </a:cubicBezTo>
                    <a:cubicBezTo>
                      <a:pt x="62" y="22"/>
                      <a:pt x="62" y="22"/>
                      <a:pt x="62" y="22"/>
                    </a:cubicBezTo>
                    <a:cubicBezTo>
                      <a:pt x="62" y="22"/>
                      <a:pt x="62" y="22"/>
                      <a:pt x="63" y="22"/>
                    </a:cubicBezTo>
                    <a:cubicBezTo>
                      <a:pt x="63" y="22"/>
                      <a:pt x="63" y="22"/>
                      <a:pt x="63" y="22"/>
                    </a:cubicBezTo>
                    <a:cubicBezTo>
                      <a:pt x="63" y="22"/>
                      <a:pt x="63" y="22"/>
                      <a:pt x="64" y="22"/>
                    </a:cubicBezTo>
                    <a:cubicBezTo>
                      <a:pt x="64" y="21"/>
                      <a:pt x="65" y="21"/>
                      <a:pt x="65" y="21"/>
                    </a:cubicBezTo>
                    <a:cubicBezTo>
                      <a:pt x="65" y="20"/>
                      <a:pt x="65" y="20"/>
                      <a:pt x="65" y="20"/>
                    </a:cubicBezTo>
                    <a:cubicBezTo>
                      <a:pt x="65" y="20"/>
                      <a:pt x="65" y="20"/>
                      <a:pt x="66" y="20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67" y="20"/>
                      <a:pt x="67" y="19"/>
                      <a:pt x="68" y="19"/>
                    </a:cubicBezTo>
                    <a:cubicBezTo>
                      <a:pt x="68" y="19"/>
                      <a:pt x="68" y="19"/>
                      <a:pt x="68" y="19"/>
                    </a:cubicBezTo>
                    <a:cubicBezTo>
                      <a:pt x="69" y="19"/>
                      <a:pt x="69" y="19"/>
                      <a:pt x="69" y="18"/>
                    </a:cubicBezTo>
                    <a:cubicBezTo>
                      <a:pt x="69" y="18"/>
                      <a:pt x="69" y="18"/>
                      <a:pt x="69" y="18"/>
                    </a:cubicBezTo>
                    <a:cubicBezTo>
                      <a:pt x="70" y="18"/>
                      <a:pt x="70" y="18"/>
                      <a:pt x="70" y="18"/>
                    </a:cubicBezTo>
                    <a:close/>
                    <a:moveTo>
                      <a:pt x="37" y="18"/>
                    </a:moveTo>
                    <a:cubicBezTo>
                      <a:pt x="36" y="18"/>
                      <a:pt x="36" y="18"/>
                      <a:pt x="36" y="18"/>
                    </a:cubicBezTo>
                    <a:cubicBezTo>
                      <a:pt x="36" y="18"/>
                      <a:pt x="36" y="18"/>
                      <a:pt x="37" y="18"/>
                    </a:cubicBezTo>
                    <a:close/>
                    <a:moveTo>
                      <a:pt x="36" y="18"/>
                    </a:moveTo>
                    <a:cubicBezTo>
                      <a:pt x="36" y="18"/>
                      <a:pt x="36" y="18"/>
                      <a:pt x="36" y="18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5" y="18"/>
                      <a:pt x="36" y="18"/>
                      <a:pt x="36" y="18"/>
                    </a:cubicBezTo>
                    <a:close/>
                    <a:moveTo>
                      <a:pt x="176" y="62"/>
                    </a:moveTo>
                    <a:cubicBezTo>
                      <a:pt x="177" y="62"/>
                      <a:pt x="177" y="62"/>
                      <a:pt x="177" y="62"/>
                    </a:cubicBezTo>
                    <a:cubicBezTo>
                      <a:pt x="177" y="62"/>
                      <a:pt x="177" y="62"/>
                      <a:pt x="177" y="62"/>
                    </a:cubicBezTo>
                    <a:cubicBezTo>
                      <a:pt x="176" y="62"/>
                      <a:pt x="176" y="62"/>
                      <a:pt x="176" y="62"/>
                    </a:cubicBezTo>
                    <a:close/>
                    <a:moveTo>
                      <a:pt x="88" y="27"/>
                    </a:move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lose/>
                    <a:moveTo>
                      <a:pt x="80" y="48"/>
                    </a:moveTo>
                    <a:cubicBezTo>
                      <a:pt x="80" y="48"/>
                      <a:pt x="80" y="48"/>
                      <a:pt x="80" y="48"/>
                    </a:cubicBezTo>
                    <a:cubicBezTo>
                      <a:pt x="80" y="48"/>
                      <a:pt x="80" y="48"/>
                      <a:pt x="80" y="48"/>
                    </a:cubicBezTo>
                    <a:cubicBezTo>
                      <a:pt x="80" y="48"/>
                      <a:pt x="80" y="48"/>
                      <a:pt x="81" y="48"/>
                    </a:cubicBezTo>
                    <a:cubicBezTo>
                      <a:pt x="81" y="48"/>
                      <a:pt x="81" y="48"/>
                      <a:pt x="81" y="48"/>
                    </a:cubicBezTo>
                    <a:cubicBezTo>
                      <a:pt x="81" y="48"/>
                      <a:pt x="81" y="48"/>
                      <a:pt x="81" y="48"/>
                    </a:cubicBezTo>
                    <a:cubicBezTo>
                      <a:pt x="81" y="48"/>
                      <a:pt x="81" y="47"/>
                      <a:pt x="81" y="47"/>
                    </a:cubicBezTo>
                    <a:cubicBezTo>
                      <a:pt x="81" y="47"/>
                      <a:pt x="81" y="47"/>
                      <a:pt x="81" y="47"/>
                    </a:cubicBezTo>
                    <a:cubicBezTo>
                      <a:pt x="81" y="47"/>
                      <a:pt x="81" y="47"/>
                      <a:pt x="81" y="47"/>
                    </a:cubicBezTo>
                    <a:cubicBezTo>
                      <a:pt x="81" y="47"/>
                      <a:pt x="81" y="47"/>
                      <a:pt x="81" y="47"/>
                    </a:cubicBezTo>
                    <a:cubicBezTo>
                      <a:pt x="81" y="47"/>
                      <a:pt x="81" y="47"/>
                      <a:pt x="81" y="47"/>
                    </a:cubicBezTo>
                    <a:cubicBezTo>
                      <a:pt x="81" y="47"/>
                      <a:pt x="81" y="47"/>
                      <a:pt x="81" y="47"/>
                    </a:cubicBezTo>
                    <a:cubicBezTo>
                      <a:pt x="81" y="47"/>
                      <a:pt x="81" y="47"/>
                      <a:pt x="81" y="47"/>
                    </a:cubicBezTo>
                    <a:cubicBezTo>
                      <a:pt x="81" y="47"/>
                      <a:pt x="81" y="47"/>
                      <a:pt x="81" y="47"/>
                    </a:cubicBezTo>
                    <a:cubicBezTo>
                      <a:pt x="81" y="47"/>
                      <a:pt x="81" y="47"/>
                      <a:pt x="81" y="47"/>
                    </a:cubicBezTo>
                    <a:cubicBezTo>
                      <a:pt x="81" y="47"/>
                      <a:pt x="81" y="47"/>
                      <a:pt x="81" y="47"/>
                    </a:cubicBezTo>
                    <a:cubicBezTo>
                      <a:pt x="81" y="47"/>
                      <a:pt x="81" y="47"/>
                      <a:pt x="81" y="47"/>
                    </a:cubicBezTo>
                    <a:cubicBezTo>
                      <a:pt x="81" y="47"/>
                      <a:pt x="81" y="47"/>
                      <a:pt x="81" y="47"/>
                    </a:cubicBezTo>
                    <a:cubicBezTo>
                      <a:pt x="81" y="47"/>
                      <a:pt x="81" y="47"/>
                      <a:pt x="81" y="47"/>
                    </a:cubicBezTo>
                    <a:cubicBezTo>
                      <a:pt x="80" y="47"/>
                      <a:pt x="80" y="47"/>
                      <a:pt x="80" y="47"/>
                    </a:cubicBezTo>
                    <a:cubicBezTo>
                      <a:pt x="80" y="47"/>
                      <a:pt x="80" y="47"/>
                      <a:pt x="80" y="47"/>
                    </a:cubicBezTo>
                    <a:cubicBezTo>
                      <a:pt x="80" y="48"/>
                      <a:pt x="80" y="48"/>
                      <a:pt x="80" y="48"/>
                    </a:cubicBezTo>
                    <a:cubicBezTo>
                      <a:pt x="80" y="48"/>
                      <a:pt x="80" y="48"/>
                      <a:pt x="80" y="48"/>
                    </a:cubicBezTo>
                    <a:cubicBezTo>
                      <a:pt x="80" y="48"/>
                      <a:pt x="80" y="48"/>
                      <a:pt x="80" y="48"/>
                    </a:cubicBezTo>
                    <a:cubicBezTo>
                      <a:pt x="80" y="48"/>
                      <a:pt x="80" y="48"/>
                      <a:pt x="80" y="48"/>
                    </a:cubicBezTo>
                    <a:cubicBezTo>
                      <a:pt x="80" y="48"/>
                      <a:pt x="80" y="48"/>
                      <a:pt x="80" y="48"/>
                    </a:cubicBezTo>
                    <a:close/>
                    <a:moveTo>
                      <a:pt x="182" y="99"/>
                    </a:moveTo>
                    <a:cubicBezTo>
                      <a:pt x="182" y="99"/>
                      <a:pt x="182" y="99"/>
                      <a:pt x="182" y="99"/>
                    </a:cubicBezTo>
                    <a:cubicBezTo>
                      <a:pt x="181" y="99"/>
                      <a:pt x="181" y="99"/>
                      <a:pt x="181" y="99"/>
                    </a:cubicBezTo>
                    <a:cubicBezTo>
                      <a:pt x="181" y="99"/>
                      <a:pt x="181" y="99"/>
                      <a:pt x="181" y="99"/>
                    </a:cubicBezTo>
                    <a:cubicBezTo>
                      <a:pt x="181" y="99"/>
                      <a:pt x="181" y="99"/>
                      <a:pt x="181" y="99"/>
                    </a:cubicBezTo>
                    <a:cubicBezTo>
                      <a:pt x="181" y="99"/>
                      <a:pt x="181" y="99"/>
                      <a:pt x="181" y="99"/>
                    </a:cubicBezTo>
                    <a:cubicBezTo>
                      <a:pt x="181" y="99"/>
                      <a:pt x="181" y="99"/>
                      <a:pt x="181" y="99"/>
                    </a:cubicBezTo>
                    <a:cubicBezTo>
                      <a:pt x="181" y="99"/>
                      <a:pt x="181" y="99"/>
                      <a:pt x="181" y="99"/>
                    </a:cubicBezTo>
                    <a:cubicBezTo>
                      <a:pt x="181" y="99"/>
                      <a:pt x="181" y="99"/>
                      <a:pt x="181" y="99"/>
                    </a:cubicBezTo>
                    <a:cubicBezTo>
                      <a:pt x="181" y="99"/>
                      <a:pt x="181" y="99"/>
                      <a:pt x="181" y="99"/>
                    </a:cubicBezTo>
                    <a:cubicBezTo>
                      <a:pt x="181" y="99"/>
                      <a:pt x="181" y="99"/>
                      <a:pt x="181" y="99"/>
                    </a:cubicBezTo>
                    <a:cubicBezTo>
                      <a:pt x="181" y="99"/>
                      <a:pt x="181" y="99"/>
                      <a:pt x="181" y="99"/>
                    </a:cubicBezTo>
                    <a:cubicBezTo>
                      <a:pt x="182" y="99"/>
                      <a:pt x="182" y="99"/>
                      <a:pt x="182" y="99"/>
                    </a:cubicBezTo>
                    <a:cubicBezTo>
                      <a:pt x="182" y="99"/>
                      <a:pt x="182" y="99"/>
                      <a:pt x="182" y="99"/>
                    </a:cubicBezTo>
                    <a:cubicBezTo>
                      <a:pt x="182" y="99"/>
                      <a:pt x="182" y="99"/>
                      <a:pt x="182" y="99"/>
                    </a:cubicBezTo>
                    <a:close/>
                    <a:moveTo>
                      <a:pt x="185" y="106"/>
                    </a:moveTo>
                    <a:cubicBezTo>
                      <a:pt x="185" y="106"/>
                      <a:pt x="185" y="106"/>
                      <a:pt x="185" y="106"/>
                    </a:cubicBezTo>
                    <a:cubicBezTo>
                      <a:pt x="185" y="106"/>
                      <a:pt x="185" y="106"/>
                      <a:pt x="185" y="106"/>
                    </a:cubicBezTo>
                    <a:close/>
                    <a:moveTo>
                      <a:pt x="187" y="103"/>
                    </a:moveTo>
                    <a:cubicBezTo>
                      <a:pt x="187" y="103"/>
                      <a:pt x="187" y="103"/>
                      <a:pt x="187" y="103"/>
                    </a:cubicBezTo>
                    <a:cubicBezTo>
                      <a:pt x="187" y="103"/>
                      <a:pt x="187" y="103"/>
                      <a:pt x="187" y="103"/>
                    </a:cubicBezTo>
                    <a:cubicBezTo>
                      <a:pt x="186" y="103"/>
                      <a:pt x="186" y="103"/>
                      <a:pt x="186" y="103"/>
                    </a:cubicBezTo>
                    <a:cubicBezTo>
                      <a:pt x="186" y="104"/>
                      <a:pt x="186" y="103"/>
                      <a:pt x="186" y="104"/>
                    </a:cubicBezTo>
                    <a:cubicBezTo>
                      <a:pt x="186" y="104"/>
                      <a:pt x="186" y="104"/>
                      <a:pt x="186" y="104"/>
                    </a:cubicBezTo>
                    <a:cubicBezTo>
                      <a:pt x="186" y="104"/>
                      <a:pt x="186" y="104"/>
                      <a:pt x="186" y="104"/>
                    </a:cubicBezTo>
                    <a:cubicBezTo>
                      <a:pt x="186" y="104"/>
                      <a:pt x="186" y="104"/>
                      <a:pt x="186" y="104"/>
                    </a:cubicBezTo>
                    <a:cubicBezTo>
                      <a:pt x="186" y="104"/>
                      <a:pt x="185" y="104"/>
                      <a:pt x="185" y="103"/>
                    </a:cubicBezTo>
                    <a:cubicBezTo>
                      <a:pt x="185" y="103"/>
                      <a:pt x="185" y="103"/>
                      <a:pt x="185" y="103"/>
                    </a:cubicBezTo>
                    <a:cubicBezTo>
                      <a:pt x="185" y="103"/>
                      <a:pt x="185" y="103"/>
                      <a:pt x="185" y="103"/>
                    </a:cubicBezTo>
                    <a:cubicBezTo>
                      <a:pt x="185" y="104"/>
                      <a:pt x="185" y="104"/>
                      <a:pt x="185" y="104"/>
                    </a:cubicBezTo>
                    <a:cubicBezTo>
                      <a:pt x="184" y="104"/>
                      <a:pt x="185" y="104"/>
                      <a:pt x="184" y="104"/>
                    </a:cubicBezTo>
                    <a:cubicBezTo>
                      <a:pt x="184" y="104"/>
                      <a:pt x="184" y="104"/>
                      <a:pt x="184" y="104"/>
                    </a:cubicBezTo>
                    <a:cubicBezTo>
                      <a:pt x="184" y="104"/>
                      <a:pt x="184" y="104"/>
                      <a:pt x="184" y="104"/>
                    </a:cubicBezTo>
                    <a:cubicBezTo>
                      <a:pt x="185" y="104"/>
                      <a:pt x="185" y="104"/>
                      <a:pt x="185" y="104"/>
                    </a:cubicBezTo>
                    <a:cubicBezTo>
                      <a:pt x="185" y="104"/>
                      <a:pt x="185" y="104"/>
                      <a:pt x="184" y="104"/>
                    </a:cubicBezTo>
                    <a:cubicBezTo>
                      <a:pt x="184" y="105"/>
                      <a:pt x="184" y="105"/>
                      <a:pt x="184" y="105"/>
                    </a:cubicBezTo>
                    <a:cubicBezTo>
                      <a:pt x="184" y="105"/>
                      <a:pt x="184" y="105"/>
                      <a:pt x="184" y="106"/>
                    </a:cubicBezTo>
                    <a:cubicBezTo>
                      <a:pt x="184" y="106"/>
                      <a:pt x="185" y="106"/>
                      <a:pt x="185" y="106"/>
                    </a:cubicBezTo>
                    <a:cubicBezTo>
                      <a:pt x="185" y="106"/>
                      <a:pt x="185" y="106"/>
                      <a:pt x="185" y="106"/>
                    </a:cubicBezTo>
                    <a:cubicBezTo>
                      <a:pt x="186" y="105"/>
                      <a:pt x="186" y="105"/>
                      <a:pt x="186" y="105"/>
                    </a:cubicBezTo>
                    <a:cubicBezTo>
                      <a:pt x="186" y="105"/>
                      <a:pt x="186" y="105"/>
                      <a:pt x="186" y="105"/>
                    </a:cubicBezTo>
                    <a:cubicBezTo>
                      <a:pt x="186" y="105"/>
                      <a:pt x="186" y="105"/>
                      <a:pt x="186" y="105"/>
                    </a:cubicBezTo>
                    <a:cubicBezTo>
                      <a:pt x="186" y="105"/>
                      <a:pt x="186" y="105"/>
                      <a:pt x="187" y="105"/>
                    </a:cubicBezTo>
                    <a:cubicBezTo>
                      <a:pt x="187" y="105"/>
                      <a:pt x="187" y="105"/>
                      <a:pt x="187" y="105"/>
                    </a:cubicBezTo>
                    <a:cubicBezTo>
                      <a:pt x="187" y="104"/>
                      <a:pt x="187" y="104"/>
                      <a:pt x="187" y="104"/>
                    </a:cubicBezTo>
                    <a:cubicBezTo>
                      <a:pt x="187" y="104"/>
                      <a:pt x="187" y="104"/>
                      <a:pt x="187" y="104"/>
                    </a:cubicBezTo>
                    <a:cubicBezTo>
                      <a:pt x="187" y="104"/>
                      <a:pt x="187" y="104"/>
                      <a:pt x="187" y="104"/>
                    </a:cubicBezTo>
                    <a:cubicBezTo>
                      <a:pt x="187" y="103"/>
                      <a:pt x="187" y="103"/>
                      <a:pt x="187" y="103"/>
                    </a:cubicBezTo>
                    <a:close/>
                    <a:moveTo>
                      <a:pt x="186" y="105"/>
                    </a:moveTo>
                    <a:cubicBezTo>
                      <a:pt x="186" y="105"/>
                      <a:pt x="186" y="105"/>
                      <a:pt x="186" y="105"/>
                    </a:cubicBezTo>
                    <a:cubicBezTo>
                      <a:pt x="186" y="105"/>
                      <a:pt x="186" y="105"/>
                      <a:pt x="186" y="105"/>
                    </a:cubicBezTo>
                    <a:close/>
                    <a:moveTo>
                      <a:pt x="187" y="102"/>
                    </a:moveTo>
                    <a:cubicBezTo>
                      <a:pt x="187" y="102"/>
                      <a:pt x="187" y="102"/>
                      <a:pt x="187" y="102"/>
                    </a:cubicBezTo>
                    <a:cubicBezTo>
                      <a:pt x="187" y="103"/>
                      <a:pt x="187" y="103"/>
                      <a:pt x="187" y="103"/>
                    </a:cubicBezTo>
                    <a:cubicBezTo>
                      <a:pt x="187" y="103"/>
                      <a:pt x="188" y="103"/>
                      <a:pt x="188" y="103"/>
                    </a:cubicBezTo>
                    <a:cubicBezTo>
                      <a:pt x="188" y="103"/>
                      <a:pt x="188" y="103"/>
                      <a:pt x="188" y="103"/>
                    </a:cubicBezTo>
                    <a:cubicBezTo>
                      <a:pt x="188" y="103"/>
                      <a:pt x="188" y="103"/>
                      <a:pt x="188" y="103"/>
                    </a:cubicBezTo>
                    <a:cubicBezTo>
                      <a:pt x="188" y="103"/>
                      <a:pt x="188" y="103"/>
                      <a:pt x="188" y="103"/>
                    </a:cubicBezTo>
                    <a:cubicBezTo>
                      <a:pt x="188" y="103"/>
                      <a:pt x="188" y="103"/>
                      <a:pt x="188" y="103"/>
                    </a:cubicBezTo>
                    <a:cubicBezTo>
                      <a:pt x="188" y="103"/>
                      <a:pt x="188" y="103"/>
                      <a:pt x="188" y="103"/>
                    </a:cubicBezTo>
                    <a:cubicBezTo>
                      <a:pt x="188" y="102"/>
                      <a:pt x="188" y="102"/>
                      <a:pt x="187" y="102"/>
                    </a:cubicBezTo>
                    <a:close/>
                    <a:moveTo>
                      <a:pt x="71" y="14"/>
                    </a:moveTo>
                    <a:cubicBezTo>
                      <a:pt x="71" y="14"/>
                      <a:pt x="71" y="14"/>
                      <a:pt x="72" y="14"/>
                    </a:cubicBezTo>
                    <a:cubicBezTo>
                      <a:pt x="71" y="14"/>
                      <a:pt x="71" y="14"/>
                      <a:pt x="71" y="14"/>
                    </a:cubicBezTo>
                    <a:cubicBezTo>
                      <a:pt x="71" y="14"/>
                      <a:pt x="71" y="14"/>
                      <a:pt x="71" y="13"/>
                    </a:cubicBezTo>
                    <a:cubicBezTo>
                      <a:pt x="71" y="14"/>
                      <a:pt x="71" y="13"/>
                      <a:pt x="71" y="14"/>
                    </a:cubicBezTo>
                    <a:cubicBezTo>
                      <a:pt x="71" y="14"/>
                      <a:pt x="71" y="14"/>
                      <a:pt x="71" y="14"/>
                    </a:cubicBezTo>
                    <a:close/>
                    <a:moveTo>
                      <a:pt x="39" y="14"/>
                    </a:moveTo>
                    <a:cubicBezTo>
                      <a:pt x="40" y="14"/>
                      <a:pt x="40" y="14"/>
                      <a:pt x="40" y="14"/>
                    </a:cubicBezTo>
                    <a:cubicBezTo>
                      <a:pt x="40" y="14"/>
                      <a:pt x="40" y="14"/>
                      <a:pt x="39" y="14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9" y="14"/>
                      <a:pt x="38" y="14"/>
                      <a:pt x="38" y="14"/>
                    </a:cubicBezTo>
                    <a:cubicBezTo>
                      <a:pt x="38" y="14"/>
                      <a:pt x="38" y="14"/>
                      <a:pt x="38" y="14"/>
                    </a:cubicBezTo>
                    <a:cubicBezTo>
                      <a:pt x="38" y="14"/>
                      <a:pt x="38" y="15"/>
                      <a:pt x="38" y="15"/>
                    </a:cubicBezTo>
                    <a:cubicBezTo>
                      <a:pt x="38" y="15"/>
                      <a:pt x="37" y="14"/>
                      <a:pt x="37" y="14"/>
                    </a:cubicBezTo>
                    <a:cubicBezTo>
                      <a:pt x="37" y="14"/>
                      <a:pt x="37" y="15"/>
                      <a:pt x="37" y="15"/>
                    </a:cubicBezTo>
                    <a:cubicBezTo>
                      <a:pt x="37" y="15"/>
                      <a:pt x="37" y="15"/>
                      <a:pt x="37" y="15"/>
                    </a:cubicBezTo>
                    <a:cubicBezTo>
                      <a:pt x="38" y="15"/>
                      <a:pt x="38" y="15"/>
                      <a:pt x="38" y="16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9" y="16"/>
                      <a:pt x="39" y="16"/>
                      <a:pt x="39" y="15"/>
                    </a:cubicBezTo>
                    <a:cubicBezTo>
                      <a:pt x="39" y="15"/>
                      <a:pt x="39" y="15"/>
                      <a:pt x="39" y="15"/>
                    </a:cubicBezTo>
                    <a:cubicBezTo>
                      <a:pt x="40" y="15"/>
                      <a:pt x="40" y="15"/>
                      <a:pt x="39" y="14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9" y="14"/>
                      <a:pt x="39" y="14"/>
                      <a:pt x="39" y="14"/>
                    </a:cubicBezTo>
                    <a:close/>
                    <a:moveTo>
                      <a:pt x="56" y="17"/>
                    </a:moveTo>
                    <a:cubicBezTo>
                      <a:pt x="56" y="17"/>
                      <a:pt x="56" y="17"/>
                      <a:pt x="56" y="17"/>
                    </a:cubicBezTo>
                    <a:cubicBezTo>
                      <a:pt x="56" y="17"/>
                      <a:pt x="56" y="18"/>
                      <a:pt x="56" y="18"/>
                    </a:cubicBezTo>
                    <a:cubicBezTo>
                      <a:pt x="56" y="18"/>
                      <a:pt x="56" y="17"/>
                      <a:pt x="56" y="17"/>
                    </a:cubicBezTo>
                    <a:cubicBezTo>
                      <a:pt x="56" y="17"/>
                      <a:pt x="56" y="17"/>
                      <a:pt x="56" y="17"/>
                    </a:cubicBezTo>
                    <a:close/>
                    <a:moveTo>
                      <a:pt x="39" y="10"/>
                    </a:moveTo>
                    <a:cubicBezTo>
                      <a:pt x="40" y="10"/>
                      <a:pt x="40" y="10"/>
                      <a:pt x="40" y="11"/>
                    </a:cubicBezTo>
                    <a:cubicBezTo>
                      <a:pt x="40" y="11"/>
                      <a:pt x="41" y="11"/>
                      <a:pt x="41" y="10"/>
                    </a:cubicBezTo>
                    <a:cubicBezTo>
                      <a:pt x="41" y="10"/>
                      <a:pt x="41" y="10"/>
                      <a:pt x="40" y="9"/>
                    </a:cubicBezTo>
                    <a:cubicBezTo>
                      <a:pt x="40" y="9"/>
                      <a:pt x="40" y="9"/>
                      <a:pt x="40" y="9"/>
                    </a:cubicBezTo>
                    <a:cubicBezTo>
                      <a:pt x="40" y="9"/>
                      <a:pt x="39" y="9"/>
                      <a:pt x="39" y="9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9" y="10"/>
                      <a:pt x="39" y="10"/>
                      <a:pt x="39" y="10"/>
                    </a:cubicBezTo>
                    <a:close/>
                    <a:moveTo>
                      <a:pt x="39" y="11"/>
                    </a:moveTo>
                    <a:cubicBezTo>
                      <a:pt x="39" y="11"/>
                      <a:pt x="39" y="11"/>
                      <a:pt x="40" y="11"/>
                    </a:cubicBezTo>
                    <a:cubicBezTo>
                      <a:pt x="40" y="11"/>
                      <a:pt x="40" y="11"/>
                      <a:pt x="40" y="11"/>
                    </a:cubicBezTo>
                    <a:cubicBezTo>
                      <a:pt x="40" y="10"/>
                      <a:pt x="40" y="11"/>
                      <a:pt x="40" y="10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40" y="10"/>
                      <a:pt x="40" y="10"/>
                      <a:pt x="39" y="11"/>
                    </a:cubicBezTo>
                    <a:close/>
                    <a:moveTo>
                      <a:pt x="175" y="74"/>
                    </a:moveTo>
                    <a:cubicBezTo>
                      <a:pt x="175" y="74"/>
                      <a:pt x="175" y="74"/>
                      <a:pt x="175" y="74"/>
                    </a:cubicBezTo>
                    <a:cubicBezTo>
                      <a:pt x="175" y="74"/>
                      <a:pt x="175" y="74"/>
                      <a:pt x="175" y="74"/>
                    </a:cubicBezTo>
                    <a:cubicBezTo>
                      <a:pt x="175" y="74"/>
                      <a:pt x="175" y="74"/>
                      <a:pt x="175" y="74"/>
                    </a:cubicBezTo>
                    <a:cubicBezTo>
                      <a:pt x="175" y="74"/>
                      <a:pt x="175" y="74"/>
                      <a:pt x="175" y="74"/>
                    </a:cubicBezTo>
                    <a:close/>
                    <a:moveTo>
                      <a:pt x="11" y="44"/>
                    </a:moveTo>
                    <a:cubicBezTo>
                      <a:pt x="11" y="44"/>
                      <a:pt x="11" y="44"/>
                      <a:pt x="11" y="44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11" y="44"/>
                      <a:pt x="11" y="44"/>
                      <a:pt x="11" y="44"/>
                    </a:cubicBezTo>
                    <a:close/>
                    <a:moveTo>
                      <a:pt x="78" y="61"/>
                    </a:moveTo>
                    <a:cubicBezTo>
                      <a:pt x="79" y="61"/>
                      <a:pt x="79" y="61"/>
                      <a:pt x="79" y="61"/>
                    </a:cubicBezTo>
                    <a:cubicBezTo>
                      <a:pt x="79" y="61"/>
                      <a:pt x="79" y="61"/>
                      <a:pt x="79" y="61"/>
                    </a:cubicBezTo>
                    <a:cubicBezTo>
                      <a:pt x="79" y="61"/>
                      <a:pt x="79" y="61"/>
                      <a:pt x="79" y="61"/>
                    </a:cubicBezTo>
                    <a:cubicBezTo>
                      <a:pt x="79" y="61"/>
                      <a:pt x="78" y="61"/>
                      <a:pt x="78" y="61"/>
                    </a:cubicBezTo>
                    <a:close/>
                    <a:moveTo>
                      <a:pt x="50" y="26"/>
                    </a:moveTo>
                    <a:cubicBezTo>
                      <a:pt x="50" y="25"/>
                      <a:pt x="50" y="25"/>
                      <a:pt x="50" y="25"/>
                    </a:cubicBezTo>
                    <a:cubicBezTo>
                      <a:pt x="50" y="25"/>
                      <a:pt x="50" y="25"/>
                      <a:pt x="50" y="25"/>
                    </a:cubicBezTo>
                    <a:cubicBezTo>
                      <a:pt x="50" y="25"/>
                      <a:pt x="49" y="25"/>
                      <a:pt x="49" y="25"/>
                    </a:cubicBezTo>
                    <a:cubicBezTo>
                      <a:pt x="49" y="25"/>
                      <a:pt x="50" y="25"/>
                      <a:pt x="50" y="26"/>
                    </a:cubicBezTo>
                    <a:close/>
                    <a:moveTo>
                      <a:pt x="44" y="105"/>
                    </a:moveTo>
                    <a:cubicBezTo>
                      <a:pt x="44" y="105"/>
                      <a:pt x="44" y="105"/>
                      <a:pt x="44" y="105"/>
                    </a:cubicBezTo>
                    <a:cubicBezTo>
                      <a:pt x="44" y="105"/>
                      <a:pt x="44" y="105"/>
                      <a:pt x="44" y="105"/>
                    </a:cubicBezTo>
                    <a:cubicBezTo>
                      <a:pt x="44" y="105"/>
                      <a:pt x="44" y="105"/>
                      <a:pt x="44" y="105"/>
                    </a:cubicBezTo>
                    <a:close/>
                    <a:moveTo>
                      <a:pt x="71" y="11"/>
                    </a:moveTo>
                    <a:cubicBezTo>
                      <a:pt x="71" y="11"/>
                      <a:pt x="71" y="11"/>
                      <a:pt x="71" y="11"/>
                    </a:cubicBezTo>
                    <a:cubicBezTo>
                      <a:pt x="71" y="11"/>
                      <a:pt x="71" y="11"/>
                      <a:pt x="71" y="11"/>
                    </a:cubicBezTo>
                    <a:cubicBezTo>
                      <a:pt x="71" y="11"/>
                      <a:pt x="71" y="11"/>
                      <a:pt x="71" y="12"/>
                    </a:cubicBezTo>
                    <a:cubicBezTo>
                      <a:pt x="71" y="11"/>
                      <a:pt x="71" y="11"/>
                      <a:pt x="71" y="11"/>
                    </a:cubicBezTo>
                    <a:close/>
                    <a:moveTo>
                      <a:pt x="96" y="68"/>
                    </a:moveTo>
                    <a:cubicBezTo>
                      <a:pt x="96" y="67"/>
                      <a:pt x="96" y="67"/>
                      <a:pt x="96" y="67"/>
                    </a:cubicBezTo>
                    <a:cubicBezTo>
                      <a:pt x="96" y="67"/>
                      <a:pt x="96" y="67"/>
                      <a:pt x="96" y="67"/>
                    </a:cubicBezTo>
                    <a:cubicBezTo>
                      <a:pt x="96" y="67"/>
                      <a:pt x="96" y="67"/>
                      <a:pt x="96" y="67"/>
                    </a:cubicBezTo>
                    <a:cubicBezTo>
                      <a:pt x="96" y="67"/>
                      <a:pt x="96" y="67"/>
                      <a:pt x="96" y="67"/>
                    </a:cubicBezTo>
                    <a:cubicBezTo>
                      <a:pt x="96" y="67"/>
                      <a:pt x="96" y="67"/>
                      <a:pt x="96" y="67"/>
                    </a:cubicBezTo>
                    <a:cubicBezTo>
                      <a:pt x="96" y="67"/>
                      <a:pt x="96" y="67"/>
                      <a:pt x="96" y="67"/>
                    </a:cubicBezTo>
                    <a:cubicBezTo>
                      <a:pt x="96" y="67"/>
                      <a:pt x="96" y="68"/>
                      <a:pt x="96" y="68"/>
                    </a:cubicBezTo>
                    <a:close/>
                    <a:moveTo>
                      <a:pt x="50" y="25"/>
                    </a:moveTo>
                    <a:cubicBezTo>
                      <a:pt x="50" y="25"/>
                      <a:pt x="50" y="25"/>
                      <a:pt x="50" y="25"/>
                    </a:cubicBezTo>
                    <a:cubicBezTo>
                      <a:pt x="50" y="25"/>
                      <a:pt x="50" y="25"/>
                      <a:pt x="50" y="25"/>
                    </a:cubicBezTo>
                    <a:cubicBezTo>
                      <a:pt x="50" y="25"/>
                      <a:pt x="50" y="25"/>
                      <a:pt x="50" y="25"/>
                    </a:cubicBezTo>
                    <a:cubicBezTo>
                      <a:pt x="50" y="25"/>
                      <a:pt x="50" y="25"/>
                      <a:pt x="50" y="25"/>
                    </a:cubicBezTo>
                    <a:close/>
                    <a:moveTo>
                      <a:pt x="178" y="46"/>
                    </a:moveTo>
                    <a:cubicBezTo>
                      <a:pt x="178" y="46"/>
                      <a:pt x="178" y="46"/>
                      <a:pt x="178" y="46"/>
                    </a:cubicBezTo>
                    <a:cubicBezTo>
                      <a:pt x="177" y="46"/>
                      <a:pt x="178" y="46"/>
                      <a:pt x="178" y="46"/>
                    </a:cubicBezTo>
                    <a:cubicBezTo>
                      <a:pt x="177" y="46"/>
                      <a:pt x="177" y="46"/>
                      <a:pt x="177" y="46"/>
                    </a:cubicBezTo>
                    <a:cubicBezTo>
                      <a:pt x="177" y="46"/>
                      <a:pt x="177" y="46"/>
                      <a:pt x="178" y="46"/>
                    </a:cubicBezTo>
                    <a:cubicBezTo>
                      <a:pt x="178" y="46"/>
                      <a:pt x="178" y="46"/>
                      <a:pt x="178" y="46"/>
                    </a:cubicBezTo>
                    <a:close/>
                    <a:moveTo>
                      <a:pt x="206" y="81"/>
                    </a:moveTo>
                    <a:cubicBezTo>
                      <a:pt x="206" y="81"/>
                      <a:pt x="206" y="81"/>
                      <a:pt x="206" y="81"/>
                    </a:cubicBezTo>
                    <a:cubicBezTo>
                      <a:pt x="206" y="81"/>
                      <a:pt x="206" y="81"/>
                      <a:pt x="206" y="81"/>
                    </a:cubicBezTo>
                    <a:cubicBezTo>
                      <a:pt x="206" y="81"/>
                      <a:pt x="206" y="81"/>
                      <a:pt x="206" y="81"/>
                    </a:cubicBezTo>
                    <a:close/>
                    <a:moveTo>
                      <a:pt x="199" y="76"/>
                    </a:moveTo>
                    <a:cubicBezTo>
                      <a:pt x="199" y="76"/>
                      <a:pt x="199" y="76"/>
                      <a:pt x="199" y="76"/>
                    </a:cubicBezTo>
                    <a:cubicBezTo>
                      <a:pt x="199" y="76"/>
                      <a:pt x="199" y="76"/>
                      <a:pt x="199" y="76"/>
                    </a:cubicBezTo>
                    <a:close/>
                    <a:moveTo>
                      <a:pt x="37" y="52"/>
                    </a:moveTo>
                    <a:cubicBezTo>
                      <a:pt x="37" y="52"/>
                      <a:pt x="37" y="51"/>
                      <a:pt x="37" y="51"/>
                    </a:cubicBezTo>
                    <a:cubicBezTo>
                      <a:pt x="37" y="51"/>
                      <a:pt x="37" y="51"/>
                      <a:pt x="37" y="51"/>
                    </a:cubicBezTo>
                    <a:cubicBezTo>
                      <a:pt x="37" y="51"/>
                      <a:pt x="37" y="51"/>
                      <a:pt x="37" y="51"/>
                    </a:cubicBezTo>
                    <a:cubicBezTo>
                      <a:pt x="37" y="51"/>
                      <a:pt x="37" y="51"/>
                      <a:pt x="37" y="51"/>
                    </a:cubicBezTo>
                    <a:cubicBezTo>
                      <a:pt x="37" y="51"/>
                      <a:pt x="37" y="51"/>
                      <a:pt x="37" y="51"/>
                    </a:cubicBezTo>
                    <a:cubicBezTo>
                      <a:pt x="37" y="51"/>
                      <a:pt x="37" y="51"/>
                      <a:pt x="37" y="51"/>
                    </a:cubicBezTo>
                    <a:cubicBezTo>
                      <a:pt x="37" y="51"/>
                      <a:pt x="37" y="51"/>
                      <a:pt x="37" y="51"/>
                    </a:cubicBezTo>
                    <a:cubicBezTo>
                      <a:pt x="36" y="51"/>
                      <a:pt x="37" y="51"/>
                      <a:pt x="36" y="51"/>
                    </a:cubicBezTo>
                    <a:cubicBezTo>
                      <a:pt x="36" y="51"/>
                      <a:pt x="36" y="51"/>
                      <a:pt x="36" y="51"/>
                    </a:cubicBezTo>
                    <a:cubicBezTo>
                      <a:pt x="36" y="51"/>
                      <a:pt x="36" y="51"/>
                      <a:pt x="36" y="51"/>
                    </a:cubicBezTo>
                    <a:cubicBezTo>
                      <a:pt x="36" y="51"/>
                      <a:pt x="36" y="51"/>
                      <a:pt x="36" y="51"/>
                    </a:cubicBezTo>
                    <a:cubicBezTo>
                      <a:pt x="36" y="51"/>
                      <a:pt x="36" y="51"/>
                      <a:pt x="36" y="51"/>
                    </a:cubicBezTo>
                    <a:cubicBezTo>
                      <a:pt x="36" y="51"/>
                      <a:pt x="36" y="51"/>
                      <a:pt x="36" y="51"/>
                    </a:cubicBezTo>
                    <a:cubicBezTo>
                      <a:pt x="36" y="51"/>
                      <a:pt x="36" y="51"/>
                      <a:pt x="36" y="51"/>
                    </a:cubicBezTo>
                    <a:cubicBezTo>
                      <a:pt x="37" y="51"/>
                      <a:pt x="37" y="51"/>
                      <a:pt x="37" y="51"/>
                    </a:cubicBezTo>
                    <a:cubicBezTo>
                      <a:pt x="37" y="52"/>
                      <a:pt x="37" y="52"/>
                      <a:pt x="37" y="52"/>
                    </a:cubicBezTo>
                    <a:cubicBezTo>
                      <a:pt x="37" y="52"/>
                      <a:pt x="37" y="52"/>
                      <a:pt x="37" y="52"/>
                    </a:cubicBezTo>
                    <a:close/>
                    <a:moveTo>
                      <a:pt x="176" y="59"/>
                    </a:moveTo>
                    <a:cubicBezTo>
                      <a:pt x="176" y="59"/>
                      <a:pt x="176" y="59"/>
                      <a:pt x="176" y="59"/>
                    </a:cubicBezTo>
                    <a:cubicBezTo>
                      <a:pt x="176" y="59"/>
                      <a:pt x="176" y="59"/>
                      <a:pt x="176" y="59"/>
                    </a:cubicBezTo>
                    <a:cubicBezTo>
                      <a:pt x="176" y="59"/>
                      <a:pt x="176" y="59"/>
                      <a:pt x="176" y="59"/>
                    </a:cubicBezTo>
                    <a:cubicBezTo>
                      <a:pt x="176" y="59"/>
                      <a:pt x="176" y="59"/>
                      <a:pt x="176" y="59"/>
                    </a:cubicBezTo>
                    <a:close/>
                    <a:moveTo>
                      <a:pt x="130" y="54"/>
                    </a:moveTo>
                    <a:cubicBezTo>
                      <a:pt x="130" y="54"/>
                      <a:pt x="130" y="54"/>
                      <a:pt x="130" y="54"/>
                    </a:cubicBezTo>
                    <a:cubicBezTo>
                      <a:pt x="130" y="54"/>
                      <a:pt x="130" y="54"/>
                      <a:pt x="130" y="54"/>
                    </a:cubicBezTo>
                    <a:cubicBezTo>
                      <a:pt x="130" y="54"/>
                      <a:pt x="130" y="54"/>
                      <a:pt x="130" y="54"/>
                    </a:cubicBezTo>
                    <a:close/>
                    <a:moveTo>
                      <a:pt x="33" y="64"/>
                    </a:moveTo>
                    <a:cubicBezTo>
                      <a:pt x="33" y="64"/>
                      <a:pt x="33" y="64"/>
                      <a:pt x="33" y="64"/>
                    </a:cubicBezTo>
                    <a:cubicBezTo>
                      <a:pt x="33" y="64"/>
                      <a:pt x="33" y="64"/>
                      <a:pt x="33" y="64"/>
                    </a:cubicBezTo>
                    <a:cubicBezTo>
                      <a:pt x="33" y="64"/>
                      <a:pt x="33" y="64"/>
                      <a:pt x="33" y="64"/>
                    </a:cubicBezTo>
                    <a:cubicBezTo>
                      <a:pt x="33" y="64"/>
                      <a:pt x="33" y="64"/>
                      <a:pt x="33" y="64"/>
                    </a:cubicBezTo>
                    <a:close/>
                    <a:moveTo>
                      <a:pt x="37" y="17"/>
                    </a:moveTo>
                    <a:cubicBezTo>
                      <a:pt x="37" y="17"/>
                      <a:pt x="37" y="17"/>
                      <a:pt x="37" y="16"/>
                    </a:cubicBezTo>
                    <a:cubicBezTo>
                      <a:pt x="37" y="16"/>
                      <a:pt x="37" y="17"/>
                      <a:pt x="37" y="17"/>
                    </a:cubicBezTo>
                    <a:cubicBezTo>
                      <a:pt x="37" y="17"/>
                      <a:pt x="37" y="17"/>
                      <a:pt x="37" y="17"/>
                    </a:cubicBezTo>
                    <a:close/>
                    <a:moveTo>
                      <a:pt x="37" y="16"/>
                    </a:moveTo>
                    <a:cubicBezTo>
                      <a:pt x="37" y="16"/>
                      <a:pt x="37" y="16"/>
                      <a:pt x="37" y="16"/>
                    </a:cubicBezTo>
                    <a:cubicBezTo>
                      <a:pt x="37" y="16"/>
                      <a:pt x="37" y="16"/>
                      <a:pt x="37" y="16"/>
                    </a:cubicBezTo>
                    <a:close/>
                    <a:moveTo>
                      <a:pt x="175" y="60"/>
                    </a:moveTo>
                    <a:cubicBezTo>
                      <a:pt x="175" y="60"/>
                      <a:pt x="175" y="60"/>
                      <a:pt x="175" y="60"/>
                    </a:cubicBezTo>
                    <a:cubicBezTo>
                      <a:pt x="175" y="60"/>
                      <a:pt x="175" y="60"/>
                      <a:pt x="175" y="60"/>
                    </a:cubicBezTo>
                    <a:cubicBezTo>
                      <a:pt x="175" y="60"/>
                      <a:pt x="175" y="60"/>
                      <a:pt x="175" y="60"/>
                    </a:cubicBezTo>
                    <a:close/>
                    <a:moveTo>
                      <a:pt x="14" y="29"/>
                    </a:moveTo>
                    <a:cubicBezTo>
                      <a:pt x="14" y="29"/>
                      <a:pt x="14" y="29"/>
                      <a:pt x="14" y="29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4" y="29"/>
                      <a:pt x="14" y="29"/>
                      <a:pt x="15" y="29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4" y="29"/>
                      <a:pt x="14" y="30"/>
                      <a:pt x="14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4" y="30"/>
                      <a:pt x="14" y="30"/>
                      <a:pt x="14" y="29"/>
                    </a:cubicBezTo>
                    <a:close/>
                    <a:moveTo>
                      <a:pt x="171" y="75"/>
                    </a:moveTo>
                    <a:cubicBezTo>
                      <a:pt x="171" y="75"/>
                      <a:pt x="171" y="75"/>
                      <a:pt x="170" y="75"/>
                    </a:cubicBezTo>
                    <a:cubicBezTo>
                      <a:pt x="171" y="76"/>
                      <a:pt x="171" y="76"/>
                      <a:pt x="171" y="75"/>
                    </a:cubicBezTo>
                    <a:close/>
                    <a:moveTo>
                      <a:pt x="47" y="59"/>
                    </a:moveTo>
                    <a:cubicBezTo>
                      <a:pt x="47" y="59"/>
                      <a:pt x="47" y="59"/>
                      <a:pt x="47" y="59"/>
                    </a:cubicBezTo>
                    <a:cubicBezTo>
                      <a:pt x="47" y="59"/>
                      <a:pt x="47" y="59"/>
                      <a:pt x="47" y="59"/>
                    </a:cubicBezTo>
                    <a:cubicBezTo>
                      <a:pt x="47" y="59"/>
                      <a:pt x="47" y="59"/>
                      <a:pt x="47" y="59"/>
                    </a:cubicBezTo>
                    <a:close/>
                    <a:moveTo>
                      <a:pt x="196" y="77"/>
                    </a:moveTo>
                    <a:cubicBezTo>
                      <a:pt x="196" y="77"/>
                      <a:pt x="196" y="77"/>
                      <a:pt x="197" y="77"/>
                    </a:cubicBezTo>
                    <a:cubicBezTo>
                      <a:pt x="197" y="77"/>
                      <a:pt x="197" y="77"/>
                      <a:pt x="197" y="77"/>
                    </a:cubicBezTo>
                    <a:cubicBezTo>
                      <a:pt x="197" y="77"/>
                      <a:pt x="197" y="77"/>
                      <a:pt x="196" y="77"/>
                    </a:cubicBezTo>
                    <a:cubicBezTo>
                      <a:pt x="196" y="77"/>
                      <a:pt x="196" y="77"/>
                      <a:pt x="196" y="77"/>
                    </a:cubicBezTo>
                    <a:close/>
                    <a:moveTo>
                      <a:pt x="207" y="86"/>
                    </a:moveTo>
                    <a:cubicBezTo>
                      <a:pt x="207" y="86"/>
                      <a:pt x="207" y="86"/>
                      <a:pt x="207" y="86"/>
                    </a:cubicBezTo>
                    <a:cubicBezTo>
                      <a:pt x="207" y="86"/>
                      <a:pt x="207" y="86"/>
                      <a:pt x="207" y="86"/>
                    </a:cubicBezTo>
                    <a:cubicBezTo>
                      <a:pt x="207" y="86"/>
                      <a:pt x="207" y="86"/>
                      <a:pt x="207" y="86"/>
                    </a:cubicBezTo>
                    <a:cubicBezTo>
                      <a:pt x="207" y="86"/>
                      <a:pt x="207" y="86"/>
                      <a:pt x="207" y="86"/>
                    </a:cubicBezTo>
                    <a:close/>
                    <a:moveTo>
                      <a:pt x="43" y="105"/>
                    </a:moveTo>
                    <a:cubicBezTo>
                      <a:pt x="43" y="105"/>
                      <a:pt x="43" y="105"/>
                      <a:pt x="43" y="105"/>
                    </a:cubicBezTo>
                    <a:cubicBezTo>
                      <a:pt x="43" y="105"/>
                      <a:pt x="43" y="105"/>
                      <a:pt x="43" y="105"/>
                    </a:cubicBezTo>
                    <a:cubicBezTo>
                      <a:pt x="43" y="105"/>
                      <a:pt x="43" y="105"/>
                      <a:pt x="43" y="105"/>
                    </a:cubicBezTo>
                    <a:cubicBezTo>
                      <a:pt x="43" y="105"/>
                      <a:pt x="43" y="105"/>
                      <a:pt x="43" y="105"/>
                    </a:cubicBezTo>
                    <a:cubicBezTo>
                      <a:pt x="43" y="105"/>
                      <a:pt x="43" y="105"/>
                      <a:pt x="43" y="105"/>
                    </a:cubicBezTo>
                    <a:close/>
                    <a:moveTo>
                      <a:pt x="104" y="24"/>
                    </a:moveTo>
                    <a:cubicBezTo>
                      <a:pt x="104" y="24"/>
                      <a:pt x="104" y="24"/>
                      <a:pt x="104" y="24"/>
                    </a:cubicBezTo>
                    <a:cubicBezTo>
                      <a:pt x="104" y="24"/>
                      <a:pt x="104" y="24"/>
                      <a:pt x="104" y="24"/>
                    </a:cubicBezTo>
                    <a:cubicBezTo>
                      <a:pt x="104" y="24"/>
                      <a:pt x="104" y="24"/>
                      <a:pt x="104" y="24"/>
                    </a:cubicBezTo>
                    <a:cubicBezTo>
                      <a:pt x="104" y="24"/>
                      <a:pt x="104" y="24"/>
                      <a:pt x="104" y="24"/>
                    </a:cubicBezTo>
                    <a:cubicBezTo>
                      <a:pt x="104" y="24"/>
                      <a:pt x="104" y="24"/>
                      <a:pt x="104" y="24"/>
                    </a:cubicBezTo>
                    <a:cubicBezTo>
                      <a:pt x="104" y="24"/>
                      <a:pt x="104" y="24"/>
                      <a:pt x="104" y="24"/>
                    </a:cubicBezTo>
                    <a:close/>
                    <a:moveTo>
                      <a:pt x="102" y="24"/>
                    </a:moveTo>
                    <a:cubicBezTo>
                      <a:pt x="101" y="25"/>
                      <a:pt x="101" y="25"/>
                      <a:pt x="102" y="25"/>
                    </a:cubicBezTo>
                    <a:cubicBezTo>
                      <a:pt x="102" y="25"/>
                      <a:pt x="102" y="25"/>
                      <a:pt x="102" y="24"/>
                    </a:cubicBezTo>
                    <a:close/>
                    <a:moveTo>
                      <a:pt x="103" y="23"/>
                    </a:moveTo>
                    <a:cubicBezTo>
                      <a:pt x="102" y="23"/>
                      <a:pt x="102" y="23"/>
                      <a:pt x="102" y="23"/>
                    </a:cubicBezTo>
                    <a:cubicBezTo>
                      <a:pt x="102" y="23"/>
                      <a:pt x="102" y="23"/>
                      <a:pt x="103" y="23"/>
                    </a:cubicBezTo>
                    <a:close/>
                    <a:moveTo>
                      <a:pt x="100" y="27"/>
                    </a:moveTo>
                    <a:cubicBezTo>
                      <a:pt x="100" y="27"/>
                      <a:pt x="100" y="27"/>
                      <a:pt x="100" y="26"/>
                    </a:cubicBezTo>
                    <a:cubicBezTo>
                      <a:pt x="100" y="26"/>
                      <a:pt x="100" y="27"/>
                      <a:pt x="100" y="27"/>
                    </a:cubicBezTo>
                    <a:cubicBezTo>
                      <a:pt x="100" y="27"/>
                      <a:pt x="100" y="27"/>
                      <a:pt x="100" y="27"/>
                    </a:cubicBezTo>
                    <a:cubicBezTo>
                      <a:pt x="100" y="27"/>
                      <a:pt x="100" y="27"/>
                      <a:pt x="100" y="27"/>
                    </a:cubicBezTo>
                    <a:close/>
                    <a:moveTo>
                      <a:pt x="118" y="57"/>
                    </a:moveTo>
                    <a:cubicBezTo>
                      <a:pt x="117" y="58"/>
                      <a:pt x="118" y="58"/>
                      <a:pt x="118" y="58"/>
                    </a:cubicBezTo>
                    <a:cubicBezTo>
                      <a:pt x="118" y="58"/>
                      <a:pt x="118" y="58"/>
                      <a:pt x="118" y="58"/>
                    </a:cubicBezTo>
                    <a:cubicBezTo>
                      <a:pt x="118" y="58"/>
                      <a:pt x="118" y="57"/>
                      <a:pt x="118" y="57"/>
                    </a:cubicBezTo>
                    <a:close/>
                    <a:moveTo>
                      <a:pt x="118" y="58"/>
                    </a:moveTo>
                    <a:cubicBezTo>
                      <a:pt x="118" y="58"/>
                      <a:pt x="118" y="58"/>
                      <a:pt x="118" y="58"/>
                    </a:cubicBezTo>
                    <a:cubicBezTo>
                      <a:pt x="118" y="58"/>
                      <a:pt x="118" y="58"/>
                      <a:pt x="118" y="58"/>
                    </a:cubicBezTo>
                    <a:cubicBezTo>
                      <a:pt x="118" y="58"/>
                      <a:pt x="118" y="58"/>
                      <a:pt x="118" y="58"/>
                    </a:cubicBezTo>
                    <a:cubicBezTo>
                      <a:pt x="118" y="58"/>
                      <a:pt x="118" y="58"/>
                      <a:pt x="118" y="58"/>
                    </a:cubicBezTo>
                    <a:close/>
                    <a:moveTo>
                      <a:pt x="119" y="57"/>
                    </a:moveTo>
                    <a:cubicBezTo>
                      <a:pt x="119" y="57"/>
                      <a:pt x="119" y="57"/>
                      <a:pt x="119" y="57"/>
                    </a:cubicBezTo>
                    <a:cubicBezTo>
                      <a:pt x="119" y="57"/>
                      <a:pt x="119" y="57"/>
                      <a:pt x="119" y="57"/>
                    </a:cubicBezTo>
                    <a:cubicBezTo>
                      <a:pt x="119" y="57"/>
                      <a:pt x="119" y="57"/>
                      <a:pt x="119" y="57"/>
                    </a:cubicBezTo>
                    <a:cubicBezTo>
                      <a:pt x="119" y="57"/>
                      <a:pt x="119" y="57"/>
                      <a:pt x="119" y="57"/>
                    </a:cubicBezTo>
                    <a:close/>
                    <a:moveTo>
                      <a:pt x="44" y="18"/>
                    </a:moveTo>
                    <a:cubicBezTo>
                      <a:pt x="44" y="18"/>
                      <a:pt x="44" y="18"/>
                      <a:pt x="44" y="18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4" y="18"/>
                      <a:pt x="44" y="18"/>
                      <a:pt x="44" y="18"/>
                    </a:cubicBezTo>
                    <a:close/>
                    <a:moveTo>
                      <a:pt x="96" y="37"/>
                    </a:moveTo>
                    <a:cubicBezTo>
                      <a:pt x="96" y="37"/>
                      <a:pt x="97" y="36"/>
                      <a:pt x="96" y="36"/>
                    </a:cubicBezTo>
                    <a:cubicBezTo>
                      <a:pt x="96" y="36"/>
                      <a:pt x="96" y="36"/>
                      <a:pt x="96" y="36"/>
                    </a:cubicBezTo>
                    <a:cubicBezTo>
                      <a:pt x="96" y="36"/>
                      <a:pt x="96" y="36"/>
                      <a:pt x="96" y="37"/>
                    </a:cubicBezTo>
                    <a:cubicBezTo>
                      <a:pt x="96" y="37"/>
                      <a:pt x="96" y="37"/>
                      <a:pt x="96" y="37"/>
                    </a:cubicBezTo>
                    <a:cubicBezTo>
                      <a:pt x="96" y="37"/>
                      <a:pt x="96" y="37"/>
                      <a:pt x="96" y="38"/>
                    </a:cubicBezTo>
                    <a:cubicBezTo>
                      <a:pt x="96" y="38"/>
                      <a:pt x="96" y="38"/>
                      <a:pt x="96" y="38"/>
                    </a:cubicBezTo>
                    <a:cubicBezTo>
                      <a:pt x="96" y="38"/>
                      <a:pt x="96" y="38"/>
                      <a:pt x="96" y="39"/>
                    </a:cubicBezTo>
                    <a:cubicBezTo>
                      <a:pt x="96" y="39"/>
                      <a:pt x="96" y="39"/>
                      <a:pt x="96" y="39"/>
                    </a:cubicBezTo>
                    <a:cubicBezTo>
                      <a:pt x="96" y="39"/>
                      <a:pt x="96" y="39"/>
                      <a:pt x="96" y="39"/>
                    </a:cubicBezTo>
                    <a:cubicBezTo>
                      <a:pt x="96" y="39"/>
                      <a:pt x="97" y="39"/>
                      <a:pt x="97" y="38"/>
                    </a:cubicBezTo>
                    <a:cubicBezTo>
                      <a:pt x="97" y="38"/>
                      <a:pt x="97" y="38"/>
                      <a:pt x="96" y="37"/>
                    </a:cubicBezTo>
                    <a:cubicBezTo>
                      <a:pt x="96" y="37"/>
                      <a:pt x="96" y="37"/>
                      <a:pt x="96" y="37"/>
                    </a:cubicBezTo>
                    <a:close/>
                    <a:moveTo>
                      <a:pt x="106" y="42"/>
                    </a:moveTo>
                    <a:cubicBezTo>
                      <a:pt x="106" y="42"/>
                      <a:pt x="106" y="42"/>
                      <a:pt x="106" y="42"/>
                    </a:cubicBezTo>
                    <a:cubicBezTo>
                      <a:pt x="107" y="42"/>
                      <a:pt x="107" y="42"/>
                      <a:pt x="108" y="42"/>
                    </a:cubicBezTo>
                    <a:cubicBezTo>
                      <a:pt x="107" y="42"/>
                      <a:pt x="106" y="42"/>
                      <a:pt x="106" y="42"/>
                    </a:cubicBezTo>
                    <a:cubicBezTo>
                      <a:pt x="106" y="42"/>
                      <a:pt x="106" y="42"/>
                      <a:pt x="106" y="42"/>
                    </a:cubicBezTo>
                    <a:close/>
                    <a:moveTo>
                      <a:pt x="112" y="43"/>
                    </a:moveTo>
                    <a:cubicBezTo>
                      <a:pt x="112" y="42"/>
                      <a:pt x="113" y="42"/>
                      <a:pt x="113" y="42"/>
                    </a:cubicBezTo>
                    <a:cubicBezTo>
                      <a:pt x="112" y="42"/>
                      <a:pt x="112" y="42"/>
                      <a:pt x="112" y="42"/>
                    </a:cubicBezTo>
                    <a:cubicBezTo>
                      <a:pt x="112" y="43"/>
                      <a:pt x="112" y="43"/>
                      <a:pt x="112" y="43"/>
                    </a:cubicBezTo>
                    <a:close/>
                    <a:moveTo>
                      <a:pt x="92" y="39"/>
                    </a:moveTo>
                    <a:cubicBezTo>
                      <a:pt x="92" y="39"/>
                      <a:pt x="92" y="39"/>
                      <a:pt x="92" y="39"/>
                    </a:cubicBezTo>
                    <a:cubicBezTo>
                      <a:pt x="93" y="39"/>
                      <a:pt x="93" y="39"/>
                      <a:pt x="92" y="39"/>
                    </a:cubicBezTo>
                    <a:cubicBezTo>
                      <a:pt x="92" y="38"/>
                      <a:pt x="92" y="38"/>
                      <a:pt x="92" y="39"/>
                    </a:cubicBezTo>
                    <a:close/>
                    <a:moveTo>
                      <a:pt x="107" y="41"/>
                    </a:moveTo>
                    <a:cubicBezTo>
                      <a:pt x="107" y="41"/>
                      <a:pt x="107" y="41"/>
                      <a:pt x="107" y="41"/>
                    </a:cubicBezTo>
                    <a:cubicBezTo>
                      <a:pt x="107" y="41"/>
                      <a:pt x="107" y="41"/>
                      <a:pt x="107" y="41"/>
                    </a:cubicBezTo>
                    <a:cubicBezTo>
                      <a:pt x="107" y="41"/>
                      <a:pt x="107" y="41"/>
                      <a:pt x="107" y="41"/>
                    </a:cubicBezTo>
                    <a:cubicBezTo>
                      <a:pt x="107" y="41"/>
                      <a:pt x="107" y="41"/>
                      <a:pt x="107" y="41"/>
                    </a:cubicBezTo>
                    <a:close/>
                    <a:moveTo>
                      <a:pt x="93" y="38"/>
                    </a:moveTo>
                    <a:cubicBezTo>
                      <a:pt x="93" y="38"/>
                      <a:pt x="93" y="38"/>
                      <a:pt x="93" y="38"/>
                    </a:cubicBezTo>
                    <a:cubicBezTo>
                      <a:pt x="93" y="38"/>
                      <a:pt x="93" y="38"/>
                      <a:pt x="93" y="38"/>
                    </a:cubicBezTo>
                    <a:close/>
                    <a:moveTo>
                      <a:pt x="107" y="38"/>
                    </a:moveTo>
                    <a:cubicBezTo>
                      <a:pt x="107" y="38"/>
                      <a:pt x="107" y="38"/>
                      <a:pt x="107" y="38"/>
                    </a:cubicBezTo>
                    <a:cubicBezTo>
                      <a:pt x="107" y="38"/>
                      <a:pt x="107" y="38"/>
                      <a:pt x="107" y="38"/>
                    </a:cubicBezTo>
                    <a:cubicBezTo>
                      <a:pt x="107" y="38"/>
                      <a:pt x="107" y="38"/>
                      <a:pt x="107" y="38"/>
                    </a:cubicBezTo>
                    <a:cubicBezTo>
                      <a:pt x="107" y="38"/>
                      <a:pt x="107" y="38"/>
                      <a:pt x="107" y="38"/>
                    </a:cubicBezTo>
                    <a:close/>
                    <a:moveTo>
                      <a:pt x="107" y="38"/>
                    </a:moveTo>
                    <a:cubicBezTo>
                      <a:pt x="107" y="38"/>
                      <a:pt x="107" y="38"/>
                      <a:pt x="107" y="38"/>
                    </a:cubicBezTo>
                    <a:cubicBezTo>
                      <a:pt x="107" y="38"/>
                      <a:pt x="107" y="38"/>
                      <a:pt x="107" y="38"/>
                    </a:cubicBezTo>
                    <a:cubicBezTo>
                      <a:pt x="107" y="38"/>
                      <a:pt x="107" y="38"/>
                      <a:pt x="107" y="38"/>
                    </a:cubicBezTo>
                    <a:cubicBezTo>
                      <a:pt x="107" y="38"/>
                      <a:pt x="107" y="38"/>
                      <a:pt x="107" y="38"/>
                    </a:cubicBezTo>
                    <a:close/>
                    <a:moveTo>
                      <a:pt x="107" y="40"/>
                    </a:moveTo>
                    <a:cubicBezTo>
                      <a:pt x="107" y="40"/>
                      <a:pt x="107" y="40"/>
                      <a:pt x="107" y="40"/>
                    </a:cubicBezTo>
                    <a:cubicBezTo>
                      <a:pt x="107" y="40"/>
                      <a:pt x="107" y="40"/>
                      <a:pt x="107" y="40"/>
                    </a:cubicBezTo>
                    <a:cubicBezTo>
                      <a:pt x="107" y="40"/>
                      <a:pt x="107" y="40"/>
                      <a:pt x="107" y="40"/>
                    </a:cubicBezTo>
                    <a:cubicBezTo>
                      <a:pt x="107" y="40"/>
                      <a:pt x="107" y="40"/>
                      <a:pt x="107" y="40"/>
                    </a:cubicBezTo>
                    <a:close/>
                    <a:moveTo>
                      <a:pt x="108" y="42"/>
                    </a:moveTo>
                    <a:cubicBezTo>
                      <a:pt x="108" y="42"/>
                      <a:pt x="108" y="42"/>
                      <a:pt x="108" y="42"/>
                    </a:cubicBezTo>
                    <a:cubicBezTo>
                      <a:pt x="108" y="42"/>
                      <a:pt x="108" y="42"/>
                      <a:pt x="108" y="42"/>
                    </a:cubicBezTo>
                    <a:cubicBezTo>
                      <a:pt x="108" y="42"/>
                      <a:pt x="108" y="42"/>
                      <a:pt x="108" y="42"/>
                    </a:cubicBezTo>
                    <a:close/>
                    <a:moveTo>
                      <a:pt x="91" y="39"/>
                    </a:moveTo>
                    <a:cubicBezTo>
                      <a:pt x="91" y="39"/>
                      <a:pt x="91" y="39"/>
                      <a:pt x="91" y="39"/>
                    </a:cubicBezTo>
                    <a:cubicBezTo>
                      <a:pt x="91" y="39"/>
                      <a:pt x="91" y="39"/>
                      <a:pt x="91" y="39"/>
                    </a:cubicBezTo>
                    <a:cubicBezTo>
                      <a:pt x="91" y="39"/>
                      <a:pt x="91" y="39"/>
                      <a:pt x="91" y="39"/>
                    </a:cubicBezTo>
                    <a:cubicBezTo>
                      <a:pt x="91" y="39"/>
                      <a:pt x="91" y="39"/>
                      <a:pt x="91" y="39"/>
                    </a:cubicBezTo>
                    <a:close/>
                    <a:moveTo>
                      <a:pt x="106" y="39"/>
                    </a:moveTo>
                    <a:cubicBezTo>
                      <a:pt x="106" y="39"/>
                      <a:pt x="106" y="39"/>
                      <a:pt x="106" y="39"/>
                    </a:cubicBezTo>
                    <a:cubicBezTo>
                      <a:pt x="106" y="39"/>
                      <a:pt x="106" y="39"/>
                      <a:pt x="106" y="39"/>
                    </a:cubicBezTo>
                    <a:cubicBezTo>
                      <a:pt x="106" y="39"/>
                      <a:pt x="106" y="39"/>
                      <a:pt x="106" y="39"/>
                    </a:cubicBezTo>
                    <a:cubicBezTo>
                      <a:pt x="106" y="39"/>
                      <a:pt x="106" y="39"/>
                      <a:pt x="106" y="39"/>
                    </a:cubicBezTo>
                    <a:close/>
                    <a:moveTo>
                      <a:pt x="106" y="40"/>
                    </a:moveTo>
                    <a:cubicBezTo>
                      <a:pt x="106" y="40"/>
                      <a:pt x="106" y="40"/>
                      <a:pt x="106" y="40"/>
                    </a:cubicBezTo>
                    <a:cubicBezTo>
                      <a:pt x="106" y="40"/>
                      <a:pt x="106" y="40"/>
                      <a:pt x="106" y="40"/>
                    </a:cubicBezTo>
                    <a:cubicBezTo>
                      <a:pt x="106" y="40"/>
                      <a:pt x="106" y="40"/>
                      <a:pt x="106" y="40"/>
                    </a:cubicBezTo>
                    <a:close/>
                    <a:moveTo>
                      <a:pt x="100" y="42"/>
                    </a:moveTo>
                    <a:cubicBezTo>
                      <a:pt x="100" y="42"/>
                      <a:pt x="100" y="42"/>
                      <a:pt x="100" y="42"/>
                    </a:cubicBezTo>
                    <a:cubicBezTo>
                      <a:pt x="100" y="42"/>
                      <a:pt x="100" y="42"/>
                      <a:pt x="100" y="42"/>
                    </a:cubicBezTo>
                    <a:cubicBezTo>
                      <a:pt x="100" y="42"/>
                      <a:pt x="100" y="41"/>
                      <a:pt x="100" y="41"/>
                    </a:cubicBezTo>
                    <a:cubicBezTo>
                      <a:pt x="100" y="42"/>
                      <a:pt x="100" y="42"/>
                      <a:pt x="100" y="42"/>
                    </a:cubicBezTo>
                    <a:close/>
                    <a:moveTo>
                      <a:pt x="106" y="41"/>
                    </a:moveTo>
                    <a:cubicBezTo>
                      <a:pt x="106" y="41"/>
                      <a:pt x="106" y="41"/>
                      <a:pt x="106" y="41"/>
                    </a:cubicBezTo>
                    <a:cubicBezTo>
                      <a:pt x="106" y="41"/>
                      <a:pt x="106" y="41"/>
                      <a:pt x="106" y="41"/>
                    </a:cubicBezTo>
                    <a:cubicBezTo>
                      <a:pt x="106" y="41"/>
                      <a:pt x="106" y="41"/>
                      <a:pt x="106" y="41"/>
                    </a:cubicBezTo>
                    <a:cubicBezTo>
                      <a:pt x="106" y="41"/>
                      <a:pt x="106" y="41"/>
                      <a:pt x="106" y="41"/>
                    </a:cubicBezTo>
                    <a:close/>
                    <a:moveTo>
                      <a:pt x="113" y="42"/>
                    </a:moveTo>
                    <a:cubicBezTo>
                      <a:pt x="113" y="42"/>
                      <a:pt x="113" y="42"/>
                      <a:pt x="113" y="42"/>
                    </a:cubicBezTo>
                    <a:cubicBezTo>
                      <a:pt x="113" y="42"/>
                      <a:pt x="113" y="42"/>
                      <a:pt x="113" y="42"/>
                    </a:cubicBezTo>
                    <a:cubicBezTo>
                      <a:pt x="113" y="42"/>
                      <a:pt x="113" y="42"/>
                      <a:pt x="113" y="42"/>
                    </a:cubicBezTo>
                    <a:close/>
                    <a:moveTo>
                      <a:pt x="113" y="42"/>
                    </a:moveTo>
                    <a:cubicBezTo>
                      <a:pt x="113" y="42"/>
                      <a:pt x="113" y="42"/>
                      <a:pt x="113" y="42"/>
                    </a:cubicBezTo>
                    <a:cubicBezTo>
                      <a:pt x="113" y="42"/>
                      <a:pt x="113" y="42"/>
                      <a:pt x="113" y="42"/>
                    </a:cubicBezTo>
                    <a:cubicBezTo>
                      <a:pt x="113" y="42"/>
                      <a:pt x="113" y="42"/>
                      <a:pt x="113" y="42"/>
                    </a:cubicBezTo>
                    <a:close/>
                    <a:moveTo>
                      <a:pt x="56" y="23"/>
                    </a:moveTo>
                    <a:cubicBezTo>
                      <a:pt x="56" y="23"/>
                      <a:pt x="56" y="23"/>
                      <a:pt x="56" y="23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6" y="23"/>
                      <a:pt x="56" y="23"/>
                      <a:pt x="56" y="23"/>
                    </a:cubicBezTo>
                    <a:close/>
                    <a:moveTo>
                      <a:pt x="117" y="14"/>
                    </a:moveTo>
                    <a:cubicBezTo>
                      <a:pt x="117" y="14"/>
                      <a:pt x="117" y="14"/>
                      <a:pt x="117" y="14"/>
                    </a:cubicBezTo>
                    <a:cubicBezTo>
                      <a:pt x="117" y="14"/>
                      <a:pt x="117" y="14"/>
                      <a:pt x="117" y="14"/>
                    </a:cubicBezTo>
                    <a:cubicBezTo>
                      <a:pt x="117" y="14"/>
                      <a:pt x="117" y="14"/>
                      <a:pt x="117" y="14"/>
                    </a:cubicBezTo>
                    <a:close/>
                    <a:moveTo>
                      <a:pt x="171" y="28"/>
                    </a:moveTo>
                    <a:cubicBezTo>
                      <a:pt x="171" y="28"/>
                      <a:pt x="171" y="28"/>
                      <a:pt x="171" y="28"/>
                    </a:cubicBezTo>
                    <a:cubicBezTo>
                      <a:pt x="171" y="28"/>
                      <a:pt x="171" y="28"/>
                      <a:pt x="171" y="28"/>
                    </a:cubicBezTo>
                    <a:cubicBezTo>
                      <a:pt x="171" y="28"/>
                      <a:pt x="171" y="28"/>
                      <a:pt x="171" y="28"/>
                    </a:cubicBezTo>
                    <a:cubicBezTo>
                      <a:pt x="171" y="27"/>
                      <a:pt x="171" y="27"/>
                      <a:pt x="171" y="28"/>
                    </a:cubicBezTo>
                    <a:close/>
                    <a:moveTo>
                      <a:pt x="172" y="28"/>
                    </a:moveTo>
                    <a:cubicBezTo>
                      <a:pt x="172" y="28"/>
                      <a:pt x="172" y="28"/>
                      <a:pt x="171" y="27"/>
                    </a:cubicBezTo>
                    <a:cubicBezTo>
                      <a:pt x="171" y="28"/>
                      <a:pt x="171" y="28"/>
                      <a:pt x="172" y="28"/>
                    </a:cubicBezTo>
                    <a:close/>
                    <a:moveTo>
                      <a:pt x="196" y="15"/>
                    </a:moveTo>
                    <a:cubicBezTo>
                      <a:pt x="196" y="15"/>
                      <a:pt x="196" y="15"/>
                      <a:pt x="196" y="15"/>
                    </a:cubicBezTo>
                    <a:cubicBezTo>
                      <a:pt x="196" y="15"/>
                      <a:pt x="197" y="15"/>
                      <a:pt x="197" y="15"/>
                    </a:cubicBezTo>
                    <a:cubicBezTo>
                      <a:pt x="197" y="16"/>
                      <a:pt x="197" y="15"/>
                      <a:pt x="197" y="15"/>
                    </a:cubicBezTo>
                    <a:cubicBezTo>
                      <a:pt x="197" y="15"/>
                      <a:pt x="197" y="15"/>
                      <a:pt x="197" y="15"/>
                    </a:cubicBezTo>
                    <a:cubicBezTo>
                      <a:pt x="197" y="15"/>
                      <a:pt x="197" y="15"/>
                      <a:pt x="197" y="15"/>
                    </a:cubicBezTo>
                    <a:cubicBezTo>
                      <a:pt x="197" y="15"/>
                      <a:pt x="197" y="15"/>
                      <a:pt x="197" y="15"/>
                    </a:cubicBezTo>
                    <a:cubicBezTo>
                      <a:pt x="197" y="15"/>
                      <a:pt x="197" y="15"/>
                      <a:pt x="197" y="15"/>
                    </a:cubicBezTo>
                    <a:cubicBezTo>
                      <a:pt x="197" y="15"/>
                      <a:pt x="197" y="15"/>
                      <a:pt x="197" y="15"/>
                    </a:cubicBezTo>
                    <a:cubicBezTo>
                      <a:pt x="197" y="15"/>
                      <a:pt x="197" y="15"/>
                      <a:pt x="197" y="15"/>
                    </a:cubicBezTo>
                    <a:cubicBezTo>
                      <a:pt x="197" y="15"/>
                      <a:pt x="197" y="15"/>
                      <a:pt x="197" y="15"/>
                    </a:cubicBezTo>
                    <a:cubicBezTo>
                      <a:pt x="197" y="14"/>
                      <a:pt x="197" y="14"/>
                      <a:pt x="196" y="14"/>
                    </a:cubicBezTo>
                    <a:cubicBezTo>
                      <a:pt x="196" y="14"/>
                      <a:pt x="196" y="15"/>
                      <a:pt x="196" y="15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6" y="15"/>
                      <a:pt x="196" y="15"/>
                      <a:pt x="195" y="15"/>
                    </a:cubicBezTo>
                    <a:cubicBezTo>
                      <a:pt x="195" y="15"/>
                      <a:pt x="195" y="15"/>
                      <a:pt x="195" y="15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6" y="15"/>
                      <a:pt x="196" y="15"/>
                      <a:pt x="196" y="15"/>
                    </a:cubicBezTo>
                    <a:close/>
                    <a:moveTo>
                      <a:pt x="161" y="6"/>
                    </a:moveTo>
                    <a:cubicBezTo>
                      <a:pt x="162" y="6"/>
                      <a:pt x="162" y="7"/>
                      <a:pt x="162" y="7"/>
                    </a:cubicBezTo>
                    <a:cubicBezTo>
                      <a:pt x="162" y="6"/>
                      <a:pt x="162" y="6"/>
                      <a:pt x="162" y="6"/>
                    </a:cubicBezTo>
                    <a:cubicBezTo>
                      <a:pt x="162" y="6"/>
                      <a:pt x="162" y="5"/>
                      <a:pt x="162" y="5"/>
                    </a:cubicBezTo>
                    <a:cubicBezTo>
                      <a:pt x="162" y="5"/>
                      <a:pt x="162" y="5"/>
                      <a:pt x="161" y="6"/>
                    </a:cubicBezTo>
                    <a:cubicBezTo>
                      <a:pt x="161" y="6"/>
                      <a:pt x="161" y="6"/>
                      <a:pt x="161" y="6"/>
                    </a:cubicBezTo>
                    <a:cubicBezTo>
                      <a:pt x="161" y="6"/>
                      <a:pt x="161" y="6"/>
                      <a:pt x="161" y="6"/>
                    </a:cubicBezTo>
                    <a:cubicBezTo>
                      <a:pt x="161" y="6"/>
                      <a:pt x="161" y="6"/>
                      <a:pt x="161" y="6"/>
                    </a:cubicBezTo>
                    <a:cubicBezTo>
                      <a:pt x="161" y="6"/>
                      <a:pt x="161" y="6"/>
                      <a:pt x="161" y="6"/>
                    </a:cubicBezTo>
                    <a:cubicBezTo>
                      <a:pt x="161" y="6"/>
                      <a:pt x="161" y="6"/>
                      <a:pt x="161" y="6"/>
                    </a:cubicBezTo>
                    <a:cubicBezTo>
                      <a:pt x="161" y="6"/>
                      <a:pt x="161" y="6"/>
                      <a:pt x="161" y="6"/>
                    </a:cubicBezTo>
                    <a:cubicBezTo>
                      <a:pt x="161" y="6"/>
                      <a:pt x="161" y="6"/>
                      <a:pt x="161" y="6"/>
                    </a:cubicBezTo>
                    <a:cubicBezTo>
                      <a:pt x="161" y="6"/>
                      <a:pt x="161" y="6"/>
                      <a:pt x="161" y="6"/>
                    </a:cubicBezTo>
                    <a:cubicBezTo>
                      <a:pt x="161" y="6"/>
                      <a:pt x="161" y="6"/>
                      <a:pt x="161" y="6"/>
                    </a:cubicBezTo>
                    <a:cubicBezTo>
                      <a:pt x="161" y="6"/>
                      <a:pt x="161" y="6"/>
                      <a:pt x="161" y="6"/>
                    </a:cubicBezTo>
                    <a:cubicBezTo>
                      <a:pt x="161" y="6"/>
                      <a:pt x="161" y="6"/>
                      <a:pt x="161" y="6"/>
                    </a:cubicBezTo>
                    <a:cubicBezTo>
                      <a:pt x="161" y="6"/>
                      <a:pt x="161" y="6"/>
                      <a:pt x="161" y="6"/>
                    </a:cubicBezTo>
                    <a:close/>
                    <a:moveTo>
                      <a:pt x="162" y="5"/>
                    </a:moveTo>
                    <a:cubicBezTo>
                      <a:pt x="162" y="5"/>
                      <a:pt x="162" y="4"/>
                      <a:pt x="161" y="4"/>
                    </a:cubicBezTo>
                    <a:cubicBezTo>
                      <a:pt x="161" y="5"/>
                      <a:pt x="161" y="5"/>
                      <a:pt x="161" y="5"/>
                    </a:cubicBezTo>
                    <a:cubicBezTo>
                      <a:pt x="161" y="5"/>
                      <a:pt x="161" y="5"/>
                      <a:pt x="161" y="5"/>
                    </a:cubicBezTo>
                    <a:cubicBezTo>
                      <a:pt x="162" y="5"/>
                      <a:pt x="162" y="5"/>
                      <a:pt x="162" y="5"/>
                    </a:cubicBezTo>
                    <a:close/>
                    <a:moveTo>
                      <a:pt x="161" y="4"/>
                    </a:moveTo>
                    <a:cubicBezTo>
                      <a:pt x="161" y="4"/>
                      <a:pt x="161" y="4"/>
                      <a:pt x="161" y="4"/>
                    </a:cubicBezTo>
                    <a:cubicBezTo>
                      <a:pt x="161" y="4"/>
                      <a:pt x="161" y="4"/>
                      <a:pt x="161" y="4"/>
                    </a:cubicBezTo>
                    <a:cubicBezTo>
                      <a:pt x="162" y="4"/>
                      <a:pt x="162" y="3"/>
                      <a:pt x="162" y="3"/>
                    </a:cubicBezTo>
                    <a:cubicBezTo>
                      <a:pt x="163" y="4"/>
                      <a:pt x="163" y="3"/>
                      <a:pt x="163" y="3"/>
                    </a:cubicBezTo>
                    <a:cubicBezTo>
                      <a:pt x="163" y="3"/>
                      <a:pt x="164" y="2"/>
                      <a:pt x="163" y="2"/>
                    </a:cubicBezTo>
                    <a:cubicBezTo>
                      <a:pt x="163" y="2"/>
                      <a:pt x="163" y="2"/>
                      <a:pt x="163" y="2"/>
                    </a:cubicBezTo>
                    <a:cubicBezTo>
                      <a:pt x="163" y="2"/>
                      <a:pt x="163" y="2"/>
                      <a:pt x="163" y="2"/>
                    </a:cubicBezTo>
                    <a:cubicBezTo>
                      <a:pt x="162" y="2"/>
                      <a:pt x="162" y="2"/>
                      <a:pt x="162" y="2"/>
                    </a:cubicBezTo>
                    <a:cubicBezTo>
                      <a:pt x="162" y="2"/>
                      <a:pt x="161" y="1"/>
                      <a:pt x="161" y="2"/>
                    </a:cubicBezTo>
                    <a:cubicBezTo>
                      <a:pt x="161" y="2"/>
                      <a:pt x="161" y="2"/>
                      <a:pt x="161" y="2"/>
                    </a:cubicBezTo>
                    <a:cubicBezTo>
                      <a:pt x="161" y="2"/>
                      <a:pt x="161" y="2"/>
                      <a:pt x="161" y="2"/>
                    </a:cubicBezTo>
                    <a:cubicBezTo>
                      <a:pt x="161" y="2"/>
                      <a:pt x="160" y="2"/>
                      <a:pt x="160" y="2"/>
                    </a:cubicBezTo>
                    <a:cubicBezTo>
                      <a:pt x="160" y="2"/>
                      <a:pt x="160" y="2"/>
                      <a:pt x="160" y="2"/>
                    </a:cubicBezTo>
                    <a:cubicBezTo>
                      <a:pt x="160" y="2"/>
                      <a:pt x="160" y="2"/>
                      <a:pt x="160" y="2"/>
                    </a:cubicBezTo>
                    <a:cubicBezTo>
                      <a:pt x="160" y="2"/>
                      <a:pt x="160" y="2"/>
                      <a:pt x="160" y="2"/>
                    </a:cubicBezTo>
                    <a:cubicBezTo>
                      <a:pt x="160" y="2"/>
                      <a:pt x="160" y="3"/>
                      <a:pt x="160" y="3"/>
                    </a:cubicBezTo>
                    <a:cubicBezTo>
                      <a:pt x="160" y="3"/>
                      <a:pt x="160" y="3"/>
                      <a:pt x="160" y="3"/>
                    </a:cubicBezTo>
                    <a:cubicBezTo>
                      <a:pt x="159" y="4"/>
                      <a:pt x="160" y="4"/>
                      <a:pt x="161" y="4"/>
                    </a:cubicBezTo>
                    <a:close/>
                    <a:moveTo>
                      <a:pt x="160" y="2"/>
                    </a:moveTo>
                    <a:cubicBezTo>
                      <a:pt x="160" y="2"/>
                      <a:pt x="160" y="2"/>
                      <a:pt x="160" y="2"/>
                    </a:cubicBezTo>
                    <a:cubicBezTo>
                      <a:pt x="160" y="2"/>
                      <a:pt x="160" y="2"/>
                      <a:pt x="160" y="2"/>
                    </a:cubicBezTo>
                    <a:close/>
                    <a:moveTo>
                      <a:pt x="160" y="2"/>
                    </a:moveTo>
                    <a:cubicBezTo>
                      <a:pt x="160" y="2"/>
                      <a:pt x="160" y="2"/>
                      <a:pt x="160" y="2"/>
                    </a:cubicBezTo>
                    <a:cubicBezTo>
                      <a:pt x="160" y="2"/>
                      <a:pt x="160" y="2"/>
                      <a:pt x="160" y="2"/>
                    </a:cubicBezTo>
                    <a:cubicBezTo>
                      <a:pt x="160" y="2"/>
                      <a:pt x="160" y="2"/>
                      <a:pt x="160" y="2"/>
                    </a:cubicBezTo>
                    <a:close/>
                    <a:moveTo>
                      <a:pt x="161" y="4"/>
                    </a:moveTo>
                    <a:cubicBezTo>
                      <a:pt x="161" y="4"/>
                      <a:pt x="161" y="4"/>
                      <a:pt x="161" y="4"/>
                    </a:cubicBezTo>
                    <a:cubicBezTo>
                      <a:pt x="161" y="4"/>
                      <a:pt x="161" y="4"/>
                      <a:pt x="161" y="4"/>
                    </a:cubicBezTo>
                    <a:close/>
                    <a:moveTo>
                      <a:pt x="180" y="7"/>
                    </a:moveTo>
                    <a:cubicBezTo>
                      <a:pt x="180" y="7"/>
                      <a:pt x="180" y="8"/>
                      <a:pt x="180" y="7"/>
                    </a:cubicBezTo>
                    <a:cubicBezTo>
                      <a:pt x="181" y="7"/>
                      <a:pt x="181" y="7"/>
                      <a:pt x="182" y="7"/>
                    </a:cubicBezTo>
                    <a:cubicBezTo>
                      <a:pt x="182" y="7"/>
                      <a:pt x="182" y="7"/>
                      <a:pt x="182" y="7"/>
                    </a:cubicBezTo>
                    <a:cubicBezTo>
                      <a:pt x="182" y="7"/>
                      <a:pt x="182" y="6"/>
                      <a:pt x="182" y="6"/>
                    </a:cubicBezTo>
                    <a:cubicBezTo>
                      <a:pt x="182" y="6"/>
                      <a:pt x="182" y="6"/>
                      <a:pt x="182" y="6"/>
                    </a:cubicBezTo>
                    <a:cubicBezTo>
                      <a:pt x="181" y="6"/>
                      <a:pt x="180" y="6"/>
                      <a:pt x="180" y="6"/>
                    </a:cubicBezTo>
                    <a:cubicBezTo>
                      <a:pt x="180" y="7"/>
                      <a:pt x="180" y="7"/>
                      <a:pt x="180" y="7"/>
                    </a:cubicBezTo>
                    <a:cubicBezTo>
                      <a:pt x="180" y="7"/>
                      <a:pt x="180" y="7"/>
                      <a:pt x="180" y="7"/>
                    </a:cubicBezTo>
                    <a:cubicBezTo>
                      <a:pt x="180" y="7"/>
                      <a:pt x="180" y="7"/>
                      <a:pt x="180" y="7"/>
                    </a:cubicBezTo>
                    <a:close/>
                    <a:moveTo>
                      <a:pt x="133" y="7"/>
                    </a:moveTo>
                    <a:cubicBezTo>
                      <a:pt x="133" y="7"/>
                      <a:pt x="133" y="7"/>
                      <a:pt x="133" y="7"/>
                    </a:cubicBezTo>
                    <a:cubicBezTo>
                      <a:pt x="133" y="7"/>
                      <a:pt x="133" y="7"/>
                      <a:pt x="133" y="7"/>
                    </a:cubicBezTo>
                    <a:close/>
                    <a:moveTo>
                      <a:pt x="170" y="10"/>
                    </a:moveTo>
                    <a:cubicBezTo>
                      <a:pt x="170" y="10"/>
                      <a:pt x="170" y="10"/>
                      <a:pt x="170" y="10"/>
                    </a:cubicBezTo>
                    <a:cubicBezTo>
                      <a:pt x="170" y="10"/>
                      <a:pt x="170" y="10"/>
                      <a:pt x="170" y="10"/>
                    </a:cubicBezTo>
                    <a:cubicBezTo>
                      <a:pt x="170" y="10"/>
                      <a:pt x="170" y="10"/>
                      <a:pt x="170" y="10"/>
                    </a:cubicBezTo>
                    <a:close/>
                    <a:moveTo>
                      <a:pt x="138" y="2"/>
                    </a:moveTo>
                    <a:cubicBezTo>
                      <a:pt x="138" y="2"/>
                      <a:pt x="138" y="2"/>
                      <a:pt x="138" y="2"/>
                    </a:cubicBezTo>
                    <a:cubicBezTo>
                      <a:pt x="138" y="2"/>
                      <a:pt x="138" y="2"/>
                      <a:pt x="139" y="2"/>
                    </a:cubicBezTo>
                    <a:cubicBezTo>
                      <a:pt x="139" y="2"/>
                      <a:pt x="140" y="2"/>
                      <a:pt x="140" y="2"/>
                    </a:cubicBezTo>
                    <a:cubicBezTo>
                      <a:pt x="140" y="1"/>
                      <a:pt x="140" y="1"/>
                      <a:pt x="140" y="1"/>
                    </a:cubicBezTo>
                    <a:cubicBezTo>
                      <a:pt x="140" y="1"/>
                      <a:pt x="140" y="1"/>
                      <a:pt x="140" y="1"/>
                    </a:cubicBezTo>
                    <a:cubicBezTo>
                      <a:pt x="139" y="1"/>
                      <a:pt x="139" y="1"/>
                      <a:pt x="139" y="1"/>
                    </a:cubicBezTo>
                    <a:cubicBezTo>
                      <a:pt x="139" y="1"/>
                      <a:pt x="139" y="1"/>
                      <a:pt x="139" y="1"/>
                    </a:cubicBezTo>
                    <a:cubicBezTo>
                      <a:pt x="139" y="1"/>
                      <a:pt x="138" y="1"/>
                      <a:pt x="138" y="1"/>
                    </a:cubicBezTo>
                    <a:cubicBezTo>
                      <a:pt x="138" y="1"/>
                      <a:pt x="138" y="1"/>
                      <a:pt x="138" y="1"/>
                    </a:cubicBezTo>
                    <a:cubicBezTo>
                      <a:pt x="138" y="1"/>
                      <a:pt x="138" y="1"/>
                      <a:pt x="138" y="1"/>
                    </a:cubicBezTo>
                    <a:cubicBezTo>
                      <a:pt x="138" y="1"/>
                      <a:pt x="138" y="2"/>
                      <a:pt x="138" y="2"/>
                    </a:cubicBezTo>
                    <a:cubicBezTo>
                      <a:pt x="138" y="3"/>
                      <a:pt x="138" y="2"/>
                      <a:pt x="138" y="2"/>
                    </a:cubicBezTo>
                    <a:close/>
                    <a:moveTo>
                      <a:pt x="133" y="1"/>
                    </a:moveTo>
                    <a:cubicBezTo>
                      <a:pt x="133" y="1"/>
                      <a:pt x="133" y="1"/>
                      <a:pt x="133" y="1"/>
                    </a:cubicBezTo>
                    <a:cubicBezTo>
                      <a:pt x="133" y="1"/>
                      <a:pt x="133" y="1"/>
                      <a:pt x="133" y="1"/>
                    </a:cubicBezTo>
                    <a:close/>
                    <a:moveTo>
                      <a:pt x="133" y="2"/>
                    </a:moveTo>
                    <a:cubicBezTo>
                      <a:pt x="133" y="2"/>
                      <a:pt x="133" y="2"/>
                      <a:pt x="133" y="2"/>
                    </a:cubicBezTo>
                    <a:cubicBezTo>
                      <a:pt x="133" y="2"/>
                      <a:pt x="134" y="2"/>
                      <a:pt x="134" y="2"/>
                    </a:cubicBezTo>
                    <a:cubicBezTo>
                      <a:pt x="134" y="2"/>
                      <a:pt x="134" y="2"/>
                      <a:pt x="134" y="2"/>
                    </a:cubicBezTo>
                    <a:cubicBezTo>
                      <a:pt x="134" y="2"/>
                      <a:pt x="134" y="2"/>
                      <a:pt x="134" y="2"/>
                    </a:cubicBezTo>
                    <a:cubicBezTo>
                      <a:pt x="134" y="2"/>
                      <a:pt x="134" y="2"/>
                      <a:pt x="134" y="2"/>
                    </a:cubicBezTo>
                    <a:cubicBezTo>
                      <a:pt x="134" y="2"/>
                      <a:pt x="135" y="2"/>
                      <a:pt x="135" y="2"/>
                    </a:cubicBezTo>
                    <a:cubicBezTo>
                      <a:pt x="135" y="2"/>
                      <a:pt x="136" y="2"/>
                      <a:pt x="137" y="2"/>
                    </a:cubicBezTo>
                    <a:cubicBezTo>
                      <a:pt x="137" y="2"/>
                      <a:pt x="137" y="2"/>
                      <a:pt x="137" y="2"/>
                    </a:cubicBezTo>
                    <a:cubicBezTo>
                      <a:pt x="137" y="2"/>
                      <a:pt x="137" y="2"/>
                      <a:pt x="137" y="2"/>
                    </a:cubicBezTo>
                    <a:cubicBezTo>
                      <a:pt x="137" y="2"/>
                      <a:pt x="137" y="2"/>
                      <a:pt x="137" y="2"/>
                    </a:cubicBezTo>
                    <a:cubicBezTo>
                      <a:pt x="137" y="2"/>
                      <a:pt x="137" y="2"/>
                      <a:pt x="137" y="2"/>
                    </a:cubicBezTo>
                    <a:cubicBezTo>
                      <a:pt x="137" y="2"/>
                      <a:pt x="137" y="2"/>
                      <a:pt x="137" y="2"/>
                    </a:cubicBezTo>
                    <a:cubicBezTo>
                      <a:pt x="137" y="2"/>
                      <a:pt x="137" y="2"/>
                      <a:pt x="137" y="2"/>
                    </a:cubicBezTo>
                    <a:cubicBezTo>
                      <a:pt x="137" y="2"/>
                      <a:pt x="138" y="2"/>
                      <a:pt x="138" y="1"/>
                    </a:cubicBezTo>
                    <a:cubicBezTo>
                      <a:pt x="138" y="1"/>
                      <a:pt x="138" y="1"/>
                      <a:pt x="137" y="1"/>
                    </a:cubicBezTo>
                    <a:cubicBezTo>
                      <a:pt x="137" y="1"/>
                      <a:pt x="137" y="1"/>
                      <a:pt x="137" y="1"/>
                    </a:cubicBezTo>
                    <a:cubicBezTo>
                      <a:pt x="137" y="1"/>
                      <a:pt x="137" y="1"/>
                      <a:pt x="137" y="1"/>
                    </a:cubicBezTo>
                    <a:cubicBezTo>
                      <a:pt x="137" y="1"/>
                      <a:pt x="137" y="1"/>
                      <a:pt x="137" y="1"/>
                    </a:cubicBezTo>
                    <a:cubicBezTo>
                      <a:pt x="137" y="0"/>
                      <a:pt x="137" y="0"/>
                      <a:pt x="137" y="0"/>
                    </a:cubicBezTo>
                    <a:cubicBezTo>
                      <a:pt x="136" y="0"/>
                      <a:pt x="136" y="0"/>
                      <a:pt x="136" y="0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35" y="0"/>
                      <a:pt x="134" y="0"/>
                      <a:pt x="134" y="0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134" y="0"/>
                      <a:pt x="134" y="1"/>
                      <a:pt x="133" y="1"/>
                    </a:cubicBezTo>
                    <a:cubicBezTo>
                      <a:pt x="133" y="1"/>
                      <a:pt x="133" y="1"/>
                      <a:pt x="133" y="2"/>
                    </a:cubicBezTo>
                    <a:cubicBezTo>
                      <a:pt x="133" y="2"/>
                      <a:pt x="133" y="2"/>
                      <a:pt x="133" y="2"/>
                    </a:cubicBezTo>
                    <a:cubicBezTo>
                      <a:pt x="133" y="2"/>
                      <a:pt x="133" y="2"/>
                      <a:pt x="133" y="2"/>
                    </a:cubicBezTo>
                    <a:close/>
                    <a:moveTo>
                      <a:pt x="170" y="10"/>
                    </a:moveTo>
                    <a:cubicBezTo>
                      <a:pt x="170" y="10"/>
                      <a:pt x="170" y="10"/>
                      <a:pt x="170" y="10"/>
                    </a:cubicBezTo>
                    <a:cubicBezTo>
                      <a:pt x="170" y="10"/>
                      <a:pt x="170" y="10"/>
                      <a:pt x="170" y="10"/>
                    </a:cubicBezTo>
                    <a:close/>
                    <a:moveTo>
                      <a:pt x="184" y="32"/>
                    </a:moveTo>
                    <a:cubicBezTo>
                      <a:pt x="184" y="32"/>
                      <a:pt x="184" y="32"/>
                      <a:pt x="184" y="32"/>
                    </a:cubicBezTo>
                    <a:cubicBezTo>
                      <a:pt x="184" y="32"/>
                      <a:pt x="184" y="32"/>
                      <a:pt x="184" y="32"/>
                    </a:cubicBezTo>
                    <a:cubicBezTo>
                      <a:pt x="184" y="32"/>
                      <a:pt x="184" y="32"/>
                      <a:pt x="184" y="32"/>
                    </a:cubicBezTo>
                    <a:cubicBezTo>
                      <a:pt x="184" y="32"/>
                      <a:pt x="184" y="32"/>
                      <a:pt x="184" y="32"/>
                    </a:cubicBezTo>
                    <a:cubicBezTo>
                      <a:pt x="184" y="32"/>
                      <a:pt x="184" y="32"/>
                      <a:pt x="184" y="32"/>
                    </a:cubicBezTo>
                    <a:close/>
                    <a:moveTo>
                      <a:pt x="184" y="31"/>
                    </a:moveTo>
                    <a:cubicBezTo>
                      <a:pt x="184" y="31"/>
                      <a:pt x="184" y="31"/>
                      <a:pt x="184" y="31"/>
                    </a:cubicBezTo>
                    <a:cubicBezTo>
                      <a:pt x="184" y="31"/>
                      <a:pt x="184" y="31"/>
                      <a:pt x="184" y="31"/>
                    </a:cubicBezTo>
                    <a:cubicBezTo>
                      <a:pt x="184" y="31"/>
                      <a:pt x="184" y="31"/>
                      <a:pt x="184" y="31"/>
                    </a:cubicBezTo>
                    <a:cubicBezTo>
                      <a:pt x="184" y="31"/>
                      <a:pt x="183" y="31"/>
                      <a:pt x="183" y="32"/>
                    </a:cubicBezTo>
                    <a:cubicBezTo>
                      <a:pt x="184" y="32"/>
                      <a:pt x="184" y="32"/>
                      <a:pt x="184" y="31"/>
                    </a:cubicBezTo>
                    <a:close/>
                    <a:moveTo>
                      <a:pt x="194" y="14"/>
                    </a:moveTo>
                    <a:cubicBezTo>
                      <a:pt x="194" y="14"/>
                      <a:pt x="194" y="14"/>
                      <a:pt x="194" y="14"/>
                    </a:cubicBezTo>
                    <a:cubicBezTo>
                      <a:pt x="194" y="14"/>
                      <a:pt x="194" y="14"/>
                      <a:pt x="194" y="14"/>
                    </a:cubicBezTo>
                    <a:close/>
                    <a:moveTo>
                      <a:pt x="187" y="27"/>
                    </a:moveTo>
                    <a:cubicBezTo>
                      <a:pt x="187" y="27"/>
                      <a:pt x="187" y="27"/>
                      <a:pt x="187" y="27"/>
                    </a:cubicBezTo>
                    <a:cubicBezTo>
                      <a:pt x="187" y="27"/>
                      <a:pt x="187" y="27"/>
                      <a:pt x="187" y="27"/>
                    </a:cubicBezTo>
                    <a:cubicBezTo>
                      <a:pt x="187" y="27"/>
                      <a:pt x="186" y="27"/>
                      <a:pt x="186" y="27"/>
                    </a:cubicBezTo>
                    <a:cubicBezTo>
                      <a:pt x="186" y="27"/>
                      <a:pt x="186" y="27"/>
                      <a:pt x="186" y="27"/>
                    </a:cubicBezTo>
                    <a:cubicBezTo>
                      <a:pt x="186" y="27"/>
                      <a:pt x="186" y="27"/>
                      <a:pt x="186" y="27"/>
                    </a:cubicBezTo>
                    <a:cubicBezTo>
                      <a:pt x="186" y="27"/>
                      <a:pt x="186" y="27"/>
                      <a:pt x="186" y="27"/>
                    </a:cubicBezTo>
                    <a:cubicBezTo>
                      <a:pt x="186" y="27"/>
                      <a:pt x="186" y="27"/>
                      <a:pt x="187" y="27"/>
                    </a:cubicBezTo>
                    <a:cubicBezTo>
                      <a:pt x="187" y="27"/>
                      <a:pt x="187" y="27"/>
                      <a:pt x="187" y="27"/>
                    </a:cubicBezTo>
                    <a:cubicBezTo>
                      <a:pt x="187" y="27"/>
                      <a:pt x="187" y="27"/>
                      <a:pt x="187" y="27"/>
                    </a:cubicBezTo>
                    <a:cubicBezTo>
                      <a:pt x="187" y="27"/>
                      <a:pt x="187" y="27"/>
                      <a:pt x="187" y="27"/>
                    </a:cubicBezTo>
                    <a:cubicBezTo>
                      <a:pt x="187" y="27"/>
                      <a:pt x="187" y="27"/>
                      <a:pt x="187" y="27"/>
                    </a:cubicBezTo>
                    <a:cubicBezTo>
                      <a:pt x="187" y="27"/>
                      <a:pt x="187" y="27"/>
                      <a:pt x="187" y="27"/>
                    </a:cubicBezTo>
                    <a:cubicBezTo>
                      <a:pt x="187" y="27"/>
                      <a:pt x="187" y="27"/>
                      <a:pt x="187" y="27"/>
                    </a:cubicBezTo>
                    <a:cubicBezTo>
                      <a:pt x="187" y="27"/>
                      <a:pt x="187" y="27"/>
                      <a:pt x="187" y="27"/>
                    </a:cubicBezTo>
                    <a:cubicBezTo>
                      <a:pt x="187" y="27"/>
                      <a:pt x="187" y="27"/>
                      <a:pt x="187" y="27"/>
                    </a:cubicBezTo>
                    <a:cubicBezTo>
                      <a:pt x="187" y="27"/>
                      <a:pt x="187" y="27"/>
                      <a:pt x="187" y="27"/>
                    </a:cubicBezTo>
                    <a:close/>
                    <a:moveTo>
                      <a:pt x="125" y="14"/>
                    </a:moveTo>
                    <a:cubicBezTo>
                      <a:pt x="125" y="14"/>
                      <a:pt x="125" y="14"/>
                      <a:pt x="125" y="14"/>
                    </a:cubicBezTo>
                    <a:cubicBezTo>
                      <a:pt x="125" y="14"/>
                      <a:pt x="125" y="14"/>
                      <a:pt x="125" y="14"/>
                    </a:cubicBezTo>
                    <a:close/>
                    <a:moveTo>
                      <a:pt x="126" y="11"/>
                    </a:moveTo>
                    <a:cubicBezTo>
                      <a:pt x="126" y="11"/>
                      <a:pt x="126" y="11"/>
                      <a:pt x="126" y="11"/>
                    </a:cubicBezTo>
                    <a:cubicBezTo>
                      <a:pt x="126" y="11"/>
                      <a:pt x="126" y="11"/>
                      <a:pt x="126" y="11"/>
                    </a:cubicBezTo>
                    <a:close/>
                    <a:moveTo>
                      <a:pt x="131" y="11"/>
                    </a:moveTo>
                    <a:cubicBezTo>
                      <a:pt x="131" y="11"/>
                      <a:pt x="131" y="11"/>
                      <a:pt x="131" y="11"/>
                    </a:cubicBezTo>
                    <a:cubicBezTo>
                      <a:pt x="131" y="11"/>
                      <a:pt x="131" y="11"/>
                      <a:pt x="131" y="11"/>
                    </a:cubicBezTo>
                    <a:close/>
                    <a:moveTo>
                      <a:pt x="113" y="18"/>
                    </a:moveTo>
                    <a:cubicBezTo>
                      <a:pt x="113" y="18"/>
                      <a:pt x="113" y="18"/>
                      <a:pt x="113" y="18"/>
                    </a:cubicBezTo>
                    <a:cubicBezTo>
                      <a:pt x="113" y="18"/>
                      <a:pt x="113" y="18"/>
                      <a:pt x="113" y="18"/>
                    </a:cubicBezTo>
                    <a:close/>
                    <a:moveTo>
                      <a:pt x="114" y="18"/>
                    </a:moveTo>
                    <a:cubicBezTo>
                      <a:pt x="114" y="18"/>
                      <a:pt x="114" y="18"/>
                      <a:pt x="114" y="18"/>
                    </a:cubicBezTo>
                    <a:cubicBezTo>
                      <a:pt x="114" y="18"/>
                      <a:pt x="114" y="18"/>
                      <a:pt x="114" y="18"/>
                    </a:cubicBezTo>
                    <a:close/>
                    <a:moveTo>
                      <a:pt x="164" y="8"/>
                    </a:moveTo>
                    <a:cubicBezTo>
                      <a:pt x="164" y="8"/>
                      <a:pt x="164" y="8"/>
                      <a:pt x="164" y="8"/>
                    </a:cubicBezTo>
                    <a:cubicBezTo>
                      <a:pt x="164" y="8"/>
                      <a:pt x="164" y="8"/>
                      <a:pt x="164" y="8"/>
                    </a:cubicBezTo>
                    <a:close/>
                    <a:moveTo>
                      <a:pt x="183" y="23"/>
                    </a:moveTo>
                    <a:cubicBezTo>
                      <a:pt x="183" y="23"/>
                      <a:pt x="183" y="24"/>
                      <a:pt x="183" y="24"/>
                    </a:cubicBezTo>
                    <a:cubicBezTo>
                      <a:pt x="182" y="24"/>
                      <a:pt x="183" y="24"/>
                      <a:pt x="183" y="24"/>
                    </a:cubicBezTo>
                    <a:cubicBezTo>
                      <a:pt x="183" y="24"/>
                      <a:pt x="183" y="24"/>
                      <a:pt x="183" y="24"/>
                    </a:cubicBezTo>
                    <a:cubicBezTo>
                      <a:pt x="183" y="24"/>
                      <a:pt x="183" y="24"/>
                      <a:pt x="183" y="24"/>
                    </a:cubicBezTo>
                    <a:cubicBezTo>
                      <a:pt x="183" y="24"/>
                      <a:pt x="183" y="24"/>
                      <a:pt x="183" y="24"/>
                    </a:cubicBezTo>
                    <a:cubicBezTo>
                      <a:pt x="183" y="24"/>
                      <a:pt x="183" y="24"/>
                      <a:pt x="183" y="23"/>
                    </a:cubicBezTo>
                    <a:cubicBezTo>
                      <a:pt x="183" y="23"/>
                      <a:pt x="183" y="23"/>
                      <a:pt x="183" y="23"/>
                    </a:cubicBezTo>
                    <a:close/>
                    <a:moveTo>
                      <a:pt x="183" y="35"/>
                    </a:moveTo>
                    <a:cubicBezTo>
                      <a:pt x="183" y="35"/>
                      <a:pt x="183" y="35"/>
                      <a:pt x="183" y="35"/>
                    </a:cubicBezTo>
                    <a:cubicBezTo>
                      <a:pt x="183" y="35"/>
                      <a:pt x="183" y="35"/>
                      <a:pt x="183" y="35"/>
                    </a:cubicBezTo>
                    <a:cubicBezTo>
                      <a:pt x="183" y="35"/>
                      <a:pt x="183" y="35"/>
                      <a:pt x="183" y="35"/>
                    </a:cubicBezTo>
                    <a:cubicBezTo>
                      <a:pt x="183" y="35"/>
                      <a:pt x="183" y="35"/>
                      <a:pt x="183" y="35"/>
                    </a:cubicBezTo>
                    <a:cubicBezTo>
                      <a:pt x="183" y="34"/>
                      <a:pt x="183" y="34"/>
                      <a:pt x="183" y="34"/>
                    </a:cubicBezTo>
                    <a:cubicBezTo>
                      <a:pt x="183" y="34"/>
                      <a:pt x="183" y="34"/>
                      <a:pt x="183" y="34"/>
                    </a:cubicBezTo>
                    <a:cubicBezTo>
                      <a:pt x="183" y="34"/>
                      <a:pt x="183" y="34"/>
                      <a:pt x="183" y="34"/>
                    </a:cubicBezTo>
                    <a:cubicBezTo>
                      <a:pt x="183" y="34"/>
                      <a:pt x="183" y="35"/>
                      <a:pt x="183" y="35"/>
                    </a:cubicBezTo>
                    <a:cubicBezTo>
                      <a:pt x="183" y="35"/>
                      <a:pt x="183" y="35"/>
                      <a:pt x="183" y="35"/>
                    </a:cubicBezTo>
                    <a:cubicBezTo>
                      <a:pt x="183" y="35"/>
                      <a:pt x="182" y="35"/>
                      <a:pt x="183" y="35"/>
                    </a:cubicBezTo>
                    <a:cubicBezTo>
                      <a:pt x="183" y="35"/>
                      <a:pt x="183" y="35"/>
                      <a:pt x="183" y="35"/>
                    </a:cubicBezTo>
                    <a:cubicBezTo>
                      <a:pt x="183" y="35"/>
                      <a:pt x="183" y="35"/>
                      <a:pt x="183" y="35"/>
                    </a:cubicBezTo>
                    <a:close/>
                    <a:moveTo>
                      <a:pt x="117" y="16"/>
                    </a:moveTo>
                    <a:cubicBezTo>
                      <a:pt x="117" y="16"/>
                      <a:pt x="117" y="16"/>
                      <a:pt x="117" y="16"/>
                    </a:cubicBezTo>
                    <a:cubicBezTo>
                      <a:pt x="117" y="16"/>
                      <a:pt x="117" y="16"/>
                      <a:pt x="117" y="16"/>
                    </a:cubicBezTo>
                    <a:close/>
                    <a:moveTo>
                      <a:pt x="117" y="16"/>
                    </a:moveTo>
                    <a:cubicBezTo>
                      <a:pt x="117" y="16"/>
                      <a:pt x="117" y="16"/>
                      <a:pt x="117" y="16"/>
                    </a:cubicBezTo>
                    <a:cubicBezTo>
                      <a:pt x="117" y="16"/>
                      <a:pt x="117" y="16"/>
                      <a:pt x="117" y="16"/>
                    </a:cubicBezTo>
                    <a:cubicBezTo>
                      <a:pt x="117" y="16"/>
                      <a:pt x="117" y="16"/>
                      <a:pt x="117" y="16"/>
                    </a:cubicBezTo>
                    <a:cubicBezTo>
                      <a:pt x="117" y="16"/>
                      <a:pt x="117" y="16"/>
                      <a:pt x="116" y="16"/>
                    </a:cubicBezTo>
                    <a:cubicBezTo>
                      <a:pt x="116" y="16"/>
                      <a:pt x="116" y="16"/>
                      <a:pt x="116" y="16"/>
                    </a:cubicBezTo>
                    <a:cubicBezTo>
                      <a:pt x="116" y="16"/>
                      <a:pt x="116" y="16"/>
                      <a:pt x="116" y="16"/>
                    </a:cubicBezTo>
                    <a:cubicBezTo>
                      <a:pt x="116" y="16"/>
                      <a:pt x="116" y="16"/>
                      <a:pt x="116" y="16"/>
                    </a:cubicBezTo>
                    <a:cubicBezTo>
                      <a:pt x="116" y="16"/>
                      <a:pt x="116" y="16"/>
                      <a:pt x="116" y="16"/>
                    </a:cubicBezTo>
                    <a:cubicBezTo>
                      <a:pt x="116" y="16"/>
                      <a:pt x="116" y="16"/>
                      <a:pt x="116" y="16"/>
                    </a:cubicBezTo>
                    <a:cubicBezTo>
                      <a:pt x="116" y="17"/>
                      <a:pt x="116" y="17"/>
                      <a:pt x="116" y="17"/>
                    </a:cubicBezTo>
                    <a:cubicBezTo>
                      <a:pt x="116" y="17"/>
                      <a:pt x="116" y="17"/>
                      <a:pt x="116" y="17"/>
                    </a:cubicBezTo>
                    <a:cubicBezTo>
                      <a:pt x="116" y="17"/>
                      <a:pt x="116" y="17"/>
                      <a:pt x="116" y="17"/>
                    </a:cubicBezTo>
                    <a:cubicBezTo>
                      <a:pt x="116" y="17"/>
                      <a:pt x="117" y="17"/>
                      <a:pt x="117" y="17"/>
                    </a:cubicBezTo>
                    <a:cubicBezTo>
                      <a:pt x="117" y="17"/>
                      <a:pt x="117" y="17"/>
                      <a:pt x="117" y="17"/>
                    </a:cubicBezTo>
                    <a:cubicBezTo>
                      <a:pt x="117" y="17"/>
                      <a:pt x="117" y="17"/>
                      <a:pt x="117" y="16"/>
                    </a:cubicBezTo>
                    <a:close/>
                    <a:moveTo>
                      <a:pt x="118" y="12"/>
                    </a:moveTo>
                    <a:cubicBezTo>
                      <a:pt x="118" y="12"/>
                      <a:pt x="118" y="12"/>
                      <a:pt x="118" y="12"/>
                    </a:cubicBezTo>
                    <a:cubicBezTo>
                      <a:pt x="118" y="12"/>
                      <a:pt x="118" y="12"/>
                      <a:pt x="118" y="12"/>
                    </a:cubicBezTo>
                    <a:close/>
                    <a:moveTo>
                      <a:pt x="119" y="10"/>
                    </a:moveTo>
                    <a:cubicBezTo>
                      <a:pt x="119" y="10"/>
                      <a:pt x="119" y="10"/>
                      <a:pt x="119" y="10"/>
                    </a:cubicBezTo>
                    <a:cubicBezTo>
                      <a:pt x="119" y="10"/>
                      <a:pt x="119" y="10"/>
                      <a:pt x="119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18" y="11"/>
                      <a:pt x="118" y="11"/>
                      <a:pt x="118" y="11"/>
                    </a:cubicBezTo>
                    <a:cubicBezTo>
                      <a:pt x="118" y="11"/>
                      <a:pt x="118" y="11"/>
                      <a:pt x="118" y="11"/>
                    </a:cubicBezTo>
                    <a:cubicBezTo>
                      <a:pt x="118" y="11"/>
                      <a:pt x="118" y="11"/>
                      <a:pt x="118" y="11"/>
                    </a:cubicBezTo>
                    <a:cubicBezTo>
                      <a:pt x="118" y="11"/>
                      <a:pt x="118" y="11"/>
                      <a:pt x="118" y="11"/>
                    </a:cubicBezTo>
                    <a:cubicBezTo>
                      <a:pt x="118" y="11"/>
                      <a:pt x="118" y="11"/>
                      <a:pt x="118" y="11"/>
                    </a:cubicBezTo>
                    <a:cubicBezTo>
                      <a:pt x="118" y="11"/>
                      <a:pt x="118" y="11"/>
                      <a:pt x="118" y="11"/>
                    </a:cubicBezTo>
                    <a:cubicBezTo>
                      <a:pt x="118" y="11"/>
                      <a:pt x="118" y="11"/>
                      <a:pt x="118" y="11"/>
                    </a:cubicBezTo>
                    <a:cubicBezTo>
                      <a:pt x="118" y="11"/>
                      <a:pt x="118" y="11"/>
                      <a:pt x="118" y="11"/>
                    </a:cubicBezTo>
                    <a:cubicBezTo>
                      <a:pt x="118" y="11"/>
                      <a:pt x="118" y="11"/>
                      <a:pt x="118" y="11"/>
                    </a:cubicBezTo>
                    <a:cubicBezTo>
                      <a:pt x="118" y="11"/>
                      <a:pt x="118" y="11"/>
                      <a:pt x="118" y="11"/>
                    </a:cubicBezTo>
                    <a:cubicBezTo>
                      <a:pt x="118" y="12"/>
                      <a:pt x="118" y="11"/>
                      <a:pt x="118" y="12"/>
                    </a:cubicBezTo>
                    <a:cubicBezTo>
                      <a:pt x="118" y="12"/>
                      <a:pt x="118" y="12"/>
                      <a:pt x="118" y="12"/>
                    </a:cubicBezTo>
                    <a:cubicBezTo>
                      <a:pt x="118" y="12"/>
                      <a:pt x="118" y="12"/>
                      <a:pt x="118" y="12"/>
                    </a:cubicBezTo>
                    <a:cubicBezTo>
                      <a:pt x="118" y="12"/>
                      <a:pt x="118" y="12"/>
                      <a:pt x="118" y="12"/>
                    </a:cubicBezTo>
                    <a:cubicBezTo>
                      <a:pt x="118" y="12"/>
                      <a:pt x="118" y="12"/>
                      <a:pt x="118" y="12"/>
                    </a:cubicBezTo>
                    <a:cubicBezTo>
                      <a:pt x="118" y="12"/>
                      <a:pt x="118" y="12"/>
                      <a:pt x="118" y="12"/>
                    </a:cubicBezTo>
                    <a:cubicBezTo>
                      <a:pt x="118" y="12"/>
                      <a:pt x="118" y="12"/>
                      <a:pt x="118" y="12"/>
                    </a:cubicBezTo>
                    <a:cubicBezTo>
                      <a:pt x="118" y="12"/>
                      <a:pt x="118" y="12"/>
                      <a:pt x="118" y="12"/>
                    </a:cubicBezTo>
                    <a:cubicBezTo>
                      <a:pt x="118" y="12"/>
                      <a:pt x="118" y="12"/>
                      <a:pt x="118" y="12"/>
                    </a:cubicBezTo>
                    <a:cubicBezTo>
                      <a:pt x="118" y="12"/>
                      <a:pt x="118" y="12"/>
                      <a:pt x="118" y="12"/>
                    </a:cubicBezTo>
                    <a:cubicBezTo>
                      <a:pt x="118" y="12"/>
                      <a:pt x="118" y="12"/>
                      <a:pt x="118" y="12"/>
                    </a:cubicBezTo>
                    <a:cubicBezTo>
                      <a:pt x="118" y="12"/>
                      <a:pt x="118" y="12"/>
                      <a:pt x="118" y="12"/>
                    </a:cubicBezTo>
                    <a:cubicBezTo>
                      <a:pt x="118" y="12"/>
                      <a:pt x="118" y="12"/>
                      <a:pt x="118" y="12"/>
                    </a:cubicBezTo>
                    <a:cubicBezTo>
                      <a:pt x="118" y="12"/>
                      <a:pt x="118" y="12"/>
                      <a:pt x="118" y="12"/>
                    </a:cubicBezTo>
                    <a:cubicBezTo>
                      <a:pt x="118" y="12"/>
                      <a:pt x="118" y="12"/>
                      <a:pt x="118" y="12"/>
                    </a:cubicBezTo>
                    <a:cubicBezTo>
                      <a:pt x="118" y="12"/>
                      <a:pt x="118" y="12"/>
                      <a:pt x="118" y="12"/>
                    </a:cubicBezTo>
                    <a:cubicBezTo>
                      <a:pt x="118" y="12"/>
                      <a:pt x="117" y="13"/>
                      <a:pt x="117" y="13"/>
                    </a:cubicBezTo>
                    <a:cubicBezTo>
                      <a:pt x="117" y="13"/>
                      <a:pt x="117" y="13"/>
                      <a:pt x="117" y="13"/>
                    </a:cubicBezTo>
                    <a:cubicBezTo>
                      <a:pt x="117" y="13"/>
                      <a:pt x="117" y="13"/>
                      <a:pt x="117" y="13"/>
                    </a:cubicBezTo>
                    <a:cubicBezTo>
                      <a:pt x="117" y="13"/>
                      <a:pt x="117" y="13"/>
                      <a:pt x="117" y="13"/>
                    </a:cubicBezTo>
                    <a:cubicBezTo>
                      <a:pt x="117" y="13"/>
                      <a:pt x="117" y="13"/>
                      <a:pt x="117" y="13"/>
                    </a:cubicBezTo>
                    <a:cubicBezTo>
                      <a:pt x="117" y="13"/>
                      <a:pt x="117" y="13"/>
                      <a:pt x="117" y="13"/>
                    </a:cubicBezTo>
                    <a:cubicBezTo>
                      <a:pt x="117" y="13"/>
                      <a:pt x="117" y="13"/>
                      <a:pt x="117" y="13"/>
                    </a:cubicBezTo>
                    <a:cubicBezTo>
                      <a:pt x="117" y="14"/>
                      <a:pt x="117" y="14"/>
                      <a:pt x="117" y="14"/>
                    </a:cubicBezTo>
                    <a:cubicBezTo>
                      <a:pt x="117" y="14"/>
                      <a:pt x="117" y="14"/>
                      <a:pt x="117" y="14"/>
                    </a:cubicBezTo>
                    <a:cubicBezTo>
                      <a:pt x="117" y="14"/>
                      <a:pt x="117" y="14"/>
                      <a:pt x="117" y="14"/>
                    </a:cubicBezTo>
                    <a:cubicBezTo>
                      <a:pt x="117" y="14"/>
                      <a:pt x="117" y="14"/>
                      <a:pt x="117" y="14"/>
                    </a:cubicBezTo>
                    <a:cubicBezTo>
                      <a:pt x="117" y="14"/>
                      <a:pt x="117" y="14"/>
                      <a:pt x="117" y="14"/>
                    </a:cubicBezTo>
                    <a:cubicBezTo>
                      <a:pt x="117" y="15"/>
                      <a:pt x="117" y="15"/>
                      <a:pt x="117" y="15"/>
                    </a:cubicBezTo>
                    <a:cubicBezTo>
                      <a:pt x="117" y="15"/>
                      <a:pt x="118" y="15"/>
                      <a:pt x="118" y="15"/>
                    </a:cubicBezTo>
                    <a:cubicBezTo>
                      <a:pt x="118" y="15"/>
                      <a:pt x="118" y="15"/>
                      <a:pt x="118" y="15"/>
                    </a:cubicBezTo>
                    <a:cubicBezTo>
                      <a:pt x="118" y="15"/>
                      <a:pt x="119" y="15"/>
                      <a:pt x="12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14"/>
                      <a:pt x="120" y="14"/>
                      <a:pt x="120" y="14"/>
                    </a:cubicBezTo>
                    <a:cubicBezTo>
                      <a:pt x="119" y="14"/>
                      <a:pt x="119" y="14"/>
                      <a:pt x="119" y="14"/>
                    </a:cubicBezTo>
                    <a:cubicBezTo>
                      <a:pt x="119" y="14"/>
                      <a:pt x="119" y="14"/>
                      <a:pt x="119" y="14"/>
                    </a:cubicBezTo>
                    <a:cubicBezTo>
                      <a:pt x="119" y="14"/>
                      <a:pt x="119" y="14"/>
                      <a:pt x="119" y="14"/>
                    </a:cubicBezTo>
                    <a:cubicBezTo>
                      <a:pt x="119" y="14"/>
                      <a:pt x="119" y="14"/>
                      <a:pt x="119" y="14"/>
                    </a:cubicBezTo>
                    <a:cubicBezTo>
                      <a:pt x="119" y="14"/>
                      <a:pt x="119" y="14"/>
                      <a:pt x="119" y="14"/>
                    </a:cubicBezTo>
                    <a:cubicBezTo>
                      <a:pt x="119" y="14"/>
                      <a:pt x="119" y="14"/>
                      <a:pt x="119" y="14"/>
                    </a:cubicBezTo>
                    <a:cubicBezTo>
                      <a:pt x="119" y="14"/>
                      <a:pt x="119" y="14"/>
                      <a:pt x="119" y="14"/>
                    </a:cubicBezTo>
                    <a:cubicBezTo>
                      <a:pt x="119" y="14"/>
                      <a:pt x="119" y="14"/>
                      <a:pt x="119" y="14"/>
                    </a:cubicBezTo>
                    <a:cubicBezTo>
                      <a:pt x="119" y="14"/>
                      <a:pt x="119" y="14"/>
                      <a:pt x="119" y="14"/>
                    </a:cubicBezTo>
                    <a:cubicBezTo>
                      <a:pt x="119" y="14"/>
                      <a:pt x="119" y="14"/>
                      <a:pt x="119" y="13"/>
                    </a:cubicBezTo>
                    <a:cubicBezTo>
                      <a:pt x="119" y="13"/>
                      <a:pt x="119" y="13"/>
                      <a:pt x="119" y="13"/>
                    </a:cubicBezTo>
                    <a:cubicBezTo>
                      <a:pt x="119" y="13"/>
                      <a:pt x="119" y="13"/>
                      <a:pt x="119" y="13"/>
                    </a:cubicBezTo>
                    <a:cubicBezTo>
                      <a:pt x="119" y="13"/>
                      <a:pt x="119" y="13"/>
                      <a:pt x="119" y="13"/>
                    </a:cubicBezTo>
                    <a:cubicBezTo>
                      <a:pt x="119" y="13"/>
                      <a:pt x="119" y="13"/>
                      <a:pt x="119" y="13"/>
                    </a:cubicBezTo>
                    <a:cubicBezTo>
                      <a:pt x="119" y="13"/>
                      <a:pt x="119" y="13"/>
                      <a:pt x="119" y="13"/>
                    </a:cubicBezTo>
                    <a:cubicBezTo>
                      <a:pt x="119" y="13"/>
                      <a:pt x="119" y="13"/>
                      <a:pt x="119" y="13"/>
                    </a:cubicBezTo>
                    <a:cubicBezTo>
                      <a:pt x="119" y="13"/>
                      <a:pt x="119" y="13"/>
                      <a:pt x="119" y="13"/>
                    </a:cubicBezTo>
                    <a:cubicBezTo>
                      <a:pt x="119" y="13"/>
                      <a:pt x="119" y="13"/>
                      <a:pt x="119" y="12"/>
                    </a:cubicBezTo>
                    <a:cubicBezTo>
                      <a:pt x="119" y="12"/>
                      <a:pt x="119" y="12"/>
                      <a:pt x="119" y="12"/>
                    </a:cubicBezTo>
                    <a:cubicBezTo>
                      <a:pt x="119" y="12"/>
                      <a:pt x="119" y="12"/>
                      <a:pt x="119" y="12"/>
                    </a:cubicBezTo>
                    <a:cubicBezTo>
                      <a:pt x="119" y="12"/>
                      <a:pt x="119" y="12"/>
                      <a:pt x="119" y="12"/>
                    </a:cubicBezTo>
                    <a:cubicBezTo>
                      <a:pt x="119" y="12"/>
                      <a:pt x="119" y="12"/>
                      <a:pt x="119" y="12"/>
                    </a:cubicBezTo>
                    <a:cubicBezTo>
                      <a:pt x="119" y="12"/>
                      <a:pt x="119" y="12"/>
                      <a:pt x="119" y="12"/>
                    </a:cubicBezTo>
                    <a:cubicBezTo>
                      <a:pt x="119" y="12"/>
                      <a:pt x="120" y="12"/>
                      <a:pt x="120" y="12"/>
                    </a:cubicBezTo>
                    <a:cubicBezTo>
                      <a:pt x="120" y="12"/>
                      <a:pt x="120" y="12"/>
                      <a:pt x="120" y="12"/>
                    </a:cubicBezTo>
                    <a:cubicBezTo>
                      <a:pt x="120" y="12"/>
                      <a:pt x="120" y="12"/>
                      <a:pt x="120" y="11"/>
                    </a:cubicBezTo>
                    <a:cubicBezTo>
                      <a:pt x="120" y="11"/>
                      <a:pt x="120" y="11"/>
                      <a:pt x="120" y="11"/>
                    </a:cubicBezTo>
                    <a:cubicBezTo>
                      <a:pt x="120" y="11"/>
                      <a:pt x="120" y="11"/>
                      <a:pt x="120" y="11"/>
                    </a:cubicBezTo>
                    <a:cubicBezTo>
                      <a:pt x="120" y="11"/>
                      <a:pt x="120" y="11"/>
                      <a:pt x="120" y="11"/>
                    </a:cubicBezTo>
                    <a:cubicBezTo>
                      <a:pt x="120" y="11"/>
                      <a:pt x="120" y="11"/>
                      <a:pt x="120" y="11"/>
                    </a:cubicBezTo>
                    <a:cubicBezTo>
                      <a:pt x="120" y="11"/>
                      <a:pt x="120" y="11"/>
                      <a:pt x="120" y="11"/>
                    </a:cubicBezTo>
                    <a:cubicBezTo>
                      <a:pt x="120" y="11"/>
                      <a:pt x="121" y="11"/>
                      <a:pt x="121" y="11"/>
                    </a:cubicBezTo>
                    <a:cubicBezTo>
                      <a:pt x="121" y="11"/>
                      <a:pt x="121" y="11"/>
                      <a:pt x="121" y="11"/>
                    </a:cubicBezTo>
                    <a:cubicBezTo>
                      <a:pt x="121" y="11"/>
                      <a:pt x="121" y="10"/>
                      <a:pt x="121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21" y="10"/>
                      <a:pt x="121" y="10"/>
                      <a:pt x="122" y="10"/>
                    </a:cubicBezTo>
                    <a:cubicBezTo>
                      <a:pt x="122" y="10"/>
                      <a:pt x="122" y="10"/>
                      <a:pt x="122" y="10"/>
                    </a:cubicBezTo>
                    <a:cubicBezTo>
                      <a:pt x="122" y="10"/>
                      <a:pt x="122" y="10"/>
                      <a:pt x="122" y="10"/>
                    </a:cubicBezTo>
                    <a:cubicBezTo>
                      <a:pt x="122" y="10"/>
                      <a:pt x="122" y="10"/>
                      <a:pt x="122" y="10"/>
                    </a:cubicBezTo>
                    <a:cubicBezTo>
                      <a:pt x="122" y="10"/>
                      <a:pt x="122" y="10"/>
                      <a:pt x="122" y="10"/>
                    </a:cubicBezTo>
                    <a:cubicBezTo>
                      <a:pt x="122" y="10"/>
                      <a:pt x="122" y="10"/>
                      <a:pt x="122" y="10"/>
                    </a:cubicBezTo>
                    <a:cubicBezTo>
                      <a:pt x="122" y="10"/>
                      <a:pt x="122" y="10"/>
                      <a:pt x="122" y="10"/>
                    </a:cubicBezTo>
                    <a:cubicBezTo>
                      <a:pt x="122" y="10"/>
                      <a:pt x="122" y="10"/>
                      <a:pt x="122" y="10"/>
                    </a:cubicBezTo>
                    <a:cubicBezTo>
                      <a:pt x="122" y="10"/>
                      <a:pt x="122" y="10"/>
                      <a:pt x="122" y="10"/>
                    </a:cubicBezTo>
                    <a:cubicBezTo>
                      <a:pt x="122" y="10"/>
                      <a:pt x="122" y="10"/>
                      <a:pt x="122" y="10"/>
                    </a:cubicBezTo>
                    <a:cubicBezTo>
                      <a:pt x="122" y="10"/>
                      <a:pt x="122" y="10"/>
                      <a:pt x="122" y="10"/>
                    </a:cubicBezTo>
                    <a:cubicBezTo>
                      <a:pt x="122" y="10"/>
                      <a:pt x="122" y="10"/>
                      <a:pt x="122" y="10"/>
                    </a:cubicBezTo>
                    <a:cubicBezTo>
                      <a:pt x="122" y="10"/>
                      <a:pt x="122" y="10"/>
                      <a:pt x="122" y="10"/>
                    </a:cubicBezTo>
                    <a:cubicBezTo>
                      <a:pt x="122" y="10"/>
                      <a:pt x="122" y="10"/>
                      <a:pt x="122" y="10"/>
                    </a:cubicBezTo>
                    <a:cubicBezTo>
                      <a:pt x="122" y="10"/>
                      <a:pt x="122" y="10"/>
                      <a:pt x="122" y="10"/>
                    </a:cubicBezTo>
                    <a:cubicBezTo>
                      <a:pt x="122" y="10"/>
                      <a:pt x="122" y="9"/>
                      <a:pt x="123" y="9"/>
                    </a:cubicBezTo>
                    <a:cubicBezTo>
                      <a:pt x="123" y="9"/>
                      <a:pt x="123" y="9"/>
                      <a:pt x="123" y="9"/>
                    </a:cubicBezTo>
                    <a:cubicBezTo>
                      <a:pt x="123" y="9"/>
                      <a:pt x="123" y="9"/>
                      <a:pt x="123" y="9"/>
                    </a:cubicBezTo>
                    <a:cubicBezTo>
                      <a:pt x="123" y="9"/>
                      <a:pt x="123" y="9"/>
                      <a:pt x="123" y="9"/>
                    </a:cubicBezTo>
                    <a:cubicBezTo>
                      <a:pt x="123" y="9"/>
                      <a:pt x="123" y="9"/>
                      <a:pt x="123" y="9"/>
                    </a:cubicBezTo>
                    <a:cubicBezTo>
                      <a:pt x="123" y="9"/>
                      <a:pt x="123" y="9"/>
                      <a:pt x="123" y="9"/>
                    </a:cubicBezTo>
                    <a:cubicBezTo>
                      <a:pt x="123" y="9"/>
                      <a:pt x="123" y="9"/>
                      <a:pt x="123" y="9"/>
                    </a:cubicBezTo>
                    <a:cubicBezTo>
                      <a:pt x="123" y="9"/>
                      <a:pt x="123" y="9"/>
                      <a:pt x="123" y="9"/>
                    </a:cubicBezTo>
                    <a:cubicBezTo>
                      <a:pt x="123" y="9"/>
                      <a:pt x="123" y="9"/>
                      <a:pt x="123" y="9"/>
                    </a:cubicBezTo>
                    <a:cubicBezTo>
                      <a:pt x="123" y="9"/>
                      <a:pt x="123" y="9"/>
                      <a:pt x="123" y="9"/>
                    </a:cubicBezTo>
                    <a:cubicBezTo>
                      <a:pt x="123" y="9"/>
                      <a:pt x="123" y="9"/>
                      <a:pt x="123" y="9"/>
                    </a:cubicBezTo>
                    <a:cubicBezTo>
                      <a:pt x="123" y="9"/>
                      <a:pt x="123" y="9"/>
                      <a:pt x="123" y="9"/>
                    </a:cubicBezTo>
                    <a:cubicBezTo>
                      <a:pt x="123" y="9"/>
                      <a:pt x="123" y="9"/>
                      <a:pt x="123" y="9"/>
                    </a:cubicBezTo>
                    <a:cubicBezTo>
                      <a:pt x="123" y="9"/>
                      <a:pt x="123" y="8"/>
                      <a:pt x="123" y="8"/>
                    </a:cubicBezTo>
                    <a:cubicBezTo>
                      <a:pt x="123" y="8"/>
                      <a:pt x="123" y="8"/>
                      <a:pt x="123" y="8"/>
                    </a:cubicBezTo>
                    <a:cubicBezTo>
                      <a:pt x="123" y="8"/>
                      <a:pt x="123" y="8"/>
                      <a:pt x="123" y="8"/>
                    </a:cubicBezTo>
                    <a:cubicBezTo>
                      <a:pt x="123" y="8"/>
                      <a:pt x="123" y="8"/>
                      <a:pt x="123" y="8"/>
                    </a:cubicBezTo>
                    <a:cubicBezTo>
                      <a:pt x="123" y="8"/>
                      <a:pt x="123" y="8"/>
                      <a:pt x="123" y="8"/>
                    </a:cubicBezTo>
                    <a:cubicBezTo>
                      <a:pt x="123" y="8"/>
                      <a:pt x="123" y="8"/>
                      <a:pt x="123" y="8"/>
                    </a:cubicBezTo>
                    <a:cubicBezTo>
                      <a:pt x="123" y="8"/>
                      <a:pt x="123" y="8"/>
                      <a:pt x="123" y="8"/>
                    </a:cubicBezTo>
                    <a:cubicBezTo>
                      <a:pt x="123" y="8"/>
                      <a:pt x="123" y="8"/>
                      <a:pt x="122" y="8"/>
                    </a:cubicBezTo>
                    <a:cubicBezTo>
                      <a:pt x="122" y="8"/>
                      <a:pt x="122" y="8"/>
                      <a:pt x="122" y="8"/>
                    </a:cubicBezTo>
                    <a:cubicBezTo>
                      <a:pt x="122" y="8"/>
                      <a:pt x="122" y="8"/>
                      <a:pt x="122" y="8"/>
                    </a:cubicBezTo>
                    <a:cubicBezTo>
                      <a:pt x="122" y="8"/>
                      <a:pt x="122" y="8"/>
                      <a:pt x="122" y="9"/>
                    </a:cubicBezTo>
                    <a:cubicBezTo>
                      <a:pt x="122" y="9"/>
                      <a:pt x="122" y="9"/>
                      <a:pt x="122" y="9"/>
                    </a:cubicBezTo>
                    <a:cubicBezTo>
                      <a:pt x="122" y="9"/>
                      <a:pt x="122" y="9"/>
                      <a:pt x="122" y="9"/>
                    </a:cubicBezTo>
                    <a:cubicBezTo>
                      <a:pt x="122" y="9"/>
                      <a:pt x="122" y="9"/>
                      <a:pt x="122" y="9"/>
                    </a:cubicBezTo>
                    <a:cubicBezTo>
                      <a:pt x="122" y="9"/>
                      <a:pt x="122" y="9"/>
                      <a:pt x="122" y="9"/>
                    </a:cubicBezTo>
                    <a:cubicBezTo>
                      <a:pt x="122" y="9"/>
                      <a:pt x="122" y="9"/>
                      <a:pt x="122" y="9"/>
                    </a:cubicBezTo>
                    <a:cubicBezTo>
                      <a:pt x="122" y="9"/>
                      <a:pt x="122" y="9"/>
                      <a:pt x="122" y="9"/>
                    </a:cubicBezTo>
                    <a:cubicBezTo>
                      <a:pt x="122" y="9"/>
                      <a:pt x="122" y="9"/>
                      <a:pt x="122" y="9"/>
                    </a:cubicBezTo>
                    <a:cubicBezTo>
                      <a:pt x="122" y="9"/>
                      <a:pt x="122" y="9"/>
                      <a:pt x="122" y="9"/>
                    </a:cubicBezTo>
                    <a:cubicBezTo>
                      <a:pt x="122" y="9"/>
                      <a:pt x="122" y="9"/>
                      <a:pt x="122" y="9"/>
                    </a:cubicBezTo>
                    <a:cubicBezTo>
                      <a:pt x="122" y="9"/>
                      <a:pt x="122" y="9"/>
                      <a:pt x="122" y="9"/>
                    </a:cubicBezTo>
                    <a:cubicBezTo>
                      <a:pt x="121" y="9"/>
                      <a:pt x="121" y="9"/>
                      <a:pt x="121" y="9"/>
                    </a:cubicBezTo>
                    <a:cubicBezTo>
                      <a:pt x="121" y="9"/>
                      <a:pt x="121" y="9"/>
                      <a:pt x="121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21" y="10"/>
                      <a:pt x="120" y="10"/>
                      <a:pt x="120" y="10"/>
                    </a:cubicBezTo>
                    <a:cubicBezTo>
                      <a:pt x="120" y="10"/>
                      <a:pt x="120" y="10"/>
                      <a:pt x="120" y="10"/>
                    </a:cubicBezTo>
                    <a:cubicBezTo>
                      <a:pt x="120" y="10"/>
                      <a:pt x="120" y="10"/>
                      <a:pt x="120" y="10"/>
                    </a:cubicBezTo>
                    <a:cubicBezTo>
                      <a:pt x="120" y="10"/>
                      <a:pt x="120" y="10"/>
                      <a:pt x="120" y="10"/>
                    </a:cubicBezTo>
                    <a:cubicBezTo>
                      <a:pt x="120" y="10"/>
                      <a:pt x="119" y="10"/>
                      <a:pt x="119" y="10"/>
                    </a:cubicBezTo>
                    <a:close/>
                    <a:moveTo>
                      <a:pt x="123" y="8"/>
                    </a:moveTo>
                    <a:cubicBezTo>
                      <a:pt x="123" y="8"/>
                      <a:pt x="123" y="8"/>
                      <a:pt x="123" y="8"/>
                    </a:cubicBezTo>
                    <a:cubicBezTo>
                      <a:pt x="123" y="8"/>
                      <a:pt x="123" y="8"/>
                      <a:pt x="123" y="8"/>
                    </a:cubicBezTo>
                    <a:close/>
                    <a:moveTo>
                      <a:pt x="120" y="15"/>
                    </a:move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15"/>
                      <a:pt x="120" y="15"/>
                      <a:pt x="120" y="15"/>
                    </a:cubicBezTo>
                    <a:close/>
                    <a:moveTo>
                      <a:pt x="119" y="11"/>
                    </a:moveTo>
                    <a:cubicBezTo>
                      <a:pt x="119" y="11"/>
                      <a:pt x="119" y="11"/>
                      <a:pt x="119" y="11"/>
                    </a:cubicBezTo>
                    <a:cubicBezTo>
                      <a:pt x="119" y="11"/>
                      <a:pt x="119" y="11"/>
                      <a:pt x="119" y="11"/>
                    </a:cubicBezTo>
                    <a:close/>
                    <a:moveTo>
                      <a:pt x="123" y="8"/>
                    </a:moveTo>
                    <a:cubicBezTo>
                      <a:pt x="123" y="8"/>
                      <a:pt x="123" y="8"/>
                      <a:pt x="123" y="8"/>
                    </a:cubicBezTo>
                    <a:cubicBezTo>
                      <a:pt x="123" y="8"/>
                      <a:pt x="123" y="8"/>
                      <a:pt x="123" y="8"/>
                    </a:cubicBezTo>
                    <a:cubicBezTo>
                      <a:pt x="123" y="8"/>
                      <a:pt x="123" y="8"/>
                      <a:pt x="123" y="8"/>
                    </a:cubicBezTo>
                    <a:close/>
                    <a:moveTo>
                      <a:pt x="122" y="8"/>
                    </a:moveTo>
                    <a:cubicBezTo>
                      <a:pt x="122" y="8"/>
                      <a:pt x="122" y="8"/>
                      <a:pt x="122" y="8"/>
                    </a:cubicBezTo>
                    <a:cubicBezTo>
                      <a:pt x="122" y="8"/>
                      <a:pt x="122" y="8"/>
                      <a:pt x="122" y="8"/>
                    </a:cubicBezTo>
                    <a:close/>
                    <a:moveTo>
                      <a:pt x="118" y="12"/>
                    </a:moveTo>
                    <a:cubicBezTo>
                      <a:pt x="118" y="12"/>
                      <a:pt x="118" y="12"/>
                      <a:pt x="118" y="12"/>
                    </a:cubicBezTo>
                    <a:cubicBezTo>
                      <a:pt x="118" y="12"/>
                      <a:pt x="118" y="12"/>
                      <a:pt x="118" y="12"/>
                    </a:cubicBezTo>
                    <a:close/>
                    <a:moveTo>
                      <a:pt x="123" y="8"/>
                    </a:moveTo>
                    <a:cubicBezTo>
                      <a:pt x="123" y="8"/>
                      <a:pt x="123" y="8"/>
                      <a:pt x="123" y="8"/>
                    </a:cubicBezTo>
                    <a:cubicBezTo>
                      <a:pt x="123" y="8"/>
                      <a:pt x="123" y="8"/>
                      <a:pt x="123" y="8"/>
                    </a:cubicBezTo>
                    <a:close/>
                    <a:moveTo>
                      <a:pt x="123" y="9"/>
                    </a:moveTo>
                    <a:cubicBezTo>
                      <a:pt x="123" y="9"/>
                      <a:pt x="123" y="9"/>
                      <a:pt x="123" y="9"/>
                    </a:cubicBezTo>
                    <a:cubicBezTo>
                      <a:pt x="123" y="9"/>
                      <a:pt x="123" y="9"/>
                      <a:pt x="123" y="9"/>
                    </a:cubicBezTo>
                    <a:cubicBezTo>
                      <a:pt x="123" y="9"/>
                      <a:pt x="123" y="9"/>
                      <a:pt x="123" y="9"/>
                    </a:cubicBezTo>
                    <a:close/>
                    <a:moveTo>
                      <a:pt x="182" y="36"/>
                    </a:moveTo>
                    <a:cubicBezTo>
                      <a:pt x="182" y="36"/>
                      <a:pt x="182" y="36"/>
                      <a:pt x="182" y="36"/>
                    </a:cubicBezTo>
                    <a:cubicBezTo>
                      <a:pt x="182" y="36"/>
                      <a:pt x="182" y="36"/>
                      <a:pt x="182" y="36"/>
                    </a:cubicBezTo>
                    <a:cubicBezTo>
                      <a:pt x="182" y="36"/>
                      <a:pt x="182" y="36"/>
                      <a:pt x="182" y="36"/>
                    </a:cubicBezTo>
                    <a:close/>
                    <a:moveTo>
                      <a:pt x="116" y="7"/>
                    </a:moveTo>
                    <a:cubicBezTo>
                      <a:pt x="116" y="7"/>
                      <a:pt x="116" y="7"/>
                      <a:pt x="116" y="7"/>
                    </a:cubicBezTo>
                    <a:cubicBezTo>
                      <a:pt x="116" y="7"/>
                      <a:pt x="116" y="7"/>
                      <a:pt x="116" y="7"/>
                    </a:cubicBezTo>
                    <a:close/>
                    <a:moveTo>
                      <a:pt x="115" y="8"/>
                    </a:moveTo>
                    <a:cubicBezTo>
                      <a:pt x="115" y="8"/>
                      <a:pt x="115" y="8"/>
                      <a:pt x="115" y="8"/>
                    </a:cubicBezTo>
                    <a:cubicBezTo>
                      <a:pt x="115" y="8"/>
                      <a:pt x="115" y="8"/>
                      <a:pt x="115" y="8"/>
                    </a:cubicBezTo>
                    <a:cubicBezTo>
                      <a:pt x="115" y="8"/>
                      <a:pt x="115" y="8"/>
                      <a:pt x="115" y="8"/>
                    </a:cubicBezTo>
                    <a:cubicBezTo>
                      <a:pt x="115" y="8"/>
                      <a:pt x="115" y="8"/>
                      <a:pt x="115" y="8"/>
                    </a:cubicBezTo>
                    <a:cubicBezTo>
                      <a:pt x="115" y="8"/>
                      <a:pt x="115" y="8"/>
                      <a:pt x="115" y="8"/>
                    </a:cubicBezTo>
                    <a:cubicBezTo>
                      <a:pt x="116" y="8"/>
                      <a:pt x="116" y="8"/>
                      <a:pt x="116" y="8"/>
                    </a:cubicBezTo>
                    <a:cubicBezTo>
                      <a:pt x="116" y="8"/>
                      <a:pt x="116" y="8"/>
                      <a:pt x="116" y="8"/>
                    </a:cubicBezTo>
                    <a:cubicBezTo>
                      <a:pt x="116" y="8"/>
                      <a:pt x="116" y="8"/>
                      <a:pt x="116" y="8"/>
                    </a:cubicBezTo>
                    <a:cubicBezTo>
                      <a:pt x="116" y="8"/>
                      <a:pt x="116" y="8"/>
                      <a:pt x="116" y="8"/>
                    </a:cubicBezTo>
                    <a:cubicBezTo>
                      <a:pt x="116" y="8"/>
                      <a:pt x="116" y="8"/>
                      <a:pt x="116" y="8"/>
                    </a:cubicBezTo>
                    <a:cubicBezTo>
                      <a:pt x="116" y="8"/>
                      <a:pt x="117" y="8"/>
                      <a:pt x="117" y="8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118" y="8"/>
                      <a:pt x="118" y="8"/>
                      <a:pt x="118" y="8"/>
                    </a:cubicBezTo>
                    <a:cubicBezTo>
                      <a:pt x="118" y="8"/>
                      <a:pt x="117" y="8"/>
                      <a:pt x="117" y="8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117" y="8"/>
                      <a:pt x="118" y="8"/>
                      <a:pt x="118" y="8"/>
                    </a:cubicBezTo>
                    <a:cubicBezTo>
                      <a:pt x="118" y="8"/>
                      <a:pt x="118" y="8"/>
                      <a:pt x="118" y="8"/>
                    </a:cubicBezTo>
                    <a:cubicBezTo>
                      <a:pt x="118" y="8"/>
                      <a:pt x="118" y="8"/>
                      <a:pt x="118" y="7"/>
                    </a:cubicBezTo>
                    <a:cubicBezTo>
                      <a:pt x="118" y="7"/>
                      <a:pt x="118" y="7"/>
                      <a:pt x="118" y="7"/>
                    </a:cubicBezTo>
                    <a:cubicBezTo>
                      <a:pt x="118" y="7"/>
                      <a:pt x="118" y="7"/>
                      <a:pt x="118" y="7"/>
                    </a:cubicBezTo>
                    <a:cubicBezTo>
                      <a:pt x="118" y="7"/>
                      <a:pt x="118" y="7"/>
                      <a:pt x="118" y="7"/>
                    </a:cubicBezTo>
                    <a:cubicBezTo>
                      <a:pt x="118" y="7"/>
                      <a:pt x="118" y="7"/>
                      <a:pt x="118" y="7"/>
                    </a:cubicBezTo>
                    <a:cubicBezTo>
                      <a:pt x="118" y="7"/>
                      <a:pt x="118" y="7"/>
                      <a:pt x="118" y="7"/>
                    </a:cubicBezTo>
                    <a:cubicBezTo>
                      <a:pt x="118" y="7"/>
                      <a:pt x="118" y="7"/>
                      <a:pt x="118" y="7"/>
                    </a:cubicBezTo>
                    <a:cubicBezTo>
                      <a:pt x="118" y="7"/>
                      <a:pt x="118" y="7"/>
                      <a:pt x="118" y="7"/>
                    </a:cubicBezTo>
                    <a:cubicBezTo>
                      <a:pt x="118" y="7"/>
                      <a:pt x="118" y="7"/>
                      <a:pt x="118" y="7"/>
                    </a:cubicBezTo>
                    <a:cubicBezTo>
                      <a:pt x="117" y="7"/>
                      <a:pt x="117" y="7"/>
                      <a:pt x="117" y="7"/>
                    </a:cubicBezTo>
                    <a:cubicBezTo>
                      <a:pt x="117" y="7"/>
                      <a:pt x="117" y="7"/>
                      <a:pt x="117" y="7"/>
                    </a:cubicBezTo>
                    <a:cubicBezTo>
                      <a:pt x="117" y="7"/>
                      <a:pt x="117" y="7"/>
                      <a:pt x="117" y="7"/>
                    </a:cubicBezTo>
                    <a:cubicBezTo>
                      <a:pt x="117" y="7"/>
                      <a:pt x="117" y="7"/>
                      <a:pt x="117" y="7"/>
                    </a:cubicBezTo>
                    <a:cubicBezTo>
                      <a:pt x="117" y="7"/>
                      <a:pt x="117" y="7"/>
                      <a:pt x="117" y="7"/>
                    </a:cubicBezTo>
                    <a:cubicBezTo>
                      <a:pt x="117" y="7"/>
                      <a:pt x="117" y="7"/>
                      <a:pt x="117" y="8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117" y="8"/>
                      <a:pt x="117" y="8"/>
                      <a:pt x="117" y="7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116" y="7"/>
                      <a:pt x="116" y="7"/>
                      <a:pt x="116" y="7"/>
                    </a:cubicBezTo>
                    <a:cubicBezTo>
                      <a:pt x="116" y="7"/>
                      <a:pt x="116" y="7"/>
                      <a:pt x="116" y="7"/>
                    </a:cubicBezTo>
                    <a:cubicBezTo>
                      <a:pt x="116" y="7"/>
                      <a:pt x="116" y="7"/>
                      <a:pt x="116" y="7"/>
                    </a:cubicBezTo>
                    <a:cubicBezTo>
                      <a:pt x="117" y="7"/>
                      <a:pt x="117" y="7"/>
                      <a:pt x="116" y="7"/>
                    </a:cubicBezTo>
                    <a:cubicBezTo>
                      <a:pt x="117" y="7"/>
                      <a:pt x="117" y="7"/>
                      <a:pt x="117" y="7"/>
                    </a:cubicBezTo>
                    <a:cubicBezTo>
                      <a:pt x="117" y="7"/>
                      <a:pt x="117" y="7"/>
                      <a:pt x="117" y="7"/>
                    </a:cubicBezTo>
                    <a:cubicBezTo>
                      <a:pt x="117" y="7"/>
                      <a:pt x="117" y="7"/>
                      <a:pt x="117" y="7"/>
                    </a:cubicBezTo>
                    <a:cubicBezTo>
                      <a:pt x="117" y="7"/>
                      <a:pt x="117" y="7"/>
                      <a:pt x="117" y="7"/>
                    </a:cubicBezTo>
                    <a:cubicBezTo>
                      <a:pt x="117" y="7"/>
                      <a:pt x="116" y="7"/>
                      <a:pt x="116" y="7"/>
                    </a:cubicBezTo>
                    <a:cubicBezTo>
                      <a:pt x="116" y="7"/>
                      <a:pt x="116" y="7"/>
                      <a:pt x="116" y="7"/>
                    </a:cubicBezTo>
                    <a:cubicBezTo>
                      <a:pt x="116" y="7"/>
                      <a:pt x="116" y="7"/>
                      <a:pt x="116" y="7"/>
                    </a:cubicBezTo>
                    <a:cubicBezTo>
                      <a:pt x="116" y="7"/>
                      <a:pt x="116" y="7"/>
                      <a:pt x="116" y="7"/>
                    </a:cubicBezTo>
                    <a:cubicBezTo>
                      <a:pt x="116" y="7"/>
                      <a:pt x="116" y="7"/>
                      <a:pt x="116" y="7"/>
                    </a:cubicBezTo>
                    <a:cubicBezTo>
                      <a:pt x="116" y="7"/>
                      <a:pt x="116" y="7"/>
                      <a:pt x="116" y="7"/>
                    </a:cubicBezTo>
                    <a:cubicBezTo>
                      <a:pt x="116" y="7"/>
                      <a:pt x="116" y="7"/>
                      <a:pt x="116" y="7"/>
                    </a:cubicBezTo>
                    <a:cubicBezTo>
                      <a:pt x="116" y="7"/>
                      <a:pt x="116" y="7"/>
                      <a:pt x="116" y="7"/>
                    </a:cubicBezTo>
                    <a:cubicBezTo>
                      <a:pt x="116" y="7"/>
                      <a:pt x="116" y="7"/>
                      <a:pt x="116" y="7"/>
                    </a:cubicBezTo>
                    <a:cubicBezTo>
                      <a:pt x="116" y="7"/>
                      <a:pt x="116" y="7"/>
                      <a:pt x="116" y="7"/>
                    </a:cubicBezTo>
                    <a:cubicBezTo>
                      <a:pt x="116" y="7"/>
                      <a:pt x="116" y="7"/>
                      <a:pt x="116" y="7"/>
                    </a:cubicBezTo>
                    <a:cubicBezTo>
                      <a:pt x="116" y="7"/>
                      <a:pt x="116" y="7"/>
                      <a:pt x="116" y="7"/>
                    </a:cubicBezTo>
                    <a:cubicBezTo>
                      <a:pt x="116" y="8"/>
                      <a:pt x="116" y="8"/>
                      <a:pt x="116" y="8"/>
                    </a:cubicBezTo>
                    <a:cubicBezTo>
                      <a:pt x="116" y="8"/>
                      <a:pt x="116" y="8"/>
                      <a:pt x="115" y="8"/>
                    </a:cubicBezTo>
                    <a:cubicBezTo>
                      <a:pt x="115" y="8"/>
                      <a:pt x="115" y="8"/>
                      <a:pt x="115" y="8"/>
                    </a:cubicBezTo>
                    <a:cubicBezTo>
                      <a:pt x="115" y="8"/>
                      <a:pt x="115" y="8"/>
                      <a:pt x="115" y="8"/>
                    </a:cubicBezTo>
                    <a:cubicBezTo>
                      <a:pt x="115" y="8"/>
                      <a:pt x="115" y="8"/>
                      <a:pt x="115" y="8"/>
                    </a:cubicBezTo>
                    <a:cubicBezTo>
                      <a:pt x="115" y="8"/>
                      <a:pt x="115" y="8"/>
                      <a:pt x="115" y="8"/>
                    </a:cubicBezTo>
                    <a:cubicBezTo>
                      <a:pt x="115" y="8"/>
                      <a:pt x="115" y="8"/>
                      <a:pt x="115" y="8"/>
                    </a:cubicBezTo>
                    <a:cubicBezTo>
                      <a:pt x="115" y="8"/>
                      <a:pt x="115" y="8"/>
                      <a:pt x="115" y="8"/>
                    </a:cubicBezTo>
                    <a:close/>
                    <a:moveTo>
                      <a:pt x="118" y="7"/>
                    </a:moveTo>
                    <a:cubicBezTo>
                      <a:pt x="118" y="7"/>
                      <a:pt x="118" y="7"/>
                      <a:pt x="118" y="7"/>
                    </a:cubicBezTo>
                    <a:cubicBezTo>
                      <a:pt x="118" y="7"/>
                      <a:pt x="118" y="7"/>
                      <a:pt x="118" y="7"/>
                    </a:cubicBezTo>
                    <a:close/>
                    <a:moveTo>
                      <a:pt x="117" y="7"/>
                    </a:moveTo>
                    <a:cubicBezTo>
                      <a:pt x="117" y="7"/>
                      <a:pt x="117" y="7"/>
                      <a:pt x="117" y="7"/>
                    </a:cubicBezTo>
                    <a:cubicBezTo>
                      <a:pt x="117" y="7"/>
                      <a:pt x="117" y="7"/>
                      <a:pt x="117" y="7"/>
                    </a:cubicBezTo>
                    <a:cubicBezTo>
                      <a:pt x="117" y="7"/>
                      <a:pt x="117" y="7"/>
                      <a:pt x="117" y="7"/>
                    </a:cubicBezTo>
                    <a:close/>
                    <a:moveTo>
                      <a:pt x="182" y="35"/>
                    </a:moveTo>
                    <a:cubicBezTo>
                      <a:pt x="182" y="35"/>
                      <a:pt x="182" y="35"/>
                      <a:pt x="182" y="35"/>
                    </a:cubicBezTo>
                    <a:cubicBezTo>
                      <a:pt x="182" y="35"/>
                      <a:pt x="182" y="35"/>
                      <a:pt x="182" y="35"/>
                    </a:cubicBezTo>
                    <a:cubicBezTo>
                      <a:pt x="182" y="36"/>
                      <a:pt x="182" y="36"/>
                      <a:pt x="182" y="36"/>
                    </a:cubicBezTo>
                    <a:cubicBezTo>
                      <a:pt x="182" y="36"/>
                      <a:pt x="182" y="35"/>
                      <a:pt x="182" y="35"/>
                    </a:cubicBezTo>
                    <a:cubicBezTo>
                      <a:pt x="182" y="35"/>
                      <a:pt x="182" y="35"/>
                      <a:pt x="182" y="35"/>
                    </a:cubicBezTo>
                    <a:close/>
                    <a:moveTo>
                      <a:pt x="182" y="35"/>
                    </a:moveTo>
                    <a:cubicBezTo>
                      <a:pt x="182" y="35"/>
                      <a:pt x="182" y="35"/>
                      <a:pt x="182" y="35"/>
                    </a:cubicBezTo>
                    <a:cubicBezTo>
                      <a:pt x="182" y="35"/>
                      <a:pt x="182" y="35"/>
                      <a:pt x="182" y="35"/>
                    </a:cubicBezTo>
                    <a:close/>
                    <a:moveTo>
                      <a:pt x="112" y="9"/>
                    </a:moveTo>
                    <a:cubicBezTo>
                      <a:pt x="112" y="9"/>
                      <a:pt x="112" y="9"/>
                      <a:pt x="112" y="9"/>
                    </a:cubicBezTo>
                    <a:cubicBezTo>
                      <a:pt x="112" y="9"/>
                      <a:pt x="112" y="9"/>
                      <a:pt x="112" y="9"/>
                    </a:cubicBezTo>
                    <a:cubicBezTo>
                      <a:pt x="112" y="9"/>
                      <a:pt x="112" y="9"/>
                      <a:pt x="112" y="9"/>
                    </a:cubicBezTo>
                    <a:cubicBezTo>
                      <a:pt x="112" y="9"/>
                      <a:pt x="112" y="9"/>
                      <a:pt x="112" y="9"/>
                    </a:cubicBezTo>
                    <a:cubicBezTo>
                      <a:pt x="112" y="9"/>
                      <a:pt x="112" y="9"/>
                      <a:pt x="112" y="9"/>
                    </a:cubicBezTo>
                    <a:cubicBezTo>
                      <a:pt x="112" y="9"/>
                      <a:pt x="112" y="9"/>
                      <a:pt x="112" y="9"/>
                    </a:cubicBezTo>
                    <a:cubicBezTo>
                      <a:pt x="112" y="9"/>
                      <a:pt x="112" y="9"/>
                      <a:pt x="112" y="9"/>
                    </a:cubicBezTo>
                    <a:cubicBezTo>
                      <a:pt x="112" y="9"/>
                      <a:pt x="112" y="9"/>
                      <a:pt x="112" y="9"/>
                    </a:cubicBezTo>
                    <a:cubicBezTo>
                      <a:pt x="113" y="9"/>
                      <a:pt x="113" y="9"/>
                      <a:pt x="113" y="9"/>
                    </a:cubicBezTo>
                    <a:cubicBezTo>
                      <a:pt x="113" y="9"/>
                      <a:pt x="113" y="9"/>
                      <a:pt x="113" y="9"/>
                    </a:cubicBezTo>
                    <a:cubicBezTo>
                      <a:pt x="113" y="9"/>
                      <a:pt x="113" y="9"/>
                      <a:pt x="113" y="9"/>
                    </a:cubicBezTo>
                    <a:cubicBezTo>
                      <a:pt x="113" y="9"/>
                      <a:pt x="113" y="9"/>
                      <a:pt x="113" y="9"/>
                    </a:cubicBezTo>
                    <a:cubicBezTo>
                      <a:pt x="113" y="9"/>
                      <a:pt x="113" y="9"/>
                      <a:pt x="113" y="9"/>
                    </a:cubicBezTo>
                    <a:cubicBezTo>
                      <a:pt x="113" y="9"/>
                      <a:pt x="114" y="9"/>
                      <a:pt x="114" y="9"/>
                    </a:cubicBezTo>
                    <a:cubicBezTo>
                      <a:pt x="114" y="9"/>
                      <a:pt x="114" y="9"/>
                      <a:pt x="114" y="9"/>
                    </a:cubicBezTo>
                    <a:cubicBezTo>
                      <a:pt x="114" y="9"/>
                      <a:pt x="114" y="9"/>
                      <a:pt x="114" y="9"/>
                    </a:cubicBezTo>
                    <a:cubicBezTo>
                      <a:pt x="114" y="9"/>
                      <a:pt x="114" y="8"/>
                      <a:pt x="114" y="8"/>
                    </a:cubicBezTo>
                    <a:cubicBezTo>
                      <a:pt x="114" y="8"/>
                      <a:pt x="114" y="8"/>
                      <a:pt x="114" y="8"/>
                    </a:cubicBezTo>
                    <a:cubicBezTo>
                      <a:pt x="114" y="8"/>
                      <a:pt x="114" y="8"/>
                      <a:pt x="114" y="8"/>
                    </a:cubicBezTo>
                    <a:cubicBezTo>
                      <a:pt x="113" y="8"/>
                      <a:pt x="113" y="8"/>
                      <a:pt x="113" y="8"/>
                    </a:cubicBezTo>
                    <a:cubicBezTo>
                      <a:pt x="113" y="8"/>
                      <a:pt x="113" y="8"/>
                      <a:pt x="113" y="8"/>
                    </a:cubicBezTo>
                    <a:cubicBezTo>
                      <a:pt x="113" y="8"/>
                      <a:pt x="113" y="8"/>
                      <a:pt x="113" y="8"/>
                    </a:cubicBezTo>
                    <a:cubicBezTo>
                      <a:pt x="113" y="9"/>
                      <a:pt x="113" y="8"/>
                      <a:pt x="112" y="9"/>
                    </a:cubicBezTo>
                    <a:cubicBezTo>
                      <a:pt x="112" y="8"/>
                      <a:pt x="112" y="8"/>
                      <a:pt x="112" y="9"/>
                    </a:cubicBezTo>
                    <a:cubicBezTo>
                      <a:pt x="112" y="9"/>
                      <a:pt x="112" y="9"/>
                      <a:pt x="112" y="9"/>
                    </a:cubicBezTo>
                    <a:cubicBezTo>
                      <a:pt x="112" y="9"/>
                      <a:pt x="111" y="9"/>
                      <a:pt x="111" y="9"/>
                    </a:cubicBezTo>
                    <a:cubicBezTo>
                      <a:pt x="111" y="9"/>
                      <a:pt x="112" y="9"/>
                      <a:pt x="112" y="9"/>
                    </a:cubicBezTo>
                    <a:cubicBezTo>
                      <a:pt x="112" y="9"/>
                      <a:pt x="112" y="9"/>
                      <a:pt x="112" y="9"/>
                    </a:cubicBezTo>
                    <a:close/>
                    <a:moveTo>
                      <a:pt x="111" y="9"/>
                    </a:moveTo>
                    <a:cubicBezTo>
                      <a:pt x="111" y="9"/>
                      <a:pt x="111" y="9"/>
                      <a:pt x="111" y="9"/>
                    </a:cubicBezTo>
                    <a:cubicBezTo>
                      <a:pt x="111" y="9"/>
                      <a:pt x="111" y="9"/>
                      <a:pt x="111" y="9"/>
                    </a:cubicBezTo>
                    <a:close/>
                    <a:moveTo>
                      <a:pt x="114" y="9"/>
                    </a:moveTo>
                    <a:cubicBezTo>
                      <a:pt x="114" y="9"/>
                      <a:pt x="114" y="9"/>
                      <a:pt x="114" y="9"/>
                    </a:cubicBezTo>
                    <a:cubicBezTo>
                      <a:pt x="114" y="9"/>
                      <a:pt x="114" y="9"/>
                      <a:pt x="114" y="9"/>
                    </a:cubicBezTo>
                    <a:close/>
                    <a:moveTo>
                      <a:pt x="29" y="17"/>
                    </a:move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7"/>
                      <a:pt x="29" y="17"/>
                      <a:pt x="29" y="17"/>
                    </a:cubicBezTo>
                    <a:close/>
                    <a:moveTo>
                      <a:pt x="59" y="89"/>
                    </a:moveTo>
                    <a:cubicBezTo>
                      <a:pt x="59" y="89"/>
                      <a:pt x="59" y="89"/>
                      <a:pt x="59" y="89"/>
                    </a:cubicBezTo>
                    <a:cubicBezTo>
                      <a:pt x="59" y="89"/>
                      <a:pt x="59" y="89"/>
                      <a:pt x="59" y="89"/>
                    </a:cubicBezTo>
                    <a:cubicBezTo>
                      <a:pt x="59" y="89"/>
                      <a:pt x="59" y="89"/>
                      <a:pt x="59" y="89"/>
                    </a:cubicBezTo>
                    <a:close/>
                    <a:moveTo>
                      <a:pt x="30" y="16"/>
                    </a:moveTo>
                    <a:cubicBezTo>
                      <a:pt x="30" y="16"/>
                      <a:pt x="30" y="16"/>
                      <a:pt x="30" y="16"/>
                    </a:cubicBezTo>
                    <a:cubicBezTo>
                      <a:pt x="30" y="16"/>
                      <a:pt x="30" y="16"/>
                      <a:pt x="30" y="16"/>
                    </a:cubicBezTo>
                    <a:close/>
                    <a:moveTo>
                      <a:pt x="22" y="16"/>
                    </a:move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lose/>
                    <a:moveTo>
                      <a:pt x="20" y="15"/>
                    </a:moveTo>
                    <a:cubicBezTo>
                      <a:pt x="20" y="15"/>
                      <a:pt x="20" y="15"/>
                      <a:pt x="20" y="15"/>
                    </a:cubicBezTo>
                    <a:cubicBezTo>
                      <a:pt x="20" y="15"/>
                      <a:pt x="20" y="15"/>
                      <a:pt x="20" y="15"/>
                    </a:cubicBezTo>
                    <a:close/>
                    <a:moveTo>
                      <a:pt x="50" y="37"/>
                    </a:moveTo>
                    <a:cubicBezTo>
                      <a:pt x="50" y="37"/>
                      <a:pt x="50" y="37"/>
                      <a:pt x="50" y="37"/>
                    </a:cubicBezTo>
                    <a:cubicBezTo>
                      <a:pt x="50" y="37"/>
                      <a:pt x="50" y="37"/>
                      <a:pt x="50" y="37"/>
                    </a:cubicBezTo>
                    <a:cubicBezTo>
                      <a:pt x="50" y="37"/>
                      <a:pt x="50" y="37"/>
                      <a:pt x="50" y="37"/>
                    </a:cubicBezTo>
                    <a:close/>
                    <a:moveTo>
                      <a:pt x="30" y="15"/>
                    </a:move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lose/>
                    <a:moveTo>
                      <a:pt x="30" y="15"/>
                    </a:move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lose/>
                    <a:moveTo>
                      <a:pt x="30" y="15"/>
                    </a:move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lose/>
                    <a:moveTo>
                      <a:pt x="30" y="15"/>
                    </a:move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lose/>
                    <a:moveTo>
                      <a:pt x="28" y="14"/>
                    </a:move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14"/>
                      <a:pt x="28" y="14"/>
                      <a:pt x="28" y="14"/>
                    </a:cubicBezTo>
                    <a:close/>
                    <a:moveTo>
                      <a:pt x="32" y="62"/>
                    </a:moveTo>
                    <a:cubicBezTo>
                      <a:pt x="32" y="62"/>
                      <a:pt x="32" y="62"/>
                      <a:pt x="32" y="62"/>
                    </a:cubicBezTo>
                    <a:cubicBezTo>
                      <a:pt x="32" y="62"/>
                      <a:pt x="32" y="62"/>
                      <a:pt x="32" y="62"/>
                    </a:cubicBezTo>
                    <a:close/>
                    <a:moveTo>
                      <a:pt x="34" y="62"/>
                    </a:moveTo>
                    <a:cubicBezTo>
                      <a:pt x="34" y="62"/>
                      <a:pt x="34" y="62"/>
                      <a:pt x="34" y="62"/>
                    </a:cubicBezTo>
                    <a:cubicBezTo>
                      <a:pt x="34" y="62"/>
                      <a:pt x="34" y="62"/>
                      <a:pt x="34" y="62"/>
                    </a:cubicBezTo>
                    <a:close/>
                    <a:moveTo>
                      <a:pt x="35" y="63"/>
                    </a:moveTo>
                    <a:cubicBezTo>
                      <a:pt x="35" y="63"/>
                      <a:pt x="35" y="63"/>
                      <a:pt x="35" y="63"/>
                    </a:cubicBezTo>
                    <a:cubicBezTo>
                      <a:pt x="35" y="63"/>
                      <a:pt x="35" y="63"/>
                      <a:pt x="35" y="63"/>
                    </a:cubicBezTo>
                    <a:close/>
                    <a:moveTo>
                      <a:pt x="32" y="58"/>
                    </a:moveTo>
                    <a:cubicBezTo>
                      <a:pt x="32" y="58"/>
                      <a:pt x="32" y="58"/>
                      <a:pt x="32" y="58"/>
                    </a:cubicBezTo>
                    <a:cubicBezTo>
                      <a:pt x="32" y="58"/>
                      <a:pt x="32" y="58"/>
                      <a:pt x="32" y="58"/>
                    </a:cubicBezTo>
                    <a:close/>
                    <a:moveTo>
                      <a:pt x="28" y="53"/>
                    </a:moveTo>
                    <a:cubicBezTo>
                      <a:pt x="28" y="53"/>
                      <a:pt x="28" y="53"/>
                      <a:pt x="28" y="53"/>
                    </a:cubicBezTo>
                    <a:cubicBezTo>
                      <a:pt x="28" y="53"/>
                      <a:pt x="28" y="53"/>
                      <a:pt x="28" y="53"/>
                    </a:cubicBezTo>
                    <a:close/>
                    <a:moveTo>
                      <a:pt x="30" y="54"/>
                    </a:moveTo>
                    <a:cubicBezTo>
                      <a:pt x="30" y="54"/>
                      <a:pt x="30" y="54"/>
                      <a:pt x="30" y="54"/>
                    </a:cubicBezTo>
                    <a:cubicBezTo>
                      <a:pt x="30" y="54"/>
                      <a:pt x="30" y="54"/>
                      <a:pt x="30" y="54"/>
                    </a:cubicBezTo>
                    <a:close/>
                    <a:moveTo>
                      <a:pt x="23" y="52"/>
                    </a:moveTo>
                    <a:cubicBezTo>
                      <a:pt x="23" y="52"/>
                      <a:pt x="23" y="52"/>
                      <a:pt x="23" y="52"/>
                    </a:cubicBezTo>
                    <a:cubicBezTo>
                      <a:pt x="23" y="52"/>
                      <a:pt x="23" y="52"/>
                      <a:pt x="23" y="52"/>
                    </a:cubicBezTo>
                    <a:close/>
                    <a:moveTo>
                      <a:pt x="37" y="61"/>
                    </a:moveTo>
                    <a:cubicBezTo>
                      <a:pt x="37" y="61"/>
                      <a:pt x="37" y="61"/>
                      <a:pt x="37" y="61"/>
                    </a:cubicBezTo>
                    <a:cubicBezTo>
                      <a:pt x="37" y="61"/>
                      <a:pt x="37" y="61"/>
                      <a:pt x="37" y="61"/>
                    </a:cubicBezTo>
                    <a:close/>
                    <a:moveTo>
                      <a:pt x="49" y="64"/>
                    </a:moveTo>
                    <a:cubicBezTo>
                      <a:pt x="49" y="64"/>
                      <a:pt x="49" y="64"/>
                      <a:pt x="49" y="64"/>
                    </a:cubicBezTo>
                    <a:cubicBezTo>
                      <a:pt x="49" y="64"/>
                      <a:pt x="49" y="64"/>
                      <a:pt x="49" y="64"/>
                    </a:cubicBezTo>
                    <a:close/>
                    <a:moveTo>
                      <a:pt x="38" y="61"/>
                    </a:moveTo>
                    <a:cubicBezTo>
                      <a:pt x="38" y="61"/>
                      <a:pt x="38" y="61"/>
                      <a:pt x="38" y="61"/>
                    </a:cubicBezTo>
                    <a:cubicBezTo>
                      <a:pt x="38" y="61"/>
                      <a:pt x="38" y="61"/>
                      <a:pt x="38" y="61"/>
                    </a:cubicBezTo>
                    <a:close/>
                    <a:moveTo>
                      <a:pt x="47" y="62"/>
                    </a:moveTo>
                    <a:cubicBezTo>
                      <a:pt x="47" y="62"/>
                      <a:pt x="47" y="62"/>
                      <a:pt x="47" y="62"/>
                    </a:cubicBezTo>
                    <a:cubicBezTo>
                      <a:pt x="47" y="62"/>
                      <a:pt x="47" y="62"/>
                      <a:pt x="47" y="62"/>
                    </a:cubicBezTo>
                    <a:close/>
                    <a:moveTo>
                      <a:pt x="65" y="75"/>
                    </a:moveTo>
                    <a:cubicBezTo>
                      <a:pt x="65" y="75"/>
                      <a:pt x="66" y="76"/>
                      <a:pt x="66" y="76"/>
                    </a:cubicBezTo>
                    <a:cubicBezTo>
                      <a:pt x="66" y="76"/>
                      <a:pt x="66" y="77"/>
                      <a:pt x="66" y="77"/>
                    </a:cubicBezTo>
                    <a:cubicBezTo>
                      <a:pt x="65" y="77"/>
                      <a:pt x="65" y="77"/>
                      <a:pt x="65" y="77"/>
                    </a:cubicBezTo>
                    <a:cubicBezTo>
                      <a:pt x="65" y="77"/>
                      <a:pt x="65" y="77"/>
                      <a:pt x="65" y="77"/>
                    </a:cubicBezTo>
                    <a:cubicBezTo>
                      <a:pt x="65" y="77"/>
                      <a:pt x="65" y="77"/>
                      <a:pt x="65" y="77"/>
                    </a:cubicBezTo>
                    <a:cubicBezTo>
                      <a:pt x="65" y="78"/>
                      <a:pt x="65" y="78"/>
                      <a:pt x="65" y="78"/>
                    </a:cubicBezTo>
                    <a:cubicBezTo>
                      <a:pt x="65" y="78"/>
                      <a:pt x="65" y="78"/>
                      <a:pt x="65" y="78"/>
                    </a:cubicBezTo>
                    <a:cubicBezTo>
                      <a:pt x="65" y="78"/>
                      <a:pt x="65" y="78"/>
                      <a:pt x="65" y="78"/>
                    </a:cubicBezTo>
                    <a:cubicBezTo>
                      <a:pt x="65" y="78"/>
                      <a:pt x="65" y="78"/>
                      <a:pt x="65" y="78"/>
                    </a:cubicBezTo>
                    <a:cubicBezTo>
                      <a:pt x="65" y="78"/>
                      <a:pt x="65" y="78"/>
                      <a:pt x="65" y="78"/>
                    </a:cubicBezTo>
                    <a:cubicBezTo>
                      <a:pt x="65" y="78"/>
                      <a:pt x="65" y="78"/>
                      <a:pt x="65" y="78"/>
                    </a:cubicBezTo>
                    <a:cubicBezTo>
                      <a:pt x="64" y="78"/>
                      <a:pt x="64" y="78"/>
                      <a:pt x="64" y="79"/>
                    </a:cubicBezTo>
                    <a:cubicBezTo>
                      <a:pt x="64" y="79"/>
                      <a:pt x="64" y="79"/>
                      <a:pt x="64" y="79"/>
                    </a:cubicBezTo>
                    <a:cubicBezTo>
                      <a:pt x="64" y="79"/>
                      <a:pt x="64" y="79"/>
                      <a:pt x="64" y="79"/>
                    </a:cubicBezTo>
                    <a:cubicBezTo>
                      <a:pt x="64" y="79"/>
                      <a:pt x="64" y="79"/>
                      <a:pt x="64" y="79"/>
                    </a:cubicBezTo>
                    <a:cubicBezTo>
                      <a:pt x="64" y="79"/>
                      <a:pt x="64" y="79"/>
                      <a:pt x="64" y="79"/>
                    </a:cubicBezTo>
                    <a:cubicBezTo>
                      <a:pt x="64" y="79"/>
                      <a:pt x="64" y="79"/>
                      <a:pt x="64" y="79"/>
                    </a:cubicBezTo>
                    <a:cubicBezTo>
                      <a:pt x="64" y="79"/>
                      <a:pt x="64" y="79"/>
                      <a:pt x="64" y="79"/>
                    </a:cubicBezTo>
                    <a:cubicBezTo>
                      <a:pt x="64" y="79"/>
                      <a:pt x="64" y="79"/>
                      <a:pt x="64" y="79"/>
                    </a:cubicBezTo>
                    <a:cubicBezTo>
                      <a:pt x="64" y="79"/>
                      <a:pt x="64" y="79"/>
                      <a:pt x="64" y="79"/>
                    </a:cubicBezTo>
                    <a:cubicBezTo>
                      <a:pt x="64" y="79"/>
                      <a:pt x="64" y="79"/>
                      <a:pt x="64" y="79"/>
                    </a:cubicBezTo>
                    <a:cubicBezTo>
                      <a:pt x="64" y="79"/>
                      <a:pt x="64" y="79"/>
                      <a:pt x="64" y="79"/>
                    </a:cubicBezTo>
                    <a:cubicBezTo>
                      <a:pt x="64" y="79"/>
                      <a:pt x="64" y="80"/>
                      <a:pt x="64" y="80"/>
                    </a:cubicBezTo>
                    <a:cubicBezTo>
                      <a:pt x="64" y="80"/>
                      <a:pt x="64" y="80"/>
                      <a:pt x="64" y="80"/>
                    </a:cubicBezTo>
                    <a:cubicBezTo>
                      <a:pt x="64" y="80"/>
                      <a:pt x="64" y="80"/>
                      <a:pt x="64" y="80"/>
                    </a:cubicBezTo>
                    <a:cubicBezTo>
                      <a:pt x="64" y="80"/>
                      <a:pt x="64" y="80"/>
                      <a:pt x="64" y="80"/>
                    </a:cubicBezTo>
                    <a:cubicBezTo>
                      <a:pt x="64" y="80"/>
                      <a:pt x="64" y="80"/>
                      <a:pt x="64" y="80"/>
                    </a:cubicBezTo>
                    <a:cubicBezTo>
                      <a:pt x="64" y="80"/>
                      <a:pt x="64" y="80"/>
                      <a:pt x="64" y="80"/>
                    </a:cubicBezTo>
                    <a:cubicBezTo>
                      <a:pt x="64" y="80"/>
                      <a:pt x="64" y="80"/>
                      <a:pt x="64" y="80"/>
                    </a:cubicBezTo>
                    <a:cubicBezTo>
                      <a:pt x="63" y="80"/>
                      <a:pt x="63" y="80"/>
                      <a:pt x="63" y="80"/>
                    </a:cubicBezTo>
                    <a:cubicBezTo>
                      <a:pt x="63" y="80"/>
                      <a:pt x="63" y="80"/>
                      <a:pt x="63" y="80"/>
                    </a:cubicBezTo>
                    <a:cubicBezTo>
                      <a:pt x="63" y="80"/>
                      <a:pt x="63" y="80"/>
                      <a:pt x="63" y="80"/>
                    </a:cubicBezTo>
                    <a:cubicBezTo>
                      <a:pt x="63" y="80"/>
                      <a:pt x="63" y="80"/>
                      <a:pt x="63" y="80"/>
                    </a:cubicBezTo>
                    <a:cubicBezTo>
                      <a:pt x="63" y="80"/>
                      <a:pt x="63" y="80"/>
                      <a:pt x="63" y="80"/>
                    </a:cubicBezTo>
                    <a:cubicBezTo>
                      <a:pt x="63" y="80"/>
                      <a:pt x="63" y="80"/>
                      <a:pt x="63" y="80"/>
                    </a:cubicBezTo>
                    <a:cubicBezTo>
                      <a:pt x="63" y="80"/>
                      <a:pt x="63" y="80"/>
                      <a:pt x="63" y="80"/>
                    </a:cubicBezTo>
                    <a:cubicBezTo>
                      <a:pt x="63" y="80"/>
                      <a:pt x="63" y="80"/>
                      <a:pt x="63" y="80"/>
                    </a:cubicBezTo>
                    <a:cubicBezTo>
                      <a:pt x="63" y="80"/>
                      <a:pt x="63" y="80"/>
                      <a:pt x="63" y="80"/>
                    </a:cubicBezTo>
                    <a:cubicBezTo>
                      <a:pt x="63" y="80"/>
                      <a:pt x="63" y="80"/>
                      <a:pt x="63" y="81"/>
                    </a:cubicBezTo>
                    <a:cubicBezTo>
                      <a:pt x="63" y="81"/>
                      <a:pt x="63" y="81"/>
                      <a:pt x="63" y="81"/>
                    </a:cubicBezTo>
                    <a:cubicBezTo>
                      <a:pt x="63" y="81"/>
                      <a:pt x="63" y="81"/>
                      <a:pt x="63" y="81"/>
                    </a:cubicBezTo>
                    <a:cubicBezTo>
                      <a:pt x="63" y="81"/>
                      <a:pt x="63" y="81"/>
                      <a:pt x="63" y="81"/>
                    </a:cubicBezTo>
                    <a:cubicBezTo>
                      <a:pt x="63" y="81"/>
                      <a:pt x="63" y="81"/>
                      <a:pt x="63" y="81"/>
                    </a:cubicBezTo>
                    <a:cubicBezTo>
                      <a:pt x="63" y="81"/>
                      <a:pt x="63" y="82"/>
                      <a:pt x="63" y="82"/>
                    </a:cubicBezTo>
                    <a:cubicBezTo>
                      <a:pt x="63" y="82"/>
                      <a:pt x="63" y="82"/>
                      <a:pt x="63" y="82"/>
                    </a:cubicBezTo>
                    <a:cubicBezTo>
                      <a:pt x="63" y="83"/>
                      <a:pt x="63" y="83"/>
                      <a:pt x="63" y="83"/>
                    </a:cubicBezTo>
                    <a:cubicBezTo>
                      <a:pt x="63" y="83"/>
                      <a:pt x="63" y="83"/>
                      <a:pt x="63" y="83"/>
                    </a:cubicBezTo>
                    <a:cubicBezTo>
                      <a:pt x="63" y="83"/>
                      <a:pt x="63" y="84"/>
                      <a:pt x="63" y="84"/>
                    </a:cubicBezTo>
                    <a:cubicBezTo>
                      <a:pt x="63" y="84"/>
                      <a:pt x="63" y="84"/>
                      <a:pt x="63" y="85"/>
                    </a:cubicBezTo>
                    <a:cubicBezTo>
                      <a:pt x="63" y="85"/>
                      <a:pt x="63" y="85"/>
                      <a:pt x="63" y="85"/>
                    </a:cubicBezTo>
                    <a:cubicBezTo>
                      <a:pt x="63" y="85"/>
                      <a:pt x="63" y="85"/>
                      <a:pt x="63" y="85"/>
                    </a:cubicBezTo>
                    <a:cubicBezTo>
                      <a:pt x="63" y="85"/>
                      <a:pt x="63" y="85"/>
                      <a:pt x="63" y="85"/>
                    </a:cubicBezTo>
                    <a:cubicBezTo>
                      <a:pt x="62" y="85"/>
                      <a:pt x="62" y="85"/>
                      <a:pt x="63" y="85"/>
                    </a:cubicBezTo>
                    <a:cubicBezTo>
                      <a:pt x="63" y="85"/>
                      <a:pt x="63" y="85"/>
                      <a:pt x="63" y="85"/>
                    </a:cubicBezTo>
                    <a:cubicBezTo>
                      <a:pt x="63" y="85"/>
                      <a:pt x="63" y="85"/>
                      <a:pt x="63" y="86"/>
                    </a:cubicBezTo>
                    <a:cubicBezTo>
                      <a:pt x="62" y="86"/>
                      <a:pt x="62" y="86"/>
                      <a:pt x="62" y="86"/>
                    </a:cubicBezTo>
                    <a:cubicBezTo>
                      <a:pt x="62" y="86"/>
                      <a:pt x="62" y="86"/>
                      <a:pt x="62" y="86"/>
                    </a:cubicBezTo>
                    <a:cubicBezTo>
                      <a:pt x="62" y="86"/>
                      <a:pt x="62" y="86"/>
                      <a:pt x="62" y="86"/>
                    </a:cubicBezTo>
                    <a:cubicBezTo>
                      <a:pt x="62" y="87"/>
                      <a:pt x="62" y="87"/>
                      <a:pt x="62" y="88"/>
                    </a:cubicBezTo>
                    <a:cubicBezTo>
                      <a:pt x="62" y="88"/>
                      <a:pt x="62" y="88"/>
                      <a:pt x="62" y="88"/>
                    </a:cubicBezTo>
                    <a:cubicBezTo>
                      <a:pt x="62" y="88"/>
                      <a:pt x="62" y="88"/>
                      <a:pt x="62" y="88"/>
                    </a:cubicBezTo>
                    <a:cubicBezTo>
                      <a:pt x="61" y="88"/>
                      <a:pt x="61" y="88"/>
                      <a:pt x="61" y="88"/>
                    </a:cubicBezTo>
                    <a:cubicBezTo>
                      <a:pt x="61" y="88"/>
                      <a:pt x="61" y="88"/>
                      <a:pt x="60" y="88"/>
                    </a:cubicBezTo>
                    <a:cubicBezTo>
                      <a:pt x="60" y="88"/>
                      <a:pt x="60" y="88"/>
                      <a:pt x="60" y="88"/>
                    </a:cubicBezTo>
                    <a:cubicBezTo>
                      <a:pt x="60" y="88"/>
                      <a:pt x="60" y="89"/>
                      <a:pt x="59" y="89"/>
                    </a:cubicBezTo>
                    <a:cubicBezTo>
                      <a:pt x="59" y="89"/>
                      <a:pt x="59" y="89"/>
                      <a:pt x="59" y="89"/>
                    </a:cubicBezTo>
                    <a:cubicBezTo>
                      <a:pt x="59" y="89"/>
                      <a:pt x="59" y="89"/>
                      <a:pt x="59" y="89"/>
                    </a:cubicBezTo>
                    <a:cubicBezTo>
                      <a:pt x="59" y="89"/>
                      <a:pt x="59" y="89"/>
                      <a:pt x="59" y="89"/>
                    </a:cubicBezTo>
                    <a:cubicBezTo>
                      <a:pt x="59" y="89"/>
                      <a:pt x="59" y="89"/>
                      <a:pt x="59" y="89"/>
                    </a:cubicBezTo>
                    <a:cubicBezTo>
                      <a:pt x="59" y="89"/>
                      <a:pt x="59" y="89"/>
                      <a:pt x="59" y="89"/>
                    </a:cubicBezTo>
                    <a:cubicBezTo>
                      <a:pt x="59" y="89"/>
                      <a:pt x="59" y="89"/>
                      <a:pt x="59" y="89"/>
                    </a:cubicBezTo>
                    <a:cubicBezTo>
                      <a:pt x="59" y="89"/>
                      <a:pt x="59" y="89"/>
                      <a:pt x="59" y="89"/>
                    </a:cubicBezTo>
                    <a:cubicBezTo>
                      <a:pt x="59" y="89"/>
                      <a:pt x="59" y="89"/>
                      <a:pt x="59" y="89"/>
                    </a:cubicBezTo>
                    <a:cubicBezTo>
                      <a:pt x="59" y="89"/>
                      <a:pt x="59" y="89"/>
                      <a:pt x="59" y="89"/>
                    </a:cubicBezTo>
                    <a:cubicBezTo>
                      <a:pt x="59" y="89"/>
                      <a:pt x="58" y="89"/>
                      <a:pt x="58" y="89"/>
                    </a:cubicBezTo>
                    <a:cubicBezTo>
                      <a:pt x="58" y="89"/>
                      <a:pt x="58" y="89"/>
                      <a:pt x="58" y="89"/>
                    </a:cubicBezTo>
                    <a:cubicBezTo>
                      <a:pt x="58" y="89"/>
                      <a:pt x="58" y="89"/>
                      <a:pt x="58" y="89"/>
                    </a:cubicBezTo>
                    <a:cubicBezTo>
                      <a:pt x="58" y="89"/>
                      <a:pt x="58" y="89"/>
                      <a:pt x="58" y="89"/>
                    </a:cubicBezTo>
                    <a:cubicBezTo>
                      <a:pt x="58" y="89"/>
                      <a:pt x="58" y="89"/>
                      <a:pt x="58" y="89"/>
                    </a:cubicBezTo>
                    <a:cubicBezTo>
                      <a:pt x="58" y="89"/>
                      <a:pt x="58" y="89"/>
                      <a:pt x="58" y="89"/>
                    </a:cubicBezTo>
                    <a:cubicBezTo>
                      <a:pt x="58" y="89"/>
                      <a:pt x="58" y="89"/>
                      <a:pt x="58" y="89"/>
                    </a:cubicBezTo>
                    <a:cubicBezTo>
                      <a:pt x="58" y="90"/>
                      <a:pt x="57" y="90"/>
                      <a:pt x="57" y="90"/>
                    </a:cubicBezTo>
                    <a:cubicBezTo>
                      <a:pt x="57" y="90"/>
                      <a:pt x="57" y="91"/>
                      <a:pt x="57" y="91"/>
                    </a:cubicBezTo>
                    <a:cubicBezTo>
                      <a:pt x="57" y="91"/>
                      <a:pt x="57" y="91"/>
                      <a:pt x="57" y="91"/>
                    </a:cubicBezTo>
                    <a:cubicBezTo>
                      <a:pt x="57" y="91"/>
                      <a:pt x="57" y="91"/>
                      <a:pt x="57" y="91"/>
                    </a:cubicBezTo>
                    <a:cubicBezTo>
                      <a:pt x="57" y="92"/>
                      <a:pt x="57" y="92"/>
                      <a:pt x="57" y="92"/>
                    </a:cubicBezTo>
                    <a:cubicBezTo>
                      <a:pt x="57" y="92"/>
                      <a:pt x="57" y="92"/>
                      <a:pt x="57" y="92"/>
                    </a:cubicBezTo>
                    <a:cubicBezTo>
                      <a:pt x="57" y="92"/>
                      <a:pt x="57" y="92"/>
                      <a:pt x="57" y="92"/>
                    </a:cubicBezTo>
                    <a:cubicBezTo>
                      <a:pt x="57" y="92"/>
                      <a:pt x="57" y="92"/>
                      <a:pt x="57" y="92"/>
                    </a:cubicBezTo>
                    <a:cubicBezTo>
                      <a:pt x="57" y="93"/>
                      <a:pt x="57" y="93"/>
                      <a:pt x="57" y="93"/>
                    </a:cubicBezTo>
                    <a:cubicBezTo>
                      <a:pt x="57" y="93"/>
                      <a:pt x="57" y="93"/>
                      <a:pt x="57" y="93"/>
                    </a:cubicBezTo>
                    <a:cubicBezTo>
                      <a:pt x="57" y="93"/>
                      <a:pt x="57" y="93"/>
                      <a:pt x="57" y="93"/>
                    </a:cubicBezTo>
                    <a:cubicBezTo>
                      <a:pt x="57" y="93"/>
                      <a:pt x="57" y="93"/>
                      <a:pt x="57" y="93"/>
                    </a:cubicBezTo>
                    <a:cubicBezTo>
                      <a:pt x="57" y="93"/>
                      <a:pt x="57" y="94"/>
                      <a:pt x="56" y="94"/>
                    </a:cubicBezTo>
                    <a:cubicBezTo>
                      <a:pt x="56" y="94"/>
                      <a:pt x="56" y="94"/>
                      <a:pt x="56" y="94"/>
                    </a:cubicBezTo>
                    <a:cubicBezTo>
                      <a:pt x="56" y="94"/>
                      <a:pt x="56" y="94"/>
                      <a:pt x="56" y="94"/>
                    </a:cubicBezTo>
                    <a:cubicBezTo>
                      <a:pt x="56" y="94"/>
                      <a:pt x="56" y="94"/>
                      <a:pt x="56" y="94"/>
                    </a:cubicBezTo>
                    <a:cubicBezTo>
                      <a:pt x="56" y="94"/>
                      <a:pt x="56" y="94"/>
                      <a:pt x="56" y="94"/>
                    </a:cubicBezTo>
                    <a:cubicBezTo>
                      <a:pt x="56" y="94"/>
                      <a:pt x="56" y="94"/>
                      <a:pt x="56" y="94"/>
                    </a:cubicBezTo>
                    <a:cubicBezTo>
                      <a:pt x="56" y="94"/>
                      <a:pt x="56" y="94"/>
                      <a:pt x="56" y="94"/>
                    </a:cubicBezTo>
                    <a:cubicBezTo>
                      <a:pt x="56" y="94"/>
                      <a:pt x="56" y="94"/>
                      <a:pt x="56" y="95"/>
                    </a:cubicBezTo>
                    <a:cubicBezTo>
                      <a:pt x="56" y="95"/>
                      <a:pt x="56" y="95"/>
                      <a:pt x="56" y="95"/>
                    </a:cubicBezTo>
                    <a:cubicBezTo>
                      <a:pt x="56" y="95"/>
                      <a:pt x="56" y="95"/>
                      <a:pt x="56" y="95"/>
                    </a:cubicBezTo>
                    <a:cubicBezTo>
                      <a:pt x="56" y="95"/>
                      <a:pt x="56" y="95"/>
                      <a:pt x="56" y="95"/>
                    </a:cubicBezTo>
                    <a:cubicBezTo>
                      <a:pt x="56" y="95"/>
                      <a:pt x="56" y="95"/>
                      <a:pt x="56" y="95"/>
                    </a:cubicBezTo>
                    <a:cubicBezTo>
                      <a:pt x="56" y="95"/>
                      <a:pt x="55" y="95"/>
                      <a:pt x="55" y="95"/>
                    </a:cubicBezTo>
                    <a:cubicBezTo>
                      <a:pt x="55" y="96"/>
                      <a:pt x="55" y="96"/>
                      <a:pt x="55" y="96"/>
                    </a:cubicBezTo>
                    <a:cubicBezTo>
                      <a:pt x="55" y="96"/>
                      <a:pt x="55" y="96"/>
                      <a:pt x="55" y="96"/>
                    </a:cubicBezTo>
                    <a:cubicBezTo>
                      <a:pt x="55" y="96"/>
                      <a:pt x="55" y="96"/>
                      <a:pt x="55" y="96"/>
                    </a:cubicBezTo>
                    <a:cubicBezTo>
                      <a:pt x="55" y="96"/>
                      <a:pt x="55" y="96"/>
                      <a:pt x="55" y="96"/>
                    </a:cubicBezTo>
                    <a:cubicBezTo>
                      <a:pt x="55" y="96"/>
                      <a:pt x="55" y="96"/>
                      <a:pt x="55" y="96"/>
                    </a:cubicBezTo>
                    <a:cubicBezTo>
                      <a:pt x="55" y="96"/>
                      <a:pt x="55" y="96"/>
                      <a:pt x="55" y="96"/>
                    </a:cubicBezTo>
                    <a:cubicBezTo>
                      <a:pt x="55" y="96"/>
                      <a:pt x="55" y="96"/>
                      <a:pt x="55" y="96"/>
                    </a:cubicBezTo>
                    <a:cubicBezTo>
                      <a:pt x="55" y="96"/>
                      <a:pt x="55" y="97"/>
                      <a:pt x="55" y="97"/>
                    </a:cubicBezTo>
                    <a:cubicBezTo>
                      <a:pt x="55" y="97"/>
                      <a:pt x="55" y="97"/>
                      <a:pt x="55" y="97"/>
                    </a:cubicBezTo>
                    <a:cubicBezTo>
                      <a:pt x="55" y="97"/>
                      <a:pt x="55" y="97"/>
                      <a:pt x="55" y="97"/>
                    </a:cubicBezTo>
                    <a:cubicBezTo>
                      <a:pt x="55" y="97"/>
                      <a:pt x="55" y="97"/>
                      <a:pt x="55" y="97"/>
                    </a:cubicBezTo>
                    <a:cubicBezTo>
                      <a:pt x="55" y="97"/>
                      <a:pt x="55" y="97"/>
                      <a:pt x="55" y="97"/>
                    </a:cubicBezTo>
                    <a:cubicBezTo>
                      <a:pt x="55" y="97"/>
                      <a:pt x="55" y="97"/>
                      <a:pt x="55" y="97"/>
                    </a:cubicBezTo>
                    <a:cubicBezTo>
                      <a:pt x="55" y="97"/>
                      <a:pt x="55" y="97"/>
                      <a:pt x="55" y="97"/>
                    </a:cubicBezTo>
                    <a:cubicBezTo>
                      <a:pt x="54" y="97"/>
                      <a:pt x="54" y="97"/>
                      <a:pt x="54" y="98"/>
                    </a:cubicBezTo>
                    <a:cubicBezTo>
                      <a:pt x="54" y="98"/>
                      <a:pt x="54" y="98"/>
                      <a:pt x="54" y="98"/>
                    </a:cubicBezTo>
                    <a:cubicBezTo>
                      <a:pt x="54" y="98"/>
                      <a:pt x="54" y="98"/>
                      <a:pt x="54" y="98"/>
                    </a:cubicBezTo>
                    <a:cubicBezTo>
                      <a:pt x="54" y="98"/>
                      <a:pt x="54" y="98"/>
                      <a:pt x="54" y="98"/>
                    </a:cubicBezTo>
                    <a:cubicBezTo>
                      <a:pt x="54" y="98"/>
                      <a:pt x="54" y="98"/>
                      <a:pt x="54" y="98"/>
                    </a:cubicBezTo>
                    <a:cubicBezTo>
                      <a:pt x="54" y="98"/>
                      <a:pt x="54" y="98"/>
                      <a:pt x="54" y="98"/>
                    </a:cubicBezTo>
                    <a:cubicBezTo>
                      <a:pt x="54" y="98"/>
                      <a:pt x="54" y="98"/>
                      <a:pt x="54" y="98"/>
                    </a:cubicBezTo>
                    <a:cubicBezTo>
                      <a:pt x="54" y="98"/>
                      <a:pt x="54" y="98"/>
                      <a:pt x="54" y="98"/>
                    </a:cubicBezTo>
                    <a:cubicBezTo>
                      <a:pt x="54" y="98"/>
                      <a:pt x="54" y="98"/>
                      <a:pt x="54" y="98"/>
                    </a:cubicBezTo>
                    <a:cubicBezTo>
                      <a:pt x="53" y="98"/>
                      <a:pt x="53" y="98"/>
                      <a:pt x="53" y="98"/>
                    </a:cubicBezTo>
                    <a:cubicBezTo>
                      <a:pt x="53" y="98"/>
                      <a:pt x="53" y="98"/>
                      <a:pt x="53" y="98"/>
                    </a:cubicBezTo>
                    <a:cubicBezTo>
                      <a:pt x="53" y="98"/>
                      <a:pt x="53" y="98"/>
                      <a:pt x="53" y="98"/>
                    </a:cubicBezTo>
                    <a:cubicBezTo>
                      <a:pt x="53" y="98"/>
                      <a:pt x="53" y="98"/>
                      <a:pt x="53" y="98"/>
                    </a:cubicBezTo>
                    <a:cubicBezTo>
                      <a:pt x="53" y="98"/>
                      <a:pt x="52" y="98"/>
                      <a:pt x="52" y="98"/>
                    </a:cubicBezTo>
                    <a:cubicBezTo>
                      <a:pt x="52" y="98"/>
                      <a:pt x="52" y="98"/>
                      <a:pt x="52" y="98"/>
                    </a:cubicBezTo>
                    <a:cubicBezTo>
                      <a:pt x="52" y="98"/>
                      <a:pt x="52" y="98"/>
                      <a:pt x="52" y="98"/>
                    </a:cubicBezTo>
                    <a:cubicBezTo>
                      <a:pt x="52" y="98"/>
                      <a:pt x="52" y="98"/>
                      <a:pt x="52" y="98"/>
                    </a:cubicBezTo>
                    <a:cubicBezTo>
                      <a:pt x="52" y="97"/>
                      <a:pt x="52" y="97"/>
                      <a:pt x="52" y="97"/>
                    </a:cubicBezTo>
                    <a:cubicBezTo>
                      <a:pt x="52" y="97"/>
                      <a:pt x="52" y="97"/>
                      <a:pt x="52" y="97"/>
                    </a:cubicBezTo>
                    <a:cubicBezTo>
                      <a:pt x="52" y="97"/>
                      <a:pt x="52" y="98"/>
                      <a:pt x="52" y="98"/>
                    </a:cubicBezTo>
                    <a:cubicBezTo>
                      <a:pt x="52" y="98"/>
                      <a:pt x="52" y="98"/>
                      <a:pt x="52" y="98"/>
                    </a:cubicBezTo>
                    <a:cubicBezTo>
                      <a:pt x="52" y="98"/>
                      <a:pt x="52" y="98"/>
                      <a:pt x="52" y="98"/>
                    </a:cubicBezTo>
                    <a:cubicBezTo>
                      <a:pt x="52" y="98"/>
                      <a:pt x="52" y="98"/>
                      <a:pt x="52" y="98"/>
                    </a:cubicBezTo>
                    <a:cubicBezTo>
                      <a:pt x="52" y="98"/>
                      <a:pt x="52" y="98"/>
                      <a:pt x="52" y="98"/>
                    </a:cubicBezTo>
                    <a:cubicBezTo>
                      <a:pt x="52" y="98"/>
                      <a:pt x="52" y="98"/>
                      <a:pt x="52" y="98"/>
                    </a:cubicBezTo>
                    <a:cubicBezTo>
                      <a:pt x="52" y="98"/>
                      <a:pt x="52" y="98"/>
                      <a:pt x="52" y="98"/>
                    </a:cubicBezTo>
                    <a:cubicBezTo>
                      <a:pt x="52" y="98"/>
                      <a:pt x="52" y="98"/>
                      <a:pt x="52" y="98"/>
                    </a:cubicBezTo>
                    <a:cubicBezTo>
                      <a:pt x="52" y="98"/>
                      <a:pt x="52" y="98"/>
                      <a:pt x="52" y="98"/>
                    </a:cubicBezTo>
                    <a:cubicBezTo>
                      <a:pt x="52" y="98"/>
                      <a:pt x="52" y="99"/>
                      <a:pt x="52" y="99"/>
                    </a:cubicBezTo>
                    <a:cubicBezTo>
                      <a:pt x="52" y="99"/>
                      <a:pt x="52" y="99"/>
                      <a:pt x="53" y="99"/>
                    </a:cubicBezTo>
                    <a:cubicBezTo>
                      <a:pt x="53" y="99"/>
                      <a:pt x="53" y="99"/>
                      <a:pt x="53" y="99"/>
                    </a:cubicBezTo>
                    <a:cubicBezTo>
                      <a:pt x="53" y="99"/>
                      <a:pt x="53" y="99"/>
                      <a:pt x="53" y="99"/>
                    </a:cubicBezTo>
                    <a:cubicBezTo>
                      <a:pt x="53" y="99"/>
                      <a:pt x="53" y="99"/>
                      <a:pt x="53" y="99"/>
                    </a:cubicBezTo>
                    <a:cubicBezTo>
                      <a:pt x="53" y="99"/>
                      <a:pt x="53" y="99"/>
                      <a:pt x="53" y="99"/>
                    </a:cubicBezTo>
                    <a:cubicBezTo>
                      <a:pt x="53" y="99"/>
                      <a:pt x="53" y="99"/>
                      <a:pt x="53" y="99"/>
                    </a:cubicBezTo>
                    <a:cubicBezTo>
                      <a:pt x="53" y="99"/>
                      <a:pt x="53" y="99"/>
                      <a:pt x="53" y="100"/>
                    </a:cubicBezTo>
                    <a:cubicBezTo>
                      <a:pt x="53" y="100"/>
                      <a:pt x="53" y="100"/>
                      <a:pt x="53" y="100"/>
                    </a:cubicBezTo>
                    <a:cubicBezTo>
                      <a:pt x="53" y="100"/>
                      <a:pt x="53" y="100"/>
                      <a:pt x="53" y="100"/>
                    </a:cubicBezTo>
                    <a:cubicBezTo>
                      <a:pt x="53" y="100"/>
                      <a:pt x="53" y="100"/>
                      <a:pt x="53" y="100"/>
                    </a:cubicBezTo>
                    <a:cubicBezTo>
                      <a:pt x="53" y="100"/>
                      <a:pt x="53" y="100"/>
                      <a:pt x="53" y="101"/>
                    </a:cubicBezTo>
                    <a:cubicBezTo>
                      <a:pt x="52" y="101"/>
                      <a:pt x="52" y="101"/>
                      <a:pt x="52" y="101"/>
                    </a:cubicBezTo>
                    <a:cubicBezTo>
                      <a:pt x="52" y="101"/>
                      <a:pt x="52" y="101"/>
                      <a:pt x="52" y="101"/>
                    </a:cubicBezTo>
                    <a:cubicBezTo>
                      <a:pt x="52" y="101"/>
                      <a:pt x="52" y="101"/>
                      <a:pt x="52" y="101"/>
                    </a:cubicBezTo>
                    <a:cubicBezTo>
                      <a:pt x="52" y="101"/>
                      <a:pt x="52" y="101"/>
                      <a:pt x="52" y="101"/>
                    </a:cubicBezTo>
                    <a:cubicBezTo>
                      <a:pt x="52" y="101"/>
                      <a:pt x="52" y="101"/>
                      <a:pt x="52" y="101"/>
                    </a:cubicBezTo>
                    <a:cubicBezTo>
                      <a:pt x="52" y="101"/>
                      <a:pt x="52" y="101"/>
                      <a:pt x="52" y="101"/>
                    </a:cubicBezTo>
                    <a:cubicBezTo>
                      <a:pt x="51" y="101"/>
                      <a:pt x="51" y="101"/>
                      <a:pt x="51" y="101"/>
                    </a:cubicBezTo>
                    <a:cubicBezTo>
                      <a:pt x="51" y="101"/>
                      <a:pt x="51" y="101"/>
                      <a:pt x="51" y="101"/>
                    </a:cubicBezTo>
                    <a:cubicBezTo>
                      <a:pt x="51" y="101"/>
                      <a:pt x="50" y="101"/>
                      <a:pt x="50" y="101"/>
                    </a:cubicBezTo>
                    <a:cubicBezTo>
                      <a:pt x="50" y="101"/>
                      <a:pt x="50" y="101"/>
                      <a:pt x="50" y="101"/>
                    </a:cubicBezTo>
                    <a:cubicBezTo>
                      <a:pt x="50" y="101"/>
                      <a:pt x="50" y="101"/>
                      <a:pt x="50" y="101"/>
                    </a:cubicBezTo>
                    <a:cubicBezTo>
                      <a:pt x="50" y="101"/>
                      <a:pt x="50" y="102"/>
                      <a:pt x="50" y="102"/>
                    </a:cubicBezTo>
                    <a:cubicBezTo>
                      <a:pt x="50" y="102"/>
                      <a:pt x="50" y="102"/>
                      <a:pt x="50" y="102"/>
                    </a:cubicBezTo>
                    <a:cubicBezTo>
                      <a:pt x="50" y="102"/>
                      <a:pt x="50" y="102"/>
                      <a:pt x="50" y="102"/>
                    </a:cubicBezTo>
                    <a:cubicBezTo>
                      <a:pt x="50" y="102"/>
                      <a:pt x="50" y="102"/>
                      <a:pt x="50" y="102"/>
                    </a:cubicBezTo>
                    <a:cubicBezTo>
                      <a:pt x="50" y="102"/>
                      <a:pt x="50" y="102"/>
                      <a:pt x="50" y="102"/>
                    </a:cubicBezTo>
                    <a:cubicBezTo>
                      <a:pt x="50" y="102"/>
                      <a:pt x="50" y="102"/>
                      <a:pt x="50" y="102"/>
                    </a:cubicBezTo>
                    <a:cubicBezTo>
                      <a:pt x="50" y="102"/>
                      <a:pt x="50" y="102"/>
                      <a:pt x="50" y="102"/>
                    </a:cubicBezTo>
                    <a:cubicBezTo>
                      <a:pt x="50" y="102"/>
                      <a:pt x="50" y="102"/>
                      <a:pt x="50" y="102"/>
                    </a:cubicBezTo>
                    <a:cubicBezTo>
                      <a:pt x="50" y="102"/>
                      <a:pt x="50" y="102"/>
                      <a:pt x="50" y="102"/>
                    </a:cubicBezTo>
                    <a:cubicBezTo>
                      <a:pt x="50" y="103"/>
                      <a:pt x="50" y="103"/>
                      <a:pt x="50" y="103"/>
                    </a:cubicBezTo>
                    <a:cubicBezTo>
                      <a:pt x="50" y="103"/>
                      <a:pt x="50" y="103"/>
                      <a:pt x="50" y="103"/>
                    </a:cubicBezTo>
                    <a:cubicBezTo>
                      <a:pt x="50" y="103"/>
                      <a:pt x="49" y="103"/>
                      <a:pt x="49" y="103"/>
                    </a:cubicBezTo>
                    <a:cubicBezTo>
                      <a:pt x="49" y="103"/>
                      <a:pt x="49" y="103"/>
                      <a:pt x="49" y="103"/>
                    </a:cubicBezTo>
                    <a:cubicBezTo>
                      <a:pt x="49" y="103"/>
                      <a:pt x="49" y="103"/>
                      <a:pt x="49" y="103"/>
                    </a:cubicBezTo>
                    <a:cubicBezTo>
                      <a:pt x="49" y="103"/>
                      <a:pt x="49" y="103"/>
                      <a:pt x="49" y="103"/>
                    </a:cubicBezTo>
                    <a:cubicBezTo>
                      <a:pt x="49" y="103"/>
                      <a:pt x="49" y="103"/>
                      <a:pt x="49" y="103"/>
                    </a:cubicBezTo>
                    <a:cubicBezTo>
                      <a:pt x="49" y="103"/>
                      <a:pt x="49" y="103"/>
                      <a:pt x="49" y="103"/>
                    </a:cubicBezTo>
                    <a:cubicBezTo>
                      <a:pt x="49" y="103"/>
                      <a:pt x="49" y="102"/>
                      <a:pt x="48" y="103"/>
                    </a:cubicBezTo>
                    <a:cubicBezTo>
                      <a:pt x="48" y="103"/>
                      <a:pt x="48" y="103"/>
                      <a:pt x="48" y="103"/>
                    </a:cubicBezTo>
                    <a:cubicBezTo>
                      <a:pt x="49" y="103"/>
                      <a:pt x="49" y="103"/>
                      <a:pt x="49" y="103"/>
                    </a:cubicBezTo>
                    <a:cubicBezTo>
                      <a:pt x="49" y="103"/>
                      <a:pt x="49" y="103"/>
                      <a:pt x="49" y="103"/>
                    </a:cubicBezTo>
                    <a:cubicBezTo>
                      <a:pt x="49" y="103"/>
                      <a:pt x="49" y="103"/>
                      <a:pt x="49" y="103"/>
                    </a:cubicBezTo>
                    <a:cubicBezTo>
                      <a:pt x="49" y="103"/>
                      <a:pt x="49" y="103"/>
                      <a:pt x="49" y="103"/>
                    </a:cubicBezTo>
                    <a:cubicBezTo>
                      <a:pt x="49" y="103"/>
                      <a:pt x="49" y="103"/>
                      <a:pt x="49" y="103"/>
                    </a:cubicBezTo>
                    <a:cubicBezTo>
                      <a:pt x="49" y="103"/>
                      <a:pt x="49" y="103"/>
                      <a:pt x="49" y="103"/>
                    </a:cubicBezTo>
                    <a:cubicBezTo>
                      <a:pt x="49" y="104"/>
                      <a:pt x="49" y="104"/>
                      <a:pt x="49" y="104"/>
                    </a:cubicBezTo>
                    <a:cubicBezTo>
                      <a:pt x="49" y="104"/>
                      <a:pt x="49" y="104"/>
                      <a:pt x="49" y="103"/>
                    </a:cubicBezTo>
                    <a:cubicBezTo>
                      <a:pt x="49" y="103"/>
                      <a:pt x="49" y="103"/>
                      <a:pt x="49" y="103"/>
                    </a:cubicBezTo>
                    <a:cubicBezTo>
                      <a:pt x="50" y="103"/>
                      <a:pt x="50" y="103"/>
                      <a:pt x="50" y="103"/>
                    </a:cubicBezTo>
                    <a:cubicBezTo>
                      <a:pt x="50" y="103"/>
                      <a:pt x="50" y="103"/>
                      <a:pt x="50" y="103"/>
                    </a:cubicBezTo>
                    <a:cubicBezTo>
                      <a:pt x="50" y="104"/>
                      <a:pt x="50" y="104"/>
                      <a:pt x="50" y="104"/>
                    </a:cubicBezTo>
                    <a:cubicBezTo>
                      <a:pt x="50" y="104"/>
                      <a:pt x="50" y="104"/>
                      <a:pt x="50" y="104"/>
                    </a:cubicBezTo>
                    <a:cubicBezTo>
                      <a:pt x="50" y="104"/>
                      <a:pt x="50" y="104"/>
                      <a:pt x="50" y="104"/>
                    </a:cubicBezTo>
                    <a:cubicBezTo>
                      <a:pt x="50" y="104"/>
                      <a:pt x="50" y="104"/>
                      <a:pt x="50" y="104"/>
                    </a:cubicBezTo>
                    <a:cubicBezTo>
                      <a:pt x="50" y="104"/>
                      <a:pt x="50" y="104"/>
                      <a:pt x="50" y="104"/>
                    </a:cubicBezTo>
                    <a:cubicBezTo>
                      <a:pt x="50" y="104"/>
                      <a:pt x="50" y="104"/>
                      <a:pt x="50" y="104"/>
                    </a:cubicBezTo>
                    <a:cubicBezTo>
                      <a:pt x="50" y="104"/>
                      <a:pt x="50" y="104"/>
                      <a:pt x="50" y="104"/>
                    </a:cubicBezTo>
                    <a:cubicBezTo>
                      <a:pt x="50" y="104"/>
                      <a:pt x="50" y="104"/>
                      <a:pt x="50" y="104"/>
                    </a:cubicBezTo>
                    <a:cubicBezTo>
                      <a:pt x="50" y="104"/>
                      <a:pt x="50" y="104"/>
                      <a:pt x="50" y="104"/>
                    </a:cubicBezTo>
                    <a:cubicBezTo>
                      <a:pt x="50" y="104"/>
                      <a:pt x="50" y="104"/>
                      <a:pt x="49" y="104"/>
                    </a:cubicBezTo>
                    <a:cubicBezTo>
                      <a:pt x="49" y="104"/>
                      <a:pt x="49" y="104"/>
                      <a:pt x="49" y="104"/>
                    </a:cubicBezTo>
                    <a:cubicBezTo>
                      <a:pt x="49" y="104"/>
                      <a:pt x="49" y="105"/>
                      <a:pt x="49" y="105"/>
                    </a:cubicBezTo>
                    <a:cubicBezTo>
                      <a:pt x="49" y="105"/>
                      <a:pt x="49" y="105"/>
                      <a:pt x="49" y="105"/>
                    </a:cubicBezTo>
                    <a:cubicBezTo>
                      <a:pt x="49" y="105"/>
                      <a:pt x="49" y="105"/>
                      <a:pt x="49" y="105"/>
                    </a:cubicBezTo>
                    <a:cubicBezTo>
                      <a:pt x="49" y="105"/>
                      <a:pt x="49" y="105"/>
                      <a:pt x="49" y="105"/>
                    </a:cubicBezTo>
                    <a:cubicBezTo>
                      <a:pt x="49" y="105"/>
                      <a:pt x="49" y="105"/>
                      <a:pt x="49" y="105"/>
                    </a:cubicBezTo>
                    <a:cubicBezTo>
                      <a:pt x="49" y="105"/>
                      <a:pt x="49" y="105"/>
                      <a:pt x="49" y="105"/>
                    </a:cubicBezTo>
                    <a:cubicBezTo>
                      <a:pt x="49" y="105"/>
                      <a:pt x="49" y="105"/>
                      <a:pt x="49" y="105"/>
                    </a:cubicBezTo>
                    <a:cubicBezTo>
                      <a:pt x="49" y="106"/>
                      <a:pt x="49" y="106"/>
                      <a:pt x="49" y="106"/>
                    </a:cubicBezTo>
                    <a:cubicBezTo>
                      <a:pt x="49" y="106"/>
                      <a:pt x="49" y="106"/>
                      <a:pt x="49" y="106"/>
                    </a:cubicBezTo>
                    <a:cubicBezTo>
                      <a:pt x="49" y="106"/>
                      <a:pt x="49" y="106"/>
                      <a:pt x="49" y="106"/>
                    </a:cubicBezTo>
                    <a:cubicBezTo>
                      <a:pt x="49" y="106"/>
                      <a:pt x="49" y="106"/>
                      <a:pt x="49" y="106"/>
                    </a:cubicBezTo>
                    <a:cubicBezTo>
                      <a:pt x="49" y="106"/>
                      <a:pt x="49" y="106"/>
                      <a:pt x="49" y="106"/>
                    </a:cubicBezTo>
                    <a:cubicBezTo>
                      <a:pt x="49" y="106"/>
                      <a:pt x="49" y="106"/>
                      <a:pt x="49" y="106"/>
                    </a:cubicBezTo>
                    <a:cubicBezTo>
                      <a:pt x="49" y="106"/>
                      <a:pt x="49" y="106"/>
                      <a:pt x="49" y="106"/>
                    </a:cubicBezTo>
                    <a:cubicBezTo>
                      <a:pt x="49" y="106"/>
                      <a:pt x="49" y="106"/>
                      <a:pt x="49" y="106"/>
                    </a:cubicBezTo>
                    <a:cubicBezTo>
                      <a:pt x="49" y="106"/>
                      <a:pt x="49" y="106"/>
                      <a:pt x="48" y="106"/>
                    </a:cubicBezTo>
                    <a:cubicBezTo>
                      <a:pt x="48" y="106"/>
                      <a:pt x="48" y="106"/>
                      <a:pt x="48" y="106"/>
                    </a:cubicBezTo>
                    <a:cubicBezTo>
                      <a:pt x="48" y="106"/>
                      <a:pt x="48" y="106"/>
                      <a:pt x="48" y="106"/>
                    </a:cubicBezTo>
                    <a:cubicBezTo>
                      <a:pt x="48" y="107"/>
                      <a:pt x="48" y="107"/>
                      <a:pt x="48" y="107"/>
                    </a:cubicBezTo>
                    <a:cubicBezTo>
                      <a:pt x="48" y="107"/>
                      <a:pt x="48" y="107"/>
                      <a:pt x="48" y="107"/>
                    </a:cubicBezTo>
                    <a:cubicBezTo>
                      <a:pt x="48" y="107"/>
                      <a:pt x="48" y="107"/>
                      <a:pt x="48" y="107"/>
                    </a:cubicBezTo>
                    <a:cubicBezTo>
                      <a:pt x="48" y="107"/>
                      <a:pt x="48" y="107"/>
                      <a:pt x="48" y="107"/>
                    </a:cubicBezTo>
                    <a:cubicBezTo>
                      <a:pt x="49" y="107"/>
                      <a:pt x="49" y="107"/>
                      <a:pt x="49" y="107"/>
                    </a:cubicBezTo>
                    <a:cubicBezTo>
                      <a:pt x="49" y="107"/>
                      <a:pt x="49" y="107"/>
                      <a:pt x="49" y="107"/>
                    </a:cubicBezTo>
                    <a:cubicBezTo>
                      <a:pt x="49" y="107"/>
                      <a:pt x="49" y="107"/>
                      <a:pt x="49" y="107"/>
                    </a:cubicBezTo>
                    <a:cubicBezTo>
                      <a:pt x="49" y="107"/>
                      <a:pt x="49" y="107"/>
                      <a:pt x="49" y="107"/>
                    </a:cubicBezTo>
                    <a:cubicBezTo>
                      <a:pt x="49" y="107"/>
                      <a:pt x="49" y="107"/>
                      <a:pt x="49" y="107"/>
                    </a:cubicBezTo>
                    <a:cubicBezTo>
                      <a:pt x="49" y="107"/>
                      <a:pt x="49" y="107"/>
                      <a:pt x="49" y="107"/>
                    </a:cubicBezTo>
                    <a:cubicBezTo>
                      <a:pt x="49" y="107"/>
                      <a:pt x="49" y="107"/>
                      <a:pt x="49" y="107"/>
                    </a:cubicBezTo>
                    <a:cubicBezTo>
                      <a:pt x="49" y="107"/>
                      <a:pt x="49" y="107"/>
                      <a:pt x="49" y="107"/>
                    </a:cubicBezTo>
                    <a:cubicBezTo>
                      <a:pt x="49" y="107"/>
                      <a:pt x="50" y="107"/>
                      <a:pt x="50" y="107"/>
                    </a:cubicBezTo>
                    <a:cubicBezTo>
                      <a:pt x="50" y="107"/>
                      <a:pt x="50" y="107"/>
                      <a:pt x="50" y="107"/>
                    </a:cubicBezTo>
                    <a:cubicBezTo>
                      <a:pt x="50" y="107"/>
                      <a:pt x="50" y="107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9"/>
                    </a:cubicBezTo>
                    <a:cubicBezTo>
                      <a:pt x="50" y="109"/>
                      <a:pt x="50" y="109"/>
                      <a:pt x="50" y="109"/>
                    </a:cubicBezTo>
                    <a:cubicBezTo>
                      <a:pt x="50" y="109"/>
                      <a:pt x="49" y="109"/>
                      <a:pt x="49" y="109"/>
                    </a:cubicBezTo>
                    <a:cubicBezTo>
                      <a:pt x="49" y="109"/>
                      <a:pt x="49" y="109"/>
                      <a:pt x="49" y="109"/>
                    </a:cubicBezTo>
                    <a:cubicBezTo>
                      <a:pt x="49" y="109"/>
                      <a:pt x="49" y="109"/>
                      <a:pt x="49" y="109"/>
                    </a:cubicBezTo>
                    <a:cubicBezTo>
                      <a:pt x="49" y="109"/>
                      <a:pt x="49" y="109"/>
                      <a:pt x="49" y="109"/>
                    </a:cubicBezTo>
                    <a:cubicBezTo>
                      <a:pt x="49" y="109"/>
                      <a:pt x="49" y="109"/>
                      <a:pt x="49" y="109"/>
                    </a:cubicBezTo>
                    <a:cubicBezTo>
                      <a:pt x="49" y="109"/>
                      <a:pt x="49" y="109"/>
                      <a:pt x="49" y="109"/>
                    </a:cubicBezTo>
                    <a:cubicBezTo>
                      <a:pt x="49" y="110"/>
                      <a:pt x="49" y="110"/>
                      <a:pt x="49" y="110"/>
                    </a:cubicBezTo>
                    <a:cubicBezTo>
                      <a:pt x="49" y="110"/>
                      <a:pt x="49" y="110"/>
                      <a:pt x="49" y="110"/>
                    </a:cubicBezTo>
                    <a:cubicBezTo>
                      <a:pt x="49" y="110"/>
                      <a:pt x="49" y="110"/>
                      <a:pt x="49" y="110"/>
                    </a:cubicBezTo>
                    <a:cubicBezTo>
                      <a:pt x="49" y="110"/>
                      <a:pt x="49" y="110"/>
                      <a:pt x="49" y="110"/>
                    </a:cubicBezTo>
                    <a:cubicBezTo>
                      <a:pt x="49" y="110"/>
                      <a:pt x="49" y="110"/>
                      <a:pt x="49" y="110"/>
                    </a:cubicBezTo>
                    <a:cubicBezTo>
                      <a:pt x="49" y="110"/>
                      <a:pt x="49" y="110"/>
                      <a:pt x="49" y="110"/>
                    </a:cubicBezTo>
                    <a:cubicBezTo>
                      <a:pt x="49" y="110"/>
                      <a:pt x="49" y="110"/>
                      <a:pt x="49" y="110"/>
                    </a:cubicBezTo>
                    <a:cubicBezTo>
                      <a:pt x="49" y="110"/>
                      <a:pt x="49" y="110"/>
                      <a:pt x="49" y="110"/>
                    </a:cubicBezTo>
                    <a:cubicBezTo>
                      <a:pt x="49" y="110"/>
                      <a:pt x="49" y="110"/>
                      <a:pt x="49" y="110"/>
                    </a:cubicBezTo>
                    <a:cubicBezTo>
                      <a:pt x="49" y="111"/>
                      <a:pt x="49" y="111"/>
                      <a:pt x="49" y="111"/>
                    </a:cubicBezTo>
                    <a:cubicBezTo>
                      <a:pt x="49" y="111"/>
                      <a:pt x="49" y="111"/>
                      <a:pt x="49" y="111"/>
                    </a:cubicBezTo>
                    <a:cubicBezTo>
                      <a:pt x="49" y="111"/>
                      <a:pt x="49" y="111"/>
                      <a:pt x="49" y="111"/>
                    </a:cubicBezTo>
                    <a:cubicBezTo>
                      <a:pt x="49" y="111"/>
                      <a:pt x="49" y="111"/>
                      <a:pt x="49" y="111"/>
                    </a:cubicBezTo>
                    <a:cubicBezTo>
                      <a:pt x="49" y="111"/>
                      <a:pt x="49" y="111"/>
                      <a:pt x="49" y="111"/>
                    </a:cubicBezTo>
                    <a:cubicBezTo>
                      <a:pt x="49" y="111"/>
                      <a:pt x="49" y="111"/>
                      <a:pt x="49" y="111"/>
                    </a:cubicBezTo>
                    <a:cubicBezTo>
                      <a:pt x="49" y="111"/>
                      <a:pt x="49" y="111"/>
                      <a:pt x="49" y="111"/>
                    </a:cubicBezTo>
                    <a:cubicBezTo>
                      <a:pt x="49" y="111"/>
                      <a:pt x="49" y="111"/>
                      <a:pt x="49" y="111"/>
                    </a:cubicBezTo>
                    <a:cubicBezTo>
                      <a:pt x="50" y="111"/>
                      <a:pt x="50" y="111"/>
                      <a:pt x="50" y="111"/>
                    </a:cubicBezTo>
                    <a:cubicBezTo>
                      <a:pt x="50" y="111"/>
                      <a:pt x="50" y="111"/>
                      <a:pt x="50" y="111"/>
                    </a:cubicBezTo>
                    <a:cubicBezTo>
                      <a:pt x="50" y="111"/>
                      <a:pt x="50" y="111"/>
                      <a:pt x="50" y="111"/>
                    </a:cubicBezTo>
                    <a:cubicBezTo>
                      <a:pt x="50" y="111"/>
                      <a:pt x="50" y="111"/>
                      <a:pt x="50" y="111"/>
                    </a:cubicBezTo>
                    <a:cubicBezTo>
                      <a:pt x="50" y="111"/>
                      <a:pt x="50" y="111"/>
                      <a:pt x="50" y="111"/>
                    </a:cubicBezTo>
                    <a:cubicBezTo>
                      <a:pt x="50" y="111"/>
                      <a:pt x="50" y="111"/>
                      <a:pt x="50" y="111"/>
                    </a:cubicBezTo>
                    <a:cubicBezTo>
                      <a:pt x="50" y="112"/>
                      <a:pt x="50" y="111"/>
                      <a:pt x="49" y="112"/>
                    </a:cubicBezTo>
                    <a:cubicBezTo>
                      <a:pt x="50" y="112"/>
                      <a:pt x="50" y="112"/>
                      <a:pt x="50" y="112"/>
                    </a:cubicBezTo>
                    <a:cubicBezTo>
                      <a:pt x="50" y="112"/>
                      <a:pt x="50" y="112"/>
                      <a:pt x="50" y="112"/>
                    </a:cubicBezTo>
                    <a:cubicBezTo>
                      <a:pt x="50" y="112"/>
                      <a:pt x="50" y="112"/>
                      <a:pt x="50" y="112"/>
                    </a:cubicBezTo>
                    <a:cubicBezTo>
                      <a:pt x="50" y="112"/>
                      <a:pt x="50" y="112"/>
                      <a:pt x="50" y="112"/>
                    </a:cubicBezTo>
                    <a:cubicBezTo>
                      <a:pt x="50" y="112"/>
                      <a:pt x="50" y="112"/>
                      <a:pt x="50" y="112"/>
                    </a:cubicBezTo>
                    <a:cubicBezTo>
                      <a:pt x="50" y="112"/>
                      <a:pt x="50" y="112"/>
                      <a:pt x="50" y="112"/>
                    </a:cubicBezTo>
                    <a:cubicBezTo>
                      <a:pt x="50" y="112"/>
                      <a:pt x="50" y="112"/>
                      <a:pt x="50" y="112"/>
                    </a:cubicBezTo>
                    <a:cubicBezTo>
                      <a:pt x="50" y="112"/>
                      <a:pt x="50" y="112"/>
                      <a:pt x="50" y="112"/>
                    </a:cubicBezTo>
                    <a:cubicBezTo>
                      <a:pt x="51" y="112"/>
                      <a:pt x="51" y="112"/>
                      <a:pt x="51" y="112"/>
                    </a:cubicBezTo>
                    <a:cubicBezTo>
                      <a:pt x="51" y="112"/>
                      <a:pt x="51" y="112"/>
                      <a:pt x="51" y="112"/>
                    </a:cubicBezTo>
                    <a:cubicBezTo>
                      <a:pt x="51" y="112"/>
                      <a:pt x="51" y="112"/>
                      <a:pt x="51" y="112"/>
                    </a:cubicBezTo>
                    <a:cubicBezTo>
                      <a:pt x="51" y="113"/>
                      <a:pt x="51" y="113"/>
                      <a:pt x="51" y="113"/>
                    </a:cubicBezTo>
                    <a:cubicBezTo>
                      <a:pt x="51" y="113"/>
                      <a:pt x="51" y="113"/>
                      <a:pt x="51" y="113"/>
                    </a:cubicBezTo>
                    <a:cubicBezTo>
                      <a:pt x="51" y="113"/>
                      <a:pt x="51" y="113"/>
                      <a:pt x="51" y="113"/>
                    </a:cubicBezTo>
                    <a:cubicBezTo>
                      <a:pt x="51" y="113"/>
                      <a:pt x="51" y="113"/>
                      <a:pt x="51" y="113"/>
                    </a:cubicBezTo>
                    <a:cubicBezTo>
                      <a:pt x="51" y="113"/>
                      <a:pt x="51" y="113"/>
                      <a:pt x="51" y="113"/>
                    </a:cubicBezTo>
                    <a:cubicBezTo>
                      <a:pt x="51" y="113"/>
                      <a:pt x="51" y="113"/>
                      <a:pt x="51" y="113"/>
                    </a:cubicBezTo>
                    <a:cubicBezTo>
                      <a:pt x="52" y="113"/>
                      <a:pt x="52" y="113"/>
                      <a:pt x="52" y="113"/>
                    </a:cubicBezTo>
                    <a:cubicBezTo>
                      <a:pt x="52" y="113"/>
                      <a:pt x="52" y="113"/>
                      <a:pt x="52" y="113"/>
                    </a:cubicBezTo>
                    <a:cubicBezTo>
                      <a:pt x="52" y="113"/>
                      <a:pt x="52" y="113"/>
                      <a:pt x="52" y="113"/>
                    </a:cubicBezTo>
                    <a:cubicBezTo>
                      <a:pt x="52" y="113"/>
                      <a:pt x="52" y="113"/>
                      <a:pt x="52" y="113"/>
                    </a:cubicBezTo>
                    <a:cubicBezTo>
                      <a:pt x="52" y="113"/>
                      <a:pt x="52" y="113"/>
                      <a:pt x="52" y="113"/>
                    </a:cubicBezTo>
                    <a:cubicBezTo>
                      <a:pt x="52" y="113"/>
                      <a:pt x="52" y="113"/>
                      <a:pt x="52" y="113"/>
                    </a:cubicBezTo>
                    <a:cubicBezTo>
                      <a:pt x="52" y="113"/>
                      <a:pt x="53" y="113"/>
                      <a:pt x="53" y="113"/>
                    </a:cubicBezTo>
                    <a:cubicBezTo>
                      <a:pt x="53" y="113"/>
                      <a:pt x="53" y="113"/>
                      <a:pt x="53" y="113"/>
                    </a:cubicBezTo>
                    <a:cubicBezTo>
                      <a:pt x="53" y="113"/>
                      <a:pt x="53" y="113"/>
                      <a:pt x="53" y="113"/>
                    </a:cubicBezTo>
                    <a:cubicBezTo>
                      <a:pt x="53" y="113"/>
                      <a:pt x="53" y="113"/>
                      <a:pt x="53" y="113"/>
                    </a:cubicBezTo>
                    <a:cubicBezTo>
                      <a:pt x="53" y="113"/>
                      <a:pt x="53" y="113"/>
                      <a:pt x="53" y="113"/>
                    </a:cubicBezTo>
                    <a:cubicBezTo>
                      <a:pt x="53" y="113"/>
                      <a:pt x="53" y="113"/>
                      <a:pt x="53" y="113"/>
                    </a:cubicBezTo>
                    <a:cubicBezTo>
                      <a:pt x="52" y="113"/>
                      <a:pt x="52" y="113"/>
                      <a:pt x="52" y="113"/>
                    </a:cubicBezTo>
                    <a:cubicBezTo>
                      <a:pt x="52" y="113"/>
                      <a:pt x="52" y="113"/>
                      <a:pt x="52" y="113"/>
                    </a:cubicBezTo>
                    <a:cubicBezTo>
                      <a:pt x="52" y="113"/>
                      <a:pt x="52" y="114"/>
                      <a:pt x="52" y="114"/>
                    </a:cubicBezTo>
                    <a:cubicBezTo>
                      <a:pt x="52" y="114"/>
                      <a:pt x="52" y="114"/>
                      <a:pt x="52" y="114"/>
                    </a:cubicBezTo>
                    <a:cubicBezTo>
                      <a:pt x="52" y="114"/>
                      <a:pt x="52" y="114"/>
                      <a:pt x="52" y="114"/>
                    </a:cubicBezTo>
                    <a:cubicBezTo>
                      <a:pt x="52" y="114"/>
                      <a:pt x="52" y="114"/>
                      <a:pt x="52" y="114"/>
                    </a:cubicBezTo>
                    <a:cubicBezTo>
                      <a:pt x="52" y="114"/>
                      <a:pt x="52" y="114"/>
                      <a:pt x="52" y="114"/>
                    </a:cubicBezTo>
                    <a:cubicBezTo>
                      <a:pt x="52" y="114"/>
                      <a:pt x="52" y="114"/>
                      <a:pt x="52" y="114"/>
                    </a:cubicBezTo>
                    <a:cubicBezTo>
                      <a:pt x="52" y="114"/>
                      <a:pt x="52" y="114"/>
                      <a:pt x="52" y="114"/>
                    </a:cubicBezTo>
                    <a:cubicBezTo>
                      <a:pt x="51" y="114"/>
                      <a:pt x="51" y="114"/>
                      <a:pt x="51" y="114"/>
                    </a:cubicBezTo>
                    <a:cubicBezTo>
                      <a:pt x="51" y="114"/>
                      <a:pt x="51" y="114"/>
                      <a:pt x="51" y="114"/>
                    </a:cubicBezTo>
                    <a:cubicBezTo>
                      <a:pt x="51" y="114"/>
                      <a:pt x="51" y="114"/>
                      <a:pt x="51" y="114"/>
                    </a:cubicBezTo>
                    <a:cubicBezTo>
                      <a:pt x="51" y="114"/>
                      <a:pt x="51" y="114"/>
                      <a:pt x="51" y="114"/>
                    </a:cubicBezTo>
                    <a:cubicBezTo>
                      <a:pt x="51" y="114"/>
                      <a:pt x="51" y="114"/>
                      <a:pt x="50" y="114"/>
                    </a:cubicBezTo>
                    <a:cubicBezTo>
                      <a:pt x="50" y="114"/>
                      <a:pt x="50" y="114"/>
                      <a:pt x="50" y="114"/>
                    </a:cubicBezTo>
                    <a:cubicBezTo>
                      <a:pt x="50" y="114"/>
                      <a:pt x="50" y="114"/>
                      <a:pt x="50" y="114"/>
                    </a:cubicBezTo>
                    <a:cubicBezTo>
                      <a:pt x="50" y="113"/>
                      <a:pt x="50" y="113"/>
                      <a:pt x="50" y="113"/>
                    </a:cubicBezTo>
                    <a:cubicBezTo>
                      <a:pt x="50" y="114"/>
                      <a:pt x="50" y="114"/>
                      <a:pt x="50" y="114"/>
                    </a:cubicBezTo>
                    <a:cubicBezTo>
                      <a:pt x="50" y="114"/>
                      <a:pt x="50" y="114"/>
                      <a:pt x="50" y="113"/>
                    </a:cubicBezTo>
                    <a:cubicBezTo>
                      <a:pt x="49" y="113"/>
                      <a:pt x="49" y="113"/>
                      <a:pt x="49" y="113"/>
                    </a:cubicBezTo>
                    <a:cubicBezTo>
                      <a:pt x="49" y="113"/>
                      <a:pt x="49" y="113"/>
                      <a:pt x="49" y="113"/>
                    </a:cubicBezTo>
                    <a:cubicBezTo>
                      <a:pt x="49" y="113"/>
                      <a:pt x="49" y="113"/>
                      <a:pt x="49" y="113"/>
                    </a:cubicBezTo>
                    <a:cubicBezTo>
                      <a:pt x="49" y="113"/>
                      <a:pt x="49" y="113"/>
                      <a:pt x="49" y="113"/>
                    </a:cubicBezTo>
                    <a:cubicBezTo>
                      <a:pt x="49" y="113"/>
                      <a:pt x="49" y="113"/>
                      <a:pt x="49" y="113"/>
                    </a:cubicBezTo>
                    <a:cubicBezTo>
                      <a:pt x="49" y="113"/>
                      <a:pt x="49" y="113"/>
                      <a:pt x="49" y="113"/>
                    </a:cubicBezTo>
                    <a:cubicBezTo>
                      <a:pt x="49" y="113"/>
                      <a:pt x="49" y="113"/>
                      <a:pt x="49" y="113"/>
                    </a:cubicBezTo>
                    <a:cubicBezTo>
                      <a:pt x="49" y="113"/>
                      <a:pt x="49" y="113"/>
                      <a:pt x="49" y="113"/>
                    </a:cubicBezTo>
                    <a:cubicBezTo>
                      <a:pt x="49" y="113"/>
                      <a:pt x="48" y="113"/>
                      <a:pt x="48" y="113"/>
                    </a:cubicBezTo>
                    <a:cubicBezTo>
                      <a:pt x="48" y="113"/>
                      <a:pt x="48" y="113"/>
                      <a:pt x="48" y="113"/>
                    </a:cubicBezTo>
                    <a:cubicBezTo>
                      <a:pt x="48" y="113"/>
                      <a:pt x="48" y="113"/>
                      <a:pt x="48" y="113"/>
                    </a:cubicBezTo>
                    <a:cubicBezTo>
                      <a:pt x="48" y="113"/>
                      <a:pt x="48" y="113"/>
                      <a:pt x="48" y="113"/>
                    </a:cubicBezTo>
                    <a:cubicBezTo>
                      <a:pt x="48" y="113"/>
                      <a:pt x="48" y="113"/>
                      <a:pt x="48" y="113"/>
                    </a:cubicBezTo>
                    <a:cubicBezTo>
                      <a:pt x="48" y="113"/>
                      <a:pt x="48" y="113"/>
                      <a:pt x="48" y="113"/>
                    </a:cubicBezTo>
                    <a:cubicBezTo>
                      <a:pt x="48" y="113"/>
                      <a:pt x="48" y="113"/>
                      <a:pt x="48" y="113"/>
                    </a:cubicBezTo>
                    <a:cubicBezTo>
                      <a:pt x="48" y="113"/>
                      <a:pt x="48" y="113"/>
                      <a:pt x="48" y="113"/>
                    </a:cubicBezTo>
                    <a:cubicBezTo>
                      <a:pt x="48" y="113"/>
                      <a:pt x="48" y="113"/>
                      <a:pt x="48" y="113"/>
                    </a:cubicBezTo>
                    <a:cubicBezTo>
                      <a:pt x="48" y="113"/>
                      <a:pt x="48" y="113"/>
                      <a:pt x="48" y="113"/>
                    </a:cubicBezTo>
                    <a:cubicBezTo>
                      <a:pt x="48" y="113"/>
                      <a:pt x="47" y="113"/>
                      <a:pt x="47" y="113"/>
                    </a:cubicBezTo>
                    <a:cubicBezTo>
                      <a:pt x="47" y="113"/>
                      <a:pt x="47" y="113"/>
                      <a:pt x="47" y="113"/>
                    </a:cubicBezTo>
                    <a:cubicBezTo>
                      <a:pt x="47" y="113"/>
                      <a:pt x="47" y="113"/>
                      <a:pt x="47" y="112"/>
                    </a:cubicBezTo>
                    <a:cubicBezTo>
                      <a:pt x="47" y="112"/>
                      <a:pt x="47" y="112"/>
                      <a:pt x="47" y="112"/>
                    </a:cubicBezTo>
                    <a:cubicBezTo>
                      <a:pt x="47" y="112"/>
                      <a:pt x="47" y="112"/>
                      <a:pt x="47" y="112"/>
                    </a:cubicBezTo>
                    <a:cubicBezTo>
                      <a:pt x="47" y="112"/>
                      <a:pt x="47" y="112"/>
                      <a:pt x="47" y="112"/>
                    </a:cubicBezTo>
                    <a:cubicBezTo>
                      <a:pt x="47" y="112"/>
                      <a:pt x="47" y="112"/>
                      <a:pt x="47" y="112"/>
                    </a:cubicBezTo>
                    <a:cubicBezTo>
                      <a:pt x="47" y="112"/>
                      <a:pt x="47" y="112"/>
                      <a:pt x="47" y="112"/>
                    </a:cubicBezTo>
                    <a:cubicBezTo>
                      <a:pt x="47" y="112"/>
                      <a:pt x="47" y="112"/>
                      <a:pt x="47" y="112"/>
                    </a:cubicBezTo>
                    <a:cubicBezTo>
                      <a:pt x="47" y="112"/>
                      <a:pt x="47" y="112"/>
                      <a:pt x="47" y="112"/>
                    </a:cubicBezTo>
                    <a:cubicBezTo>
                      <a:pt x="47" y="112"/>
                      <a:pt x="47" y="112"/>
                      <a:pt x="47" y="112"/>
                    </a:cubicBezTo>
                    <a:cubicBezTo>
                      <a:pt x="47" y="112"/>
                      <a:pt x="47" y="112"/>
                      <a:pt x="47" y="112"/>
                    </a:cubicBezTo>
                    <a:cubicBezTo>
                      <a:pt x="47" y="112"/>
                      <a:pt x="47" y="112"/>
                      <a:pt x="47" y="112"/>
                    </a:cubicBezTo>
                    <a:cubicBezTo>
                      <a:pt x="47" y="112"/>
                      <a:pt x="46" y="112"/>
                      <a:pt x="46" y="112"/>
                    </a:cubicBezTo>
                    <a:cubicBezTo>
                      <a:pt x="46" y="112"/>
                      <a:pt x="46" y="112"/>
                      <a:pt x="46" y="112"/>
                    </a:cubicBezTo>
                    <a:cubicBezTo>
                      <a:pt x="46" y="112"/>
                      <a:pt x="46" y="112"/>
                      <a:pt x="46" y="112"/>
                    </a:cubicBezTo>
                    <a:cubicBezTo>
                      <a:pt x="46" y="112"/>
                      <a:pt x="46" y="112"/>
                      <a:pt x="46" y="112"/>
                    </a:cubicBezTo>
                    <a:cubicBezTo>
                      <a:pt x="46" y="112"/>
                      <a:pt x="46" y="112"/>
                      <a:pt x="46" y="112"/>
                    </a:cubicBezTo>
                    <a:cubicBezTo>
                      <a:pt x="46" y="112"/>
                      <a:pt x="46" y="112"/>
                      <a:pt x="47" y="112"/>
                    </a:cubicBezTo>
                    <a:cubicBezTo>
                      <a:pt x="46" y="112"/>
                      <a:pt x="46" y="112"/>
                      <a:pt x="46" y="111"/>
                    </a:cubicBezTo>
                    <a:cubicBezTo>
                      <a:pt x="46" y="111"/>
                      <a:pt x="46" y="111"/>
                      <a:pt x="46" y="111"/>
                    </a:cubicBezTo>
                    <a:cubicBezTo>
                      <a:pt x="46" y="111"/>
                      <a:pt x="46" y="111"/>
                      <a:pt x="46" y="111"/>
                    </a:cubicBezTo>
                    <a:cubicBezTo>
                      <a:pt x="46" y="111"/>
                      <a:pt x="46" y="111"/>
                      <a:pt x="46" y="111"/>
                    </a:cubicBezTo>
                    <a:cubicBezTo>
                      <a:pt x="46" y="111"/>
                      <a:pt x="46" y="111"/>
                      <a:pt x="46" y="111"/>
                    </a:cubicBezTo>
                    <a:cubicBezTo>
                      <a:pt x="46" y="111"/>
                      <a:pt x="46" y="111"/>
                      <a:pt x="46" y="111"/>
                    </a:cubicBezTo>
                    <a:cubicBezTo>
                      <a:pt x="46" y="111"/>
                      <a:pt x="46" y="111"/>
                      <a:pt x="46" y="111"/>
                    </a:cubicBezTo>
                    <a:cubicBezTo>
                      <a:pt x="46" y="111"/>
                      <a:pt x="46" y="111"/>
                      <a:pt x="46" y="111"/>
                    </a:cubicBezTo>
                    <a:cubicBezTo>
                      <a:pt x="46" y="111"/>
                      <a:pt x="46" y="111"/>
                      <a:pt x="46" y="111"/>
                    </a:cubicBezTo>
                    <a:cubicBezTo>
                      <a:pt x="46" y="111"/>
                      <a:pt x="46" y="111"/>
                      <a:pt x="46" y="111"/>
                    </a:cubicBezTo>
                    <a:cubicBezTo>
                      <a:pt x="46" y="111"/>
                      <a:pt x="46" y="111"/>
                      <a:pt x="46" y="111"/>
                    </a:cubicBezTo>
                    <a:cubicBezTo>
                      <a:pt x="46" y="111"/>
                      <a:pt x="46" y="111"/>
                      <a:pt x="46" y="111"/>
                    </a:cubicBezTo>
                    <a:cubicBezTo>
                      <a:pt x="46" y="111"/>
                      <a:pt x="46" y="111"/>
                      <a:pt x="46" y="111"/>
                    </a:cubicBezTo>
                    <a:cubicBezTo>
                      <a:pt x="46" y="111"/>
                      <a:pt x="46" y="111"/>
                      <a:pt x="46" y="111"/>
                    </a:cubicBezTo>
                    <a:cubicBezTo>
                      <a:pt x="46" y="111"/>
                      <a:pt x="46" y="111"/>
                      <a:pt x="46" y="110"/>
                    </a:cubicBezTo>
                    <a:cubicBezTo>
                      <a:pt x="46" y="110"/>
                      <a:pt x="46" y="110"/>
                      <a:pt x="46" y="110"/>
                    </a:cubicBezTo>
                    <a:cubicBezTo>
                      <a:pt x="46" y="110"/>
                      <a:pt x="46" y="110"/>
                      <a:pt x="46" y="110"/>
                    </a:cubicBezTo>
                    <a:cubicBezTo>
                      <a:pt x="46" y="111"/>
                      <a:pt x="46" y="111"/>
                      <a:pt x="46" y="111"/>
                    </a:cubicBezTo>
                    <a:cubicBezTo>
                      <a:pt x="46" y="111"/>
                      <a:pt x="45" y="111"/>
                      <a:pt x="45" y="111"/>
                    </a:cubicBezTo>
                    <a:cubicBezTo>
                      <a:pt x="45" y="111"/>
                      <a:pt x="45" y="111"/>
                      <a:pt x="45" y="111"/>
                    </a:cubicBezTo>
                    <a:cubicBezTo>
                      <a:pt x="45" y="111"/>
                      <a:pt x="45" y="111"/>
                      <a:pt x="46" y="110"/>
                    </a:cubicBezTo>
                    <a:cubicBezTo>
                      <a:pt x="45" y="110"/>
                      <a:pt x="45" y="110"/>
                      <a:pt x="45" y="110"/>
                    </a:cubicBezTo>
                    <a:cubicBezTo>
                      <a:pt x="45" y="110"/>
                      <a:pt x="45" y="110"/>
                      <a:pt x="45" y="110"/>
                    </a:cubicBezTo>
                    <a:cubicBezTo>
                      <a:pt x="45" y="110"/>
                      <a:pt x="45" y="110"/>
                      <a:pt x="45" y="110"/>
                    </a:cubicBezTo>
                    <a:cubicBezTo>
                      <a:pt x="45" y="110"/>
                      <a:pt x="45" y="110"/>
                      <a:pt x="45" y="110"/>
                    </a:cubicBezTo>
                    <a:cubicBezTo>
                      <a:pt x="45" y="110"/>
                      <a:pt x="45" y="110"/>
                      <a:pt x="45" y="110"/>
                    </a:cubicBezTo>
                    <a:cubicBezTo>
                      <a:pt x="45" y="110"/>
                      <a:pt x="45" y="110"/>
                      <a:pt x="45" y="110"/>
                    </a:cubicBezTo>
                    <a:cubicBezTo>
                      <a:pt x="45" y="110"/>
                      <a:pt x="45" y="110"/>
                      <a:pt x="45" y="110"/>
                    </a:cubicBezTo>
                    <a:cubicBezTo>
                      <a:pt x="45" y="110"/>
                      <a:pt x="45" y="110"/>
                      <a:pt x="45" y="110"/>
                    </a:cubicBezTo>
                    <a:cubicBezTo>
                      <a:pt x="45" y="110"/>
                      <a:pt x="45" y="110"/>
                      <a:pt x="45" y="110"/>
                    </a:cubicBezTo>
                    <a:cubicBezTo>
                      <a:pt x="45" y="110"/>
                      <a:pt x="45" y="110"/>
                      <a:pt x="45" y="110"/>
                    </a:cubicBezTo>
                    <a:cubicBezTo>
                      <a:pt x="45" y="110"/>
                      <a:pt x="45" y="110"/>
                      <a:pt x="45" y="110"/>
                    </a:cubicBezTo>
                    <a:cubicBezTo>
                      <a:pt x="45" y="110"/>
                      <a:pt x="45" y="110"/>
                      <a:pt x="45" y="110"/>
                    </a:cubicBezTo>
                    <a:cubicBezTo>
                      <a:pt x="45" y="110"/>
                      <a:pt x="45" y="110"/>
                      <a:pt x="45" y="110"/>
                    </a:cubicBezTo>
                    <a:cubicBezTo>
                      <a:pt x="45" y="110"/>
                      <a:pt x="45" y="110"/>
                      <a:pt x="45" y="110"/>
                    </a:cubicBezTo>
                    <a:cubicBezTo>
                      <a:pt x="45" y="110"/>
                      <a:pt x="45" y="110"/>
                      <a:pt x="45" y="110"/>
                    </a:cubicBezTo>
                    <a:cubicBezTo>
                      <a:pt x="45" y="110"/>
                      <a:pt x="45" y="110"/>
                      <a:pt x="45" y="110"/>
                    </a:cubicBezTo>
                    <a:cubicBezTo>
                      <a:pt x="45" y="110"/>
                      <a:pt x="45" y="110"/>
                      <a:pt x="45" y="110"/>
                    </a:cubicBezTo>
                    <a:cubicBezTo>
                      <a:pt x="44" y="109"/>
                      <a:pt x="44" y="109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44" y="109"/>
                      <a:pt x="44" y="109"/>
                      <a:pt x="44" y="109"/>
                    </a:cubicBezTo>
                    <a:cubicBezTo>
                      <a:pt x="44" y="109"/>
                      <a:pt x="44" y="109"/>
                      <a:pt x="44" y="109"/>
                    </a:cubicBezTo>
                    <a:cubicBezTo>
                      <a:pt x="44" y="109"/>
                      <a:pt x="44" y="109"/>
                      <a:pt x="44" y="109"/>
                    </a:cubicBezTo>
                    <a:cubicBezTo>
                      <a:pt x="44" y="109"/>
                      <a:pt x="44" y="109"/>
                      <a:pt x="44" y="109"/>
                    </a:cubicBezTo>
                    <a:cubicBezTo>
                      <a:pt x="44" y="109"/>
                      <a:pt x="44" y="109"/>
                      <a:pt x="44" y="109"/>
                    </a:cubicBezTo>
                    <a:cubicBezTo>
                      <a:pt x="44" y="109"/>
                      <a:pt x="44" y="109"/>
                      <a:pt x="44" y="109"/>
                    </a:cubicBezTo>
                    <a:cubicBezTo>
                      <a:pt x="44" y="109"/>
                      <a:pt x="44" y="108"/>
                      <a:pt x="44" y="108"/>
                    </a:cubicBezTo>
                    <a:cubicBezTo>
                      <a:pt x="44" y="108"/>
                      <a:pt x="44" y="108"/>
                      <a:pt x="44" y="108"/>
                    </a:cubicBezTo>
                    <a:cubicBezTo>
                      <a:pt x="44" y="108"/>
                      <a:pt x="44" y="108"/>
                      <a:pt x="44" y="108"/>
                    </a:cubicBezTo>
                    <a:cubicBezTo>
                      <a:pt x="44" y="108"/>
                      <a:pt x="44" y="108"/>
                      <a:pt x="44" y="108"/>
                    </a:cubicBezTo>
                    <a:cubicBezTo>
                      <a:pt x="44" y="108"/>
                      <a:pt x="44" y="108"/>
                      <a:pt x="44" y="108"/>
                    </a:cubicBezTo>
                    <a:cubicBezTo>
                      <a:pt x="44" y="107"/>
                      <a:pt x="44" y="107"/>
                      <a:pt x="44" y="107"/>
                    </a:cubicBezTo>
                    <a:cubicBezTo>
                      <a:pt x="44" y="107"/>
                      <a:pt x="44" y="107"/>
                      <a:pt x="44" y="107"/>
                    </a:cubicBezTo>
                    <a:cubicBezTo>
                      <a:pt x="44" y="107"/>
                      <a:pt x="44" y="107"/>
                      <a:pt x="44" y="107"/>
                    </a:cubicBezTo>
                    <a:cubicBezTo>
                      <a:pt x="44" y="107"/>
                      <a:pt x="44" y="107"/>
                      <a:pt x="44" y="107"/>
                    </a:cubicBezTo>
                    <a:cubicBezTo>
                      <a:pt x="44" y="107"/>
                      <a:pt x="44" y="107"/>
                      <a:pt x="44" y="107"/>
                    </a:cubicBezTo>
                    <a:cubicBezTo>
                      <a:pt x="43" y="107"/>
                      <a:pt x="43" y="107"/>
                      <a:pt x="43" y="107"/>
                    </a:cubicBezTo>
                    <a:cubicBezTo>
                      <a:pt x="43" y="107"/>
                      <a:pt x="43" y="107"/>
                      <a:pt x="43" y="107"/>
                    </a:cubicBezTo>
                    <a:cubicBezTo>
                      <a:pt x="43" y="107"/>
                      <a:pt x="43" y="107"/>
                      <a:pt x="43" y="107"/>
                    </a:cubicBezTo>
                    <a:cubicBezTo>
                      <a:pt x="43" y="107"/>
                      <a:pt x="43" y="107"/>
                      <a:pt x="44" y="107"/>
                    </a:cubicBezTo>
                    <a:cubicBezTo>
                      <a:pt x="44" y="107"/>
                      <a:pt x="44" y="107"/>
                      <a:pt x="44" y="107"/>
                    </a:cubicBezTo>
                    <a:cubicBezTo>
                      <a:pt x="44" y="107"/>
                      <a:pt x="44" y="107"/>
                      <a:pt x="44" y="107"/>
                    </a:cubicBezTo>
                    <a:cubicBezTo>
                      <a:pt x="44" y="107"/>
                      <a:pt x="44" y="107"/>
                      <a:pt x="44" y="107"/>
                    </a:cubicBezTo>
                    <a:cubicBezTo>
                      <a:pt x="44" y="107"/>
                      <a:pt x="44" y="107"/>
                      <a:pt x="44" y="107"/>
                    </a:cubicBezTo>
                    <a:cubicBezTo>
                      <a:pt x="44" y="107"/>
                      <a:pt x="44" y="107"/>
                      <a:pt x="44" y="107"/>
                    </a:cubicBezTo>
                    <a:cubicBezTo>
                      <a:pt x="44" y="107"/>
                      <a:pt x="44" y="107"/>
                      <a:pt x="44" y="107"/>
                    </a:cubicBezTo>
                    <a:cubicBezTo>
                      <a:pt x="44" y="107"/>
                      <a:pt x="44" y="107"/>
                      <a:pt x="44" y="107"/>
                    </a:cubicBezTo>
                    <a:cubicBezTo>
                      <a:pt x="44" y="107"/>
                      <a:pt x="44" y="107"/>
                      <a:pt x="44" y="107"/>
                    </a:cubicBezTo>
                    <a:cubicBezTo>
                      <a:pt x="43" y="106"/>
                      <a:pt x="43" y="106"/>
                      <a:pt x="44" y="106"/>
                    </a:cubicBezTo>
                    <a:cubicBezTo>
                      <a:pt x="44" y="106"/>
                      <a:pt x="44" y="106"/>
                      <a:pt x="44" y="106"/>
                    </a:cubicBezTo>
                    <a:cubicBezTo>
                      <a:pt x="44" y="106"/>
                      <a:pt x="44" y="106"/>
                      <a:pt x="43" y="105"/>
                    </a:cubicBezTo>
                    <a:cubicBezTo>
                      <a:pt x="43" y="105"/>
                      <a:pt x="43" y="105"/>
                      <a:pt x="43" y="105"/>
                    </a:cubicBezTo>
                    <a:cubicBezTo>
                      <a:pt x="43" y="105"/>
                      <a:pt x="43" y="105"/>
                      <a:pt x="43" y="105"/>
                    </a:cubicBezTo>
                    <a:cubicBezTo>
                      <a:pt x="43" y="105"/>
                      <a:pt x="43" y="105"/>
                      <a:pt x="44" y="105"/>
                    </a:cubicBezTo>
                    <a:cubicBezTo>
                      <a:pt x="44" y="105"/>
                      <a:pt x="44" y="105"/>
                      <a:pt x="44" y="106"/>
                    </a:cubicBezTo>
                    <a:cubicBezTo>
                      <a:pt x="44" y="105"/>
                      <a:pt x="44" y="105"/>
                      <a:pt x="44" y="105"/>
                    </a:cubicBezTo>
                    <a:cubicBezTo>
                      <a:pt x="44" y="105"/>
                      <a:pt x="44" y="105"/>
                      <a:pt x="44" y="105"/>
                    </a:cubicBezTo>
                    <a:cubicBezTo>
                      <a:pt x="44" y="105"/>
                      <a:pt x="44" y="105"/>
                      <a:pt x="44" y="105"/>
                    </a:cubicBezTo>
                    <a:cubicBezTo>
                      <a:pt x="44" y="105"/>
                      <a:pt x="44" y="105"/>
                      <a:pt x="44" y="105"/>
                    </a:cubicBezTo>
                    <a:cubicBezTo>
                      <a:pt x="44" y="105"/>
                      <a:pt x="44" y="105"/>
                      <a:pt x="44" y="105"/>
                    </a:cubicBezTo>
                    <a:cubicBezTo>
                      <a:pt x="44" y="105"/>
                      <a:pt x="44" y="105"/>
                      <a:pt x="44" y="105"/>
                    </a:cubicBezTo>
                    <a:cubicBezTo>
                      <a:pt x="44" y="105"/>
                      <a:pt x="44" y="104"/>
                      <a:pt x="44" y="104"/>
                    </a:cubicBezTo>
                    <a:cubicBezTo>
                      <a:pt x="44" y="104"/>
                      <a:pt x="44" y="104"/>
                      <a:pt x="44" y="104"/>
                    </a:cubicBezTo>
                    <a:cubicBezTo>
                      <a:pt x="44" y="104"/>
                      <a:pt x="44" y="104"/>
                      <a:pt x="44" y="104"/>
                    </a:cubicBezTo>
                    <a:cubicBezTo>
                      <a:pt x="44" y="104"/>
                      <a:pt x="44" y="104"/>
                      <a:pt x="44" y="104"/>
                    </a:cubicBezTo>
                    <a:cubicBezTo>
                      <a:pt x="44" y="104"/>
                      <a:pt x="44" y="104"/>
                      <a:pt x="44" y="104"/>
                    </a:cubicBezTo>
                    <a:cubicBezTo>
                      <a:pt x="44" y="104"/>
                      <a:pt x="44" y="104"/>
                      <a:pt x="44" y="104"/>
                    </a:cubicBezTo>
                    <a:cubicBezTo>
                      <a:pt x="44" y="104"/>
                      <a:pt x="44" y="104"/>
                      <a:pt x="44" y="103"/>
                    </a:cubicBezTo>
                    <a:cubicBezTo>
                      <a:pt x="44" y="103"/>
                      <a:pt x="44" y="103"/>
                      <a:pt x="44" y="103"/>
                    </a:cubicBezTo>
                    <a:cubicBezTo>
                      <a:pt x="44" y="103"/>
                      <a:pt x="44" y="103"/>
                      <a:pt x="44" y="103"/>
                    </a:cubicBezTo>
                    <a:cubicBezTo>
                      <a:pt x="43" y="103"/>
                      <a:pt x="43" y="103"/>
                      <a:pt x="43" y="103"/>
                    </a:cubicBezTo>
                    <a:cubicBezTo>
                      <a:pt x="43" y="103"/>
                      <a:pt x="43" y="103"/>
                      <a:pt x="43" y="103"/>
                    </a:cubicBezTo>
                    <a:cubicBezTo>
                      <a:pt x="43" y="103"/>
                      <a:pt x="43" y="103"/>
                      <a:pt x="43" y="103"/>
                    </a:cubicBezTo>
                    <a:cubicBezTo>
                      <a:pt x="43" y="104"/>
                      <a:pt x="43" y="104"/>
                      <a:pt x="44" y="104"/>
                    </a:cubicBezTo>
                    <a:cubicBezTo>
                      <a:pt x="44" y="104"/>
                      <a:pt x="44" y="104"/>
                      <a:pt x="44" y="104"/>
                    </a:cubicBezTo>
                    <a:cubicBezTo>
                      <a:pt x="44" y="104"/>
                      <a:pt x="44" y="104"/>
                      <a:pt x="44" y="104"/>
                    </a:cubicBezTo>
                    <a:cubicBezTo>
                      <a:pt x="44" y="104"/>
                      <a:pt x="44" y="104"/>
                      <a:pt x="44" y="104"/>
                    </a:cubicBezTo>
                    <a:cubicBezTo>
                      <a:pt x="44" y="104"/>
                      <a:pt x="44" y="104"/>
                      <a:pt x="44" y="104"/>
                    </a:cubicBezTo>
                    <a:cubicBezTo>
                      <a:pt x="43" y="104"/>
                      <a:pt x="43" y="104"/>
                      <a:pt x="44" y="104"/>
                    </a:cubicBezTo>
                    <a:cubicBezTo>
                      <a:pt x="44" y="104"/>
                      <a:pt x="44" y="104"/>
                      <a:pt x="44" y="104"/>
                    </a:cubicBezTo>
                    <a:cubicBezTo>
                      <a:pt x="44" y="104"/>
                      <a:pt x="44" y="104"/>
                      <a:pt x="44" y="104"/>
                    </a:cubicBezTo>
                    <a:cubicBezTo>
                      <a:pt x="44" y="104"/>
                      <a:pt x="44" y="104"/>
                      <a:pt x="44" y="104"/>
                    </a:cubicBezTo>
                    <a:cubicBezTo>
                      <a:pt x="44" y="104"/>
                      <a:pt x="44" y="104"/>
                      <a:pt x="44" y="104"/>
                    </a:cubicBezTo>
                    <a:cubicBezTo>
                      <a:pt x="44" y="105"/>
                      <a:pt x="43" y="105"/>
                      <a:pt x="43" y="105"/>
                    </a:cubicBezTo>
                    <a:cubicBezTo>
                      <a:pt x="43" y="104"/>
                      <a:pt x="43" y="104"/>
                      <a:pt x="43" y="104"/>
                    </a:cubicBezTo>
                    <a:cubicBezTo>
                      <a:pt x="43" y="104"/>
                      <a:pt x="43" y="104"/>
                      <a:pt x="43" y="104"/>
                    </a:cubicBezTo>
                    <a:cubicBezTo>
                      <a:pt x="43" y="104"/>
                      <a:pt x="43" y="104"/>
                      <a:pt x="43" y="104"/>
                    </a:cubicBezTo>
                    <a:cubicBezTo>
                      <a:pt x="43" y="104"/>
                      <a:pt x="43" y="104"/>
                      <a:pt x="43" y="104"/>
                    </a:cubicBezTo>
                    <a:cubicBezTo>
                      <a:pt x="43" y="104"/>
                      <a:pt x="43" y="104"/>
                      <a:pt x="43" y="104"/>
                    </a:cubicBezTo>
                    <a:cubicBezTo>
                      <a:pt x="43" y="104"/>
                      <a:pt x="43" y="104"/>
                      <a:pt x="43" y="104"/>
                    </a:cubicBezTo>
                    <a:cubicBezTo>
                      <a:pt x="43" y="104"/>
                      <a:pt x="43" y="104"/>
                      <a:pt x="43" y="104"/>
                    </a:cubicBezTo>
                    <a:cubicBezTo>
                      <a:pt x="43" y="103"/>
                      <a:pt x="43" y="103"/>
                      <a:pt x="43" y="103"/>
                    </a:cubicBezTo>
                    <a:cubicBezTo>
                      <a:pt x="43" y="103"/>
                      <a:pt x="43" y="103"/>
                      <a:pt x="43" y="103"/>
                    </a:cubicBezTo>
                    <a:cubicBezTo>
                      <a:pt x="43" y="103"/>
                      <a:pt x="43" y="103"/>
                      <a:pt x="43" y="103"/>
                    </a:cubicBezTo>
                    <a:cubicBezTo>
                      <a:pt x="43" y="103"/>
                      <a:pt x="43" y="103"/>
                      <a:pt x="43" y="103"/>
                    </a:cubicBezTo>
                    <a:cubicBezTo>
                      <a:pt x="43" y="103"/>
                      <a:pt x="43" y="103"/>
                      <a:pt x="43" y="103"/>
                    </a:cubicBezTo>
                    <a:cubicBezTo>
                      <a:pt x="43" y="102"/>
                      <a:pt x="43" y="102"/>
                      <a:pt x="43" y="102"/>
                    </a:cubicBezTo>
                    <a:cubicBezTo>
                      <a:pt x="43" y="102"/>
                      <a:pt x="43" y="102"/>
                      <a:pt x="43" y="102"/>
                    </a:cubicBezTo>
                    <a:cubicBezTo>
                      <a:pt x="43" y="102"/>
                      <a:pt x="43" y="102"/>
                      <a:pt x="43" y="102"/>
                    </a:cubicBezTo>
                    <a:cubicBezTo>
                      <a:pt x="43" y="101"/>
                      <a:pt x="43" y="101"/>
                      <a:pt x="43" y="101"/>
                    </a:cubicBezTo>
                    <a:cubicBezTo>
                      <a:pt x="43" y="101"/>
                      <a:pt x="43" y="101"/>
                      <a:pt x="43" y="101"/>
                    </a:cubicBezTo>
                    <a:cubicBezTo>
                      <a:pt x="43" y="101"/>
                      <a:pt x="43" y="101"/>
                      <a:pt x="43" y="101"/>
                    </a:cubicBezTo>
                    <a:cubicBezTo>
                      <a:pt x="43" y="101"/>
                      <a:pt x="43" y="101"/>
                      <a:pt x="43" y="101"/>
                    </a:cubicBezTo>
                    <a:cubicBezTo>
                      <a:pt x="42" y="101"/>
                      <a:pt x="42" y="101"/>
                      <a:pt x="42" y="101"/>
                    </a:cubicBezTo>
                    <a:cubicBezTo>
                      <a:pt x="42" y="101"/>
                      <a:pt x="42" y="101"/>
                      <a:pt x="42" y="101"/>
                    </a:cubicBezTo>
                    <a:cubicBezTo>
                      <a:pt x="42" y="101"/>
                      <a:pt x="42" y="101"/>
                      <a:pt x="42" y="101"/>
                    </a:cubicBezTo>
                    <a:cubicBezTo>
                      <a:pt x="42" y="101"/>
                      <a:pt x="42" y="101"/>
                      <a:pt x="42" y="101"/>
                    </a:cubicBezTo>
                    <a:cubicBezTo>
                      <a:pt x="42" y="101"/>
                      <a:pt x="42" y="101"/>
                      <a:pt x="42" y="101"/>
                    </a:cubicBezTo>
                    <a:cubicBezTo>
                      <a:pt x="42" y="101"/>
                      <a:pt x="42" y="100"/>
                      <a:pt x="42" y="100"/>
                    </a:cubicBezTo>
                    <a:cubicBezTo>
                      <a:pt x="42" y="100"/>
                      <a:pt x="42" y="100"/>
                      <a:pt x="42" y="100"/>
                    </a:cubicBezTo>
                    <a:cubicBezTo>
                      <a:pt x="42" y="100"/>
                      <a:pt x="42" y="100"/>
                      <a:pt x="42" y="100"/>
                    </a:cubicBezTo>
                    <a:cubicBezTo>
                      <a:pt x="42" y="100"/>
                      <a:pt x="42" y="100"/>
                      <a:pt x="42" y="100"/>
                    </a:cubicBezTo>
                    <a:cubicBezTo>
                      <a:pt x="42" y="100"/>
                      <a:pt x="42" y="100"/>
                      <a:pt x="42" y="100"/>
                    </a:cubicBezTo>
                    <a:cubicBezTo>
                      <a:pt x="42" y="100"/>
                      <a:pt x="42" y="100"/>
                      <a:pt x="42" y="100"/>
                    </a:cubicBezTo>
                    <a:cubicBezTo>
                      <a:pt x="42" y="99"/>
                      <a:pt x="42" y="99"/>
                      <a:pt x="42" y="99"/>
                    </a:cubicBezTo>
                    <a:cubicBezTo>
                      <a:pt x="42" y="99"/>
                      <a:pt x="42" y="99"/>
                      <a:pt x="42" y="99"/>
                    </a:cubicBezTo>
                    <a:cubicBezTo>
                      <a:pt x="42" y="99"/>
                      <a:pt x="42" y="99"/>
                      <a:pt x="42" y="99"/>
                    </a:cubicBezTo>
                    <a:cubicBezTo>
                      <a:pt x="42" y="99"/>
                      <a:pt x="42" y="99"/>
                      <a:pt x="42" y="99"/>
                    </a:cubicBezTo>
                    <a:cubicBezTo>
                      <a:pt x="42" y="98"/>
                      <a:pt x="42" y="98"/>
                      <a:pt x="42" y="98"/>
                    </a:cubicBezTo>
                    <a:cubicBezTo>
                      <a:pt x="42" y="98"/>
                      <a:pt x="42" y="98"/>
                      <a:pt x="42" y="98"/>
                    </a:cubicBezTo>
                    <a:cubicBezTo>
                      <a:pt x="42" y="98"/>
                      <a:pt x="42" y="98"/>
                      <a:pt x="42" y="97"/>
                    </a:cubicBezTo>
                    <a:cubicBezTo>
                      <a:pt x="42" y="97"/>
                      <a:pt x="42" y="97"/>
                      <a:pt x="42" y="97"/>
                    </a:cubicBezTo>
                    <a:cubicBezTo>
                      <a:pt x="42" y="97"/>
                      <a:pt x="42" y="97"/>
                      <a:pt x="42" y="97"/>
                    </a:cubicBezTo>
                    <a:cubicBezTo>
                      <a:pt x="42" y="97"/>
                      <a:pt x="42" y="97"/>
                      <a:pt x="42" y="97"/>
                    </a:cubicBezTo>
                    <a:cubicBezTo>
                      <a:pt x="42" y="97"/>
                      <a:pt x="42" y="97"/>
                      <a:pt x="42" y="96"/>
                    </a:cubicBezTo>
                    <a:cubicBezTo>
                      <a:pt x="42" y="96"/>
                      <a:pt x="42" y="96"/>
                      <a:pt x="42" y="96"/>
                    </a:cubicBezTo>
                    <a:cubicBezTo>
                      <a:pt x="42" y="96"/>
                      <a:pt x="42" y="96"/>
                      <a:pt x="42" y="96"/>
                    </a:cubicBezTo>
                    <a:cubicBezTo>
                      <a:pt x="42" y="96"/>
                      <a:pt x="42" y="96"/>
                      <a:pt x="42" y="96"/>
                    </a:cubicBezTo>
                    <a:cubicBezTo>
                      <a:pt x="42" y="96"/>
                      <a:pt x="42" y="96"/>
                      <a:pt x="42" y="96"/>
                    </a:cubicBezTo>
                    <a:cubicBezTo>
                      <a:pt x="42" y="96"/>
                      <a:pt x="42" y="96"/>
                      <a:pt x="42" y="96"/>
                    </a:cubicBezTo>
                    <a:cubicBezTo>
                      <a:pt x="42" y="96"/>
                      <a:pt x="42" y="96"/>
                      <a:pt x="42" y="96"/>
                    </a:cubicBezTo>
                    <a:cubicBezTo>
                      <a:pt x="42" y="96"/>
                      <a:pt x="42" y="96"/>
                      <a:pt x="42" y="96"/>
                    </a:cubicBezTo>
                    <a:cubicBezTo>
                      <a:pt x="42" y="96"/>
                      <a:pt x="42" y="96"/>
                      <a:pt x="42" y="95"/>
                    </a:cubicBezTo>
                    <a:cubicBezTo>
                      <a:pt x="42" y="95"/>
                      <a:pt x="42" y="95"/>
                      <a:pt x="42" y="95"/>
                    </a:cubicBezTo>
                    <a:cubicBezTo>
                      <a:pt x="42" y="95"/>
                      <a:pt x="42" y="95"/>
                      <a:pt x="42" y="95"/>
                    </a:cubicBezTo>
                    <a:cubicBezTo>
                      <a:pt x="42" y="95"/>
                      <a:pt x="42" y="95"/>
                      <a:pt x="42" y="95"/>
                    </a:cubicBezTo>
                    <a:cubicBezTo>
                      <a:pt x="42" y="95"/>
                      <a:pt x="42" y="95"/>
                      <a:pt x="42" y="95"/>
                    </a:cubicBezTo>
                    <a:cubicBezTo>
                      <a:pt x="42" y="95"/>
                      <a:pt x="42" y="95"/>
                      <a:pt x="42" y="95"/>
                    </a:cubicBezTo>
                    <a:cubicBezTo>
                      <a:pt x="42" y="95"/>
                      <a:pt x="42" y="95"/>
                      <a:pt x="42" y="95"/>
                    </a:cubicBezTo>
                    <a:cubicBezTo>
                      <a:pt x="42" y="94"/>
                      <a:pt x="42" y="94"/>
                      <a:pt x="42" y="94"/>
                    </a:cubicBezTo>
                    <a:cubicBezTo>
                      <a:pt x="42" y="94"/>
                      <a:pt x="42" y="94"/>
                      <a:pt x="42" y="94"/>
                    </a:cubicBezTo>
                    <a:cubicBezTo>
                      <a:pt x="42" y="94"/>
                      <a:pt x="42" y="94"/>
                      <a:pt x="42" y="93"/>
                    </a:cubicBezTo>
                    <a:cubicBezTo>
                      <a:pt x="42" y="93"/>
                      <a:pt x="42" y="93"/>
                      <a:pt x="42" y="93"/>
                    </a:cubicBezTo>
                    <a:cubicBezTo>
                      <a:pt x="42" y="93"/>
                      <a:pt x="42" y="93"/>
                      <a:pt x="42" y="93"/>
                    </a:cubicBezTo>
                    <a:cubicBezTo>
                      <a:pt x="42" y="93"/>
                      <a:pt x="42" y="93"/>
                      <a:pt x="42" y="93"/>
                    </a:cubicBezTo>
                    <a:cubicBezTo>
                      <a:pt x="42" y="93"/>
                      <a:pt x="42" y="93"/>
                      <a:pt x="42" y="93"/>
                    </a:cubicBezTo>
                    <a:cubicBezTo>
                      <a:pt x="42" y="93"/>
                      <a:pt x="42" y="93"/>
                      <a:pt x="42" y="93"/>
                    </a:cubicBezTo>
                    <a:cubicBezTo>
                      <a:pt x="42" y="93"/>
                      <a:pt x="42" y="93"/>
                      <a:pt x="42" y="93"/>
                    </a:cubicBezTo>
                    <a:cubicBezTo>
                      <a:pt x="42" y="93"/>
                      <a:pt x="42" y="93"/>
                      <a:pt x="42" y="93"/>
                    </a:cubicBezTo>
                    <a:cubicBezTo>
                      <a:pt x="42" y="93"/>
                      <a:pt x="42" y="93"/>
                      <a:pt x="42" y="92"/>
                    </a:cubicBezTo>
                    <a:cubicBezTo>
                      <a:pt x="42" y="92"/>
                      <a:pt x="42" y="92"/>
                      <a:pt x="42" y="92"/>
                    </a:cubicBezTo>
                    <a:cubicBezTo>
                      <a:pt x="42" y="92"/>
                      <a:pt x="42" y="91"/>
                      <a:pt x="42" y="91"/>
                    </a:cubicBezTo>
                    <a:cubicBezTo>
                      <a:pt x="42" y="91"/>
                      <a:pt x="42" y="90"/>
                      <a:pt x="42" y="90"/>
                    </a:cubicBezTo>
                    <a:cubicBezTo>
                      <a:pt x="42" y="90"/>
                      <a:pt x="42" y="90"/>
                      <a:pt x="42" y="90"/>
                    </a:cubicBezTo>
                    <a:cubicBezTo>
                      <a:pt x="42" y="90"/>
                      <a:pt x="42" y="90"/>
                      <a:pt x="42" y="90"/>
                    </a:cubicBezTo>
                    <a:cubicBezTo>
                      <a:pt x="42" y="90"/>
                      <a:pt x="42" y="89"/>
                      <a:pt x="42" y="89"/>
                    </a:cubicBezTo>
                    <a:cubicBezTo>
                      <a:pt x="42" y="89"/>
                      <a:pt x="42" y="89"/>
                      <a:pt x="42" y="89"/>
                    </a:cubicBezTo>
                    <a:cubicBezTo>
                      <a:pt x="42" y="89"/>
                      <a:pt x="42" y="89"/>
                      <a:pt x="42" y="89"/>
                    </a:cubicBezTo>
                    <a:cubicBezTo>
                      <a:pt x="42" y="89"/>
                      <a:pt x="42" y="89"/>
                      <a:pt x="42" y="88"/>
                    </a:cubicBezTo>
                    <a:cubicBezTo>
                      <a:pt x="42" y="88"/>
                      <a:pt x="42" y="88"/>
                      <a:pt x="42" y="88"/>
                    </a:cubicBezTo>
                    <a:cubicBezTo>
                      <a:pt x="42" y="88"/>
                      <a:pt x="42" y="88"/>
                      <a:pt x="42" y="88"/>
                    </a:cubicBezTo>
                    <a:cubicBezTo>
                      <a:pt x="42" y="88"/>
                      <a:pt x="42" y="87"/>
                      <a:pt x="42" y="87"/>
                    </a:cubicBezTo>
                    <a:cubicBezTo>
                      <a:pt x="42" y="87"/>
                      <a:pt x="42" y="87"/>
                      <a:pt x="42" y="87"/>
                    </a:cubicBezTo>
                    <a:cubicBezTo>
                      <a:pt x="42" y="87"/>
                      <a:pt x="42" y="87"/>
                      <a:pt x="42" y="87"/>
                    </a:cubicBezTo>
                    <a:cubicBezTo>
                      <a:pt x="42" y="86"/>
                      <a:pt x="41" y="86"/>
                      <a:pt x="41" y="86"/>
                    </a:cubicBezTo>
                    <a:cubicBezTo>
                      <a:pt x="41" y="86"/>
                      <a:pt x="41" y="86"/>
                      <a:pt x="41" y="86"/>
                    </a:cubicBezTo>
                    <a:cubicBezTo>
                      <a:pt x="41" y="86"/>
                      <a:pt x="41" y="86"/>
                      <a:pt x="41" y="85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41" y="85"/>
                      <a:pt x="41" y="85"/>
                      <a:pt x="41" y="84"/>
                    </a:cubicBezTo>
                    <a:cubicBezTo>
                      <a:pt x="41" y="84"/>
                      <a:pt x="41" y="84"/>
                      <a:pt x="41" y="84"/>
                    </a:cubicBezTo>
                    <a:cubicBezTo>
                      <a:pt x="41" y="84"/>
                      <a:pt x="41" y="84"/>
                      <a:pt x="41" y="84"/>
                    </a:cubicBezTo>
                    <a:cubicBezTo>
                      <a:pt x="41" y="84"/>
                      <a:pt x="41" y="84"/>
                      <a:pt x="41" y="84"/>
                    </a:cubicBezTo>
                    <a:cubicBezTo>
                      <a:pt x="41" y="84"/>
                      <a:pt x="41" y="84"/>
                      <a:pt x="41" y="84"/>
                    </a:cubicBezTo>
                    <a:cubicBezTo>
                      <a:pt x="41" y="84"/>
                      <a:pt x="41" y="84"/>
                      <a:pt x="41" y="84"/>
                    </a:cubicBezTo>
                    <a:cubicBezTo>
                      <a:pt x="41" y="84"/>
                      <a:pt x="41" y="84"/>
                      <a:pt x="41" y="84"/>
                    </a:cubicBezTo>
                    <a:cubicBezTo>
                      <a:pt x="41" y="84"/>
                      <a:pt x="41" y="84"/>
                      <a:pt x="41" y="84"/>
                    </a:cubicBezTo>
                    <a:cubicBezTo>
                      <a:pt x="41" y="84"/>
                      <a:pt x="41" y="84"/>
                      <a:pt x="41" y="84"/>
                    </a:cubicBezTo>
                    <a:cubicBezTo>
                      <a:pt x="41" y="84"/>
                      <a:pt x="40" y="84"/>
                      <a:pt x="40" y="84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40" y="84"/>
                      <a:pt x="40" y="83"/>
                      <a:pt x="40" y="83"/>
                    </a:cubicBezTo>
                    <a:cubicBezTo>
                      <a:pt x="40" y="83"/>
                      <a:pt x="40" y="83"/>
                      <a:pt x="39" y="83"/>
                    </a:cubicBezTo>
                    <a:cubicBezTo>
                      <a:pt x="39" y="83"/>
                      <a:pt x="39" y="83"/>
                      <a:pt x="39" y="83"/>
                    </a:cubicBezTo>
                    <a:cubicBezTo>
                      <a:pt x="39" y="83"/>
                      <a:pt x="39" y="83"/>
                      <a:pt x="39" y="83"/>
                    </a:cubicBezTo>
                    <a:cubicBezTo>
                      <a:pt x="39" y="83"/>
                      <a:pt x="39" y="83"/>
                      <a:pt x="39" y="83"/>
                    </a:cubicBezTo>
                    <a:cubicBezTo>
                      <a:pt x="39" y="83"/>
                      <a:pt x="39" y="83"/>
                      <a:pt x="39" y="83"/>
                    </a:cubicBezTo>
                    <a:cubicBezTo>
                      <a:pt x="39" y="83"/>
                      <a:pt x="39" y="83"/>
                      <a:pt x="39" y="83"/>
                    </a:cubicBezTo>
                    <a:cubicBezTo>
                      <a:pt x="39" y="83"/>
                      <a:pt x="39" y="83"/>
                      <a:pt x="39" y="83"/>
                    </a:cubicBezTo>
                    <a:cubicBezTo>
                      <a:pt x="39" y="83"/>
                      <a:pt x="39" y="83"/>
                      <a:pt x="39" y="83"/>
                    </a:cubicBezTo>
                    <a:cubicBezTo>
                      <a:pt x="39" y="83"/>
                      <a:pt x="39" y="83"/>
                      <a:pt x="39" y="83"/>
                    </a:cubicBezTo>
                    <a:cubicBezTo>
                      <a:pt x="39" y="83"/>
                      <a:pt x="39" y="83"/>
                      <a:pt x="39" y="83"/>
                    </a:cubicBezTo>
                    <a:cubicBezTo>
                      <a:pt x="39" y="83"/>
                      <a:pt x="38" y="83"/>
                      <a:pt x="38" y="83"/>
                    </a:cubicBezTo>
                    <a:cubicBezTo>
                      <a:pt x="38" y="83"/>
                      <a:pt x="38" y="83"/>
                      <a:pt x="38" y="83"/>
                    </a:cubicBezTo>
                    <a:cubicBezTo>
                      <a:pt x="38" y="83"/>
                      <a:pt x="38" y="83"/>
                      <a:pt x="38" y="83"/>
                    </a:cubicBezTo>
                    <a:cubicBezTo>
                      <a:pt x="38" y="83"/>
                      <a:pt x="38" y="83"/>
                      <a:pt x="38" y="83"/>
                    </a:cubicBezTo>
                    <a:cubicBezTo>
                      <a:pt x="38" y="83"/>
                      <a:pt x="38" y="83"/>
                      <a:pt x="38" y="83"/>
                    </a:cubicBezTo>
                    <a:cubicBezTo>
                      <a:pt x="38" y="83"/>
                      <a:pt x="38" y="83"/>
                      <a:pt x="38" y="83"/>
                    </a:cubicBezTo>
                    <a:cubicBezTo>
                      <a:pt x="38" y="83"/>
                      <a:pt x="38" y="83"/>
                      <a:pt x="38" y="82"/>
                    </a:cubicBezTo>
                    <a:cubicBezTo>
                      <a:pt x="38" y="82"/>
                      <a:pt x="38" y="82"/>
                      <a:pt x="38" y="82"/>
                    </a:cubicBezTo>
                    <a:cubicBezTo>
                      <a:pt x="38" y="82"/>
                      <a:pt x="38" y="82"/>
                      <a:pt x="38" y="82"/>
                    </a:cubicBezTo>
                    <a:cubicBezTo>
                      <a:pt x="38" y="82"/>
                      <a:pt x="38" y="82"/>
                      <a:pt x="38" y="82"/>
                    </a:cubicBezTo>
                    <a:cubicBezTo>
                      <a:pt x="38" y="82"/>
                      <a:pt x="37" y="82"/>
                      <a:pt x="37" y="82"/>
                    </a:cubicBezTo>
                    <a:cubicBezTo>
                      <a:pt x="37" y="82"/>
                      <a:pt x="37" y="82"/>
                      <a:pt x="37" y="82"/>
                    </a:cubicBezTo>
                    <a:cubicBezTo>
                      <a:pt x="37" y="82"/>
                      <a:pt x="37" y="82"/>
                      <a:pt x="37" y="82"/>
                    </a:cubicBezTo>
                    <a:cubicBezTo>
                      <a:pt x="37" y="82"/>
                      <a:pt x="37" y="82"/>
                      <a:pt x="37" y="82"/>
                    </a:cubicBezTo>
                    <a:cubicBezTo>
                      <a:pt x="37" y="82"/>
                      <a:pt x="37" y="82"/>
                      <a:pt x="37" y="82"/>
                    </a:cubicBezTo>
                    <a:cubicBezTo>
                      <a:pt x="37" y="82"/>
                      <a:pt x="37" y="82"/>
                      <a:pt x="37" y="82"/>
                    </a:cubicBezTo>
                    <a:cubicBezTo>
                      <a:pt x="37" y="81"/>
                      <a:pt x="37" y="81"/>
                      <a:pt x="37" y="81"/>
                    </a:cubicBezTo>
                    <a:cubicBezTo>
                      <a:pt x="37" y="81"/>
                      <a:pt x="37" y="81"/>
                      <a:pt x="37" y="81"/>
                    </a:cubicBezTo>
                    <a:cubicBezTo>
                      <a:pt x="37" y="81"/>
                      <a:pt x="37" y="81"/>
                      <a:pt x="37" y="81"/>
                    </a:cubicBezTo>
                    <a:cubicBezTo>
                      <a:pt x="37" y="81"/>
                      <a:pt x="37" y="81"/>
                      <a:pt x="37" y="81"/>
                    </a:cubicBezTo>
                    <a:cubicBezTo>
                      <a:pt x="37" y="81"/>
                      <a:pt x="37" y="81"/>
                      <a:pt x="37" y="81"/>
                    </a:cubicBezTo>
                    <a:cubicBezTo>
                      <a:pt x="37" y="81"/>
                      <a:pt x="37" y="81"/>
                      <a:pt x="37" y="81"/>
                    </a:cubicBezTo>
                    <a:cubicBezTo>
                      <a:pt x="37" y="81"/>
                      <a:pt x="37" y="81"/>
                      <a:pt x="37" y="81"/>
                    </a:cubicBezTo>
                    <a:cubicBezTo>
                      <a:pt x="37" y="81"/>
                      <a:pt x="37" y="81"/>
                      <a:pt x="37" y="81"/>
                    </a:cubicBezTo>
                    <a:cubicBezTo>
                      <a:pt x="36" y="80"/>
                      <a:pt x="37" y="80"/>
                      <a:pt x="36" y="80"/>
                    </a:cubicBezTo>
                    <a:cubicBezTo>
                      <a:pt x="36" y="80"/>
                      <a:pt x="36" y="80"/>
                      <a:pt x="36" y="80"/>
                    </a:cubicBezTo>
                    <a:cubicBezTo>
                      <a:pt x="36" y="80"/>
                      <a:pt x="36" y="80"/>
                      <a:pt x="36" y="80"/>
                    </a:cubicBezTo>
                    <a:cubicBezTo>
                      <a:pt x="36" y="80"/>
                      <a:pt x="36" y="80"/>
                      <a:pt x="36" y="80"/>
                    </a:cubicBezTo>
                    <a:cubicBezTo>
                      <a:pt x="36" y="80"/>
                      <a:pt x="36" y="80"/>
                      <a:pt x="36" y="80"/>
                    </a:cubicBezTo>
                    <a:cubicBezTo>
                      <a:pt x="36" y="80"/>
                      <a:pt x="36" y="80"/>
                      <a:pt x="36" y="80"/>
                    </a:cubicBezTo>
                    <a:cubicBezTo>
                      <a:pt x="36" y="80"/>
                      <a:pt x="36" y="80"/>
                      <a:pt x="36" y="79"/>
                    </a:cubicBezTo>
                    <a:cubicBezTo>
                      <a:pt x="36" y="79"/>
                      <a:pt x="36" y="79"/>
                      <a:pt x="36" y="79"/>
                    </a:cubicBezTo>
                    <a:cubicBezTo>
                      <a:pt x="36" y="79"/>
                      <a:pt x="36" y="79"/>
                      <a:pt x="36" y="79"/>
                    </a:cubicBezTo>
                    <a:cubicBezTo>
                      <a:pt x="36" y="79"/>
                      <a:pt x="36" y="79"/>
                      <a:pt x="36" y="79"/>
                    </a:cubicBezTo>
                    <a:cubicBezTo>
                      <a:pt x="36" y="79"/>
                      <a:pt x="36" y="79"/>
                      <a:pt x="36" y="79"/>
                    </a:cubicBezTo>
                    <a:cubicBezTo>
                      <a:pt x="36" y="79"/>
                      <a:pt x="36" y="79"/>
                      <a:pt x="36" y="79"/>
                    </a:cubicBezTo>
                    <a:cubicBezTo>
                      <a:pt x="35" y="79"/>
                      <a:pt x="36" y="79"/>
                      <a:pt x="35" y="79"/>
                    </a:cubicBezTo>
                    <a:cubicBezTo>
                      <a:pt x="35" y="79"/>
                      <a:pt x="35" y="79"/>
                      <a:pt x="35" y="78"/>
                    </a:cubicBezTo>
                    <a:cubicBezTo>
                      <a:pt x="35" y="78"/>
                      <a:pt x="35" y="78"/>
                      <a:pt x="35" y="78"/>
                    </a:cubicBezTo>
                    <a:cubicBezTo>
                      <a:pt x="35" y="78"/>
                      <a:pt x="35" y="78"/>
                      <a:pt x="35" y="78"/>
                    </a:cubicBezTo>
                    <a:cubicBezTo>
                      <a:pt x="35" y="78"/>
                      <a:pt x="35" y="78"/>
                      <a:pt x="35" y="78"/>
                    </a:cubicBezTo>
                    <a:cubicBezTo>
                      <a:pt x="35" y="78"/>
                      <a:pt x="35" y="78"/>
                      <a:pt x="35" y="78"/>
                    </a:cubicBezTo>
                    <a:cubicBezTo>
                      <a:pt x="35" y="78"/>
                      <a:pt x="35" y="78"/>
                      <a:pt x="35" y="78"/>
                    </a:cubicBezTo>
                    <a:cubicBezTo>
                      <a:pt x="35" y="78"/>
                      <a:pt x="35" y="78"/>
                      <a:pt x="35" y="78"/>
                    </a:cubicBezTo>
                    <a:cubicBezTo>
                      <a:pt x="35" y="78"/>
                      <a:pt x="35" y="78"/>
                      <a:pt x="35" y="77"/>
                    </a:cubicBezTo>
                    <a:cubicBezTo>
                      <a:pt x="35" y="77"/>
                      <a:pt x="35" y="77"/>
                      <a:pt x="35" y="77"/>
                    </a:cubicBezTo>
                    <a:cubicBezTo>
                      <a:pt x="35" y="77"/>
                      <a:pt x="35" y="77"/>
                      <a:pt x="35" y="77"/>
                    </a:cubicBezTo>
                    <a:cubicBezTo>
                      <a:pt x="35" y="77"/>
                      <a:pt x="35" y="77"/>
                      <a:pt x="35" y="77"/>
                    </a:cubicBezTo>
                    <a:cubicBezTo>
                      <a:pt x="35" y="77"/>
                      <a:pt x="35" y="77"/>
                      <a:pt x="35" y="77"/>
                    </a:cubicBezTo>
                    <a:cubicBezTo>
                      <a:pt x="35" y="77"/>
                      <a:pt x="35" y="77"/>
                      <a:pt x="35" y="77"/>
                    </a:cubicBezTo>
                    <a:cubicBezTo>
                      <a:pt x="35" y="77"/>
                      <a:pt x="35" y="77"/>
                      <a:pt x="35" y="77"/>
                    </a:cubicBezTo>
                    <a:cubicBezTo>
                      <a:pt x="35" y="77"/>
                      <a:pt x="35" y="77"/>
                      <a:pt x="35" y="77"/>
                    </a:cubicBezTo>
                    <a:cubicBezTo>
                      <a:pt x="35" y="77"/>
                      <a:pt x="35" y="77"/>
                      <a:pt x="35" y="77"/>
                    </a:cubicBezTo>
                    <a:cubicBezTo>
                      <a:pt x="35" y="77"/>
                      <a:pt x="35" y="77"/>
                      <a:pt x="35" y="77"/>
                    </a:cubicBezTo>
                    <a:cubicBezTo>
                      <a:pt x="34" y="77"/>
                      <a:pt x="34" y="77"/>
                      <a:pt x="34" y="77"/>
                    </a:cubicBezTo>
                    <a:cubicBezTo>
                      <a:pt x="34" y="77"/>
                      <a:pt x="34" y="77"/>
                      <a:pt x="34" y="77"/>
                    </a:cubicBezTo>
                    <a:cubicBezTo>
                      <a:pt x="34" y="77"/>
                      <a:pt x="34" y="77"/>
                      <a:pt x="34" y="77"/>
                    </a:cubicBezTo>
                    <a:cubicBezTo>
                      <a:pt x="34" y="77"/>
                      <a:pt x="34" y="77"/>
                      <a:pt x="34" y="77"/>
                    </a:cubicBezTo>
                    <a:cubicBezTo>
                      <a:pt x="34" y="77"/>
                      <a:pt x="34" y="77"/>
                      <a:pt x="34" y="76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76"/>
                      <a:pt x="34" y="76"/>
                      <a:pt x="34" y="75"/>
                    </a:cubicBezTo>
                    <a:cubicBezTo>
                      <a:pt x="34" y="75"/>
                      <a:pt x="34" y="75"/>
                      <a:pt x="34" y="75"/>
                    </a:cubicBezTo>
                    <a:cubicBezTo>
                      <a:pt x="34" y="75"/>
                      <a:pt x="34" y="75"/>
                      <a:pt x="34" y="75"/>
                    </a:cubicBezTo>
                    <a:cubicBezTo>
                      <a:pt x="34" y="75"/>
                      <a:pt x="34" y="75"/>
                      <a:pt x="34" y="75"/>
                    </a:cubicBezTo>
                    <a:cubicBezTo>
                      <a:pt x="34" y="75"/>
                      <a:pt x="33" y="75"/>
                      <a:pt x="33" y="75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3" y="75"/>
                      <a:pt x="33" y="75"/>
                      <a:pt x="33" y="74"/>
                    </a:cubicBezTo>
                    <a:cubicBezTo>
                      <a:pt x="33" y="74"/>
                      <a:pt x="33" y="74"/>
                      <a:pt x="33" y="74"/>
                    </a:cubicBezTo>
                    <a:cubicBezTo>
                      <a:pt x="33" y="74"/>
                      <a:pt x="33" y="74"/>
                      <a:pt x="33" y="74"/>
                    </a:cubicBezTo>
                    <a:cubicBezTo>
                      <a:pt x="33" y="74"/>
                      <a:pt x="33" y="74"/>
                      <a:pt x="33" y="74"/>
                    </a:cubicBezTo>
                    <a:cubicBezTo>
                      <a:pt x="33" y="74"/>
                      <a:pt x="33" y="74"/>
                      <a:pt x="33" y="74"/>
                    </a:cubicBezTo>
                    <a:cubicBezTo>
                      <a:pt x="33" y="74"/>
                      <a:pt x="33" y="74"/>
                      <a:pt x="33" y="74"/>
                    </a:cubicBezTo>
                    <a:cubicBezTo>
                      <a:pt x="33" y="74"/>
                      <a:pt x="33" y="74"/>
                      <a:pt x="33" y="73"/>
                    </a:cubicBezTo>
                    <a:cubicBezTo>
                      <a:pt x="33" y="73"/>
                      <a:pt x="33" y="73"/>
                      <a:pt x="33" y="73"/>
                    </a:cubicBezTo>
                    <a:cubicBezTo>
                      <a:pt x="33" y="73"/>
                      <a:pt x="33" y="73"/>
                      <a:pt x="33" y="73"/>
                    </a:cubicBezTo>
                    <a:cubicBezTo>
                      <a:pt x="33" y="73"/>
                      <a:pt x="33" y="73"/>
                      <a:pt x="33" y="73"/>
                    </a:cubicBezTo>
                    <a:cubicBezTo>
                      <a:pt x="33" y="73"/>
                      <a:pt x="33" y="73"/>
                      <a:pt x="33" y="73"/>
                    </a:cubicBezTo>
                    <a:cubicBezTo>
                      <a:pt x="33" y="73"/>
                      <a:pt x="33" y="73"/>
                      <a:pt x="33" y="73"/>
                    </a:cubicBezTo>
                    <a:cubicBezTo>
                      <a:pt x="33" y="73"/>
                      <a:pt x="33" y="73"/>
                      <a:pt x="33" y="73"/>
                    </a:cubicBezTo>
                    <a:cubicBezTo>
                      <a:pt x="33" y="73"/>
                      <a:pt x="33" y="73"/>
                      <a:pt x="33" y="73"/>
                    </a:cubicBezTo>
                    <a:cubicBezTo>
                      <a:pt x="33" y="73"/>
                      <a:pt x="33" y="73"/>
                      <a:pt x="33" y="73"/>
                    </a:cubicBezTo>
                    <a:cubicBezTo>
                      <a:pt x="33" y="73"/>
                      <a:pt x="33" y="73"/>
                      <a:pt x="33" y="73"/>
                    </a:cubicBezTo>
                    <a:cubicBezTo>
                      <a:pt x="33" y="73"/>
                      <a:pt x="33" y="73"/>
                      <a:pt x="34" y="73"/>
                    </a:cubicBezTo>
                    <a:cubicBezTo>
                      <a:pt x="34" y="73"/>
                      <a:pt x="34" y="73"/>
                      <a:pt x="34" y="72"/>
                    </a:cubicBezTo>
                    <a:cubicBezTo>
                      <a:pt x="34" y="72"/>
                      <a:pt x="33" y="72"/>
                      <a:pt x="33" y="72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33" y="71"/>
                      <a:pt x="33" y="71"/>
                      <a:pt x="33" y="71"/>
                    </a:cubicBezTo>
                    <a:cubicBezTo>
                      <a:pt x="33" y="71"/>
                      <a:pt x="33" y="71"/>
                      <a:pt x="33" y="71"/>
                    </a:cubicBezTo>
                    <a:cubicBezTo>
                      <a:pt x="33" y="71"/>
                      <a:pt x="33" y="71"/>
                      <a:pt x="33" y="71"/>
                    </a:cubicBezTo>
                    <a:cubicBezTo>
                      <a:pt x="33" y="71"/>
                      <a:pt x="33" y="71"/>
                      <a:pt x="33" y="71"/>
                    </a:cubicBezTo>
                    <a:cubicBezTo>
                      <a:pt x="33" y="71"/>
                      <a:pt x="33" y="71"/>
                      <a:pt x="33" y="71"/>
                    </a:cubicBezTo>
                    <a:cubicBezTo>
                      <a:pt x="33" y="71"/>
                      <a:pt x="33" y="71"/>
                      <a:pt x="33" y="71"/>
                    </a:cubicBezTo>
                    <a:cubicBezTo>
                      <a:pt x="33" y="71"/>
                      <a:pt x="33" y="71"/>
                      <a:pt x="33" y="71"/>
                    </a:cubicBezTo>
                    <a:cubicBezTo>
                      <a:pt x="33" y="71"/>
                      <a:pt x="33" y="70"/>
                      <a:pt x="33" y="70"/>
                    </a:cubicBezTo>
                    <a:cubicBezTo>
                      <a:pt x="33" y="70"/>
                      <a:pt x="33" y="70"/>
                      <a:pt x="33" y="70"/>
                    </a:cubicBezTo>
                    <a:cubicBezTo>
                      <a:pt x="33" y="70"/>
                      <a:pt x="33" y="70"/>
                      <a:pt x="33" y="70"/>
                    </a:cubicBezTo>
                    <a:cubicBezTo>
                      <a:pt x="33" y="70"/>
                      <a:pt x="33" y="70"/>
                      <a:pt x="33" y="70"/>
                    </a:cubicBezTo>
                    <a:cubicBezTo>
                      <a:pt x="33" y="70"/>
                      <a:pt x="33" y="70"/>
                      <a:pt x="33" y="70"/>
                    </a:cubicBezTo>
                    <a:cubicBezTo>
                      <a:pt x="33" y="70"/>
                      <a:pt x="33" y="70"/>
                      <a:pt x="33" y="70"/>
                    </a:cubicBezTo>
                    <a:cubicBezTo>
                      <a:pt x="33" y="70"/>
                      <a:pt x="33" y="70"/>
                      <a:pt x="33" y="70"/>
                    </a:cubicBezTo>
                    <a:cubicBezTo>
                      <a:pt x="33" y="70"/>
                      <a:pt x="33" y="70"/>
                      <a:pt x="33" y="70"/>
                    </a:cubicBezTo>
                    <a:cubicBezTo>
                      <a:pt x="33" y="70"/>
                      <a:pt x="33" y="70"/>
                      <a:pt x="33" y="70"/>
                    </a:cubicBezTo>
                    <a:cubicBezTo>
                      <a:pt x="33" y="70"/>
                      <a:pt x="33" y="70"/>
                      <a:pt x="34" y="70"/>
                    </a:cubicBezTo>
                    <a:cubicBezTo>
                      <a:pt x="34" y="70"/>
                      <a:pt x="34" y="70"/>
                      <a:pt x="34" y="70"/>
                    </a:cubicBezTo>
                    <a:cubicBezTo>
                      <a:pt x="34" y="70"/>
                      <a:pt x="34" y="70"/>
                      <a:pt x="34" y="70"/>
                    </a:cubicBezTo>
                    <a:cubicBezTo>
                      <a:pt x="34" y="70"/>
                      <a:pt x="34" y="70"/>
                      <a:pt x="34" y="70"/>
                    </a:cubicBezTo>
                    <a:cubicBezTo>
                      <a:pt x="34" y="70"/>
                      <a:pt x="34" y="70"/>
                      <a:pt x="34" y="70"/>
                    </a:cubicBezTo>
                    <a:cubicBezTo>
                      <a:pt x="33" y="70"/>
                      <a:pt x="33" y="69"/>
                      <a:pt x="34" y="69"/>
                    </a:cubicBezTo>
                    <a:cubicBezTo>
                      <a:pt x="34" y="69"/>
                      <a:pt x="34" y="69"/>
                      <a:pt x="34" y="69"/>
                    </a:cubicBezTo>
                    <a:cubicBezTo>
                      <a:pt x="34" y="69"/>
                      <a:pt x="34" y="69"/>
                      <a:pt x="34" y="69"/>
                    </a:cubicBezTo>
                    <a:cubicBezTo>
                      <a:pt x="34" y="69"/>
                      <a:pt x="34" y="69"/>
                      <a:pt x="34" y="69"/>
                    </a:cubicBezTo>
                    <a:cubicBezTo>
                      <a:pt x="34" y="69"/>
                      <a:pt x="34" y="69"/>
                      <a:pt x="34" y="69"/>
                    </a:cubicBezTo>
                    <a:cubicBezTo>
                      <a:pt x="34" y="69"/>
                      <a:pt x="34" y="69"/>
                      <a:pt x="34" y="69"/>
                    </a:cubicBezTo>
                    <a:cubicBezTo>
                      <a:pt x="34" y="69"/>
                      <a:pt x="34" y="69"/>
                      <a:pt x="34" y="69"/>
                    </a:cubicBezTo>
                    <a:cubicBezTo>
                      <a:pt x="34" y="69"/>
                      <a:pt x="34" y="69"/>
                      <a:pt x="34" y="69"/>
                    </a:cubicBezTo>
                    <a:cubicBezTo>
                      <a:pt x="34" y="69"/>
                      <a:pt x="34" y="69"/>
                      <a:pt x="34" y="69"/>
                    </a:cubicBezTo>
                    <a:cubicBezTo>
                      <a:pt x="34" y="69"/>
                      <a:pt x="34" y="69"/>
                      <a:pt x="34" y="69"/>
                    </a:cubicBezTo>
                    <a:cubicBezTo>
                      <a:pt x="34" y="69"/>
                      <a:pt x="34" y="69"/>
                      <a:pt x="35" y="69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35" y="68"/>
                      <a:pt x="34" y="68"/>
                      <a:pt x="35" y="68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35" y="67"/>
                      <a:pt x="35" y="67"/>
                      <a:pt x="36" y="67"/>
                    </a:cubicBezTo>
                    <a:cubicBezTo>
                      <a:pt x="36" y="67"/>
                      <a:pt x="36" y="67"/>
                      <a:pt x="36" y="67"/>
                    </a:cubicBezTo>
                    <a:cubicBezTo>
                      <a:pt x="36" y="67"/>
                      <a:pt x="36" y="67"/>
                      <a:pt x="36" y="67"/>
                    </a:cubicBezTo>
                    <a:cubicBezTo>
                      <a:pt x="36" y="67"/>
                      <a:pt x="36" y="67"/>
                      <a:pt x="36" y="67"/>
                    </a:cubicBezTo>
                    <a:cubicBezTo>
                      <a:pt x="36" y="67"/>
                      <a:pt x="36" y="67"/>
                      <a:pt x="36" y="67"/>
                    </a:cubicBezTo>
                    <a:cubicBezTo>
                      <a:pt x="36" y="67"/>
                      <a:pt x="35" y="67"/>
                      <a:pt x="35" y="67"/>
                    </a:cubicBezTo>
                    <a:cubicBezTo>
                      <a:pt x="35" y="67"/>
                      <a:pt x="35" y="67"/>
                      <a:pt x="35" y="67"/>
                    </a:cubicBezTo>
                    <a:cubicBezTo>
                      <a:pt x="36" y="66"/>
                      <a:pt x="35" y="66"/>
                      <a:pt x="35" y="66"/>
                    </a:cubicBezTo>
                    <a:cubicBezTo>
                      <a:pt x="36" y="66"/>
                      <a:pt x="36" y="65"/>
                      <a:pt x="36" y="65"/>
                    </a:cubicBezTo>
                    <a:cubicBezTo>
                      <a:pt x="35" y="65"/>
                      <a:pt x="35" y="65"/>
                      <a:pt x="36" y="65"/>
                    </a:cubicBezTo>
                    <a:cubicBezTo>
                      <a:pt x="36" y="65"/>
                      <a:pt x="36" y="65"/>
                      <a:pt x="36" y="65"/>
                    </a:cubicBezTo>
                    <a:cubicBezTo>
                      <a:pt x="36" y="65"/>
                      <a:pt x="35" y="65"/>
                      <a:pt x="35" y="65"/>
                    </a:cubicBezTo>
                    <a:cubicBezTo>
                      <a:pt x="35" y="65"/>
                      <a:pt x="35" y="65"/>
                      <a:pt x="35" y="65"/>
                    </a:cubicBezTo>
                    <a:cubicBezTo>
                      <a:pt x="35" y="65"/>
                      <a:pt x="35" y="65"/>
                      <a:pt x="35" y="64"/>
                    </a:cubicBezTo>
                    <a:cubicBezTo>
                      <a:pt x="35" y="64"/>
                      <a:pt x="35" y="64"/>
                      <a:pt x="35" y="64"/>
                    </a:cubicBezTo>
                    <a:cubicBezTo>
                      <a:pt x="35" y="64"/>
                      <a:pt x="35" y="64"/>
                      <a:pt x="35" y="64"/>
                    </a:cubicBezTo>
                    <a:cubicBezTo>
                      <a:pt x="35" y="64"/>
                      <a:pt x="35" y="64"/>
                      <a:pt x="35" y="64"/>
                    </a:cubicBezTo>
                    <a:cubicBezTo>
                      <a:pt x="35" y="64"/>
                      <a:pt x="35" y="64"/>
                      <a:pt x="35" y="64"/>
                    </a:cubicBezTo>
                    <a:cubicBezTo>
                      <a:pt x="35" y="64"/>
                      <a:pt x="35" y="64"/>
                      <a:pt x="35" y="64"/>
                    </a:cubicBezTo>
                    <a:cubicBezTo>
                      <a:pt x="35" y="64"/>
                      <a:pt x="35" y="64"/>
                      <a:pt x="35" y="64"/>
                    </a:cubicBezTo>
                    <a:cubicBezTo>
                      <a:pt x="35" y="64"/>
                      <a:pt x="35" y="64"/>
                      <a:pt x="35" y="64"/>
                    </a:cubicBezTo>
                    <a:cubicBezTo>
                      <a:pt x="35" y="64"/>
                      <a:pt x="35" y="64"/>
                      <a:pt x="35" y="64"/>
                    </a:cubicBezTo>
                    <a:cubicBezTo>
                      <a:pt x="35" y="64"/>
                      <a:pt x="35" y="64"/>
                      <a:pt x="35" y="64"/>
                    </a:cubicBezTo>
                    <a:cubicBezTo>
                      <a:pt x="35" y="63"/>
                      <a:pt x="35" y="63"/>
                      <a:pt x="35" y="63"/>
                    </a:cubicBezTo>
                    <a:cubicBezTo>
                      <a:pt x="35" y="63"/>
                      <a:pt x="35" y="63"/>
                      <a:pt x="35" y="63"/>
                    </a:cubicBezTo>
                    <a:cubicBezTo>
                      <a:pt x="35" y="63"/>
                      <a:pt x="35" y="63"/>
                      <a:pt x="35" y="63"/>
                    </a:cubicBezTo>
                    <a:cubicBezTo>
                      <a:pt x="34" y="63"/>
                      <a:pt x="34" y="63"/>
                      <a:pt x="34" y="63"/>
                    </a:cubicBezTo>
                    <a:cubicBezTo>
                      <a:pt x="34" y="63"/>
                      <a:pt x="34" y="63"/>
                      <a:pt x="34" y="63"/>
                    </a:cubicBezTo>
                    <a:cubicBezTo>
                      <a:pt x="34" y="63"/>
                      <a:pt x="34" y="63"/>
                      <a:pt x="34" y="63"/>
                    </a:cubicBezTo>
                    <a:cubicBezTo>
                      <a:pt x="34" y="63"/>
                      <a:pt x="34" y="63"/>
                      <a:pt x="34" y="63"/>
                    </a:cubicBezTo>
                    <a:cubicBezTo>
                      <a:pt x="34" y="63"/>
                      <a:pt x="34" y="63"/>
                      <a:pt x="34" y="63"/>
                    </a:cubicBezTo>
                    <a:cubicBezTo>
                      <a:pt x="34" y="63"/>
                      <a:pt x="34" y="63"/>
                      <a:pt x="34" y="63"/>
                    </a:cubicBezTo>
                    <a:cubicBezTo>
                      <a:pt x="34" y="64"/>
                      <a:pt x="34" y="64"/>
                      <a:pt x="34" y="64"/>
                    </a:cubicBezTo>
                    <a:cubicBezTo>
                      <a:pt x="34" y="64"/>
                      <a:pt x="34" y="64"/>
                      <a:pt x="34" y="64"/>
                    </a:cubicBezTo>
                    <a:cubicBezTo>
                      <a:pt x="34" y="64"/>
                      <a:pt x="34" y="64"/>
                      <a:pt x="34" y="64"/>
                    </a:cubicBezTo>
                    <a:cubicBezTo>
                      <a:pt x="34" y="64"/>
                      <a:pt x="34" y="64"/>
                      <a:pt x="34" y="64"/>
                    </a:cubicBezTo>
                    <a:cubicBezTo>
                      <a:pt x="34" y="64"/>
                      <a:pt x="34" y="64"/>
                      <a:pt x="34" y="64"/>
                    </a:cubicBezTo>
                    <a:cubicBezTo>
                      <a:pt x="34" y="64"/>
                      <a:pt x="34" y="64"/>
                      <a:pt x="33" y="64"/>
                    </a:cubicBezTo>
                    <a:cubicBezTo>
                      <a:pt x="33" y="64"/>
                      <a:pt x="33" y="64"/>
                      <a:pt x="33" y="64"/>
                    </a:cubicBezTo>
                    <a:cubicBezTo>
                      <a:pt x="33" y="64"/>
                      <a:pt x="33" y="64"/>
                      <a:pt x="33" y="64"/>
                    </a:cubicBezTo>
                    <a:cubicBezTo>
                      <a:pt x="33" y="65"/>
                      <a:pt x="33" y="64"/>
                      <a:pt x="33" y="64"/>
                    </a:cubicBezTo>
                    <a:cubicBezTo>
                      <a:pt x="33" y="64"/>
                      <a:pt x="33" y="64"/>
                      <a:pt x="33" y="64"/>
                    </a:cubicBezTo>
                    <a:cubicBezTo>
                      <a:pt x="33" y="64"/>
                      <a:pt x="33" y="64"/>
                      <a:pt x="33" y="64"/>
                    </a:cubicBezTo>
                    <a:cubicBezTo>
                      <a:pt x="33" y="64"/>
                      <a:pt x="33" y="64"/>
                      <a:pt x="33" y="64"/>
                    </a:cubicBezTo>
                    <a:cubicBezTo>
                      <a:pt x="33" y="64"/>
                      <a:pt x="33" y="64"/>
                      <a:pt x="33" y="64"/>
                    </a:cubicBezTo>
                    <a:cubicBezTo>
                      <a:pt x="32" y="64"/>
                      <a:pt x="32" y="64"/>
                      <a:pt x="32" y="63"/>
                    </a:cubicBezTo>
                    <a:cubicBezTo>
                      <a:pt x="32" y="64"/>
                      <a:pt x="32" y="64"/>
                      <a:pt x="32" y="64"/>
                    </a:cubicBezTo>
                    <a:cubicBezTo>
                      <a:pt x="32" y="64"/>
                      <a:pt x="32" y="64"/>
                      <a:pt x="32" y="64"/>
                    </a:cubicBezTo>
                    <a:cubicBezTo>
                      <a:pt x="32" y="64"/>
                      <a:pt x="32" y="63"/>
                      <a:pt x="32" y="63"/>
                    </a:cubicBezTo>
                    <a:cubicBezTo>
                      <a:pt x="32" y="63"/>
                      <a:pt x="32" y="63"/>
                      <a:pt x="32" y="63"/>
                    </a:cubicBezTo>
                    <a:cubicBezTo>
                      <a:pt x="32" y="63"/>
                      <a:pt x="31" y="63"/>
                      <a:pt x="31" y="63"/>
                    </a:cubicBezTo>
                    <a:cubicBezTo>
                      <a:pt x="31" y="63"/>
                      <a:pt x="31" y="63"/>
                      <a:pt x="31" y="63"/>
                    </a:cubicBezTo>
                    <a:cubicBezTo>
                      <a:pt x="31" y="63"/>
                      <a:pt x="31" y="63"/>
                      <a:pt x="31" y="63"/>
                    </a:cubicBezTo>
                    <a:cubicBezTo>
                      <a:pt x="31" y="63"/>
                      <a:pt x="31" y="63"/>
                      <a:pt x="31" y="63"/>
                    </a:cubicBezTo>
                    <a:cubicBezTo>
                      <a:pt x="31" y="63"/>
                      <a:pt x="31" y="63"/>
                      <a:pt x="31" y="63"/>
                    </a:cubicBezTo>
                    <a:cubicBezTo>
                      <a:pt x="31" y="63"/>
                      <a:pt x="31" y="63"/>
                      <a:pt x="31" y="63"/>
                    </a:cubicBezTo>
                    <a:cubicBezTo>
                      <a:pt x="31" y="63"/>
                      <a:pt x="31" y="63"/>
                      <a:pt x="31" y="63"/>
                    </a:cubicBezTo>
                    <a:cubicBezTo>
                      <a:pt x="31" y="63"/>
                      <a:pt x="31" y="63"/>
                      <a:pt x="31" y="63"/>
                    </a:cubicBezTo>
                    <a:cubicBezTo>
                      <a:pt x="31" y="63"/>
                      <a:pt x="31" y="63"/>
                      <a:pt x="31" y="63"/>
                    </a:cubicBezTo>
                    <a:cubicBezTo>
                      <a:pt x="31" y="63"/>
                      <a:pt x="31" y="63"/>
                      <a:pt x="31" y="63"/>
                    </a:cubicBezTo>
                    <a:cubicBezTo>
                      <a:pt x="31" y="63"/>
                      <a:pt x="31" y="62"/>
                      <a:pt x="31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0" y="62"/>
                      <a:pt x="30" y="62"/>
                      <a:pt x="30" y="62"/>
                    </a:cubicBezTo>
                    <a:cubicBezTo>
                      <a:pt x="30" y="62"/>
                      <a:pt x="30" y="62"/>
                      <a:pt x="30" y="62"/>
                    </a:cubicBezTo>
                    <a:cubicBezTo>
                      <a:pt x="30" y="62"/>
                      <a:pt x="30" y="62"/>
                      <a:pt x="30" y="62"/>
                    </a:cubicBezTo>
                    <a:cubicBezTo>
                      <a:pt x="30" y="62"/>
                      <a:pt x="30" y="62"/>
                      <a:pt x="30" y="62"/>
                    </a:cubicBezTo>
                    <a:cubicBezTo>
                      <a:pt x="30" y="62"/>
                      <a:pt x="30" y="62"/>
                      <a:pt x="30" y="62"/>
                    </a:cubicBezTo>
                    <a:cubicBezTo>
                      <a:pt x="30" y="62"/>
                      <a:pt x="30" y="62"/>
                      <a:pt x="30" y="62"/>
                    </a:cubicBezTo>
                    <a:cubicBezTo>
                      <a:pt x="30" y="62"/>
                      <a:pt x="30" y="62"/>
                      <a:pt x="30" y="62"/>
                    </a:cubicBezTo>
                    <a:cubicBezTo>
                      <a:pt x="30" y="62"/>
                      <a:pt x="30" y="62"/>
                      <a:pt x="30" y="62"/>
                    </a:cubicBezTo>
                    <a:cubicBezTo>
                      <a:pt x="30" y="62"/>
                      <a:pt x="30" y="62"/>
                      <a:pt x="30" y="62"/>
                    </a:cubicBezTo>
                    <a:cubicBezTo>
                      <a:pt x="30" y="62"/>
                      <a:pt x="30" y="62"/>
                      <a:pt x="30" y="62"/>
                    </a:cubicBezTo>
                    <a:cubicBezTo>
                      <a:pt x="30" y="62"/>
                      <a:pt x="30" y="62"/>
                      <a:pt x="30" y="62"/>
                    </a:cubicBezTo>
                    <a:cubicBezTo>
                      <a:pt x="30" y="62"/>
                      <a:pt x="30" y="62"/>
                      <a:pt x="30" y="62"/>
                    </a:cubicBezTo>
                    <a:cubicBezTo>
                      <a:pt x="30" y="62"/>
                      <a:pt x="30" y="61"/>
                      <a:pt x="30" y="61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61"/>
                      <a:pt x="30" y="61"/>
                      <a:pt x="29" y="61"/>
                    </a:cubicBezTo>
                    <a:cubicBezTo>
                      <a:pt x="29" y="61"/>
                      <a:pt x="29" y="61"/>
                      <a:pt x="29" y="61"/>
                    </a:cubicBezTo>
                    <a:cubicBezTo>
                      <a:pt x="29" y="61"/>
                      <a:pt x="29" y="61"/>
                      <a:pt x="29" y="61"/>
                    </a:cubicBezTo>
                    <a:cubicBezTo>
                      <a:pt x="29" y="61"/>
                      <a:pt x="29" y="61"/>
                      <a:pt x="29" y="61"/>
                    </a:cubicBezTo>
                    <a:cubicBezTo>
                      <a:pt x="29" y="61"/>
                      <a:pt x="29" y="60"/>
                      <a:pt x="29" y="60"/>
                    </a:cubicBezTo>
                    <a:cubicBezTo>
                      <a:pt x="29" y="60"/>
                      <a:pt x="29" y="60"/>
                      <a:pt x="29" y="60"/>
                    </a:cubicBezTo>
                    <a:cubicBezTo>
                      <a:pt x="29" y="60"/>
                      <a:pt x="29" y="60"/>
                      <a:pt x="29" y="60"/>
                    </a:cubicBezTo>
                    <a:cubicBezTo>
                      <a:pt x="29" y="60"/>
                      <a:pt x="29" y="60"/>
                      <a:pt x="29" y="60"/>
                    </a:cubicBezTo>
                    <a:cubicBezTo>
                      <a:pt x="29" y="60"/>
                      <a:pt x="29" y="60"/>
                      <a:pt x="29" y="60"/>
                    </a:cubicBezTo>
                    <a:cubicBezTo>
                      <a:pt x="29" y="60"/>
                      <a:pt x="29" y="60"/>
                      <a:pt x="29" y="60"/>
                    </a:cubicBezTo>
                    <a:cubicBezTo>
                      <a:pt x="29" y="60"/>
                      <a:pt x="29" y="60"/>
                      <a:pt x="29" y="60"/>
                    </a:cubicBezTo>
                    <a:cubicBezTo>
                      <a:pt x="29" y="60"/>
                      <a:pt x="29" y="60"/>
                      <a:pt x="29" y="60"/>
                    </a:cubicBezTo>
                    <a:cubicBezTo>
                      <a:pt x="29" y="60"/>
                      <a:pt x="29" y="60"/>
                      <a:pt x="29" y="60"/>
                    </a:cubicBezTo>
                    <a:cubicBezTo>
                      <a:pt x="29" y="60"/>
                      <a:pt x="29" y="60"/>
                      <a:pt x="29" y="60"/>
                    </a:cubicBezTo>
                    <a:cubicBezTo>
                      <a:pt x="29" y="60"/>
                      <a:pt x="29" y="60"/>
                      <a:pt x="29" y="60"/>
                    </a:cubicBezTo>
                    <a:cubicBezTo>
                      <a:pt x="29" y="60"/>
                      <a:pt x="29" y="60"/>
                      <a:pt x="29" y="60"/>
                    </a:cubicBezTo>
                    <a:cubicBezTo>
                      <a:pt x="29" y="60"/>
                      <a:pt x="29" y="60"/>
                      <a:pt x="29" y="60"/>
                    </a:cubicBezTo>
                    <a:cubicBezTo>
                      <a:pt x="29" y="60"/>
                      <a:pt x="29" y="60"/>
                      <a:pt x="29" y="60"/>
                    </a:cubicBezTo>
                    <a:cubicBezTo>
                      <a:pt x="29" y="60"/>
                      <a:pt x="29" y="60"/>
                      <a:pt x="29" y="60"/>
                    </a:cubicBezTo>
                    <a:cubicBezTo>
                      <a:pt x="29" y="60"/>
                      <a:pt x="29" y="60"/>
                      <a:pt x="29" y="60"/>
                    </a:cubicBezTo>
                    <a:cubicBezTo>
                      <a:pt x="29" y="60"/>
                      <a:pt x="29" y="60"/>
                      <a:pt x="29" y="60"/>
                    </a:cubicBezTo>
                    <a:cubicBezTo>
                      <a:pt x="29" y="60"/>
                      <a:pt x="28" y="60"/>
                      <a:pt x="28" y="60"/>
                    </a:cubicBezTo>
                    <a:cubicBezTo>
                      <a:pt x="28" y="60"/>
                      <a:pt x="28" y="60"/>
                      <a:pt x="28" y="60"/>
                    </a:cubicBezTo>
                    <a:cubicBezTo>
                      <a:pt x="28" y="60"/>
                      <a:pt x="28" y="60"/>
                      <a:pt x="28" y="60"/>
                    </a:cubicBezTo>
                    <a:cubicBezTo>
                      <a:pt x="28" y="59"/>
                      <a:pt x="28" y="59"/>
                      <a:pt x="28" y="59"/>
                    </a:cubicBezTo>
                    <a:cubicBezTo>
                      <a:pt x="28" y="60"/>
                      <a:pt x="28" y="60"/>
                      <a:pt x="28" y="60"/>
                    </a:cubicBezTo>
                    <a:cubicBezTo>
                      <a:pt x="28" y="59"/>
                      <a:pt x="28" y="59"/>
                      <a:pt x="28" y="59"/>
                    </a:cubicBezTo>
                    <a:cubicBezTo>
                      <a:pt x="28" y="59"/>
                      <a:pt x="28" y="59"/>
                      <a:pt x="28" y="59"/>
                    </a:cubicBezTo>
                    <a:cubicBezTo>
                      <a:pt x="28" y="59"/>
                      <a:pt x="28" y="59"/>
                      <a:pt x="28" y="59"/>
                    </a:cubicBezTo>
                    <a:cubicBezTo>
                      <a:pt x="27" y="59"/>
                      <a:pt x="27" y="59"/>
                      <a:pt x="27" y="59"/>
                    </a:cubicBezTo>
                    <a:cubicBezTo>
                      <a:pt x="27" y="59"/>
                      <a:pt x="27" y="59"/>
                      <a:pt x="27" y="59"/>
                    </a:cubicBezTo>
                    <a:cubicBezTo>
                      <a:pt x="27" y="59"/>
                      <a:pt x="27" y="59"/>
                      <a:pt x="27" y="59"/>
                    </a:cubicBezTo>
                    <a:cubicBezTo>
                      <a:pt x="27" y="59"/>
                      <a:pt x="27" y="59"/>
                      <a:pt x="27" y="59"/>
                    </a:cubicBezTo>
                    <a:cubicBezTo>
                      <a:pt x="27" y="59"/>
                      <a:pt x="27" y="59"/>
                      <a:pt x="27" y="59"/>
                    </a:cubicBezTo>
                    <a:cubicBezTo>
                      <a:pt x="27" y="59"/>
                      <a:pt x="27" y="59"/>
                      <a:pt x="27" y="59"/>
                    </a:cubicBezTo>
                    <a:cubicBezTo>
                      <a:pt x="27" y="59"/>
                      <a:pt x="27" y="59"/>
                      <a:pt x="27" y="59"/>
                    </a:cubicBezTo>
                    <a:cubicBezTo>
                      <a:pt x="27" y="59"/>
                      <a:pt x="27" y="59"/>
                      <a:pt x="27" y="59"/>
                    </a:cubicBezTo>
                    <a:cubicBezTo>
                      <a:pt x="27" y="59"/>
                      <a:pt x="27" y="59"/>
                      <a:pt x="27" y="59"/>
                    </a:cubicBezTo>
                    <a:cubicBezTo>
                      <a:pt x="27" y="59"/>
                      <a:pt x="27" y="59"/>
                      <a:pt x="27" y="59"/>
                    </a:cubicBezTo>
                    <a:cubicBezTo>
                      <a:pt x="27" y="59"/>
                      <a:pt x="26" y="59"/>
                      <a:pt x="26" y="59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6" y="58"/>
                      <a:pt x="25" y="58"/>
                      <a:pt x="25" y="58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5" y="58"/>
                      <a:pt x="25" y="58"/>
                      <a:pt x="25" y="57"/>
                    </a:cubicBezTo>
                    <a:cubicBezTo>
                      <a:pt x="25" y="57"/>
                      <a:pt x="25" y="57"/>
                      <a:pt x="25" y="57"/>
                    </a:cubicBezTo>
                    <a:cubicBezTo>
                      <a:pt x="25" y="57"/>
                      <a:pt x="25" y="57"/>
                      <a:pt x="25" y="57"/>
                    </a:cubicBezTo>
                    <a:cubicBezTo>
                      <a:pt x="25" y="57"/>
                      <a:pt x="24" y="57"/>
                      <a:pt x="24" y="57"/>
                    </a:cubicBezTo>
                    <a:cubicBezTo>
                      <a:pt x="24" y="57"/>
                      <a:pt x="24" y="57"/>
                      <a:pt x="24" y="57"/>
                    </a:cubicBezTo>
                    <a:cubicBezTo>
                      <a:pt x="24" y="57"/>
                      <a:pt x="24" y="57"/>
                      <a:pt x="24" y="57"/>
                    </a:cubicBezTo>
                    <a:cubicBezTo>
                      <a:pt x="24" y="57"/>
                      <a:pt x="24" y="57"/>
                      <a:pt x="24" y="57"/>
                    </a:cubicBezTo>
                    <a:cubicBezTo>
                      <a:pt x="24" y="57"/>
                      <a:pt x="24" y="57"/>
                      <a:pt x="24" y="57"/>
                    </a:cubicBezTo>
                    <a:cubicBezTo>
                      <a:pt x="24" y="57"/>
                      <a:pt x="24" y="57"/>
                      <a:pt x="24" y="57"/>
                    </a:cubicBezTo>
                    <a:cubicBezTo>
                      <a:pt x="24" y="57"/>
                      <a:pt x="24" y="57"/>
                      <a:pt x="23" y="57"/>
                    </a:cubicBezTo>
                    <a:cubicBezTo>
                      <a:pt x="23" y="57"/>
                      <a:pt x="23" y="57"/>
                      <a:pt x="23" y="57"/>
                    </a:cubicBezTo>
                    <a:cubicBezTo>
                      <a:pt x="23" y="58"/>
                      <a:pt x="23" y="58"/>
                      <a:pt x="23" y="58"/>
                    </a:cubicBezTo>
                    <a:cubicBezTo>
                      <a:pt x="23" y="58"/>
                      <a:pt x="23" y="58"/>
                      <a:pt x="23" y="58"/>
                    </a:cubicBezTo>
                    <a:cubicBezTo>
                      <a:pt x="23" y="58"/>
                      <a:pt x="22" y="58"/>
                      <a:pt x="22" y="57"/>
                    </a:cubicBezTo>
                    <a:cubicBezTo>
                      <a:pt x="22" y="57"/>
                      <a:pt x="22" y="57"/>
                      <a:pt x="22" y="57"/>
                    </a:cubicBezTo>
                    <a:cubicBezTo>
                      <a:pt x="22" y="57"/>
                      <a:pt x="22" y="57"/>
                      <a:pt x="22" y="57"/>
                    </a:cubicBezTo>
                    <a:cubicBezTo>
                      <a:pt x="22" y="57"/>
                      <a:pt x="22" y="58"/>
                      <a:pt x="22" y="57"/>
                    </a:cubicBezTo>
                    <a:cubicBezTo>
                      <a:pt x="22" y="57"/>
                      <a:pt x="22" y="57"/>
                      <a:pt x="22" y="57"/>
                    </a:cubicBezTo>
                    <a:cubicBezTo>
                      <a:pt x="22" y="57"/>
                      <a:pt x="22" y="57"/>
                      <a:pt x="22" y="57"/>
                    </a:cubicBezTo>
                    <a:cubicBezTo>
                      <a:pt x="22" y="57"/>
                      <a:pt x="22" y="57"/>
                      <a:pt x="22" y="57"/>
                    </a:cubicBezTo>
                    <a:cubicBezTo>
                      <a:pt x="22" y="57"/>
                      <a:pt x="22" y="57"/>
                      <a:pt x="22" y="57"/>
                    </a:cubicBezTo>
                    <a:cubicBezTo>
                      <a:pt x="21" y="57"/>
                      <a:pt x="21" y="57"/>
                      <a:pt x="21" y="57"/>
                    </a:cubicBezTo>
                    <a:cubicBezTo>
                      <a:pt x="21" y="57"/>
                      <a:pt x="21" y="57"/>
                      <a:pt x="21" y="57"/>
                    </a:cubicBezTo>
                    <a:cubicBezTo>
                      <a:pt x="21" y="57"/>
                      <a:pt x="21" y="57"/>
                      <a:pt x="21" y="57"/>
                    </a:cubicBezTo>
                    <a:cubicBezTo>
                      <a:pt x="21" y="57"/>
                      <a:pt x="21" y="57"/>
                      <a:pt x="21" y="57"/>
                    </a:cubicBezTo>
                    <a:cubicBezTo>
                      <a:pt x="21" y="57"/>
                      <a:pt x="21" y="57"/>
                      <a:pt x="21" y="57"/>
                    </a:cubicBezTo>
                    <a:cubicBezTo>
                      <a:pt x="21" y="57"/>
                      <a:pt x="21" y="57"/>
                      <a:pt x="21" y="57"/>
                    </a:cubicBezTo>
                    <a:cubicBezTo>
                      <a:pt x="21" y="57"/>
                      <a:pt x="21" y="57"/>
                      <a:pt x="21" y="57"/>
                    </a:cubicBezTo>
                    <a:cubicBezTo>
                      <a:pt x="21" y="57"/>
                      <a:pt x="21" y="57"/>
                      <a:pt x="21" y="57"/>
                    </a:cubicBezTo>
                    <a:cubicBezTo>
                      <a:pt x="21" y="57"/>
                      <a:pt x="21" y="57"/>
                      <a:pt x="21" y="57"/>
                    </a:cubicBezTo>
                    <a:cubicBezTo>
                      <a:pt x="21" y="57"/>
                      <a:pt x="21" y="57"/>
                      <a:pt x="21" y="57"/>
                    </a:cubicBezTo>
                    <a:cubicBezTo>
                      <a:pt x="21" y="57"/>
                      <a:pt x="20" y="57"/>
                      <a:pt x="20" y="57"/>
                    </a:cubicBezTo>
                    <a:cubicBezTo>
                      <a:pt x="20" y="57"/>
                      <a:pt x="20" y="57"/>
                      <a:pt x="20" y="57"/>
                    </a:cubicBezTo>
                    <a:cubicBezTo>
                      <a:pt x="20" y="57"/>
                      <a:pt x="20" y="57"/>
                      <a:pt x="20" y="56"/>
                    </a:cubicBezTo>
                    <a:cubicBezTo>
                      <a:pt x="20" y="56"/>
                      <a:pt x="20" y="56"/>
                      <a:pt x="20" y="56"/>
                    </a:cubicBezTo>
                    <a:cubicBezTo>
                      <a:pt x="20" y="56"/>
                      <a:pt x="20" y="56"/>
                      <a:pt x="20" y="56"/>
                    </a:cubicBezTo>
                    <a:cubicBezTo>
                      <a:pt x="20" y="56"/>
                      <a:pt x="20" y="56"/>
                      <a:pt x="20" y="56"/>
                    </a:cubicBezTo>
                    <a:cubicBezTo>
                      <a:pt x="20" y="56"/>
                      <a:pt x="20" y="56"/>
                      <a:pt x="20" y="56"/>
                    </a:cubicBezTo>
                    <a:cubicBezTo>
                      <a:pt x="20" y="56"/>
                      <a:pt x="20" y="56"/>
                      <a:pt x="20" y="56"/>
                    </a:cubicBezTo>
                    <a:cubicBezTo>
                      <a:pt x="20" y="56"/>
                      <a:pt x="20" y="56"/>
                      <a:pt x="19" y="56"/>
                    </a:cubicBezTo>
                    <a:cubicBezTo>
                      <a:pt x="19" y="56"/>
                      <a:pt x="19" y="56"/>
                      <a:pt x="19" y="56"/>
                    </a:cubicBezTo>
                    <a:cubicBezTo>
                      <a:pt x="19" y="56"/>
                      <a:pt x="19" y="56"/>
                      <a:pt x="19" y="56"/>
                    </a:cubicBezTo>
                    <a:cubicBezTo>
                      <a:pt x="19" y="56"/>
                      <a:pt x="19" y="56"/>
                      <a:pt x="19" y="56"/>
                    </a:cubicBezTo>
                    <a:cubicBezTo>
                      <a:pt x="19" y="56"/>
                      <a:pt x="19" y="56"/>
                      <a:pt x="19" y="56"/>
                    </a:cubicBezTo>
                    <a:cubicBezTo>
                      <a:pt x="19" y="56"/>
                      <a:pt x="19" y="56"/>
                      <a:pt x="19" y="56"/>
                    </a:cubicBezTo>
                    <a:cubicBezTo>
                      <a:pt x="19" y="56"/>
                      <a:pt x="18" y="56"/>
                      <a:pt x="18" y="56"/>
                    </a:cubicBezTo>
                    <a:cubicBezTo>
                      <a:pt x="18" y="56"/>
                      <a:pt x="18" y="55"/>
                      <a:pt x="18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8" y="55"/>
                      <a:pt x="18" y="55"/>
                      <a:pt x="17" y="55"/>
                    </a:cubicBezTo>
                    <a:cubicBezTo>
                      <a:pt x="17" y="55"/>
                      <a:pt x="17" y="55"/>
                      <a:pt x="17" y="55"/>
                    </a:cubicBezTo>
                    <a:cubicBezTo>
                      <a:pt x="17" y="55"/>
                      <a:pt x="17" y="55"/>
                      <a:pt x="17" y="55"/>
                    </a:cubicBezTo>
                    <a:cubicBezTo>
                      <a:pt x="17" y="55"/>
                      <a:pt x="17" y="54"/>
                      <a:pt x="17" y="54"/>
                    </a:cubicBezTo>
                    <a:cubicBezTo>
                      <a:pt x="17" y="54"/>
                      <a:pt x="17" y="54"/>
                      <a:pt x="17" y="54"/>
                    </a:cubicBezTo>
                    <a:cubicBezTo>
                      <a:pt x="17" y="54"/>
                      <a:pt x="17" y="54"/>
                      <a:pt x="17" y="54"/>
                    </a:cubicBezTo>
                    <a:cubicBezTo>
                      <a:pt x="17" y="54"/>
                      <a:pt x="17" y="54"/>
                      <a:pt x="17" y="54"/>
                    </a:cubicBezTo>
                    <a:cubicBezTo>
                      <a:pt x="17" y="54"/>
                      <a:pt x="17" y="54"/>
                      <a:pt x="17" y="54"/>
                    </a:cubicBezTo>
                    <a:cubicBezTo>
                      <a:pt x="17" y="54"/>
                      <a:pt x="17" y="54"/>
                      <a:pt x="17" y="53"/>
                    </a:cubicBezTo>
                    <a:cubicBezTo>
                      <a:pt x="17" y="53"/>
                      <a:pt x="17" y="53"/>
                      <a:pt x="17" y="53"/>
                    </a:cubicBezTo>
                    <a:cubicBezTo>
                      <a:pt x="17" y="53"/>
                      <a:pt x="17" y="53"/>
                      <a:pt x="17" y="53"/>
                    </a:cubicBezTo>
                    <a:cubicBezTo>
                      <a:pt x="17" y="53"/>
                      <a:pt x="17" y="53"/>
                      <a:pt x="17" y="53"/>
                    </a:cubicBezTo>
                    <a:cubicBezTo>
                      <a:pt x="17" y="53"/>
                      <a:pt x="17" y="53"/>
                      <a:pt x="17" y="53"/>
                    </a:cubicBezTo>
                    <a:cubicBezTo>
                      <a:pt x="16" y="53"/>
                      <a:pt x="16" y="53"/>
                      <a:pt x="16" y="53"/>
                    </a:cubicBezTo>
                    <a:cubicBezTo>
                      <a:pt x="16" y="53"/>
                      <a:pt x="16" y="53"/>
                      <a:pt x="16" y="53"/>
                    </a:cubicBezTo>
                    <a:cubicBezTo>
                      <a:pt x="16" y="53"/>
                      <a:pt x="16" y="53"/>
                      <a:pt x="16" y="53"/>
                    </a:cubicBezTo>
                    <a:cubicBezTo>
                      <a:pt x="16" y="53"/>
                      <a:pt x="16" y="52"/>
                      <a:pt x="16" y="52"/>
                    </a:cubicBezTo>
                    <a:cubicBezTo>
                      <a:pt x="16" y="52"/>
                      <a:pt x="16" y="52"/>
                      <a:pt x="16" y="52"/>
                    </a:cubicBezTo>
                    <a:cubicBezTo>
                      <a:pt x="16" y="52"/>
                      <a:pt x="16" y="52"/>
                      <a:pt x="16" y="51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5" y="50"/>
                      <a:pt x="15" y="50"/>
                      <a:pt x="15" y="50"/>
                    </a:cubicBezTo>
                    <a:cubicBezTo>
                      <a:pt x="15" y="50"/>
                      <a:pt x="15" y="50"/>
                      <a:pt x="15" y="50"/>
                    </a:cubicBezTo>
                    <a:cubicBezTo>
                      <a:pt x="15" y="50"/>
                      <a:pt x="15" y="50"/>
                      <a:pt x="15" y="50"/>
                    </a:cubicBezTo>
                    <a:cubicBezTo>
                      <a:pt x="15" y="50"/>
                      <a:pt x="15" y="50"/>
                      <a:pt x="15" y="50"/>
                    </a:cubicBezTo>
                    <a:cubicBezTo>
                      <a:pt x="15" y="50"/>
                      <a:pt x="15" y="50"/>
                      <a:pt x="15" y="50"/>
                    </a:cubicBezTo>
                    <a:cubicBezTo>
                      <a:pt x="15" y="50"/>
                      <a:pt x="15" y="50"/>
                      <a:pt x="15" y="50"/>
                    </a:cubicBezTo>
                    <a:cubicBezTo>
                      <a:pt x="15" y="50"/>
                      <a:pt x="15" y="50"/>
                      <a:pt x="15" y="50"/>
                    </a:cubicBezTo>
                    <a:cubicBezTo>
                      <a:pt x="15" y="50"/>
                      <a:pt x="15" y="50"/>
                      <a:pt x="15" y="50"/>
                    </a:cubicBezTo>
                    <a:cubicBezTo>
                      <a:pt x="15" y="50"/>
                      <a:pt x="15" y="50"/>
                      <a:pt x="15" y="50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4" y="49"/>
                      <a:pt x="15" y="49"/>
                      <a:pt x="14" y="48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4" y="47"/>
                      <a:pt x="14" y="47"/>
                      <a:pt x="14" y="46"/>
                    </a:cubicBezTo>
                    <a:cubicBezTo>
                      <a:pt x="14" y="46"/>
                      <a:pt x="14" y="46"/>
                      <a:pt x="14" y="46"/>
                    </a:cubicBezTo>
                    <a:cubicBezTo>
                      <a:pt x="14" y="46"/>
                      <a:pt x="14" y="46"/>
                      <a:pt x="14" y="46"/>
                    </a:cubicBezTo>
                    <a:cubicBezTo>
                      <a:pt x="13" y="46"/>
                      <a:pt x="13" y="47"/>
                      <a:pt x="13" y="47"/>
                    </a:cubicBezTo>
                    <a:cubicBezTo>
                      <a:pt x="14" y="47"/>
                      <a:pt x="14" y="47"/>
                      <a:pt x="14" y="47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4" y="48"/>
                      <a:pt x="14" y="49"/>
                      <a:pt x="14" y="49"/>
                    </a:cubicBezTo>
                    <a:cubicBezTo>
                      <a:pt x="14" y="49"/>
                      <a:pt x="14" y="49"/>
                      <a:pt x="14" y="49"/>
                    </a:cubicBezTo>
                    <a:cubicBezTo>
                      <a:pt x="14" y="49"/>
                      <a:pt x="14" y="49"/>
                      <a:pt x="14" y="49"/>
                    </a:cubicBezTo>
                    <a:cubicBezTo>
                      <a:pt x="14" y="49"/>
                      <a:pt x="14" y="49"/>
                      <a:pt x="14" y="49"/>
                    </a:cubicBezTo>
                    <a:cubicBezTo>
                      <a:pt x="14" y="49"/>
                      <a:pt x="14" y="50"/>
                      <a:pt x="14" y="50"/>
                    </a:cubicBezTo>
                    <a:cubicBezTo>
                      <a:pt x="14" y="50"/>
                      <a:pt x="14" y="50"/>
                      <a:pt x="14" y="50"/>
                    </a:cubicBezTo>
                    <a:cubicBezTo>
                      <a:pt x="14" y="50"/>
                      <a:pt x="14" y="51"/>
                      <a:pt x="14" y="51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5" y="52"/>
                      <a:pt x="15" y="52"/>
                      <a:pt x="15" y="53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3"/>
                      <a:pt x="14" y="52"/>
                      <a:pt x="14" y="52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3" y="52"/>
                      <a:pt x="13" y="51"/>
                      <a:pt x="13" y="51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0"/>
                      <a:pt x="12" y="50"/>
                      <a:pt x="12" y="49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8"/>
                      <a:pt x="13" y="47"/>
                    </a:cubicBezTo>
                    <a:cubicBezTo>
                      <a:pt x="13" y="47"/>
                      <a:pt x="13" y="47"/>
                      <a:pt x="13" y="47"/>
                    </a:cubicBezTo>
                    <a:cubicBezTo>
                      <a:pt x="13" y="47"/>
                      <a:pt x="12" y="47"/>
                      <a:pt x="12" y="47"/>
                    </a:cubicBezTo>
                    <a:cubicBezTo>
                      <a:pt x="12" y="46"/>
                      <a:pt x="12" y="46"/>
                      <a:pt x="12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5"/>
                      <a:pt x="12" y="45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1" y="43"/>
                      <a:pt x="11" y="44"/>
                      <a:pt x="11" y="43"/>
                    </a:cubicBezTo>
                    <a:cubicBezTo>
                      <a:pt x="11" y="43"/>
                      <a:pt x="11" y="43"/>
                      <a:pt x="11" y="43"/>
                    </a:cubicBezTo>
                    <a:cubicBezTo>
                      <a:pt x="11" y="43"/>
                      <a:pt x="11" y="43"/>
                      <a:pt x="11" y="43"/>
                    </a:cubicBezTo>
                    <a:cubicBezTo>
                      <a:pt x="11" y="43"/>
                      <a:pt x="11" y="43"/>
                      <a:pt x="11" y="43"/>
                    </a:cubicBezTo>
                    <a:cubicBezTo>
                      <a:pt x="11" y="43"/>
                      <a:pt x="11" y="43"/>
                      <a:pt x="11" y="43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2" y="39"/>
                      <a:pt x="12" y="39"/>
                      <a:pt x="12" y="39"/>
                    </a:cubicBezTo>
                    <a:cubicBezTo>
                      <a:pt x="12" y="39"/>
                      <a:pt x="11" y="39"/>
                      <a:pt x="11" y="39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12" y="38"/>
                      <a:pt x="12" y="38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3" y="37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3" y="37"/>
                      <a:pt x="13" y="37"/>
                      <a:pt x="1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13" y="36"/>
                      <a:pt x="14" y="36"/>
                    </a:cubicBezTo>
                    <a:cubicBezTo>
                      <a:pt x="14" y="36"/>
                      <a:pt x="14" y="36"/>
                      <a:pt x="14" y="36"/>
                    </a:cubicBezTo>
                    <a:cubicBezTo>
                      <a:pt x="14" y="36"/>
                      <a:pt x="14" y="35"/>
                      <a:pt x="14" y="35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14" y="35"/>
                      <a:pt x="14" y="34"/>
                      <a:pt x="14" y="34"/>
                    </a:cubicBezTo>
                    <a:cubicBezTo>
                      <a:pt x="14" y="34"/>
                      <a:pt x="14" y="34"/>
                      <a:pt x="14" y="34"/>
                    </a:cubicBezTo>
                    <a:cubicBezTo>
                      <a:pt x="14" y="34"/>
                      <a:pt x="14" y="34"/>
                      <a:pt x="14" y="34"/>
                    </a:cubicBezTo>
                    <a:cubicBezTo>
                      <a:pt x="14" y="34"/>
                      <a:pt x="14" y="34"/>
                      <a:pt x="14" y="34"/>
                    </a:cubicBezTo>
                    <a:cubicBezTo>
                      <a:pt x="14" y="34"/>
                      <a:pt x="14" y="34"/>
                      <a:pt x="15" y="34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5" y="32"/>
                      <a:pt x="15" y="32"/>
                      <a:pt x="14" y="32"/>
                    </a:cubicBezTo>
                    <a:cubicBezTo>
                      <a:pt x="14" y="32"/>
                      <a:pt x="14" y="31"/>
                      <a:pt x="14" y="31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4" y="31"/>
                      <a:pt x="15" y="31"/>
                      <a:pt x="15" y="31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5" y="31"/>
                      <a:pt x="15" y="31"/>
                      <a:pt x="15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5" y="30"/>
                      <a:pt x="15" y="29"/>
                      <a:pt x="15" y="29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5" y="29"/>
                      <a:pt x="15" y="28"/>
                      <a:pt x="16" y="28"/>
                    </a:cubicBezTo>
                    <a:cubicBezTo>
                      <a:pt x="16" y="28"/>
                      <a:pt x="15" y="28"/>
                      <a:pt x="15" y="28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5" y="28"/>
                      <a:pt x="15" y="28"/>
                      <a:pt x="14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28"/>
                      <a:pt x="14" y="28"/>
                      <a:pt x="15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5" y="27"/>
                      <a:pt x="14" y="27"/>
                      <a:pt x="14" y="27"/>
                    </a:cubicBezTo>
                    <a:cubicBezTo>
                      <a:pt x="14" y="27"/>
                      <a:pt x="14" y="27"/>
                      <a:pt x="14" y="27"/>
                    </a:cubicBezTo>
                    <a:cubicBezTo>
                      <a:pt x="14" y="27"/>
                      <a:pt x="14" y="27"/>
                      <a:pt x="14" y="27"/>
                    </a:cubicBezTo>
                    <a:cubicBezTo>
                      <a:pt x="15" y="26"/>
                      <a:pt x="14" y="26"/>
                      <a:pt x="14" y="26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4" y="26"/>
                      <a:pt x="14" y="26"/>
                      <a:pt x="15" y="26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26"/>
                      <a:pt x="15" y="25"/>
                      <a:pt x="15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4" y="24"/>
                      <a:pt x="14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2" y="24"/>
                      <a:pt x="12" y="23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1" y="23"/>
                      <a:pt x="11" y="23"/>
                      <a:pt x="10" y="24"/>
                    </a:cubicBezTo>
                    <a:cubicBezTo>
                      <a:pt x="11" y="24"/>
                      <a:pt x="11" y="23"/>
                      <a:pt x="11" y="23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1" y="23"/>
                      <a:pt x="11" y="23"/>
                      <a:pt x="11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1" y="24"/>
                      <a:pt x="11" y="24"/>
                      <a:pt x="10" y="24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0" y="24"/>
                      <a:pt x="10" y="24"/>
                      <a:pt x="9" y="24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7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7" y="24"/>
                      <a:pt x="7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4"/>
                      <a:pt x="7" y="25"/>
                      <a:pt x="7" y="25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7" y="25"/>
                      <a:pt x="6" y="25"/>
                      <a:pt x="6" y="25"/>
                    </a:cubicBezTo>
                    <a:cubicBezTo>
                      <a:pt x="6" y="25"/>
                      <a:pt x="6" y="26"/>
                      <a:pt x="5" y="26"/>
                    </a:cubicBezTo>
                    <a:cubicBezTo>
                      <a:pt x="5" y="26"/>
                      <a:pt x="5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6"/>
                      <a:pt x="5" y="26"/>
                      <a:pt x="4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2" y="27"/>
                      <a:pt x="2" y="27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26"/>
                      <a:pt x="2" y="26"/>
                      <a:pt x="2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4" y="26"/>
                      <a:pt x="4" y="26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5"/>
                      <a:pt x="5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5"/>
                      <a:pt x="4" y="25"/>
                      <a:pt x="4" y="24"/>
                    </a:cubicBezTo>
                    <a:cubicBezTo>
                      <a:pt x="4" y="24"/>
                      <a:pt x="3" y="25"/>
                      <a:pt x="3" y="25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3" y="24"/>
                      <a:pt x="2" y="23"/>
                    </a:cubicBezTo>
                    <a:cubicBezTo>
                      <a:pt x="2" y="23"/>
                      <a:pt x="2" y="23"/>
                      <a:pt x="3" y="23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3" y="22"/>
                      <a:pt x="2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1"/>
                      <a:pt x="3" y="21"/>
                      <a:pt x="4" y="21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4" y="21"/>
                      <a:pt x="4" y="21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0"/>
                      <a:pt x="7" y="20"/>
                      <a:pt x="7" y="20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7" y="20"/>
                      <a:pt x="7" y="20"/>
                      <a:pt x="6" y="20"/>
                    </a:cubicBezTo>
                    <a:cubicBezTo>
                      <a:pt x="6" y="20"/>
                      <a:pt x="6" y="20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20"/>
                      <a:pt x="4" y="20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5" y="19"/>
                      <a:pt x="5" y="19"/>
                    </a:cubicBezTo>
                    <a:cubicBezTo>
                      <a:pt x="4" y="18"/>
                      <a:pt x="4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7" y="18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18"/>
                      <a:pt x="8" y="18"/>
                      <a:pt x="8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18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5"/>
                      <a:pt x="9" y="15"/>
                      <a:pt x="9" y="15"/>
                    </a:cubicBezTo>
                    <a:cubicBezTo>
                      <a:pt x="9" y="15"/>
                      <a:pt x="10" y="15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5"/>
                      <a:pt x="11" y="15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4"/>
                      <a:pt x="12" y="14"/>
                      <a:pt x="13" y="14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3" y="14"/>
                      <a:pt x="13" y="14"/>
                      <a:pt x="14" y="14"/>
                    </a:cubicBezTo>
                    <a:cubicBezTo>
                      <a:pt x="14" y="14"/>
                      <a:pt x="14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3"/>
                      <a:pt x="15" y="14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6" y="13"/>
                    </a:cubicBezTo>
                    <a:cubicBezTo>
                      <a:pt x="16" y="14"/>
                      <a:pt x="16" y="14"/>
                      <a:pt x="17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7" y="14"/>
                      <a:pt x="18" y="14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5"/>
                      <a:pt x="18" y="15"/>
                      <a:pt x="19" y="15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1" y="15"/>
                      <a:pt x="21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3" y="16"/>
                      <a:pt x="23" y="16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3" y="16"/>
                      <a:pt x="23" y="16"/>
                      <a:pt x="24" y="16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24" y="16"/>
                      <a:pt x="25" y="16"/>
                      <a:pt x="25" y="16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6"/>
                      <a:pt x="26" y="16"/>
                      <a:pt x="26" y="16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6"/>
                      <a:pt x="26" y="15"/>
                      <a:pt x="26" y="15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6"/>
                      <a:pt x="27" y="16"/>
                      <a:pt x="27" y="16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8" y="16"/>
                      <a:pt x="28" y="16"/>
                      <a:pt x="28" y="16"/>
                    </a:cubicBezTo>
                    <a:cubicBezTo>
                      <a:pt x="28" y="16"/>
                      <a:pt x="28" y="16"/>
                      <a:pt x="28" y="16"/>
                    </a:cubicBezTo>
                    <a:cubicBezTo>
                      <a:pt x="28" y="16"/>
                      <a:pt x="28" y="16"/>
                      <a:pt x="28" y="16"/>
                    </a:cubicBezTo>
                    <a:cubicBezTo>
                      <a:pt x="28" y="17"/>
                      <a:pt x="29" y="17"/>
                      <a:pt x="29" y="17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7"/>
                      <a:pt x="30" y="17"/>
                      <a:pt x="30" y="17"/>
                    </a:cubicBezTo>
                    <a:cubicBezTo>
                      <a:pt x="30" y="17"/>
                      <a:pt x="31" y="17"/>
                      <a:pt x="31" y="18"/>
                    </a:cubicBezTo>
                    <a:cubicBezTo>
                      <a:pt x="31" y="18"/>
                      <a:pt x="30" y="18"/>
                      <a:pt x="30" y="18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32" y="18"/>
                      <a:pt x="32" y="18"/>
                      <a:pt x="33" y="19"/>
                    </a:cubicBezTo>
                    <a:cubicBezTo>
                      <a:pt x="33" y="18"/>
                      <a:pt x="32" y="18"/>
                      <a:pt x="33" y="18"/>
                    </a:cubicBezTo>
                    <a:cubicBezTo>
                      <a:pt x="33" y="18"/>
                      <a:pt x="32" y="18"/>
                      <a:pt x="32" y="18"/>
                    </a:cubicBezTo>
                    <a:cubicBezTo>
                      <a:pt x="32" y="18"/>
                      <a:pt x="32" y="18"/>
                      <a:pt x="32" y="18"/>
                    </a:cubicBezTo>
                    <a:cubicBezTo>
                      <a:pt x="32" y="18"/>
                      <a:pt x="31" y="18"/>
                      <a:pt x="31" y="18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31" y="17"/>
                      <a:pt x="30" y="17"/>
                      <a:pt x="30" y="17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30" y="16"/>
                      <a:pt x="30" y="16"/>
                      <a:pt x="30" y="16"/>
                    </a:cubicBezTo>
                    <a:cubicBezTo>
                      <a:pt x="30" y="16"/>
                      <a:pt x="31" y="16"/>
                      <a:pt x="31" y="16"/>
                    </a:cubicBezTo>
                    <a:cubicBezTo>
                      <a:pt x="31" y="16"/>
                      <a:pt x="31" y="16"/>
                      <a:pt x="31" y="16"/>
                    </a:cubicBezTo>
                    <a:cubicBezTo>
                      <a:pt x="31" y="16"/>
                      <a:pt x="30" y="16"/>
                      <a:pt x="30" y="16"/>
                    </a:cubicBezTo>
                    <a:cubicBezTo>
                      <a:pt x="30" y="16"/>
                      <a:pt x="30" y="16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5"/>
                      <a:pt x="28" y="15"/>
                      <a:pt x="28" y="15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29" y="14"/>
                      <a:pt x="29" y="13"/>
                      <a:pt x="29" y="13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30" y="12"/>
                      <a:pt x="30" y="12"/>
                      <a:pt x="31" y="13"/>
                    </a:cubicBezTo>
                    <a:cubicBezTo>
                      <a:pt x="31" y="13"/>
                      <a:pt x="32" y="13"/>
                      <a:pt x="32" y="13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2" y="13"/>
                      <a:pt x="32" y="13"/>
                      <a:pt x="33" y="13"/>
                    </a:cubicBezTo>
                    <a:cubicBezTo>
                      <a:pt x="33" y="13"/>
                      <a:pt x="33" y="13"/>
                      <a:pt x="33" y="13"/>
                    </a:cubicBezTo>
                    <a:cubicBezTo>
                      <a:pt x="33" y="13"/>
                      <a:pt x="33" y="13"/>
                      <a:pt x="33" y="13"/>
                    </a:cubicBezTo>
                    <a:cubicBezTo>
                      <a:pt x="33" y="13"/>
                      <a:pt x="33" y="13"/>
                      <a:pt x="33" y="13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4" y="14"/>
                      <a:pt x="34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5" y="14"/>
                      <a:pt x="35" y="15"/>
                      <a:pt x="35" y="15"/>
                    </a:cubicBezTo>
                    <a:cubicBezTo>
                      <a:pt x="35" y="15"/>
                      <a:pt x="35" y="14"/>
                      <a:pt x="35" y="14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35" y="14"/>
                      <a:pt x="36" y="14"/>
                      <a:pt x="36" y="14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6" y="14"/>
                      <a:pt x="36" y="14"/>
                      <a:pt x="37" y="14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6" y="14"/>
                      <a:pt x="36" y="15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5"/>
                      <a:pt x="36" y="16"/>
                      <a:pt x="36" y="16"/>
                    </a:cubicBezTo>
                    <a:cubicBezTo>
                      <a:pt x="36" y="16"/>
                      <a:pt x="36" y="16"/>
                      <a:pt x="36" y="16"/>
                    </a:cubicBezTo>
                    <a:cubicBezTo>
                      <a:pt x="36" y="16"/>
                      <a:pt x="36" y="16"/>
                      <a:pt x="36" y="16"/>
                    </a:cubicBezTo>
                    <a:cubicBezTo>
                      <a:pt x="36" y="16"/>
                      <a:pt x="36" y="16"/>
                      <a:pt x="36" y="16"/>
                    </a:cubicBezTo>
                    <a:cubicBezTo>
                      <a:pt x="36" y="16"/>
                      <a:pt x="36" y="16"/>
                      <a:pt x="36" y="16"/>
                    </a:cubicBezTo>
                    <a:cubicBezTo>
                      <a:pt x="36" y="17"/>
                      <a:pt x="36" y="17"/>
                      <a:pt x="36" y="17"/>
                    </a:cubicBezTo>
                    <a:cubicBezTo>
                      <a:pt x="37" y="17"/>
                      <a:pt x="37" y="17"/>
                      <a:pt x="37" y="17"/>
                    </a:cubicBezTo>
                    <a:cubicBezTo>
                      <a:pt x="37" y="17"/>
                      <a:pt x="37" y="17"/>
                      <a:pt x="37" y="17"/>
                    </a:cubicBezTo>
                    <a:cubicBezTo>
                      <a:pt x="36" y="17"/>
                      <a:pt x="36" y="18"/>
                      <a:pt x="36" y="18"/>
                    </a:cubicBezTo>
                    <a:cubicBezTo>
                      <a:pt x="35" y="18"/>
                      <a:pt x="35" y="18"/>
                      <a:pt x="34" y="18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4" y="18"/>
                      <a:pt x="35" y="19"/>
                      <a:pt x="35" y="19"/>
                    </a:cubicBezTo>
                    <a:cubicBezTo>
                      <a:pt x="36" y="19"/>
                      <a:pt x="36" y="19"/>
                      <a:pt x="36" y="19"/>
                    </a:cubicBezTo>
                    <a:cubicBezTo>
                      <a:pt x="36" y="19"/>
                      <a:pt x="36" y="19"/>
                      <a:pt x="37" y="19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7" y="18"/>
                      <a:pt x="37" y="19"/>
                      <a:pt x="37" y="18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7" y="18"/>
                      <a:pt x="37" y="18"/>
                      <a:pt x="37" y="17"/>
                    </a:cubicBezTo>
                    <a:cubicBezTo>
                      <a:pt x="37" y="17"/>
                      <a:pt x="37" y="17"/>
                      <a:pt x="37" y="17"/>
                    </a:cubicBezTo>
                    <a:cubicBezTo>
                      <a:pt x="38" y="17"/>
                      <a:pt x="38" y="17"/>
                      <a:pt x="38" y="17"/>
                    </a:cubicBezTo>
                    <a:cubicBezTo>
                      <a:pt x="38" y="17"/>
                      <a:pt x="38" y="18"/>
                      <a:pt x="38" y="18"/>
                    </a:cubicBezTo>
                    <a:cubicBezTo>
                      <a:pt x="38" y="18"/>
                      <a:pt x="38" y="18"/>
                      <a:pt x="38" y="17"/>
                    </a:cubicBezTo>
                    <a:cubicBezTo>
                      <a:pt x="38" y="17"/>
                      <a:pt x="38" y="17"/>
                      <a:pt x="38" y="17"/>
                    </a:cubicBezTo>
                    <a:cubicBezTo>
                      <a:pt x="38" y="17"/>
                      <a:pt x="39" y="17"/>
                      <a:pt x="39" y="16"/>
                    </a:cubicBezTo>
                    <a:cubicBezTo>
                      <a:pt x="39" y="16"/>
                      <a:pt x="39" y="16"/>
                      <a:pt x="39" y="16"/>
                    </a:cubicBezTo>
                    <a:cubicBezTo>
                      <a:pt x="39" y="16"/>
                      <a:pt x="39" y="16"/>
                      <a:pt x="39" y="16"/>
                    </a:cubicBezTo>
                    <a:cubicBezTo>
                      <a:pt x="39" y="16"/>
                      <a:pt x="39" y="16"/>
                      <a:pt x="39" y="16"/>
                    </a:cubicBezTo>
                    <a:cubicBezTo>
                      <a:pt x="39" y="16"/>
                      <a:pt x="40" y="15"/>
                      <a:pt x="40" y="15"/>
                    </a:cubicBezTo>
                    <a:cubicBezTo>
                      <a:pt x="40" y="15"/>
                      <a:pt x="40" y="14"/>
                      <a:pt x="40" y="14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40" y="14"/>
                      <a:pt x="41" y="14"/>
                      <a:pt x="42" y="14"/>
                    </a:cubicBezTo>
                    <a:cubicBezTo>
                      <a:pt x="42" y="14"/>
                      <a:pt x="42" y="14"/>
                      <a:pt x="42" y="14"/>
                    </a:cubicBezTo>
                    <a:cubicBezTo>
                      <a:pt x="42" y="15"/>
                      <a:pt x="41" y="15"/>
                      <a:pt x="41" y="15"/>
                    </a:cubicBezTo>
                    <a:cubicBezTo>
                      <a:pt x="40" y="15"/>
                      <a:pt x="40" y="16"/>
                      <a:pt x="40" y="16"/>
                    </a:cubicBezTo>
                    <a:cubicBezTo>
                      <a:pt x="40" y="17"/>
                      <a:pt x="40" y="17"/>
                      <a:pt x="40" y="18"/>
                    </a:cubicBezTo>
                    <a:cubicBezTo>
                      <a:pt x="41" y="18"/>
                      <a:pt x="41" y="18"/>
                      <a:pt x="40" y="18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41" y="18"/>
                      <a:pt x="41" y="19"/>
                      <a:pt x="41" y="19"/>
                    </a:cubicBezTo>
                    <a:cubicBezTo>
                      <a:pt x="41" y="19"/>
                      <a:pt x="41" y="19"/>
                      <a:pt x="41" y="20"/>
                    </a:cubicBezTo>
                    <a:cubicBezTo>
                      <a:pt x="41" y="20"/>
                      <a:pt x="41" y="20"/>
                      <a:pt x="41" y="20"/>
                    </a:cubicBezTo>
                    <a:cubicBezTo>
                      <a:pt x="41" y="20"/>
                      <a:pt x="41" y="20"/>
                      <a:pt x="41" y="20"/>
                    </a:cubicBezTo>
                    <a:cubicBezTo>
                      <a:pt x="42" y="19"/>
                      <a:pt x="41" y="19"/>
                      <a:pt x="42" y="19"/>
                    </a:cubicBezTo>
                    <a:cubicBezTo>
                      <a:pt x="42" y="19"/>
                      <a:pt x="42" y="19"/>
                      <a:pt x="42" y="19"/>
                    </a:cubicBezTo>
                    <a:cubicBezTo>
                      <a:pt x="42" y="19"/>
                      <a:pt x="42" y="19"/>
                      <a:pt x="43" y="19"/>
                    </a:cubicBezTo>
                    <a:cubicBezTo>
                      <a:pt x="43" y="18"/>
                      <a:pt x="42" y="18"/>
                      <a:pt x="43" y="18"/>
                    </a:cubicBezTo>
                    <a:cubicBezTo>
                      <a:pt x="43" y="18"/>
                      <a:pt x="43" y="18"/>
                      <a:pt x="43" y="18"/>
                    </a:cubicBezTo>
                    <a:cubicBezTo>
                      <a:pt x="42" y="18"/>
                      <a:pt x="42" y="17"/>
                      <a:pt x="42" y="17"/>
                    </a:cubicBezTo>
                    <a:cubicBezTo>
                      <a:pt x="42" y="17"/>
                      <a:pt x="41" y="17"/>
                      <a:pt x="41" y="17"/>
                    </a:cubicBezTo>
                    <a:cubicBezTo>
                      <a:pt x="41" y="17"/>
                      <a:pt x="41" y="16"/>
                      <a:pt x="41" y="16"/>
                    </a:cubicBezTo>
                    <a:cubicBezTo>
                      <a:pt x="42" y="15"/>
                      <a:pt x="43" y="14"/>
                      <a:pt x="44" y="14"/>
                    </a:cubicBezTo>
                    <a:cubicBezTo>
                      <a:pt x="44" y="14"/>
                      <a:pt x="44" y="14"/>
                      <a:pt x="44" y="15"/>
                    </a:cubicBezTo>
                    <a:cubicBezTo>
                      <a:pt x="44" y="15"/>
                      <a:pt x="44" y="15"/>
                      <a:pt x="44" y="15"/>
                    </a:cubicBezTo>
                    <a:cubicBezTo>
                      <a:pt x="44" y="15"/>
                      <a:pt x="44" y="15"/>
                      <a:pt x="44" y="15"/>
                    </a:cubicBezTo>
                    <a:cubicBezTo>
                      <a:pt x="44" y="15"/>
                      <a:pt x="45" y="15"/>
                      <a:pt x="45" y="15"/>
                    </a:cubicBezTo>
                    <a:cubicBezTo>
                      <a:pt x="45" y="15"/>
                      <a:pt x="45" y="14"/>
                      <a:pt x="45" y="15"/>
                    </a:cubicBezTo>
                    <a:cubicBezTo>
                      <a:pt x="45" y="15"/>
                      <a:pt x="46" y="15"/>
                      <a:pt x="46" y="15"/>
                    </a:cubicBezTo>
                    <a:cubicBezTo>
                      <a:pt x="46" y="15"/>
                      <a:pt x="46" y="15"/>
                      <a:pt x="46" y="15"/>
                    </a:cubicBezTo>
                    <a:cubicBezTo>
                      <a:pt x="46" y="15"/>
                      <a:pt x="46" y="15"/>
                      <a:pt x="47" y="15"/>
                    </a:cubicBezTo>
                    <a:cubicBezTo>
                      <a:pt x="47" y="15"/>
                      <a:pt x="47" y="15"/>
                      <a:pt x="47" y="15"/>
                    </a:cubicBezTo>
                    <a:cubicBezTo>
                      <a:pt x="47" y="15"/>
                      <a:pt x="47" y="15"/>
                      <a:pt x="47" y="15"/>
                    </a:cubicBezTo>
                    <a:cubicBezTo>
                      <a:pt x="47" y="15"/>
                      <a:pt x="47" y="15"/>
                      <a:pt x="47" y="15"/>
                    </a:cubicBezTo>
                    <a:cubicBezTo>
                      <a:pt x="47" y="15"/>
                      <a:pt x="47" y="15"/>
                      <a:pt x="47" y="15"/>
                    </a:cubicBezTo>
                    <a:cubicBezTo>
                      <a:pt x="47" y="15"/>
                      <a:pt x="47" y="15"/>
                      <a:pt x="47" y="15"/>
                    </a:cubicBezTo>
                    <a:cubicBezTo>
                      <a:pt x="47" y="16"/>
                      <a:pt x="47" y="15"/>
                      <a:pt x="47" y="16"/>
                    </a:cubicBezTo>
                    <a:cubicBezTo>
                      <a:pt x="47" y="16"/>
                      <a:pt x="47" y="16"/>
                      <a:pt x="47" y="16"/>
                    </a:cubicBezTo>
                    <a:cubicBezTo>
                      <a:pt x="47" y="16"/>
                      <a:pt x="47" y="16"/>
                      <a:pt x="47" y="16"/>
                    </a:cubicBezTo>
                    <a:cubicBezTo>
                      <a:pt x="47" y="16"/>
                      <a:pt x="47" y="16"/>
                      <a:pt x="47" y="16"/>
                    </a:cubicBezTo>
                    <a:cubicBezTo>
                      <a:pt x="47" y="16"/>
                      <a:pt x="47" y="16"/>
                      <a:pt x="47" y="16"/>
                    </a:cubicBezTo>
                    <a:cubicBezTo>
                      <a:pt x="48" y="16"/>
                      <a:pt x="48" y="16"/>
                      <a:pt x="48" y="17"/>
                    </a:cubicBezTo>
                    <a:cubicBezTo>
                      <a:pt x="48" y="17"/>
                      <a:pt x="48" y="17"/>
                      <a:pt x="49" y="17"/>
                    </a:cubicBezTo>
                    <a:cubicBezTo>
                      <a:pt x="49" y="17"/>
                      <a:pt x="49" y="17"/>
                      <a:pt x="49" y="17"/>
                    </a:cubicBezTo>
                    <a:cubicBezTo>
                      <a:pt x="49" y="17"/>
                      <a:pt x="49" y="17"/>
                      <a:pt x="49" y="17"/>
                    </a:cubicBezTo>
                    <a:cubicBezTo>
                      <a:pt x="49" y="17"/>
                      <a:pt x="49" y="17"/>
                      <a:pt x="49" y="17"/>
                    </a:cubicBezTo>
                    <a:cubicBezTo>
                      <a:pt x="49" y="17"/>
                      <a:pt x="49" y="17"/>
                      <a:pt x="49" y="17"/>
                    </a:cubicBezTo>
                    <a:cubicBezTo>
                      <a:pt x="49" y="17"/>
                      <a:pt x="49" y="17"/>
                      <a:pt x="49" y="17"/>
                    </a:cubicBezTo>
                    <a:cubicBezTo>
                      <a:pt x="50" y="17"/>
                      <a:pt x="50" y="18"/>
                      <a:pt x="50" y="18"/>
                    </a:cubicBezTo>
                    <a:cubicBezTo>
                      <a:pt x="50" y="18"/>
                      <a:pt x="50" y="18"/>
                      <a:pt x="50" y="18"/>
                    </a:cubicBezTo>
                    <a:cubicBezTo>
                      <a:pt x="50" y="18"/>
                      <a:pt x="50" y="18"/>
                      <a:pt x="50" y="18"/>
                    </a:cubicBezTo>
                    <a:cubicBezTo>
                      <a:pt x="50" y="18"/>
                      <a:pt x="50" y="18"/>
                      <a:pt x="50" y="18"/>
                    </a:cubicBezTo>
                    <a:cubicBezTo>
                      <a:pt x="50" y="18"/>
                      <a:pt x="50" y="18"/>
                      <a:pt x="50" y="18"/>
                    </a:cubicBezTo>
                    <a:cubicBezTo>
                      <a:pt x="50" y="18"/>
                      <a:pt x="50" y="18"/>
                      <a:pt x="50" y="18"/>
                    </a:cubicBezTo>
                    <a:cubicBezTo>
                      <a:pt x="50" y="18"/>
                      <a:pt x="50" y="18"/>
                      <a:pt x="50" y="18"/>
                    </a:cubicBezTo>
                    <a:cubicBezTo>
                      <a:pt x="50" y="18"/>
                      <a:pt x="50" y="18"/>
                      <a:pt x="50" y="18"/>
                    </a:cubicBezTo>
                    <a:cubicBezTo>
                      <a:pt x="50" y="18"/>
                      <a:pt x="50" y="18"/>
                      <a:pt x="50" y="18"/>
                    </a:cubicBezTo>
                    <a:cubicBezTo>
                      <a:pt x="50" y="18"/>
                      <a:pt x="50" y="18"/>
                      <a:pt x="50" y="18"/>
                    </a:cubicBezTo>
                    <a:cubicBezTo>
                      <a:pt x="50" y="18"/>
                      <a:pt x="50" y="18"/>
                      <a:pt x="50" y="18"/>
                    </a:cubicBezTo>
                    <a:cubicBezTo>
                      <a:pt x="50" y="19"/>
                      <a:pt x="50" y="19"/>
                      <a:pt x="50" y="19"/>
                    </a:cubicBezTo>
                    <a:cubicBezTo>
                      <a:pt x="50" y="19"/>
                      <a:pt x="50" y="19"/>
                      <a:pt x="50" y="19"/>
                    </a:cubicBezTo>
                    <a:cubicBezTo>
                      <a:pt x="50" y="19"/>
                      <a:pt x="50" y="19"/>
                      <a:pt x="49" y="19"/>
                    </a:cubicBezTo>
                    <a:cubicBezTo>
                      <a:pt x="50" y="20"/>
                      <a:pt x="50" y="20"/>
                      <a:pt x="51" y="20"/>
                    </a:cubicBezTo>
                    <a:cubicBezTo>
                      <a:pt x="51" y="20"/>
                      <a:pt x="51" y="20"/>
                      <a:pt x="51" y="20"/>
                    </a:cubicBezTo>
                    <a:cubicBezTo>
                      <a:pt x="51" y="20"/>
                      <a:pt x="51" y="21"/>
                      <a:pt x="51" y="21"/>
                    </a:cubicBezTo>
                    <a:cubicBezTo>
                      <a:pt x="51" y="21"/>
                      <a:pt x="51" y="21"/>
                      <a:pt x="52" y="21"/>
                    </a:cubicBezTo>
                    <a:cubicBezTo>
                      <a:pt x="52" y="21"/>
                      <a:pt x="52" y="21"/>
                      <a:pt x="52" y="21"/>
                    </a:cubicBezTo>
                    <a:cubicBezTo>
                      <a:pt x="52" y="21"/>
                      <a:pt x="52" y="21"/>
                      <a:pt x="52" y="21"/>
                    </a:cubicBezTo>
                    <a:cubicBezTo>
                      <a:pt x="52" y="21"/>
                      <a:pt x="52" y="22"/>
                      <a:pt x="51" y="22"/>
                    </a:cubicBezTo>
                    <a:cubicBezTo>
                      <a:pt x="51" y="22"/>
                      <a:pt x="51" y="22"/>
                      <a:pt x="51" y="22"/>
                    </a:cubicBezTo>
                    <a:cubicBezTo>
                      <a:pt x="51" y="22"/>
                      <a:pt x="51" y="22"/>
                      <a:pt x="51" y="23"/>
                    </a:cubicBezTo>
                    <a:cubicBezTo>
                      <a:pt x="51" y="23"/>
                      <a:pt x="51" y="23"/>
                      <a:pt x="51" y="23"/>
                    </a:cubicBezTo>
                    <a:cubicBezTo>
                      <a:pt x="51" y="23"/>
                      <a:pt x="51" y="23"/>
                      <a:pt x="51" y="23"/>
                    </a:cubicBezTo>
                    <a:cubicBezTo>
                      <a:pt x="50" y="22"/>
                      <a:pt x="50" y="22"/>
                      <a:pt x="50" y="22"/>
                    </a:cubicBezTo>
                    <a:cubicBezTo>
                      <a:pt x="50" y="22"/>
                      <a:pt x="50" y="22"/>
                      <a:pt x="50" y="22"/>
                    </a:cubicBezTo>
                    <a:cubicBezTo>
                      <a:pt x="50" y="22"/>
                      <a:pt x="50" y="22"/>
                      <a:pt x="50" y="21"/>
                    </a:cubicBezTo>
                    <a:cubicBezTo>
                      <a:pt x="49" y="21"/>
                      <a:pt x="49" y="22"/>
                      <a:pt x="49" y="22"/>
                    </a:cubicBezTo>
                    <a:cubicBezTo>
                      <a:pt x="49" y="22"/>
                      <a:pt x="49" y="22"/>
                      <a:pt x="49" y="22"/>
                    </a:cubicBezTo>
                    <a:cubicBezTo>
                      <a:pt x="49" y="22"/>
                      <a:pt x="50" y="23"/>
                      <a:pt x="50" y="23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50" y="24"/>
                      <a:pt x="50" y="24"/>
                      <a:pt x="50" y="25"/>
                    </a:cubicBezTo>
                    <a:cubicBezTo>
                      <a:pt x="50" y="25"/>
                      <a:pt x="50" y="24"/>
                      <a:pt x="50" y="24"/>
                    </a:cubicBezTo>
                    <a:cubicBezTo>
                      <a:pt x="49" y="24"/>
                      <a:pt x="49" y="24"/>
                      <a:pt x="49" y="24"/>
                    </a:cubicBezTo>
                    <a:cubicBezTo>
                      <a:pt x="49" y="24"/>
                      <a:pt x="49" y="24"/>
                      <a:pt x="49" y="24"/>
                    </a:cubicBezTo>
                    <a:cubicBezTo>
                      <a:pt x="49" y="24"/>
                      <a:pt x="49" y="25"/>
                      <a:pt x="49" y="25"/>
                    </a:cubicBezTo>
                    <a:cubicBezTo>
                      <a:pt x="49" y="25"/>
                      <a:pt x="49" y="25"/>
                      <a:pt x="49" y="25"/>
                    </a:cubicBezTo>
                    <a:cubicBezTo>
                      <a:pt x="49" y="25"/>
                      <a:pt x="49" y="25"/>
                      <a:pt x="49" y="25"/>
                    </a:cubicBezTo>
                    <a:cubicBezTo>
                      <a:pt x="49" y="25"/>
                      <a:pt x="49" y="25"/>
                      <a:pt x="49" y="25"/>
                    </a:cubicBezTo>
                    <a:cubicBezTo>
                      <a:pt x="48" y="25"/>
                      <a:pt x="48" y="25"/>
                      <a:pt x="48" y="24"/>
                    </a:cubicBezTo>
                    <a:cubicBezTo>
                      <a:pt x="47" y="24"/>
                      <a:pt x="47" y="24"/>
                      <a:pt x="47" y="24"/>
                    </a:cubicBezTo>
                    <a:cubicBezTo>
                      <a:pt x="47" y="24"/>
                      <a:pt x="47" y="24"/>
                      <a:pt x="47" y="23"/>
                    </a:cubicBezTo>
                    <a:cubicBezTo>
                      <a:pt x="47" y="23"/>
                      <a:pt x="46" y="23"/>
                      <a:pt x="46" y="23"/>
                    </a:cubicBezTo>
                    <a:cubicBezTo>
                      <a:pt x="46" y="23"/>
                      <a:pt x="45" y="23"/>
                      <a:pt x="45" y="23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5" y="23"/>
                      <a:pt x="44" y="23"/>
                      <a:pt x="44" y="22"/>
                    </a:cubicBezTo>
                    <a:cubicBezTo>
                      <a:pt x="44" y="22"/>
                      <a:pt x="44" y="22"/>
                      <a:pt x="45" y="22"/>
                    </a:cubicBezTo>
                    <a:cubicBezTo>
                      <a:pt x="45" y="22"/>
                      <a:pt x="45" y="22"/>
                      <a:pt x="45" y="22"/>
                    </a:cubicBezTo>
                    <a:cubicBezTo>
                      <a:pt x="46" y="22"/>
                      <a:pt x="46" y="22"/>
                      <a:pt x="46" y="22"/>
                    </a:cubicBezTo>
                    <a:cubicBezTo>
                      <a:pt x="46" y="21"/>
                      <a:pt x="46" y="21"/>
                      <a:pt x="46" y="21"/>
                    </a:cubicBezTo>
                    <a:cubicBezTo>
                      <a:pt x="47" y="21"/>
                      <a:pt x="47" y="21"/>
                      <a:pt x="47" y="20"/>
                    </a:cubicBezTo>
                    <a:cubicBezTo>
                      <a:pt x="47" y="20"/>
                      <a:pt x="47" y="20"/>
                      <a:pt x="47" y="20"/>
                    </a:cubicBezTo>
                    <a:cubicBezTo>
                      <a:pt x="47" y="20"/>
                      <a:pt x="47" y="20"/>
                      <a:pt x="47" y="20"/>
                    </a:cubicBezTo>
                    <a:cubicBezTo>
                      <a:pt x="47" y="20"/>
                      <a:pt x="47" y="20"/>
                      <a:pt x="47" y="20"/>
                    </a:cubicBezTo>
                    <a:cubicBezTo>
                      <a:pt x="46" y="20"/>
                      <a:pt x="46" y="20"/>
                      <a:pt x="46" y="20"/>
                    </a:cubicBezTo>
                    <a:cubicBezTo>
                      <a:pt x="46" y="20"/>
                      <a:pt x="46" y="20"/>
                      <a:pt x="46" y="20"/>
                    </a:cubicBezTo>
                    <a:cubicBezTo>
                      <a:pt x="45" y="20"/>
                      <a:pt x="45" y="20"/>
                      <a:pt x="45" y="20"/>
                    </a:cubicBezTo>
                    <a:cubicBezTo>
                      <a:pt x="46" y="19"/>
                      <a:pt x="46" y="19"/>
                      <a:pt x="46" y="19"/>
                    </a:cubicBezTo>
                    <a:cubicBezTo>
                      <a:pt x="46" y="19"/>
                      <a:pt x="46" y="19"/>
                      <a:pt x="46" y="19"/>
                    </a:cubicBezTo>
                    <a:cubicBezTo>
                      <a:pt x="46" y="19"/>
                      <a:pt x="46" y="19"/>
                      <a:pt x="46" y="19"/>
                    </a:cubicBezTo>
                    <a:cubicBezTo>
                      <a:pt x="46" y="19"/>
                      <a:pt x="46" y="19"/>
                      <a:pt x="46" y="19"/>
                    </a:cubicBezTo>
                    <a:cubicBezTo>
                      <a:pt x="46" y="19"/>
                      <a:pt x="46" y="19"/>
                      <a:pt x="46" y="19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46" y="18"/>
                      <a:pt x="46" y="18"/>
                      <a:pt x="45" y="18"/>
                    </a:cubicBezTo>
                    <a:cubicBezTo>
                      <a:pt x="45" y="18"/>
                      <a:pt x="45" y="18"/>
                      <a:pt x="45" y="18"/>
                    </a:cubicBezTo>
                    <a:cubicBezTo>
                      <a:pt x="45" y="18"/>
                      <a:pt x="45" y="18"/>
                      <a:pt x="44" y="18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4" y="19"/>
                      <a:pt x="44" y="19"/>
                      <a:pt x="44" y="19"/>
                    </a:cubicBezTo>
                    <a:cubicBezTo>
                      <a:pt x="44" y="19"/>
                      <a:pt x="44" y="19"/>
                      <a:pt x="44" y="19"/>
                    </a:cubicBezTo>
                    <a:cubicBezTo>
                      <a:pt x="44" y="20"/>
                      <a:pt x="44" y="20"/>
                      <a:pt x="43" y="21"/>
                    </a:cubicBezTo>
                    <a:cubicBezTo>
                      <a:pt x="43" y="21"/>
                      <a:pt x="42" y="21"/>
                      <a:pt x="42" y="21"/>
                    </a:cubicBezTo>
                    <a:cubicBezTo>
                      <a:pt x="42" y="21"/>
                      <a:pt x="42" y="21"/>
                      <a:pt x="42" y="21"/>
                    </a:cubicBezTo>
                    <a:cubicBezTo>
                      <a:pt x="42" y="21"/>
                      <a:pt x="42" y="21"/>
                      <a:pt x="42" y="21"/>
                    </a:cubicBezTo>
                    <a:cubicBezTo>
                      <a:pt x="42" y="21"/>
                      <a:pt x="42" y="21"/>
                      <a:pt x="42" y="21"/>
                    </a:cubicBezTo>
                    <a:cubicBezTo>
                      <a:pt x="42" y="21"/>
                      <a:pt x="42" y="21"/>
                      <a:pt x="42" y="21"/>
                    </a:cubicBezTo>
                    <a:cubicBezTo>
                      <a:pt x="42" y="21"/>
                      <a:pt x="42" y="21"/>
                      <a:pt x="42" y="21"/>
                    </a:cubicBezTo>
                    <a:cubicBezTo>
                      <a:pt x="42" y="22"/>
                      <a:pt x="42" y="22"/>
                      <a:pt x="42" y="22"/>
                    </a:cubicBezTo>
                    <a:cubicBezTo>
                      <a:pt x="42" y="22"/>
                      <a:pt x="43" y="22"/>
                      <a:pt x="43" y="22"/>
                    </a:cubicBezTo>
                    <a:cubicBezTo>
                      <a:pt x="43" y="23"/>
                      <a:pt x="43" y="23"/>
                      <a:pt x="43" y="23"/>
                    </a:cubicBezTo>
                    <a:cubicBezTo>
                      <a:pt x="43" y="23"/>
                      <a:pt x="43" y="23"/>
                      <a:pt x="43" y="23"/>
                    </a:cubicBezTo>
                    <a:cubicBezTo>
                      <a:pt x="43" y="23"/>
                      <a:pt x="43" y="23"/>
                      <a:pt x="43" y="23"/>
                    </a:cubicBezTo>
                    <a:cubicBezTo>
                      <a:pt x="42" y="23"/>
                      <a:pt x="42" y="23"/>
                      <a:pt x="42" y="23"/>
                    </a:cubicBezTo>
                    <a:cubicBezTo>
                      <a:pt x="42" y="23"/>
                      <a:pt x="41" y="23"/>
                      <a:pt x="41" y="23"/>
                    </a:cubicBezTo>
                    <a:cubicBezTo>
                      <a:pt x="41" y="23"/>
                      <a:pt x="41" y="23"/>
                      <a:pt x="41" y="23"/>
                    </a:cubicBezTo>
                    <a:cubicBezTo>
                      <a:pt x="40" y="23"/>
                      <a:pt x="40" y="23"/>
                      <a:pt x="40" y="23"/>
                    </a:cubicBezTo>
                    <a:cubicBezTo>
                      <a:pt x="40" y="23"/>
                      <a:pt x="40" y="23"/>
                      <a:pt x="40" y="23"/>
                    </a:cubicBezTo>
                    <a:cubicBezTo>
                      <a:pt x="41" y="22"/>
                      <a:pt x="41" y="22"/>
                      <a:pt x="41" y="21"/>
                    </a:cubicBezTo>
                    <a:cubicBezTo>
                      <a:pt x="41" y="21"/>
                      <a:pt x="41" y="21"/>
                      <a:pt x="41" y="21"/>
                    </a:cubicBezTo>
                    <a:cubicBezTo>
                      <a:pt x="41" y="21"/>
                      <a:pt x="41" y="21"/>
                      <a:pt x="41" y="21"/>
                    </a:cubicBezTo>
                    <a:cubicBezTo>
                      <a:pt x="41" y="21"/>
                      <a:pt x="41" y="21"/>
                      <a:pt x="41" y="21"/>
                    </a:cubicBezTo>
                    <a:cubicBezTo>
                      <a:pt x="41" y="21"/>
                      <a:pt x="41" y="21"/>
                      <a:pt x="41" y="21"/>
                    </a:cubicBezTo>
                    <a:cubicBezTo>
                      <a:pt x="41" y="21"/>
                      <a:pt x="41" y="21"/>
                      <a:pt x="41" y="21"/>
                    </a:cubicBezTo>
                    <a:cubicBezTo>
                      <a:pt x="41" y="21"/>
                      <a:pt x="41" y="21"/>
                      <a:pt x="41" y="21"/>
                    </a:cubicBezTo>
                    <a:cubicBezTo>
                      <a:pt x="41" y="21"/>
                      <a:pt x="41" y="21"/>
                      <a:pt x="41" y="21"/>
                    </a:cubicBezTo>
                    <a:cubicBezTo>
                      <a:pt x="41" y="21"/>
                      <a:pt x="41" y="21"/>
                      <a:pt x="41" y="22"/>
                    </a:cubicBezTo>
                    <a:cubicBezTo>
                      <a:pt x="40" y="22"/>
                      <a:pt x="40" y="23"/>
                      <a:pt x="39" y="23"/>
                    </a:cubicBezTo>
                    <a:cubicBezTo>
                      <a:pt x="39" y="23"/>
                      <a:pt x="39" y="23"/>
                      <a:pt x="38" y="23"/>
                    </a:cubicBezTo>
                    <a:cubicBezTo>
                      <a:pt x="38" y="23"/>
                      <a:pt x="38" y="23"/>
                      <a:pt x="38" y="23"/>
                    </a:cubicBezTo>
                    <a:cubicBezTo>
                      <a:pt x="38" y="23"/>
                      <a:pt x="38" y="23"/>
                      <a:pt x="38" y="23"/>
                    </a:cubicBezTo>
                    <a:cubicBezTo>
                      <a:pt x="39" y="23"/>
                      <a:pt x="38" y="23"/>
                      <a:pt x="38" y="23"/>
                    </a:cubicBezTo>
                    <a:cubicBezTo>
                      <a:pt x="37" y="23"/>
                      <a:pt x="37" y="24"/>
                      <a:pt x="36" y="25"/>
                    </a:cubicBezTo>
                    <a:cubicBezTo>
                      <a:pt x="36" y="25"/>
                      <a:pt x="36" y="25"/>
                      <a:pt x="36" y="26"/>
                    </a:cubicBezTo>
                    <a:cubicBezTo>
                      <a:pt x="35" y="26"/>
                      <a:pt x="35" y="26"/>
                      <a:pt x="36" y="26"/>
                    </a:cubicBezTo>
                    <a:cubicBezTo>
                      <a:pt x="36" y="26"/>
                      <a:pt x="36" y="27"/>
                      <a:pt x="36" y="27"/>
                    </a:cubicBezTo>
                    <a:cubicBezTo>
                      <a:pt x="36" y="27"/>
                      <a:pt x="36" y="27"/>
                      <a:pt x="36" y="27"/>
                    </a:cubicBezTo>
                    <a:cubicBezTo>
                      <a:pt x="37" y="27"/>
                      <a:pt x="37" y="28"/>
                      <a:pt x="38" y="28"/>
                    </a:cubicBezTo>
                    <a:cubicBezTo>
                      <a:pt x="38" y="29"/>
                      <a:pt x="39" y="29"/>
                      <a:pt x="39" y="29"/>
                    </a:cubicBezTo>
                    <a:cubicBezTo>
                      <a:pt x="39" y="29"/>
                      <a:pt x="40" y="29"/>
                      <a:pt x="40" y="29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40" y="30"/>
                      <a:pt x="40" y="31"/>
                      <a:pt x="40" y="31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40" y="32"/>
                      <a:pt x="40" y="31"/>
                      <a:pt x="40" y="31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40" y="32"/>
                      <a:pt x="40" y="32"/>
                      <a:pt x="40" y="32"/>
                    </a:cubicBezTo>
                    <a:cubicBezTo>
                      <a:pt x="41" y="32"/>
                      <a:pt x="41" y="32"/>
                      <a:pt x="41" y="32"/>
                    </a:cubicBezTo>
                    <a:cubicBezTo>
                      <a:pt x="41" y="31"/>
                      <a:pt x="41" y="31"/>
                      <a:pt x="41" y="30"/>
                    </a:cubicBezTo>
                    <a:cubicBezTo>
                      <a:pt x="41" y="30"/>
                      <a:pt x="41" y="30"/>
                      <a:pt x="42" y="30"/>
                    </a:cubicBezTo>
                    <a:cubicBezTo>
                      <a:pt x="42" y="30"/>
                      <a:pt x="42" y="30"/>
                      <a:pt x="43" y="29"/>
                    </a:cubicBezTo>
                    <a:cubicBezTo>
                      <a:pt x="43" y="29"/>
                      <a:pt x="43" y="28"/>
                      <a:pt x="43" y="27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43" y="26"/>
                      <a:pt x="43" y="26"/>
                      <a:pt x="43" y="26"/>
                    </a:cubicBezTo>
                    <a:cubicBezTo>
                      <a:pt x="43" y="25"/>
                      <a:pt x="44" y="25"/>
                      <a:pt x="44" y="24"/>
                    </a:cubicBezTo>
                    <a:cubicBezTo>
                      <a:pt x="44" y="24"/>
                      <a:pt x="44" y="24"/>
                      <a:pt x="44" y="24"/>
                    </a:cubicBezTo>
                    <a:cubicBezTo>
                      <a:pt x="45" y="24"/>
                      <a:pt x="45" y="24"/>
                      <a:pt x="46" y="24"/>
                    </a:cubicBezTo>
                    <a:cubicBezTo>
                      <a:pt x="46" y="24"/>
                      <a:pt x="46" y="24"/>
                      <a:pt x="46" y="25"/>
                    </a:cubicBezTo>
                    <a:cubicBezTo>
                      <a:pt x="47" y="25"/>
                      <a:pt x="47" y="25"/>
                      <a:pt x="47" y="26"/>
                    </a:cubicBezTo>
                    <a:cubicBezTo>
                      <a:pt x="48" y="26"/>
                      <a:pt x="47" y="26"/>
                      <a:pt x="47" y="26"/>
                    </a:cubicBezTo>
                    <a:cubicBezTo>
                      <a:pt x="47" y="27"/>
                      <a:pt x="47" y="27"/>
                      <a:pt x="48" y="28"/>
                    </a:cubicBezTo>
                    <a:cubicBezTo>
                      <a:pt x="48" y="28"/>
                      <a:pt x="48" y="28"/>
                      <a:pt x="48" y="28"/>
                    </a:cubicBezTo>
                    <a:cubicBezTo>
                      <a:pt x="49" y="27"/>
                      <a:pt x="49" y="27"/>
                      <a:pt x="49" y="27"/>
                    </a:cubicBezTo>
                    <a:cubicBezTo>
                      <a:pt x="49" y="27"/>
                      <a:pt x="49" y="26"/>
                      <a:pt x="50" y="26"/>
                    </a:cubicBezTo>
                    <a:cubicBezTo>
                      <a:pt x="50" y="26"/>
                      <a:pt x="50" y="27"/>
                      <a:pt x="50" y="27"/>
                    </a:cubicBezTo>
                    <a:cubicBezTo>
                      <a:pt x="50" y="27"/>
                      <a:pt x="50" y="27"/>
                      <a:pt x="50" y="27"/>
                    </a:cubicBezTo>
                    <a:cubicBezTo>
                      <a:pt x="50" y="27"/>
                      <a:pt x="50" y="27"/>
                      <a:pt x="50" y="27"/>
                    </a:cubicBezTo>
                    <a:cubicBezTo>
                      <a:pt x="50" y="27"/>
                      <a:pt x="50" y="27"/>
                      <a:pt x="50" y="27"/>
                    </a:cubicBezTo>
                    <a:cubicBezTo>
                      <a:pt x="50" y="27"/>
                      <a:pt x="50" y="27"/>
                      <a:pt x="50" y="27"/>
                    </a:cubicBezTo>
                    <a:cubicBezTo>
                      <a:pt x="50" y="27"/>
                      <a:pt x="50" y="27"/>
                      <a:pt x="50" y="27"/>
                    </a:cubicBezTo>
                    <a:cubicBezTo>
                      <a:pt x="50" y="27"/>
                      <a:pt x="50" y="28"/>
                      <a:pt x="50" y="28"/>
                    </a:cubicBezTo>
                    <a:cubicBezTo>
                      <a:pt x="50" y="28"/>
                      <a:pt x="50" y="28"/>
                      <a:pt x="50" y="28"/>
                    </a:cubicBezTo>
                    <a:cubicBezTo>
                      <a:pt x="51" y="28"/>
                      <a:pt x="51" y="28"/>
                      <a:pt x="51" y="29"/>
                    </a:cubicBezTo>
                    <a:cubicBezTo>
                      <a:pt x="51" y="29"/>
                      <a:pt x="51" y="29"/>
                      <a:pt x="51" y="29"/>
                    </a:cubicBezTo>
                    <a:cubicBezTo>
                      <a:pt x="51" y="29"/>
                      <a:pt x="51" y="29"/>
                      <a:pt x="51" y="29"/>
                    </a:cubicBezTo>
                    <a:cubicBezTo>
                      <a:pt x="51" y="29"/>
                      <a:pt x="51" y="29"/>
                      <a:pt x="51" y="29"/>
                    </a:cubicBezTo>
                    <a:cubicBezTo>
                      <a:pt x="51" y="29"/>
                      <a:pt x="51" y="29"/>
                      <a:pt x="51" y="29"/>
                    </a:cubicBezTo>
                    <a:cubicBezTo>
                      <a:pt x="51" y="29"/>
                      <a:pt x="51" y="29"/>
                      <a:pt x="51" y="29"/>
                    </a:cubicBezTo>
                    <a:cubicBezTo>
                      <a:pt x="51" y="29"/>
                      <a:pt x="51" y="29"/>
                      <a:pt x="51" y="30"/>
                    </a:cubicBezTo>
                    <a:cubicBezTo>
                      <a:pt x="51" y="30"/>
                      <a:pt x="51" y="30"/>
                      <a:pt x="51" y="30"/>
                    </a:cubicBezTo>
                    <a:cubicBezTo>
                      <a:pt x="51" y="30"/>
                      <a:pt x="52" y="3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2"/>
                      <a:pt x="54" y="32"/>
                      <a:pt x="54" y="32"/>
                    </a:cubicBezTo>
                    <a:cubicBezTo>
                      <a:pt x="53" y="32"/>
                      <a:pt x="53" y="32"/>
                      <a:pt x="53" y="32"/>
                    </a:cubicBezTo>
                    <a:cubicBezTo>
                      <a:pt x="53" y="32"/>
                      <a:pt x="54" y="33"/>
                      <a:pt x="54" y="33"/>
                    </a:cubicBezTo>
                    <a:cubicBezTo>
                      <a:pt x="54" y="33"/>
                      <a:pt x="54" y="33"/>
                      <a:pt x="54" y="33"/>
                    </a:cubicBezTo>
                    <a:cubicBezTo>
                      <a:pt x="53" y="33"/>
                      <a:pt x="53" y="33"/>
                      <a:pt x="53" y="33"/>
                    </a:cubicBezTo>
                    <a:cubicBezTo>
                      <a:pt x="53" y="33"/>
                      <a:pt x="53" y="33"/>
                      <a:pt x="53" y="33"/>
                    </a:cubicBezTo>
                    <a:cubicBezTo>
                      <a:pt x="53" y="33"/>
                      <a:pt x="53" y="33"/>
                      <a:pt x="53" y="33"/>
                    </a:cubicBezTo>
                    <a:cubicBezTo>
                      <a:pt x="53" y="33"/>
                      <a:pt x="53" y="33"/>
                      <a:pt x="53" y="33"/>
                    </a:cubicBezTo>
                    <a:cubicBezTo>
                      <a:pt x="53" y="33"/>
                      <a:pt x="53" y="33"/>
                      <a:pt x="53" y="33"/>
                    </a:cubicBezTo>
                    <a:cubicBezTo>
                      <a:pt x="53" y="33"/>
                      <a:pt x="53" y="33"/>
                      <a:pt x="53" y="33"/>
                    </a:cubicBezTo>
                    <a:cubicBezTo>
                      <a:pt x="53" y="33"/>
                      <a:pt x="53" y="33"/>
                      <a:pt x="53" y="33"/>
                    </a:cubicBezTo>
                    <a:cubicBezTo>
                      <a:pt x="53" y="33"/>
                      <a:pt x="54" y="33"/>
                      <a:pt x="54" y="33"/>
                    </a:cubicBezTo>
                    <a:cubicBezTo>
                      <a:pt x="54" y="33"/>
                      <a:pt x="54" y="33"/>
                      <a:pt x="54" y="33"/>
                    </a:cubicBezTo>
                    <a:cubicBezTo>
                      <a:pt x="54" y="33"/>
                      <a:pt x="54" y="33"/>
                      <a:pt x="54" y="34"/>
                    </a:cubicBezTo>
                    <a:cubicBezTo>
                      <a:pt x="53" y="34"/>
                      <a:pt x="53" y="34"/>
                      <a:pt x="53" y="34"/>
                    </a:cubicBezTo>
                    <a:cubicBezTo>
                      <a:pt x="53" y="34"/>
                      <a:pt x="53" y="34"/>
                      <a:pt x="53" y="34"/>
                    </a:cubicBezTo>
                    <a:cubicBezTo>
                      <a:pt x="53" y="34"/>
                      <a:pt x="53" y="34"/>
                      <a:pt x="53" y="34"/>
                    </a:cubicBezTo>
                    <a:cubicBezTo>
                      <a:pt x="53" y="34"/>
                      <a:pt x="53" y="34"/>
                      <a:pt x="53" y="34"/>
                    </a:cubicBezTo>
                    <a:cubicBezTo>
                      <a:pt x="53" y="34"/>
                      <a:pt x="53" y="34"/>
                      <a:pt x="53" y="34"/>
                    </a:cubicBezTo>
                    <a:cubicBezTo>
                      <a:pt x="53" y="34"/>
                      <a:pt x="53" y="34"/>
                      <a:pt x="53" y="34"/>
                    </a:cubicBezTo>
                    <a:cubicBezTo>
                      <a:pt x="53" y="34"/>
                      <a:pt x="53" y="34"/>
                      <a:pt x="54" y="34"/>
                    </a:cubicBezTo>
                    <a:cubicBezTo>
                      <a:pt x="54" y="34"/>
                      <a:pt x="54" y="34"/>
                      <a:pt x="54" y="34"/>
                    </a:cubicBezTo>
                    <a:cubicBezTo>
                      <a:pt x="54" y="34"/>
                      <a:pt x="53" y="34"/>
                      <a:pt x="53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6"/>
                      <a:pt x="55" y="36"/>
                      <a:pt x="55" y="36"/>
                    </a:cubicBezTo>
                    <a:cubicBezTo>
                      <a:pt x="54" y="36"/>
                      <a:pt x="54" y="36"/>
                      <a:pt x="54" y="36"/>
                    </a:cubicBezTo>
                    <a:cubicBezTo>
                      <a:pt x="54" y="36"/>
                      <a:pt x="54" y="36"/>
                      <a:pt x="55" y="36"/>
                    </a:cubicBezTo>
                    <a:cubicBezTo>
                      <a:pt x="55" y="36"/>
                      <a:pt x="55" y="36"/>
                      <a:pt x="55" y="36"/>
                    </a:cubicBezTo>
                    <a:cubicBezTo>
                      <a:pt x="55" y="36"/>
                      <a:pt x="55" y="36"/>
                      <a:pt x="55" y="36"/>
                    </a:cubicBezTo>
                    <a:cubicBezTo>
                      <a:pt x="55" y="36"/>
                      <a:pt x="55" y="37"/>
                      <a:pt x="55" y="37"/>
                    </a:cubicBezTo>
                    <a:cubicBezTo>
                      <a:pt x="55" y="37"/>
                      <a:pt x="55" y="37"/>
                      <a:pt x="54" y="37"/>
                    </a:cubicBezTo>
                    <a:cubicBezTo>
                      <a:pt x="54" y="37"/>
                      <a:pt x="54" y="37"/>
                      <a:pt x="54" y="37"/>
                    </a:cubicBezTo>
                    <a:cubicBezTo>
                      <a:pt x="54" y="36"/>
                      <a:pt x="54" y="36"/>
                      <a:pt x="54" y="36"/>
                    </a:cubicBezTo>
                    <a:cubicBezTo>
                      <a:pt x="54" y="36"/>
                      <a:pt x="54" y="37"/>
                      <a:pt x="53" y="37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53" y="37"/>
                      <a:pt x="53" y="37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1" y="36"/>
                      <a:pt x="51" y="36"/>
                      <a:pt x="51" y="36"/>
                    </a:cubicBezTo>
                    <a:cubicBezTo>
                      <a:pt x="51" y="36"/>
                      <a:pt x="51" y="35"/>
                      <a:pt x="52" y="35"/>
                    </a:cubicBezTo>
                    <a:cubicBezTo>
                      <a:pt x="52" y="35"/>
                      <a:pt x="52" y="35"/>
                      <a:pt x="52" y="35"/>
                    </a:cubicBezTo>
                    <a:cubicBezTo>
                      <a:pt x="52" y="35"/>
                      <a:pt x="52" y="35"/>
                      <a:pt x="52" y="34"/>
                    </a:cubicBezTo>
                    <a:cubicBezTo>
                      <a:pt x="52" y="34"/>
                      <a:pt x="52" y="34"/>
                      <a:pt x="52" y="34"/>
                    </a:cubicBezTo>
                    <a:cubicBezTo>
                      <a:pt x="52" y="34"/>
                      <a:pt x="52" y="34"/>
                      <a:pt x="52" y="34"/>
                    </a:cubicBezTo>
                    <a:cubicBezTo>
                      <a:pt x="52" y="34"/>
                      <a:pt x="53" y="34"/>
                      <a:pt x="53" y="33"/>
                    </a:cubicBezTo>
                    <a:cubicBezTo>
                      <a:pt x="53" y="33"/>
                      <a:pt x="53" y="33"/>
                      <a:pt x="53" y="33"/>
                    </a:cubicBezTo>
                    <a:cubicBezTo>
                      <a:pt x="53" y="33"/>
                      <a:pt x="53" y="33"/>
                      <a:pt x="52" y="33"/>
                    </a:cubicBezTo>
                    <a:cubicBezTo>
                      <a:pt x="52" y="33"/>
                      <a:pt x="52" y="33"/>
                      <a:pt x="52" y="33"/>
                    </a:cubicBezTo>
                    <a:cubicBezTo>
                      <a:pt x="52" y="33"/>
                      <a:pt x="52" y="33"/>
                      <a:pt x="52" y="33"/>
                    </a:cubicBezTo>
                    <a:cubicBezTo>
                      <a:pt x="52" y="33"/>
                      <a:pt x="52" y="33"/>
                      <a:pt x="52" y="33"/>
                    </a:cubicBezTo>
                    <a:cubicBezTo>
                      <a:pt x="52" y="33"/>
                      <a:pt x="52" y="33"/>
                      <a:pt x="52" y="34"/>
                    </a:cubicBezTo>
                    <a:cubicBezTo>
                      <a:pt x="52" y="34"/>
                      <a:pt x="52" y="34"/>
                      <a:pt x="52" y="34"/>
                    </a:cubicBezTo>
                    <a:cubicBezTo>
                      <a:pt x="52" y="34"/>
                      <a:pt x="52" y="34"/>
                      <a:pt x="52" y="34"/>
                    </a:cubicBezTo>
                    <a:cubicBezTo>
                      <a:pt x="52" y="34"/>
                      <a:pt x="52" y="34"/>
                      <a:pt x="51" y="34"/>
                    </a:cubicBezTo>
                    <a:cubicBezTo>
                      <a:pt x="51" y="34"/>
                      <a:pt x="51" y="34"/>
                      <a:pt x="51" y="34"/>
                    </a:cubicBezTo>
                    <a:cubicBezTo>
                      <a:pt x="51" y="34"/>
                      <a:pt x="51" y="34"/>
                      <a:pt x="51" y="34"/>
                    </a:cubicBezTo>
                    <a:cubicBezTo>
                      <a:pt x="51" y="34"/>
                      <a:pt x="51" y="34"/>
                      <a:pt x="51" y="34"/>
                    </a:cubicBezTo>
                    <a:cubicBezTo>
                      <a:pt x="51" y="34"/>
                      <a:pt x="50" y="34"/>
                      <a:pt x="50" y="34"/>
                    </a:cubicBezTo>
                    <a:cubicBezTo>
                      <a:pt x="50" y="34"/>
                      <a:pt x="50" y="34"/>
                      <a:pt x="50" y="34"/>
                    </a:cubicBezTo>
                    <a:cubicBezTo>
                      <a:pt x="49" y="34"/>
                      <a:pt x="48" y="34"/>
                      <a:pt x="47" y="34"/>
                    </a:cubicBezTo>
                    <a:cubicBezTo>
                      <a:pt x="47" y="34"/>
                      <a:pt x="46" y="35"/>
                      <a:pt x="46" y="35"/>
                    </a:cubicBezTo>
                    <a:cubicBezTo>
                      <a:pt x="46" y="35"/>
                      <a:pt x="46" y="35"/>
                      <a:pt x="46" y="35"/>
                    </a:cubicBezTo>
                    <a:cubicBezTo>
                      <a:pt x="46" y="35"/>
                      <a:pt x="46" y="35"/>
                      <a:pt x="46" y="35"/>
                    </a:cubicBezTo>
                    <a:cubicBezTo>
                      <a:pt x="46" y="35"/>
                      <a:pt x="46" y="35"/>
                      <a:pt x="46" y="35"/>
                    </a:cubicBezTo>
                    <a:cubicBezTo>
                      <a:pt x="46" y="35"/>
                      <a:pt x="47" y="35"/>
                      <a:pt x="47" y="35"/>
                    </a:cubicBezTo>
                    <a:cubicBezTo>
                      <a:pt x="48" y="35"/>
                      <a:pt x="48" y="35"/>
                      <a:pt x="48" y="35"/>
                    </a:cubicBezTo>
                    <a:cubicBezTo>
                      <a:pt x="49" y="35"/>
                      <a:pt x="48" y="36"/>
                      <a:pt x="48" y="36"/>
                    </a:cubicBezTo>
                    <a:cubicBezTo>
                      <a:pt x="48" y="36"/>
                      <a:pt x="48" y="36"/>
                      <a:pt x="48" y="36"/>
                    </a:cubicBezTo>
                    <a:cubicBezTo>
                      <a:pt x="48" y="36"/>
                      <a:pt x="48" y="36"/>
                      <a:pt x="48" y="37"/>
                    </a:cubicBezTo>
                    <a:cubicBezTo>
                      <a:pt x="48" y="37"/>
                      <a:pt x="48" y="37"/>
                      <a:pt x="48" y="37"/>
                    </a:cubicBezTo>
                    <a:cubicBezTo>
                      <a:pt x="48" y="36"/>
                      <a:pt x="48" y="37"/>
                      <a:pt x="48" y="37"/>
                    </a:cubicBezTo>
                    <a:cubicBezTo>
                      <a:pt x="49" y="37"/>
                      <a:pt x="49" y="37"/>
                      <a:pt x="49" y="37"/>
                    </a:cubicBezTo>
                    <a:cubicBezTo>
                      <a:pt x="49" y="37"/>
                      <a:pt x="49" y="37"/>
                      <a:pt x="49" y="37"/>
                    </a:cubicBezTo>
                    <a:cubicBezTo>
                      <a:pt x="49" y="37"/>
                      <a:pt x="49" y="37"/>
                      <a:pt x="49" y="37"/>
                    </a:cubicBezTo>
                    <a:cubicBezTo>
                      <a:pt x="49" y="37"/>
                      <a:pt x="49" y="37"/>
                      <a:pt x="49" y="37"/>
                    </a:cubicBezTo>
                    <a:cubicBezTo>
                      <a:pt x="49" y="37"/>
                      <a:pt x="49" y="37"/>
                      <a:pt x="49" y="37"/>
                    </a:cubicBezTo>
                    <a:cubicBezTo>
                      <a:pt x="49" y="37"/>
                      <a:pt x="49" y="37"/>
                      <a:pt x="49" y="37"/>
                    </a:cubicBezTo>
                    <a:cubicBezTo>
                      <a:pt x="49" y="37"/>
                      <a:pt x="49" y="37"/>
                      <a:pt x="49" y="37"/>
                    </a:cubicBezTo>
                    <a:cubicBezTo>
                      <a:pt x="49" y="37"/>
                      <a:pt x="49" y="37"/>
                      <a:pt x="49" y="37"/>
                    </a:cubicBezTo>
                    <a:cubicBezTo>
                      <a:pt x="49" y="37"/>
                      <a:pt x="49" y="37"/>
                      <a:pt x="49" y="37"/>
                    </a:cubicBezTo>
                    <a:cubicBezTo>
                      <a:pt x="49" y="37"/>
                      <a:pt x="49" y="37"/>
                      <a:pt x="49" y="37"/>
                    </a:cubicBezTo>
                    <a:cubicBezTo>
                      <a:pt x="49" y="37"/>
                      <a:pt x="50" y="37"/>
                      <a:pt x="50" y="37"/>
                    </a:cubicBezTo>
                    <a:cubicBezTo>
                      <a:pt x="50" y="37"/>
                      <a:pt x="50" y="37"/>
                      <a:pt x="50" y="37"/>
                    </a:cubicBezTo>
                    <a:cubicBezTo>
                      <a:pt x="50" y="37"/>
                      <a:pt x="50" y="37"/>
                      <a:pt x="50" y="37"/>
                    </a:cubicBezTo>
                    <a:cubicBezTo>
                      <a:pt x="50" y="37"/>
                      <a:pt x="50" y="37"/>
                      <a:pt x="50" y="37"/>
                    </a:cubicBezTo>
                    <a:cubicBezTo>
                      <a:pt x="50" y="37"/>
                      <a:pt x="50" y="37"/>
                      <a:pt x="50" y="37"/>
                    </a:cubicBezTo>
                    <a:cubicBezTo>
                      <a:pt x="50" y="37"/>
                      <a:pt x="50" y="37"/>
                      <a:pt x="50" y="37"/>
                    </a:cubicBezTo>
                    <a:cubicBezTo>
                      <a:pt x="50" y="37"/>
                      <a:pt x="50" y="37"/>
                      <a:pt x="50" y="36"/>
                    </a:cubicBezTo>
                    <a:cubicBezTo>
                      <a:pt x="50" y="36"/>
                      <a:pt x="50" y="36"/>
                      <a:pt x="50" y="36"/>
                    </a:cubicBezTo>
                    <a:cubicBezTo>
                      <a:pt x="50" y="36"/>
                      <a:pt x="50" y="36"/>
                      <a:pt x="50" y="36"/>
                    </a:cubicBezTo>
                    <a:cubicBezTo>
                      <a:pt x="51" y="37"/>
                      <a:pt x="50" y="37"/>
                      <a:pt x="51" y="37"/>
                    </a:cubicBezTo>
                    <a:cubicBezTo>
                      <a:pt x="51" y="37"/>
                      <a:pt x="51" y="37"/>
                      <a:pt x="51" y="37"/>
                    </a:cubicBezTo>
                    <a:cubicBezTo>
                      <a:pt x="51" y="37"/>
                      <a:pt x="51" y="37"/>
                      <a:pt x="51" y="37"/>
                    </a:cubicBezTo>
                    <a:cubicBezTo>
                      <a:pt x="51" y="37"/>
                      <a:pt x="51" y="37"/>
                      <a:pt x="51" y="37"/>
                    </a:cubicBezTo>
                    <a:cubicBezTo>
                      <a:pt x="50" y="38"/>
                      <a:pt x="50" y="37"/>
                      <a:pt x="50" y="38"/>
                    </a:cubicBezTo>
                    <a:cubicBezTo>
                      <a:pt x="50" y="38"/>
                      <a:pt x="50" y="38"/>
                      <a:pt x="50" y="38"/>
                    </a:cubicBezTo>
                    <a:cubicBezTo>
                      <a:pt x="50" y="38"/>
                      <a:pt x="50" y="38"/>
                      <a:pt x="50" y="38"/>
                    </a:cubicBezTo>
                    <a:cubicBezTo>
                      <a:pt x="50" y="38"/>
                      <a:pt x="50" y="38"/>
                      <a:pt x="50" y="38"/>
                    </a:cubicBezTo>
                    <a:cubicBezTo>
                      <a:pt x="50" y="38"/>
                      <a:pt x="50" y="38"/>
                      <a:pt x="50" y="38"/>
                    </a:cubicBezTo>
                    <a:cubicBezTo>
                      <a:pt x="50" y="38"/>
                      <a:pt x="50" y="38"/>
                      <a:pt x="50" y="38"/>
                    </a:cubicBezTo>
                    <a:cubicBezTo>
                      <a:pt x="49" y="38"/>
                      <a:pt x="49" y="38"/>
                      <a:pt x="49" y="38"/>
                    </a:cubicBezTo>
                    <a:cubicBezTo>
                      <a:pt x="49" y="38"/>
                      <a:pt x="49" y="38"/>
                      <a:pt x="49" y="38"/>
                    </a:cubicBezTo>
                    <a:cubicBezTo>
                      <a:pt x="49" y="38"/>
                      <a:pt x="49" y="38"/>
                      <a:pt x="49" y="38"/>
                    </a:cubicBezTo>
                    <a:cubicBezTo>
                      <a:pt x="49" y="38"/>
                      <a:pt x="49" y="38"/>
                      <a:pt x="49" y="38"/>
                    </a:cubicBezTo>
                    <a:cubicBezTo>
                      <a:pt x="49" y="38"/>
                      <a:pt x="49" y="38"/>
                      <a:pt x="49" y="38"/>
                    </a:cubicBezTo>
                    <a:cubicBezTo>
                      <a:pt x="49" y="38"/>
                      <a:pt x="49" y="38"/>
                      <a:pt x="48" y="38"/>
                    </a:cubicBezTo>
                    <a:cubicBezTo>
                      <a:pt x="48" y="38"/>
                      <a:pt x="48" y="38"/>
                      <a:pt x="48" y="38"/>
                    </a:cubicBezTo>
                    <a:cubicBezTo>
                      <a:pt x="48" y="38"/>
                      <a:pt x="48" y="38"/>
                      <a:pt x="48" y="38"/>
                    </a:cubicBezTo>
                    <a:cubicBezTo>
                      <a:pt x="48" y="38"/>
                      <a:pt x="48" y="38"/>
                      <a:pt x="48" y="38"/>
                    </a:cubicBezTo>
                    <a:cubicBezTo>
                      <a:pt x="48" y="39"/>
                      <a:pt x="48" y="39"/>
                      <a:pt x="47" y="39"/>
                    </a:cubicBezTo>
                    <a:cubicBezTo>
                      <a:pt x="47" y="39"/>
                      <a:pt x="47" y="39"/>
                      <a:pt x="47" y="39"/>
                    </a:cubicBezTo>
                    <a:cubicBezTo>
                      <a:pt x="47" y="39"/>
                      <a:pt x="47" y="39"/>
                      <a:pt x="47" y="39"/>
                    </a:cubicBezTo>
                    <a:cubicBezTo>
                      <a:pt x="47" y="39"/>
                      <a:pt x="47" y="39"/>
                      <a:pt x="47" y="39"/>
                    </a:cubicBezTo>
                    <a:cubicBezTo>
                      <a:pt x="47" y="39"/>
                      <a:pt x="47" y="39"/>
                      <a:pt x="47" y="39"/>
                    </a:cubicBezTo>
                    <a:cubicBezTo>
                      <a:pt x="47" y="39"/>
                      <a:pt x="47" y="39"/>
                      <a:pt x="47" y="39"/>
                    </a:cubicBezTo>
                    <a:cubicBezTo>
                      <a:pt x="47" y="39"/>
                      <a:pt x="47" y="39"/>
                      <a:pt x="47" y="39"/>
                    </a:cubicBezTo>
                    <a:cubicBezTo>
                      <a:pt x="47" y="39"/>
                      <a:pt x="47" y="39"/>
                      <a:pt x="47" y="39"/>
                    </a:cubicBezTo>
                    <a:cubicBezTo>
                      <a:pt x="47" y="39"/>
                      <a:pt x="47" y="39"/>
                      <a:pt x="47" y="39"/>
                    </a:cubicBezTo>
                    <a:cubicBezTo>
                      <a:pt x="47" y="39"/>
                      <a:pt x="47" y="39"/>
                      <a:pt x="47" y="39"/>
                    </a:cubicBezTo>
                    <a:cubicBezTo>
                      <a:pt x="47" y="39"/>
                      <a:pt x="47" y="39"/>
                      <a:pt x="47" y="39"/>
                    </a:cubicBezTo>
                    <a:cubicBezTo>
                      <a:pt x="47" y="39"/>
                      <a:pt x="47" y="39"/>
                      <a:pt x="47" y="39"/>
                    </a:cubicBezTo>
                    <a:cubicBezTo>
                      <a:pt x="47" y="39"/>
                      <a:pt x="47" y="39"/>
                      <a:pt x="47" y="39"/>
                    </a:cubicBezTo>
                    <a:cubicBezTo>
                      <a:pt x="47" y="39"/>
                      <a:pt x="47" y="39"/>
                      <a:pt x="47" y="39"/>
                    </a:cubicBezTo>
                    <a:cubicBezTo>
                      <a:pt x="47" y="39"/>
                      <a:pt x="47" y="38"/>
                      <a:pt x="47" y="38"/>
                    </a:cubicBezTo>
                    <a:cubicBezTo>
                      <a:pt x="47" y="38"/>
                      <a:pt x="47" y="38"/>
                      <a:pt x="48" y="38"/>
                    </a:cubicBezTo>
                    <a:cubicBezTo>
                      <a:pt x="48" y="38"/>
                      <a:pt x="48" y="38"/>
                      <a:pt x="48" y="38"/>
                    </a:cubicBezTo>
                    <a:cubicBezTo>
                      <a:pt x="48" y="38"/>
                      <a:pt x="48" y="38"/>
                      <a:pt x="48" y="38"/>
                    </a:cubicBezTo>
                    <a:cubicBezTo>
                      <a:pt x="48" y="38"/>
                      <a:pt x="47" y="38"/>
                      <a:pt x="47" y="38"/>
                    </a:cubicBezTo>
                    <a:cubicBezTo>
                      <a:pt x="47" y="38"/>
                      <a:pt x="47" y="38"/>
                      <a:pt x="46" y="38"/>
                    </a:cubicBezTo>
                    <a:cubicBezTo>
                      <a:pt x="47" y="38"/>
                      <a:pt x="46" y="38"/>
                      <a:pt x="46" y="38"/>
                    </a:cubicBezTo>
                    <a:cubicBezTo>
                      <a:pt x="46" y="38"/>
                      <a:pt x="46" y="38"/>
                      <a:pt x="46" y="38"/>
                    </a:cubicBezTo>
                    <a:cubicBezTo>
                      <a:pt x="46" y="38"/>
                      <a:pt x="46" y="38"/>
                      <a:pt x="46" y="38"/>
                    </a:cubicBezTo>
                    <a:cubicBezTo>
                      <a:pt x="46" y="38"/>
                      <a:pt x="46" y="38"/>
                      <a:pt x="46" y="38"/>
                    </a:cubicBezTo>
                    <a:cubicBezTo>
                      <a:pt x="46" y="38"/>
                      <a:pt x="46" y="38"/>
                      <a:pt x="46" y="38"/>
                    </a:cubicBezTo>
                    <a:cubicBezTo>
                      <a:pt x="45" y="38"/>
                      <a:pt x="45" y="38"/>
                      <a:pt x="45" y="38"/>
                    </a:cubicBezTo>
                    <a:cubicBezTo>
                      <a:pt x="45" y="38"/>
                      <a:pt x="45" y="38"/>
                      <a:pt x="45" y="38"/>
                    </a:cubicBezTo>
                    <a:cubicBezTo>
                      <a:pt x="45" y="38"/>
                      <a:pt x="45" y="38"/>
                      <a:pt x="45" y="38"/>
                    </a:cubicBezTo>
                    <a:cubicBezTo>
                      <a:pt x="45" y="38"/>
                      <a:pt x="45" y="38"/>
                      <a:pt x="45" y="38"/>
                    </a:cubicBezTo>
                    <a:cubicBezTo>
                      <a:pt x="45" y="39"/>
                      <a:pt x="44" y="39"/>
                      <a:pt x="44" y="39"/>
                    </a:cubicBezTo>
                    <a:cubicBezTo>
                      <a:pt x="44" y="39"/>
                      <a:pt x="44" y="39"/>
                      <a:pt x="44" y="39"/>
                    </a:cubicBezTo>
                    <a:cubicBezTo>
                      <a:pt x="44" y="39"/>
                      <a:pt x="44" y="39"/>
                      <a:pt x="44" y="39"/>
                    </a:cubicBezTo>
                    <a:cubicBezTo>
                      <a:pt x="44" y="39"/>
                      <a:pt x="44" y="39"/>
                      <a:pt x="44" y="39"/>
                    </a:cubicBezTo>
                    <a:cubicBezTo>
                      <a:pt x="44" y="39"/>
                      <a:pt x="44" y="39"/>
                      <a:pt x="44" y="39"/>
                    </a:cubicBezTo>
                    <a:cubicBezTo>
                      <a:pt x="44" y="39"/>
                      <a:pt x="44" y="39"/>
                      <a:pt x="44" y="39"/>
                    </a:cubicBezTo>
                    <a:cubicBezTo>
                      <a:pt x="44" y="39"/>
                      <a:pt x="44" y="39"/>
                      <a:pt x="44" y="39"/>
                    </a:cubicBezTo>
                    <a:cubicBezTo>
                      <a:pt x="44" y="39"/>
                      <a:pt x="44" y="39"/>
                      <a:pt x="44" y="40"/>
                    </a:cubicBezTo>
                    <a:cubicBezTo>
                      <a:pt x="44" y="40"/>
                      <a:pt x="44" y="40"/>
                      <a:pt x="44" y="40"/>
                    </a:cubicBezTo>
                    <a:cubicBezTo>
                      <a:pt x="44" y="40"/>
                      <a:pt x="44" y="40"/>
                      <a:pt x="44" y="40"/>
                    </a:cubicBezTo>
                    <a:cubicBezTo>
                      <a:pt x="44" y="40"/>
                      <a:pt x="44" y="39"/>
                      <a:pt x="44" y="40"/>
                    </a:cubicBezTo>
                    <a:cubicBezTo>
                      <a:pt x="44" y="40"/>
                      <a:pt x="44" y="40"/>
                      <a:pt x="44" y="40"/>
                    </a:cubicBezTo>
                    <a:cubicBezTo>
                      <a:pt x="44" y="40"/>
                      <a:pt x="44" y="40"/>
                      <a:pt x="44" y="40"/>
                    </a:cubicBezTo>
                    <a:cubicBezTo>
                      <a:pt x="44" y="40"/>
                      <a:pt x="44" y="40"/>
                      <a:pt x="44" y="40"/>
                    </a:cubicBezTo>
                    <a:cubicBezTo>
                      <a:pt x="44" y="40"/>
                      <a:pt x="44" y="40"/>
                      <a:pt x="44" y="40"/>
                    </a:cubicBezTo>
                    <a:cubicBezTo>
                      <a:pt x="44" y="40"/>
                      <a:pt x="43" y="40"/>
                      <a:pt x="43" y="40"/>
                    </a:cubicBezTo>
                    <a:cubicBezTo>
                      <a:pt x="43" y="40"/>
                      <a:pt x="43" y="40"/>
                      <a:pt x="43" y="40"/>
                    </a:cubicBezTo>
                    <a:cubicBezTo>
                      <a:pt x="43" y="40"/>
                      <a:pt x="43" y="40"/>
                      <a:pt x="43" y="40"/>
                    </a:cubicBezTo>
                    <a:cubicBezTo>
                      <a:pt x="43" y="40"/>
                      <a:pt x="43" y="40"/>
                      <a:pt x="43" y="40"/>
                    </a:cubicBezTo>
                    <a:cubicBezTo>
                      <a:pt x="43" y="40"/>
                      <a:pt x="43" y="40"/>
                      <a:pt x="43" y="40"/>
                    </a:cubicBezTo>
                    <a:cubicBezTo>
                      <a:pt x="43" y="40"/>
                      <a:pt x="43" y="40"/>
                      <a:pt x="43" y="40"/>
                    </a:cubicBezTo>
                    <a:cubicBezTo>
                      <a:pt x="43" y="40"/>
                      <a:pt x="43" y="40"/>
                      <a:pt x="43" y="40"/>
                    </a:cubicBezTo>
                    <a:cubicBezTo>
                      <a:pt x="42" y="40"/>
                      <a:pt x="42" y="40"/>
                      <a:pt x="42" y="40"/>
                    </a:cubicBezTo>
                    <a:cubicBezTo>
                      <a:pt x="42" y="40"/>
                      <a:pt x="42" y="40"/>
                      <a:pt x="42" y="41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42" y="41"/>
                      <a:pt x="42" y="41"/>
                      <a:pt x="41" y="41"/>
                    </a:cubicBezTo>
                    <a:cubicBezTo>
                      <a:pt x="41" y="41"/>
                      <a:pt x="41" y="41"/>
                      <a:pt x="41" y="41"/>
                    </a:cubicBezTo>
                    <a:cubicBezTo>
                      <a:pt x="41" y="41"/>
                      <a:pt x="41" y="41"/>
                      <a:pt x="41" y="41"/>
                    </a:cubicBezTo>
                    <a:cubicBezTo>
                      <a:pt x="41" y="41"/>
                      <a:pt x="41" y="41"/>
                      <a:pt x="41" y="41"/>
                    </a:cubicBezTo>
                    <a:cubicBezTo>
                      <a:pt x="41" y="41"/>
                      <a:pt x="41" y="41"/>
                      <a:pt x="41" y="41"/>
                    </a:cubicBezTo>
                    <a:cubicBezTo>
                      <a:pt x="41" y="41"/>
                      <a:pt x="41" y="41"/>
                      <a:pt x="41" y="41"/>
                    </a:cubicBezTo>
                    <a:cubicBezTo>
                      <a:pt x="41" y="41"/>
                      <a:pt x="41" y="41"/>
                      <a:pt x="41" y="41"/>
                    </a:cubicBezTo>
                    <a:cubicBezTo>
                      <a:pt x="41" y="41"/>
                      <a:pt x="41" y="41"/>
                      <a:pt x="41" y="42"/>
                    </a:cubicBezTo>
                    <a:cubicBezTo>
                      <a:pt x="41" y="42"/>
                      <a:pt x="41" y="42"/>
                      <a:pt x="41" y="42"/>
                    </a:cubicBezTo>
                    <a:cubicBezTo>
                      <a:pt x="41" y="42"/>
                      <a:pt x="41" y="42"/>
                      <a:pt x="41" y="41"/>
                    </a:cubicBezTo>
                    <a:cubicBezTo>
                      <a:pt x="41" y="42"/>
                      <a:pt x="41" y="42"/>
                      <a:pt x="40" y="42"/>
                    </a:cubicBezTo>
                    <a:cubicBezTo>
                      <a:pt x="40" y="42"/>
                      <a:pt x="40" y="42"/>
                      <a:pt x="40" y="42"/>
                    </a:cubicBezTo>
                    <a:cubicBezTo>
                      <a:pt x="40" y="42"/>
                      <a:pt x="40" y="42"/>
                      <a:pt x="40" y="42"/>
                    </a:cubicBezTo>
                    <a:cubicBezTo>
                      <a:pt x="40" y="42"/>
                      <a:pt x="40" y="42"/>
                      <a:pt x="40" y="43"/>
                    </a:cubicBezTo>
                    <a:cubicBezTo>
                      <a:pt x="40" y="43"/>
                      <a:pt x="40" y="43"/>
                      <a:pt x="40" y="43"/>
                    </a:cubicBezTo>
                    <a:cubicBezTo>
                      <a:pt x="40" y="43"/>
                      <a:pt x="40" y="43"/>
                      <a:pt x="40" y="43"/>
                    </a:cubicBezTo>
                    <a:cubicBezTo>
                      <a:pt x="40" y="43"/>
                      <a:pt x="40" y="43"/>
                      <a:pt x="40" y="43"/>
                    </a:cubicBezTo>
                    <a:cubicBezTo>
                      <a:pt x="40" y="43"/>
                      <a:pt x="40" y="43"/>
                      <a:pt x="40" y="43"/>
                    </a:cubicBezTo>
                    <a:cubicBezTo>
                      <a:pt x="40" y="43"/>
                      <a:pt x="40" y="43"/>
                      <a:pt x="40" y="43"/>
                    </a:cubicBezTo>
                    <a:cubicBezTo>
                      <a:pt x="40" y="43"/>
                      <a:pt x="40" y="43"/>
                      <a:pt x="40" y="43"/>
                    </a:cubicBezTo>
                    <a:cubicBezTo>
                      <a:pt x="40" y="43"/>
                      <a:pt x="40" y="43"/>
                      <a:pt x="40" y="43"/>
                    </a:cubicBezTo>
                    <a:cubicBezTo>
                      <a:pt x="40" y="44"/>
                      <a:pt x="40" y="44"/>
                      <a:pt x="39" y="44"/>
                    </a:cubicBezTo>
                    <a:cubicBezTo>
                      <a:pt x="39" y="44"/>
                      <a:pt x="39" y="44"/>
                      <a:pt x="39" y="44"/>
                    </a:cubicBezTo>
                    <a:cubicBezTo>
                      <a:pt x="39" y="44"/>
                      <a:pt x="39" y="44"/>
                      <a:pt x="39" y="44"/>
                    </a:cubicBezTo>
                    <a:cubicBezTo>
                      <a:pt x="39" y="45"/>
                      <a:pt x="39" y="44"/>
                      <a:pt x="38" y="45"/>
                    </a:cubicBezTo>
                    <a:cubicBezTo>
                      <a:pt x="38" y="45"/>
                      <a:pt x="38" y="45"/>
                      <a:pt x="38" y="45"/>
                    </a:cubicBezTo>
                    <a:cubicBezTo>
                      <a:pt x="38" y="45"/>
                      <a:pt x="38" y="45"/>
                      <a:pt x="38" y="45"/>
                    </a:cubicBezTo>
                    <a:cubicBezTo>
                      <a:pt x="38" y="45"/>
                      <a:pt x="38" y="45"/>
                      <a:pt x="38" y="45"/>
                    </a:cubicBezTo>
                    <a:cubicBezTo>
                      <a:pt x="38" y="45"/>
                      <a:pt x="38" y="45"/>
                      <a:pt x="38" y="45"/>
                    </a:cubicBezTo>
                    <a:cubicBezTo>
                      <a:pt x="38" y="45"/>
                      <a:pt x="38" y="45"/>
                      <a:pt x="38" y="45"/>
                    </a:cubicBezTo>
                    <a:cubicBezTo>
                      <a:pt x="38" y="45"/>
                      <a:pt x="38" y="45"/>
                      <a:pt x="38" y="45"/>
                    </a:cubicBezTo>
                    <a:cubicBezTo>
                      <a:pt x="38" y="45"/>
                      <a:pt x="38" y="45"/>
                      <a:pt x="38" y="45"/>
                    </a:cubicBezTo>
                    <a:cubicBezTo>
                      <a:pt x="38" y="45"/>
                      <a:pt x="38" y="45"/>
                      <a:pt x="38" y="45"/>
                    </a:cubicBezTo>
                    <a:cubicBezTo>
                      <a:pt x="38" y="45"/>
                      <a:pt x="38" y="45"/>
                      <a:pt x="38" y="45"/>
                    </a:cubicBezTo>
                    <a:cubicBezTo>
                      <a:pt x="38" y="45"/>
                      <a:pt x="37" y="45"/>
                      <a:pt x="37" y="45"/>
                    </a:cubicBezTo>
                    <a:cubicBezTo>
                      <a:pt x="37" y="45"/>
                      <a:pt x="37" y="45"/>
                      <a:pt x="37" y="45"/>
                    </a:cubicBezTo>
                    <a:cubicBezTo>
                      <a:pt x="37" y="45"/>
                      <a:pt x="37" y="45"/>
                      <a:pt x="37" y="45"/>
                    </a:cubicBezTo>
                    <a:cubicBezTo>
                      <a:pt x="37" y="45"/>
                      <a:pt x="37" y="45"/>
                      <a:pt x="37" y="45"/>
                    </a:cubicBezTo>
                    <a:cubicBezTo>
                      <a:pt x="37" y="45"/>
                      <a:pt x="37" y="45"/>
                      <a:pt x="37" y="45"/>
                    </a:cubicBezTo>
                    <a:cubicBezTo>
                      <a:pt x="37" y="45"/>
                      <a:pt x="37" y="45"/>
                      <a:pt x="37" y="45"/>
                    </a:cubicBezTo>
                    <a:cubicBezTo>
                      <a:pt x="37" y="45"/>
                      <a:pt x="37" y="45"/>
                      <a:pt x="37" y="45"/>
                    </a:cubicBezTo>
                    <a:cubicBezTo>
                      <a:pt x="37" y="46"/>
                      <a:pt x="37" y="46"/>
                      <a:pt x="37" y="46"/>
                    </a:cubicBezTo>
                    <a:cubicBezTo>
                      <a:pt x="37" y="46"/>
                      <a:pt x="37" y="46"/>
                      <a:pt x="37" y="46"/>
                    </a:cubicBezTo>
                    <a:cubicBezTo>
                      <a:pt x="37" y="46"/>
                      <a:pt x="37" y="46"/>
                      <a:pt x="37" y="46"/>
                    </a:cubicBezTo>
                    <a:cubicBezTo>
                      <a:pt x="37" y="46"/>
                      <a:pt x="37" y="46"/>
                      <a:pt x="37" y="46"/>
                    </a:cubicBezTo>
                    <a:cubicBezTo>
                      <a:pt x="37" y="46"/>
                      <a:pt x="37" y="46"/>
                      <a:pt x="37" y="46"/>
                    </a:cubicBezTo>
                    <a:cubicBezTo>
                      <a:pt x="37" y="46"/>
                      <a:pt x="37" y="46"/>
                      <a:pt x="36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5" y="47"/>
                      <a:pt x="36" y="47"/>
                      <a:pt x="35" y="47"/>
                    </a:cubicBezTo>
                    <a:cubicBezTo>
                      <a:pt x="35" y="47"/>
                      <a:pt x="35" y="47"/>
                      <a:pt x="35" y="47"/>
                    </a:cubicBezTo>
                    <a:cubicBezTo>
                      <a:pt x="35" y="47"/>
                      <a:pt x="35" y="47"/>
                      <a:pt x="35" y="47"/>
                    </a:cubicBezTo>
                    <a:cubicBezTo>
                      <a:pt x="35" y="47"/>
                      <a:pt x="35" y="47"/>
                      <a:pt x="35" y="47"/>
                    </a:cubicBezTo>
                    <a:cubicBezTo>
                      <a:pt x="35" y="47"/>
                      <a:pt x="35" y="47"/>
                      <a:pt x="35" y="47"/>
                    </a:cubicBezTo>
                    <a:cubicBezTo>
                      <a:pt x="35" y="47"/>
                      <a:pt x="35" y="47"/>
                      <a:pt x="35" y="47"/>
                    </a:cubicBezTo>
                    <a:cubicBezTo>
                      <a:pt x="35" y="47"/>
                      <a:pt x="35" y="47"/>
                      <a:pt x="35" y="47"/>
                    </a:cubicBezTo>
                    <a:cubicBezTo>
                      <a:pt x="35" y="47"/>
                      <a:pt x="35" y="47"/>
                      <a:pt x="35" y="47"/>
                    </a:cubicBezTo>
                    <a:cubicBezTo>
                      <a:pt x="35" y="47"/>
                      <a:pt x="35" y="48"/>
                      <a:pt x="35" y="48"/>
                    </a:cubicBezTo>
                    <a:cubicBezTo>
                      <a:pt x="35" y="48"/>
                      <a:pt x="35" y="48"/>
                      <a:pt x="35" y="48"/>
                    </a:cubicBezTo>
                    <a:cubicBezTo>
                      <a:pt x="35" y="48"/>
                      <a:pt x="35" y="48"/>
                      <a:pt x="35" y="48"/>
                    </a:cubicBezTo>
                    <a:cubicBezTo>
                      <a:pt x="35" y="48"/>
                      <a:pt x="35" y="48"/>
                      <a:pt x="35" y="48"/>
                    </a:cubicBezTo>
                    <a:cubicBezTo>
                      <a:pt x="35" y="48"/>
                      <a:pt x="35" y="48"/>
                      <a:pt x="35" y="48"/>
                    </a:cubicBezTo>
                    <a:cubicBezTo>
                      <a:pt x="35" y="48"/>
                      <a:pt x="35" y="48"/>
                      <a:pt x="35" y="48"/>
                    </a:cubicBezTo>
                    <a:cubicBezTo>
                      <a:pt x="35" y="48"/>
                      <a:pt x="35" y="48"/>
                      <a:pt x="35" y="48"/>
                    </a:cubicBezTo>
                    <a:cubicBezTo>
                      <a:pt x="35" y="49"/>
                      <a:pt x="35" y="49"/>
                      <a:pt x="35" y="49"/>
                    </a:cubicBezTo>
                    <a:cubicBezTo>
                      <a:pt x="35" y="49"/>
                      <a:pt x="35" y="49"/>
                      <a:pt x="35" y="49"/>
                    </a:cubicBezTo>
                    <a:cubicBezTo>
                      <a:pt x="36" y="49"/>
                      <a:pt x="35" y="49"/>
                      <a:pt x="36" y="49"/>
                    </a:cubicBezTo>
                    <a:cubicBezTo>
                      <a:pt x="36" y="50"/>
                      <a:pt x="36" y="50"/>
                      <a:pt x="36" y="50"/>
                    </a:cubicBezTo>
                    <a:cubicBezTo>
                      <a:pt x="36" y="50"/>
                      <a:pt x="36" y="50"/>
                      <a:pt x="36" y="50"/>
                    </a:cubicBezTo>
                    <a:cubicBezTo>
                      <a:pt x="35" y="50"/>
                      <a:pt x="36" y="50"/>
                      <a:pt x="35" y="50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35" y="50"/>
                      <a:pt x="35" y="51"/>
                      <a:pt x="35" y="51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4" y="51"/>
                      <a:pt x="34" y="51"/>
                      <a:pt x="35" y="51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34" y="50"/>
                      <a:pt x="34" y="50"/>
                      <a:pt x="34" y="50"/>
                    </a:cubicBezTo>
                    <a:cubicBezTo>
                      <a:pt x="34" y="50"/>
                      <a:pt x="34" y="50"/>
                      <a:pt x="34" y="50"/>
                    </a:cubicBezTo>
                    <a:cubicBezTo>
                      <a:pt x="34" y="50"/>
                      <a:pt x="34" y="50"/>
                      <a:pt x="34" y="50"/>
                    </a:cubicBezTo>
                    <a:cubicBezTo>
                      <a:pt x="34" y="50"/>
                      <a:pt x="34" y="50"/>
                      <a:pt x="34" y="50"/>
                    </a:cubicBezTo>
                    <a:cubicBezTo>
                      <a:pt x="34" y="50"/>
                      <a:pt x="34" y="50"/>
                      <a:pt x="34" y="50"/>
                    </a:cubicBezTo>
                    <a:cubicBezTo>
                      <a:pt x="34" y="50"/>
                      <a:pt x="34" y="50"/>
                      <a:pt x="34" y="50"/>
                    </a:cubicBezTo>
                    <a:cubicBezTo>
                      <a:pt x="34" y="50"/>
                      <a:pt x="34" y="50"/>
                      <a:pt x="34" y="50"/>
                    </a:cubicBezTo>
                    <a:cubicBezTo>
                      <a:pt x="34" y="50"/>
                      <a:pt x="34" y="50"/>
                      <a:pt x="34" y="50"/>
                    </a:cubicBezTo>
                    <a:cubicBezTo>
                      <a:pt x="34" y="50"/>
                      <a:pt x="34" y="50"/>
                      <a:pt x="34" y="50"/>
                    </a:cubicBezTo>
                    <a:cubicBezTo>
                      <a:pt x="34" y="50"/>
                      <a:pt x="34" y="50"/>
                      <a:pt x="34" y="50"/>
                    </a:cubicBezTo>
                    <a:cubicBezTo>
                      <a:pt x="34" y="50"/>
                      <a:pt x="34" y="49"/>
                      <a:pt x="34" y="49"/>
                    </a:cubicBezTo>
                    <a:cubicBezTo>
                      <a:pt x="34" y="49"/>
                      <a:pt x="34" y="49"/>
                      <a:pt x="34" y="49"/>
                    </a:cubicBezTo>
                    <a:cubicBezTo>
                      <a:pt x="34" y="49"/>
                      <a:pt x="34" y="49"/>
                      <a:pt x="34" y="49"/>
                    </a:cubicBezTo>
                    <a:cubicBezTo>
                      <a:pt x="34" y="49"/>
                      <a:pt x="34" y="49"/>
                      <a:pt x="34" y="49"/>
                    </a:cubicBezTo>
                    <a:cubicBezTo>
                      <a:pt x="34" y="49"/>
                      <a:pt x="34" y="49"/>
                      <a:pt x="34" y="49"/>
                    </a:cubicBezTo>
                    <a:cubicBezTo>
                      <a:pt x="34" y="49"/>
                      <a:pt x="34" y="49"/>
                      <a:pt x="34" y="49"/>
                    </a:cubicBezTo>
                    <a:cubicBezTo>
                      <a:pt x="34" y="49"/>
                      <a:pt x="34" y="49"/>
                      <a:pt x="34" y="49"/>
                    </a:cubicBezTo>
                    <a:cubicBezTo>
                      <a:pt x="34" y="49"/>
                      <a:pt x="34" y="49"/>
                      <a:pt x="34" y="49"/>
                    </a:cubicBezTo>
                    <a:cubicBezTo>
                      <a:pt x="34" y="49"/>
                      <a:pt x="34" y="49"/>
                      <a:pt x="34" y="49"/>
                    </a:cubicBezTo>
                    <a:cubicBezTo>
                      <a:pt x="34" y="49"/>
                      <a:pt x="34" y="49"/>
                      <a:pt x="34" y="49"/>
                    </a:cubicBezTo>
                    <a:cubicBezTo>
                      <a:pt x="34" y="49"/>
                      <a:pt x="34" y="49"/>
                      <a:pt x="34" y="49"/>
                    </a:cubicBezTo>
                    <a:cubicBezTo>
                      <a:pt x="34" y="49"/>
                      <a:pt x="34" y="49"/>
                      <a:pt x="34" y="49"/>
                    </a:cubicBezTo>
                    <a:cubicBezTo>
                      <a:pt x="34" y="49"/>
                      <a:pt x="34" y="49"/>
                      <a:pt x="34" y="49"/>
                    </a:cubicBezTo>
                    <a:cubicBezTo>
                      <a:pt x="34" y="49"/>
                      <a:pt x="34" y="49"/>
                      <a:pt x="34" y="49"/>
                    </a:cubicBezTo>
                    <a:cubicBezTo>
                      <a:pt x="34" y="49"/>
                      <a:pt x="34" y="48"/>
                      <a:pt x="34" y="48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4" y="48"/>
                      <a:pt x="34" y="48"/>
                      <a:pt x="34" y="47"/>
                    </a:cubicBezTo>
                    <a:cubicBezTo>
                      <a:pt x="33" y="47"/>
                      <a:pt x="33" y="47"/>
                      <a:pt x="33" y="47"/>
                    </a:cubicBezTo>
                    <a:cubicBezTo>
                      <a:pt x="33" y="47"/>
                      <a:pt x="33" y="47"/>
                      <a:pt x="33" y="47"/>
                    </a:cubicBezTo>
                    <a:cubicBezTo>
                      <a:pt x="33" y="47"/>
                      <a:pt x="33" y="47"/>
                      <a:pt x="33" y="47"/>
                    </a:cubicBezTo>
                    <a:cubicBezTo>
                      <a:pt x="33" y="47"/>
                      <a:pt x="33" y="47"/>
                      <a:pt x="33" y="47"/>
                    </a:cubicBezTo>
                    <a:cubicBezTo>
                      <a:pt x="33" y="47"/>
                      <a:pt x="33" y="47"/>
                      <a:pt x="33" y="47"/>
                    </a:cubicBezTo>
                    <a:cubicBezTo>
                      <a:pt x="33" y="47"/>
                      <a:pt x="33" y="47"/>
                      <a:pt x="33" y="47"/>
                    </a:cubicBezTo>
                    <a:cubicBezTo>
                      <a:pt x="33" y="48"/>
                      <a:pt x="33" y="47"/>
                      <a:pt x="33" y="48"/>
                    </a:cubicBezTo>
                    <a:cubicBezTo>
                      <a:pt x="33" y="48"/>
                      <a:pt x="33" y="48"/>
                      <a:pt x="32" y="48"/>
                    </a:cubicBezTo>
                    <a:cubicBezTo>
                      <a:pt x="32" y="48"/>
                      <a:pt x="32" y="47"/>
                      <a:pt x="32" y="47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2" y="47"/>
                      <a:pt x="31" y="47"/>
                    </a:cubicBezTo>
                    <a:cubicBezTo>
                      <a:pt x="31" y="47"/>
                      <a:pt x="31" y="47"/>
                      <a:pt x="31" y="47"/>
                    </a:cubicBezTo>
                    <a:cubicBezTo>
                      <a:pt x="31" y="47"/>
                      <a:pt x="31" y="47"/>
                      <a:pt x="30" y="47"/>
                    </a:cubicBezTo>
                    <a:cubicBezTo>
                      <a:pt x="30" y="47"/>
                      <a:pt x="30" y="47"/>
                      <a:pt x="30" y="47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30" y="48"/>
                      <a:pt x="30" y="48"/>
                      <a:pt x="29" y="48"/>
                    </a:cubicBezTo>
                    <a:cubicBezTo>
                      <a:pt x="29" y="48"/>
                      <a:pt x="29" y="48"/>
                      <a:pt x="29" y="48"/>
                    </a:cubicBezTo>
                    <a:cubicBezTo>
                      <a:pt x="29" y="48"/>
                      <a:pt x="29" y="48"/>
                      <a:pt x="29" y="48"/>
                    </a:cubicBezTo>
                    <a:cubicBezTo>
                      <a:pt x="29" y="48"/>
                      <a:pt x="29" y="48"/>
                      <a:pt x="29" y="48"/>
                    </a:cubicBezTo>
                    <a:cubicBezTo>
                      <a:pt x="29" y="48"/>
                      <a:pt x="29" y="48"/>
                      <a:pt x="29" y="48"/>
                    </a:cubicBezTo>
                    <a:cubicBezTo>
                      <a:pt x="29" y="48"/>
                      <a:pt x="29" y="48"/>
                      <a:pt x="29" y="48"/>
                    </a:cubicBezTo>
                    <a:cubicBezTo>
                      <a:pt x="29" y="48"/>
                      <a:pt x="29" y="48"/>
                      <a:pt x="28" y="48"/>
                    </a:cubicBezTo>
                    <a:cubicBezTo>
                      <a:pt x="28" y="47"/>
                      <a:pt x="28" y="48"/>
                      <a:pt x="27" y="47"/>
                    </a:cubicBezTo>
                    <a:cubicBezTo>
                      <a:pt x="27" y="47"/>
                      <a:pt x="27" y="47"/>
                      <a:pt x="27" y="47"/>
                    </a:cubicBezTo>
                    <a:cubicBezTo>
                      <a:pt x="26" y="48"/>
                      <a:pt x="26" y="48"/>
                      <a:pt x="26" y="47"/>
                    </a:cubicBezTo>
                    <a:cubicBezTo>
                      <a:pt x="26" y="47"/>
                      <a:pt x="26" y="47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5" y="49"/>
                      <a:pt x="25" y="49"/>
                      <a:pt x="25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4" y="50"/>
                      <a:pt x="24" y="50"/>
                      <a:pt x="24" y="51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3" y="51"/>
                      <a:pt x="23" y="52"/>
                      <a:pt x="23" y="52"/>
                    </a:cubicBezTo>
                    <a:cubicBezTo>
                      <a:pt x="23" y="52"/>
                      <a:pt x="23" y="52"/>
                      <a:pt x="23" y="52"/>
                    </a:cubicBezTo>
                    <a:cubicBezTo>
                      <a:pt x="23" y="52"/>
                      <a:pt x="23" y="52"/>
                      <a:pt x="23" y="52"/>
                    </a:cubicBezTo>
                    <a:cubicBezTo>
                      <a:pt x="23" y="52"/>
                      <a:pt x="23" y="52"/>
                      <a:pt x="23" y="52"/>
                    </a:cubicBezTo>
                    <a:cubicBezTo>
                      <a:pt x="23" y="52"/>
                      <a:pt x="23" y="52"/>
                      <a:pt x="23" y="52"/>
                    </a:cubicBezTo>
                    <a:cubicBezTo>
                      <a:pt x="23" y="52"/>
                      <a:pt x="23" y="53"/>
                      <a:pt x="23" y="53"/>
                    </a:cubicBezTo>
                    <a:cubicBezTo>
                      <a:pt x="23" y="53"/>
                      <a:pt x="23" y="53"/>
                      <a:pt x="23" y="53"/>
                    </a:cubicBezTo>
                    <a:cubicBezTo>
                      <a:pt x="23" y="53"/>
                      <a:pt x="23" y="53"/>
                      <a:pt x="23" y="53"/>
                    </a:cubicBezTo>
                    <a:cubicBezTo>
                      <a:pt x="23" y="53"/>
                      <a:pt x="23" y="53"/>
                      <a:pt x="23" y="53"/>
                    </a:cubicBezTo>
                    <a:cubicBezTo>
                      <a:pt x="23" y="53"/>
                      <a:pt x="23" y="53"/>
                      <a:pt x="23" y="53"/>
                    </a:cubicBezTo>
                    <a:cubicBezTo>
                      <a:pt x="23" y="53"/>
                      <a:pt x="23" y="53"/>
                      <a:pt x="23" y="53"/>
                    </a:cubicBezTo>
                    <a:cubicBezTo>
                      <a:pt x="23" y="53"/>
                      <a:pt x="23" y="54"/>
                      <a:pt x="23" y="54"/>
                    </a:cubicBezTo>
                    <a:cubicBezTo>
                      <a:pt x="23" y="54"/>
                      <a:pt x="23" y="54"/>
                      <a:pt x="23" y="54"/>
                    </a:cubicBezTo>
                    <a:cubicBezTo>
                      <a:pt x="23" y="54"/>
                      <a:pt x="23" y="54"/>
                      <a:pt x="23" y="54"/>
                    </a:cubicBezTo>
                    <a:cubicBezTo>
                      <a:pt x="23" y="54"/>
                      <a:pt x="23" y="54"/>
                      <a:pt x="23" y="54"/>
                    </a:cubicBezTo>
                    <a:cubicBezTo>
                      <a:pt x="23" y="54"/>
                      <a:pt x="23" y="54"/>
                      <a:pt x="23" y="54"/>
                    </a:cubicBezTo>
                    <a:cubicBezTo>
                      <a:pt x="23" y="54"/>
                      <a:pt x="23" y="54"/>
                      <a:pt x="23" y="54"/>
                    </a:cubicBezTo>
                    <a:cubicBezTo>
                      <a:pt x="23" y="54"/>
                      <a:pt x="23" y="54"/>
                      <a:pt x="23" y="54"/>
                    </a:cubicBezTo>
                    <a:cubicBezTo>
                      <a:pt x="24" y="54"/>
                      <a:pt x="23" y="55"/>
                      <a:pt x="24" y="55"/>
                    </a:cubicBezTo>
                    <a:cubicBezTo>
                      <a:pt x="24" y="55"/>
                      <a:pt x="24" y="55"/>
                      <a:pt x="24" y="55"/>
                    </a:cubicBezTo>
                    <a:cubicBezTo>
                      <a:pt x="24" y="55"/>
                      <a:pt x="24" y="55"/>
                      <a:pt x="24" y="55"/>
                    </a:cubicBezTo>
                    <a:cubicBezTo>
                      <a:pt x="24" y="55"/>
                      <a:pt x="24" y="55"/>
                      <a:pt x="24" y="55"/>
                    </a:cubicBezTo>
                    <a:cubicBezTo>
                      <a:pt x="24" y="55"/>
                      <a:pt x="24" y="55"/>
                      <a:pt x="24" y="55"/>
                    </a:cubicBezTo>
                    <a:cubicBezTo>
                      <a:pt x="24" y="55"/>
                      <a:pt x="24" y="55"/>
                      <a:pt x="24" y="55"/>
                    </a:cubicBezTo>
                    <a:cubicBezTo>
                      <a:pt x="24" y="55"/>
                      <a:pt x="24" y="55"/>
                      <a:pt x="24" y="55"/>
                    </a:cubicBezTo>
                    <a:cubicBezTo>
                      <a:pt x="24" y="55"/>
                      <a:pt x="24" y="55"/>
                      <a:pt x="24" y="55"/>
                    </a:cubicBezTo>
                    <a:cubicBezTo>
                      <a:pt x="24" y="55"/>
                      <a:pt x="24" y="55"/>
                      <a:pt x="24" y="55"/>
                    </a:cubicBezTo>
                    <a:cubicBezTo>
                      <a:pt x="24" y="55"/>
                      <a:pt x="24" y="56"/>
                      <a:pt x="25" y="56"/>
                    </a:cubicBezTo>
                    <a:cubicBezTo>
                      <a:pt x="25" y="56"/>
                      <a:pt x="25" y="56"/>
                      <a:pt x="25" y="56"/>
                    </a:cubicBezTo>
                    <a:cubicBezTo>
                      <a:pt x="25" y="56"/>
                      <a:pt x="25" y="56"/>
                      <a:pt x="25" y="55"/>
                    </a:cubicBezTo>
                    <a:cubicBezTo>
                      <a:pt x="25" y="55"/>
                      <a:pt x="25" y="55"/>
                      <a:pt x="25" y="55"/>
                    </a:cubicBezTo>
                    <a:cubicBezTo>
                      <a:pt x="25" y="55"/>
                      <a:pt x="25" y="55"/>
                      <a:pt x="25" y="55"/>
                    </a:cubicBezTo>
                    <a:cubicBezTo>
                      <a:pt x="25" y="55"/>
                      <a:pt x="26" y="55"/>
                      <a:pt x="26" y="55"/>
                    </a:cubicBezTo>
                    <a:cubicBezTo>
                      <a:pt x="26" y="55"/>
                      <a:pt x="26" y="55"/>
                      <a:pt x="26" y="55"/>
                    </a:cubicBezTo>
                    <a:cubicBezTo>
                      <a:pt x="26" y="55"/>
                      <a:pt x="26" y="55"/>
                      <a:pt x="26" y="55"/>
                    </a:cubicBezTo>
                    <a:cubicBezTo>
                      <a:pt x="26" y="55"/>
                      <a:pt x="26" y="55"/>
                      <a:pt x="26" y="55"/>
                    </a:cubicBezTo>
                    <a:cubicBezTo>
                      <a:pt x="26" y="55"/>
                      <a:pt x="26" y="55"/>
                      <a:pt x="26" y="55"/>
                    </a:cubicBezTo>
                    <a:cubicBezTo>
                      <a:pt x="26" y="55"/>
                      <a:pt x="27" y="55"/>
                      <a:pt x="27" y="55"/>
                    </a:cubicBezTo>
                    <a:cubicBezTo>
                      <a:pt x="27" y="55"/>
                      <a:pt x="27" y="55"/>
                      <a:pt x="27" y="55"/>
                    </a:cubicBezTo>
                    <a:cubicBezTo>
                      <a:pt x="27" y="55"/>
                      <a:pt x="27" y="55"/>
                      <a:pt x="27" y="55"/>
                    </a:cubicBezTo>
                    <a:cubicBezTo>
                      <a:pt x="27" y="55"/>
                      <a:pt x="27" y="55"/>
                      <a:pt x="27" y="55"/>
                    </a:cubicBezTo>
                    <a:cubicBezTo>
                      <a:pt x="27" y="55"/>
                      <a:pt x="27" y="55"/>
                      <a:pt x="27" y="55"/>
                    </a:cubicBezTo>
                    <a:cubicBezTo>
                      <a:pt x="27" y="55"/>
                      <a:pt x="27" y="55"/>
                      <a:pt x="27" y="55"/>
                    </a:cubicBezTo>
                    <a:cubicBezTo>
                      <a:pt x="27" y="55"/>
                      <a:pt x="27" y="55"/>
                      <a:pt x="27" y="55"/>
                    </a:cubicBezTo>
                    <a:cubicBezTo>
                      <a:pt x="27" y="54"/>
                      <a:pt x="27" y="54"/>
                      <a:pt x="27" y="54"/>
                    </a:cubicBezTo>
                    <a:cubicBezTo>
                      <a:pt x="27" y="54"/>
                      <a:pt x="27" y="54"/>
                      <a:pt x="27" y="54"/>
                    </a:cubicBezTo>
                    <a:cubicBezTo>
                      <a:pt x="28" y="54"/>
                      <a:pt x="27" y="54"/>
                      <a:pt x="28" y="54"/>
                    </a:cubicBezTo>
                    <a:cubicBezTo>
                      <a:pt x="28" y="54"/>
                      <a:pt x="28" y="54"/>
                      <a:pt x="28" y="54"/>
                    </a:cubicBezTo>
                    <a:cubicBezTo>
                      <a:pt x="28" y="54"/>
                      <a:pt x="28" y="53"/>
                      <a:pt x="28" y="53"/>
                    </a:cubicBezTo>
                    <a:cubicBezTo>
                      <a:pt x="28" y="53"/>
                      <a:pt x="28" y="53"/>
                      <a:pt x="28" y="53"/>
                    </a:cubicBezTo>
                    <a:cubicBezTo>
                      <a:pt x="28" y="53"/>
                      <a:pt x="28" y="53"/>
                      <a:pt x="28" y="53"/>
                    </a:cubicBezTo>
                    <a:cubicBezTo>
                      <a:pt x="28" y="53"/>
                      <a:pt x="28" y="53"/>
                      <a:pt x="28" y="53"/>
                    </a:cubicBezTo>
                    <a:cubicBezTo>
                      <a:pt x="28" y="53"/>
                      <a:pt x="28" y="53"/>
                      <a:pt x="28" y="53"/>
                    </a:cubicBezTo>
                    <a:cubicBezTo>
                      <a:pt x="28" y="53"/>
                      <a:pt x="29" y="53"/>
                      <a:pt x="29" y="53"/>
                    </a:cubicBezTo>
                    <a:cubicBezTo>
                      <a:pt x="29" y="53"/>
                      <a:pt x="29" y="53"/>
                      <a:pt x="29" y="53"/>
                    </a:cubicBezTo>
                    <a:cubicBezTo>
                      <a:pt x="29" y="53"/>
                      <a:pt x="29" y="53"/>
                      <a:pt x="29" y="53"/>
                    </a:cubicBezTo>
                    <a:cubicBezTo>
                      <a:pt x="29" y="53"/>
                      <a:pt x="29" y="53"/>
                      <a:pt x="29" y="53"/>
                    </a:cubicBezTo>
                    <a:cubicBezTo>
                      <a:pt x="29" y="53"/>
                      <a:pt x="29" y="53"/>
                      <a:pt x="29" y="53"/>
                    </a:cubicBezTo>
                    <a:cubicBezTo>
                      <a:pt x="30" y="53"/>
                      <a:pt x="30" y="53"/>
                      <a:pt x="30" y="53"/>
                    </a:cubicBezTo>
                    <a:cubicBezTo>
                      <a:pt x="30" y="53"/>
                      <a:pt x="30" y="53"/>
                      <a:pt x="30" y="53"/>
                    </a:cubicBezTo>
                    <a:cubicBezTo>
                      <a:pt x="30" y="53"/>
                      <a:pt x="30" y="53"/>
                      <a:pt x="30" y="53"/>
                    </a:cubicBezTo>
                    <a:cubicBezTo>
                      <a:pt x="30" y="53"/>
                      <a:pt x="30" y="53"/>
                      <a:pt x="30" y="53"/>
                    </a:cubicBezTo>
                    <a:cubicBezTo>
                      <a:pt x="30" y="53"/>
                      <a:pt x="30" y="53"/>
                      <a:pt x="30" y="53"/>
                    </a:cubicBezTo>
                    <a:cubicBezTo>
                      <a:pt x="30" y="53"/>
                      <a:pt x="30" y="53"/>
                      <a:pt x="30" y="53"/>
                    </a:cubicBezTo>
                    <a:cubicBezTo>
                      <a:pt x="30" y="54"/>
                      <a:pt x="30" y="54"/>
                      <a:pt x="30" y="54"/>
                    </a:cubicBezTo>
                    <a:cubicBezTo>
                      <a:pt x="30" y="54"/>
                      <a:pt x="30" y="54"/>
                      <a:pt x="30" y="54"/>
                    </a:cubicBezTo>
                    <a:cubicBezTo>
                      <a:pt x="30" y="54"/>
                      <a:pt x="30" y="54"/>
                      <a:pt x="30" y="54"/>
                    </a:cubicBezTo>
                    <a:cubicBezTo>
                      <a:pt x="30" y="54"/>
                      <a:pt x="30" y="54"/>
                      <a:pt x="30" y="54"/>
                    </a:cubicBezTo>
                    <a:cubicBezTo>
                      <a:pt x="30" y="54"/>
                      <a:pt x="30" y="54"/>
                      <a:pt x="30" y="54"/>
                    </a:cubicBezTo>
                    <a:cubicBezTo>
                      <a:pt x="30" y="54"/>
                      <a:pt x="30" y="54"/>
                      <a:pt x="30" y="55"/>
                    </a:cubicBezTo>
                    <a:cubicBezTo>
                      <a:pt x="30" y="55"/>
                      <a:pt x="30" y="55"/>
                      <a:pt x="30" y="55"/>
                    </a:cubicBezTo>
                    <a:cubicBezTo>
                      <a:pt x="29" y="55"/>
                      <a:pt x="30" y="55"/>
                      <a:pt x="29" y="55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29" y="56"/>
                      <a:pt x="29" y="56"/>
                      <a:pt x="29" y="55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29" y="56"/>
                      <a:pt x="29" y="56"/>
                      <a:pt x="29" y="56"/>
                    </a:cubicBezTo>
                    <a:cubicBezTo>
                      <a:pt x="29" y="56"/>
                      <a:pt x="29" y="56"/>
                      <a:pt x="29" y="56"/>
                    </a:cubicBezTo>
                    <a:cubicBezTo>
                      <a:pt x="29" y="56"/>
                      <a:pt x="29" y="57"/>
                      <a:pt x="29" y="57"/>
                    </a:cubicBezTo>
                    <a:cubicBezTo>
                      <a:pt x="29" y="57"/>
                      <a:pt x="29" y="57"/>
                      <a:pt x="29" y="57"/>
                    </a:cubicBezTo>
                    <a:cubicBezTo>
                      <a:pt x="29" y="57"/>
                      <a:pt x="28" y="57"/>
                      <a:pt x="28" y="57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28" y="57"/>
                      <a:pt x="29" y="57"/>
                      <a:pt x="29" y="57"/>
                    </a:cubicBezTo>
                    <a:cubicBezTo>
                      <a:pt x="29" y="58"/>
                      <a:pt x="29" y="58"/>
                      <a:pt x="29" y="58"/>
                    </a:cubicBezTo>
                    <a:cubicBezTo>
                      <a:pt x="29" y="58"/>
                      <a:pt x="29" y="57"/>
                      <a:pt x="29" y="57"/>
                    </a:cubicBezTo>
                    <a:cubicBezTo>
                      <a:pt x="29" y="57"/>
                      <a:pt x="29" y="57"/>
                      <a:pt x="29" y="57"/>
                    </a:cubicBezTo>
                    <a:cubicBezTo>
                      <a:pt x="29" y="57"/>
                      <a:pt x="29" y="57"/>
                      <a:pt x="29" y="57"/>
                    </a:cubicBezTo>
                    <a:cubicBezTo>
                      <a:pt x="29" y="57"/>
                      <a:pt x="30" y="57"/>
                      <a:pt x="30" y="57"/>
                    </a:cubicBezTo>
                    <a:cubicBezTo>
                      <a:pt x="30" y="57"/>
                      <a:pt x="30" y="57"/>
                      <a:pt x="30" y="57"/>
                    </a:cubicBezTo>
                    <a:cubicBezTo>
                      <a:pt x="30" y="57"/>
                      <a:pt x="30" y="57"/>
                      <a:pt x="30" y="57"/>
                    </a:cubicBezTo>
                    <a:cubicBezTo>
                      <a:pt x="31" y="57"/>
                      <a:pt x="31" y="57"/>
                      <a:pt x="31" y="57"/>
                    </a:cubicBezTo>
                    <a:cubicBezTo>
                      <a:pt x="31" y="57"/>
                      <a:pt x="31" y="57"/>
                      <a:pt x="31" y="57"/>
                    </a:cubicBezTo>
                    <a:cubicBezTo>
                      <a:pt x="31" y="57"/>
                      <a:pt x="31" y="57"/>
                      <a:pt x="31" y="57"/>
                    </a:cubicBezTo>
                    <a:cubicBezTo>
                      <a:pt x="31" y="57"/>
                      <a:pt x="31" y="57"/>
                      <a:pt x="31" y="57"/>
                    </a:cubicBezTo>
                    <a:cubicBezTo>
                      <a:pt x="31" y="57"/>
                      <a:pt x="31" y="57"/>
                      <a:pt x="31" y="57"/>
                    </a:cubicBezTo>
                    <a:cubicBezTo>
                      <a:pt x="31" y="58"/>
                      <a:pt x="31" y="58"/>
                      <a:pt x="31" y="58"/>
                    </a:cubicBezTo>
                    <a:cubicBezTo>
                      <a:pt x="31" y="58"/>
                      <a:pt x="31" y="58"/>
                      <a:pt x="31" y="58"/>
                    </a:cubicBezTo>
                    <a:cubicBezTo>
                      <a:pt x="32" y="58"/>
                      <a:pt x="32" y="58"/>
                      <a:pt x="32" y="58"/>
                    </a:cubicBezTo>
                    <a:cubicBezTo>
                      <a:pt x="32" y="58"/>
                      <a:pt x="32" y="58"/>
                      <a:pt x="32" y="58"/>
                    </a:cubicBezTo>
                    <a:cubicBezTo>
                      <a:pt x="32" y="58"/>
                      <a:pt x="32" y="58"/>
                      <a:pt x="32" y="58"/>
                    </a:cubicBezTo>
                    <a:cubicBezTo>
                      <a:pt x="32" y="58"/>
                      <a:pt x="32" y="58"/>
                      <a:pt x="32" y="58"/>
                    </a:cubicBezTo>
                    <a:cubicBezTo>
                      <a:pt x="32" y="58"/>
                      <a:pt x="32" y="58"/>
                      <a:pt x="32" y="58"/>
                    </a:cubicBezTo>
                    <a:cubicBezTo>
                      <a:pt x="32" y="58"/>
                      <a:pt x="32" y="58"/>
                      <a:pt x="32" y="58"/>
                    </a:cubicBezTo>
                    <a:cubicBezTo>
                      <a:pt x="32" y="58"/>
                      <a:pt x="32" y="58"/>
                      <a:pt x="32" y="58"/>
                    </a:cubicBezTo>
                    <a:cubicBezTo>
                      <a:pt x="32" y="58"/>
                      <a:pt x="32" y="58"/>
                      <a:pt x="32" y="58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2" y="60"/>
                      <a:pt x="32" y="60"/>
                      <a:pt x="31" y="61"/>
                    </a:cubicBezTo>
                    <a:cubicBezTo>
                      <a:pt x="31" y="61"/>
                      <a:pt x="31" y="61"/>
                      <a:pt x="31" y="61"/>
                    </a:cubicBezTo>
                    <a:cubicBezTo>
                      <a:pt x="31" y="61"/>
                      <a:pt x="31" y="61"/>
                      <a:pt x="31" y="61"/>
                    </a:cubicBezTo>
                    <a:cubicBezTo>
                      <a:pt x="31" y="61"/>
                      <a:pt x="31" y="61"/>
                      <a:pt x="31" y="61"/>
                    </a:cubicBezTo>
                    <a:cubicBezTo>
                      <a:pt x="31" y="61"/>
                      <a:pt x="31" y="61"/>
                      <a:pt x="31" y="61"/>
                    </a:cubicBezTo>
                    <a:cubicBezTo>
                      <a:pt x="31" y="61"/>
                      <a:pt x="31" y="61"/>
                      <a:pt x="31" y="61"/>
                    </a:cubicBezTo>
                    <a:cubicBezTo>
                      <a:pt x="31" y="61"/>
                      <a:pt x="31" y="61"/>
                      <a:pt x="31" y="61"/>
                    </a:cubicBezTo>
                    <a:cubicBezTo>
                      <a:pt x="31" y="61"/>
                      <a:pt x="31" y="61"/>
                      <a:pt x="31" y="61"/>
                    </a:cubicBezTo>
                    <a:cubicBezTo>
                      <a:pt x="31" y="61"/>
                      <a:pt x="31" y="61"/>
                      <a:pt x="31" y="61"/>
                    </a:cubicBezTo>
                    <a:cubicBezTo>
                      <a:pt x="31" y="61"/>
                      <a:pt x="31" y="61"/>
                      <a:pt x="31" y="61"/>
                    </a:cubicBezTo>
                    <a:cubicBezTo>
                      <a:pt x="31" y="61"/>
                      <a:pt x="31" y="61"/>
                      <a:pt x="31" y="61"/>
                    </a:cubicBezTo>
                    <a:cubicBezTo>
                      <a:pt x="31" y="61"/>
                      <a:pt x="31" y="61"/>
                      <a:pt x="31" y="61"/>
                    </a:cubicBezTo>
                    <a:cubicBezTo>
                      <a:pt x="31" y="61"/>
                      <a:pt x="31" y="62"/>
                      <a:pt x="32" y="62"/>
                    </a:cubicBezTo>
                    <a:cubicBezTo>
                      <a:pt x="32" y="62"/>
                      <a:pt x="32" y="62"/>
                      <a:pt x="32" y="62"/>
                    </a:cubicBezTo>
                    <a:cubicBezTo>
                      <a:pt x="32" y="62"/>
                      <a:pt x="32" y="62"/>
                      <a:pt x="32" y="62"/>
                    </a:cubicBezTo>
                    <a:cubicBezTo>
                      <a:pt x="32" y="62"/>
                      <a:pt x="32" y="62"/>
                      <a:pt x="32" y="62"/>
                    </a:cubicBezTo>
                    <a:cubicBezTo>
                      <a:pt x="32" y="62"/>
                      <a:pt x="32" y="62"/>
                      <a:pt x="32" y="62"/>
                    </a:cubicBezTo>
                    <a:cubicBezTo>
                      <a:pt x="32" y="62"/>
                      <a:pt x="32" y="62"/>
                      <a:pt x="32" y="62"/>
                    </a:cubicBezTo>
                    <a:cubicBezTo>
                      <a:pt x="32" y="62"/>
                      <a:pt x="32" y="62"/>
                      <a:pt x="32" y="62"/>
                    </a:cubicBezTo>
                    <a:cubicBezTo>
                      <a:pt x="32" y="62"/>
                      <a:pt x="32" y="62"/>
                      <a:pt x="32" y="62"/>
                    </a:cubicBezTo>
                    <a:cubicBezTo>
                      <a:pt x="32" y="62"/>
                      <a:pt x="32" y="62"/>
                      <a:pt x="32" y="62"/>
                    </a:cubicBezTo>
                    <a:cubicBezTo>
                      <a:pt x="32" y="62"/>
                      <a:pt x="32" y="62"/>
                      <a:pt x="32" y="62"/>
                    </a:cubicBezTo>
                    <a:cubicBezTo>
                      <a:pt x="32" y="62"/>
                      <a:pt x="32" y="62"/>
                      <a:pt x="32" y="62"/>
                    </a:cubicBezTo>
                    <a:cubicBezTo>
                      <a:pt x="32" y="63"/>
                      <a:pt x="32" y="63"/>
                      <a:pt x="33" y="63"/>
                    </a:cubicBezTo>
                    <a:cubicBezTo>
                      <a:pt x="33" y="63"/>
                      <a:pt x="33" y="63"/>
                      <a:pt x="33" y="63"/>
                    </a:cubicBezTo>
                    <a:cubicBezTo>
                      <a:pt x="33" y="63"/>
                      <a:pt x="33" y="63"/>
                      <a:pt x="33" y="63"/>
                    </a:cubicBezTo>
                    <a:cubicBezTo>
                      <a:pt x="33" y="63"/>
                      <a:pt x="33" y="63"/>
                      <a:pt x="33" y="63"/>
                    </a:cubicBezTo>
                    <a:cubicBezTo>
                      <a:pt x="33" y="63"/>
                      <a:pt x="33" y="63"/>
                      <a:pt x="33" y="63"/>
                    </a:cubicBezTo>
                    <a:cubicBezTo>
                      <a:pt x="33" y="63"/>
                      <a:pt x="33" y="63"/>
                      <a:pt x="33" y="63"/>
                    </a:cubicBezTo>
                    <a:cubicBezTo>
                      <a:pt x="33" y="63"/>
                      <a:pt x="33" y="63"/>
                      <a:pt x="33" y="63"/>
                    </a:cubicBezTo>
                    <a:cubicBezTo>
                      <a:pt x="33" y="63"/>
                      <a:pt x="33" y="63"/>
                      <a:pt x="33" y="63"/>
                    </a:cubicBezTo>
                    <a:cubicBezTo>
                      <a:pt x="33" y="63"/>
                      <a:pt x="33" y="63"/>
                      <a:pt x="33" y="63"/>
                    </a:cubicBezTo>
                    <a:cubicBezTo>
                      <a:pt x="33" y="63"/>
                      <a:pt x="33" y="63"/>
                      <a:pt x="33" y="63"/>
                    </a:cubicBezTo>
                    <a:cubicBezTo>
                      <a:pt x="33" y="63"/>
                      <a:pt x="33" y="63"/>
                      <a:pt x="33" y="63"/>
                    </a:cubicBezTo>
                    <a:cubicBezTo>
                      <a:pt x="33" y="63"/>
                      <a:pt x="33" y="63"/>
                      <a:pt x="33" y="63"/>
                    </a:cubicBezTo>
                    <a:cubicBezTo>
                      <a:pt x="33" y="63"/>
                      <a:pt x="33" y="63"/>
                      <a:pt x="34" y="63"/>
                    </a:cubicBezTo>
                    <a:cubicBezTo>
                      <a:pt x="34" y="63"/>
                      <a:pt x="34" y="63"/>
                      <a:pt x="34" y="63"/>
                    </a:cubicBezTo>
                    <a:cubicBezTo>
                      <a:pt x="34" y="63"/>
                      <a:pt x="34" y="63"/>
                      <a:pt x="34" y="63"/>
                    </a:cubicBezTo>
                    <a:cubicBezTo>
                      <a:pt x="34" y="63"/>
                      <a:pt x="34" y="63"/>
                      <a:pt x="34" y="63"/>
                    </a:cubicBezTo>
                    <a:cubicBezTo>
                      <a:pt x="34" y="63"/>
                      <a:pt x="34" y="63"/>
                      <a:pt x="34" y="63"/>
                    </a:cubicBezTo>
                    <a:cubicBezTo>
                      <a:pt x="34" y="63"/>
                      <a:pt x="34" y="63"/>
                      <a:pt x="34" y="63"/>
                    </a:cubicBezTo>
                    <a:cubicBezTo>
                      <a:pt x="34" y="63"/>
                      <a:pt x="34" y="63"/>
                      <a:pt x="34" y="63"/>
                    </a:cubicBezTo>
                    <a:cubicBezTo>
                      <a:pt x="34" y="63"/>
                      <a:pt x="34" y="62"/>
                      <a:pt x="34" y="62"/>
                    </a:cubicBezTo>
                    <a:cubicBezTo>
                      <a:pt x="34" y="62"/>
                      <a:pt x="34" y="62"/>
                      <a:pt x="34" y="62"/>
                    </a:cubicBezTo>
                    <a:cubicBezTo>
                      <a:pt x="34" y="62"/>
                      <a:pt x="34" y="62"/>
                      <a:pt x="35" y="62"/>
                    </a:cubicBezTo>
                    <a:cubicBezTo>
                      <a:pt x="35" y="63"/>
                      <a:pt x="35" y="62"/>
                      <a:pt x="35" y="63"/>
                    </a:cubicBezTo>
                    <a:cubicBezTo>
                      <a:pt x="35" y="63"/>
                      <a:pt x="35" y="63"/>
                      <a:pt x="35" y="63"/>
                    </a:cubicBezTo>
                    <a:cubicBezTo>
                      <a:pt x="35" y="63"/>
                      <a:pt x="35" y="63"/>
                      <a:pt x="35" y="63"/>
                    </a:cubicBezTo>
                    <a:cubicBezTo>
                      <a:pt x="35" y="63"/>
                      <a:pt x="35" y="63"/>
                      <a:pt x="36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6" y="63"/>
                      <a:pt x="37" y="63"/>
                      <a:pt x="37" y="63"/>
                    </a:cubicBezTo>
                    <a:cubicBezTo>
                      <a:pt x="37" y="63"/>
                      <a:pt x="37" y="63"/>
                      <a:pt x="37" y="63"/>
                    </a:cubicBezTo>
                    <a:cubicBezTo>
                      <a:pt x="37" y="63"/>
                      <a:pt x="37" y="63"/>
                      <a:pt x="37" y="63"/>
                    </a:cubicBezTo>
                    <a:cubicBezTo>
                      <a:pt x="37" y="62"/>
                      <a:pt x="37" y="62"/>
                      <a:pt x="37" y="62"/>
                    </a:cubicBezTo>
                    <a:cubicBezTo>
                      <a:pt x="37" y="62"/>
                      <a:pt x="37" y="62"/>
                      <a:pt x="37" y="62"/>
                    </a:cubicBezTo>
                    <a:cubicBezTo>
                      <a:pt x="37" y="62"/>
                      <a:pt x="37" y="62"/>
                      <a:pt x="37" y="62"/>
                    </a:cubicBezTo>
                    <a:cubicBezTo>
                      <a:pt x="37" y="62"/>
                      <a:pt x="37" y="62"/>
                      <a:pt x="37" y="62"/>
                    </a:cubicBezTo>
                    <a:cubicBezTo>
                      <a:pt x="37" y="62"/>
                      <a:pt x="37" y="62"/>
                      <a:pt x="37" y="62"/>
                    </a:cubicBezTo>
                    <a:cubicBezTo>
                      <a:pt x="37" y="62"/>
                      <a:pt x="37" y="62"/>
                      <a:pt x="37" y="62"/>
                    </a:cubicBezTo>
                    <a:cubicBezTo>
                      <a:pt x="37" y="62"/>
                      <a:pt x="37" y="62"/>
                      <a:pt x="37" y="62"/>
                    </a:cubicBezTo>
                    <a:cubicBezTo>
                      <a:pt x="37" y="62"/>
                      <a:pt x="37" y="61"/>
                      <a:pt x="37" y="61"/>
                    </a:cubicBezTo>
                    <a:cubicBezTo>
                      <a:pt x="37" y="61"/>
                      <a:pt x="37" y="61"/>
                      <a:pt x="37" y="61"/>
                    </a:cubicBezTo>
                    <a:cubicBezTo>
                      <a:pt x="37" y="61"/>
                      <a:pt x="37" y="61"/>
                      <a:pt x="37" y="61"/>
                    </a:cubicBezTo>
                    <a:cubicBezTo>
                      <a:pt x="37" y="61"/>
                      <a:pt x="37" y="61"/>
                      <a:pt x="37" y="61"/>
                    </a:cubicBezTo>
                    <a:cubicBezTo>
                      <a:pt x="37" y="61"/>
                      <a:pt x="37" y="61"/>
                      <a:pt x="37" y="61"/>
                    </a:cubicBezTo>
                    <a:cubicBezTo>
                      <a:pt x="37" y="61"/>
                      <a:pt x="37" y="61"/>
                      <a:pt x="37" y="61"/>
                    </a:cubicBezTo>
                    <a:cubicBezTo>
                      <a:pt x="38" y="61"/>
                      <a:pt x="38" y="61"/>
                      <a:pt x="38" y="61"/>
                    </a:cubicBezTo>
                    <a:cubicBezTo>
                      <a:pt x="38" y="61"/>
                      <a:pt x="38" y="61"/>
                      <a:pt x="38" y="61"/>
                    </a:cubicBezTo>
                    <a:cubicBezTo>
                      <a:pt x="38" y="61"/>
                      <a:pt x="38" y="61"/>
                      <a:pt x="38" y="61"/>
                    </a:cubicBezTo>
                    <a:cubicBezTo>
                      <a:pt x="38" y="61"/>
                      <a:pt x="38" y="61"/>
                      <a:pt x="39" y="61"/>
                    </a:cubicBezTo>
                    <a:cubicBezTo>
                      <a:pt x="39" y="61"/>
                      <a:pt x="39" y="61"/>
                      <a:pt x="39" y="61"/>
                    </a:cubicBezTo>
                    <a:cubicBezTo>
                      <a:pt x="39" y="61"/>
                      <a:pt x="39" y="61"/>
                      <a:pt x="39" y="61"/>
                    </a:cubicBezTo>
                    <a:cubicBezTo>
                      <a:pt x="39" y="61"/>
                      <a:pt x="39" y="61"/>
                      <a:pt x="39" y="61"/>
                    </a:cubicBezTo>
                    <a:cubicBezTo>
                      <a:pt x="39" y="61"/>
                      <a:pt x="39" y="61"/>
                      <a:pt x="39" y="61"/>
                    </a:cubicBezTo>
                    <a:cubicBezTo>
                      <a:pt x="39" y="61"/>
                      <a:pt x="39" y="61"/>
                      <a:pt x="39" y="61"/>
                    </a:cubicBezTo>
                    <a:cubicBezTo>
                      <a:pt x="39" y="61"/>
                      <a:pt x="39" y="61"/>
                      <a:pt x="39" y="61"/>
                    </a:cubicBezTo>
                    <a:cubicBezTo>
                      <a:pt x="39" y="61"/>
                      <a:pt x="39" y="61"/>
                      <a:pt x="39" y="61"/>
                    </a:cubicBezTo>
                    <a:cubicBezTo>
                      <a:pt x="39" y="61"/>
                      <a:pt x="39" y="61"/>
                      <a:pt x="39" y="61"/>
                    </a:cubicBezTo>
                    <a:cubicBezTo>
                      <a:pt x="39" y="61"/>
                      <a:pt x="39" y="61"/>
                      <a:pt x="39" y="61"/>
                    </a:cubicBezTo>
                    <a:cubicBezTo>
                      <a:pt x="39" y="61"/>
                      <a:pt x="39" y="61"/>
                      <a:pt x="39" y="61"/>
                    </a:cubicBezTo>
                    <a:cubicBezTo>
                      <a:pt x="39" y="61"/>
                      <a:pt x="39" y="61"/>
                      <a:pt x="39" y="61"/>
                    </a:cubicBezTo>
                    <a:cubicBezTo>
                      <a:pt x="39" y="60"/>
                      <a:pt x="39" y="60"/>
                      <a:pt x="39" y="60"/>
                    </a:cubicBezTo>
                    <a:cubicBezTo>
                      <a:pt x="40" y="60"/>
                      <a:pt x="40" y="60"/>
                      <a:pt x="40" y="60"/>
                    </a:cubicBezTo>
                    <a:cubicBezTo>
                      <a:pt x="40" y="60"/>
                      <a:pt x="40" y="60"/>
                      <a:pt x="40" y="60"/>
                    </a:cubicBezTo>
                    <a:cubicBezTo>
                      <a:pt x="40" y="60"/>
                      <a:pt x="40" y="60"/>
                      <a:pt x="40" y="60"/>
                    </a:cubicBezTo>
                    <a:cubicBezTo>
                      <a:pt x="40" y="60"/>
                      <a:pt x="40" y="60"/>
                      <a:pt x="40" y="60"/>
                    </a:cubicBezTo>
                    <a:cubicBezTo>
                      <a:pt x="40" y="61"/>
                      <a:pt x="40" y="61"/>
                      <a:pt x="40" y="61"/>
                    </a:cubicBezTo>
                    <a:cubicBezTo>
                      <a:pt x="40" y="61"/>
                      <a:pt x="40" y="61"/>
                      <a:pt x="40" y="61"/>
                    </a:cubicBezTo>
                    <a:cubicBezTo>
                      <a:pt x="40" y="61"/>
                      <a:pt x="40" y="61"/>
                      <a:pt x="40" y="61"/>
                    </a:cubicBezTo>
                    <a:cubicBezTo>
                      <a:pt x="40" y="61"/>
                      <a:pt x="40" y="61"/>
                      <a:pt x="40" y="61"/>
                    </a:cubicBezTo>
                    <a:cubicBezTo>
                      <a:pt x="40" y="61"/>
                      <a:pt x="40" y="61"/>
                      <a:pt x="40" y="61"/>
                    </a:cubicBezTo>
                    <a:cubicBezTo>
                      <a:pt x="40" y="61"/>
                      <a:pt x="40" y="61"/>
                      <a:pt x="40" y="61"/>
                    </a:cubicBezTo>
                    <a:cubicBezTo>
                      <a:pt x="40" y="61"/>
                      <a:pt x="40" y="61"/>
                      <a:pt x="40" y="61"/>
                    </a:cubicBezTo>
                    <a:cubicBezTo>
                      <a:pt x="40" y="61"/>
                      <a:pt x="40" y="61"/>
                      <a:pt x="40" y="61"/>
                    </a:cubicBezTo>
                    <a:cubicBezTo>
                      <a:pt x="40" y="61"/>
                      <a:pt x="40" y="61"/>
                      <a:pt x="40" y="61"/>
                    </a:cubicBezTo>
                    <a:cubicBezTo>
                      <a:pt x="40" y="61"/>
                      <a:pt x="40" y="61"/>
                      <a:pt x="40" y="61"/>
                    </a:cubicBezTo>
                    <a:cubicBezTo>
                      <a:pt x="40" y="61"/>
                      <a:pt x="40" y="61"/>
                      <a:pt x="40" y="61"/>
                    </a:cubicBezTo>
                    <a:cubicBezTo>
                      <a:pt x="41" y="61"/>
                      <a:pt x="41" y="61"/>
                      <a:pt x="41" y="61"/>
                    </a:cubicBezTo>
                    <a:cubicBezTo>
                      <a:pt x="41" y="61"/>
                      <a:pt x="41" y="61"/>
                      <a:pt x="41" y="61"/>
                    </a:cubicBezTo>
                    <a:cubicBezTo>
                      <a:pt x="41" y="61"/>
                      <a:pt x="41" y="61"/>
                      <a:pt x="41" y="61"/>
                    </a:cubicBezTo>
                    <a:cubicBezTo>
                      <a:pt x="41" y="61"/>
                      <a:pt x="41" y="61"/>
                      <a:pt x="41" y="61"/>
                    </a:cubicBezTo>
                    <a:cubicBezTo>
                      <a:pt x="41" y="61"/>
                      <a:pt x="41" y="61"/>
                      <a:pt x="41" y="61"/>
                    </a:cubicBezTo>
                    <a:cubicBezTo>
                      <a:pt x="41" y="61"/>
                      <a:pt x="41" y="61"/>
                      <a:pt x="41" y="60"/>
                    </a:cubicBezTo>
                    <a:cubicBezTo>
                      <a:pt x="41" y="60"/>
                      <a:pt x="41" y="60"/>
                      <a:pt x="41" y="61"/>
                    </a:cubicBezTo>
                    <a:cubicBezTo>
                      <a:pt x="41" y="61"/>
                      <a:pt x="41" y="61"/>
                      <a:pt x="41" y="61"/>
                    </a:cubicBezTo>
                    <a:cubicBezTo>
                      <a:pt x="41" y="61"/>
                      <a:pt x="41" y="61"/>
                      <a:pt x="41" y="61"/>
                    </a:cubicBezTo>
                    <a:cubicBezTo>
                      <a:pt x="41" y="61"/>
                      <a:pt x="41" y="61"/>
                      <a:pt x="42" y="61"/>
                    </a:cubicBezTo>
                    <a:cubicBezTo>
                      <a:pt x="42" y="61"/>
                      <a:pt x="42" y="61"/>
                      <a:pt x="42" y="61"/>
                    </a:cubicBezTo>
                    <a:cubicBezTo>
                      <a:pt x="42" y="61"/>
                      <a:pt x="42" y="61"/>
                      <a:pt x="42" y="61"/>
                    </a:cubicBezTo>
                    <a:cubicBezTo>
                      <a:pt x="42" y="61"/>
                      <a:pt x="42" y="61"/>
                      <a:pt x="42" y="61"/>
                    </a:cubicBezTo>
                    <a:cubicBezTo>
                      <a:pt x="42" y="61"/>
                      <a:pt x="42" y="61"/>
                      <a:pt x="42" y="61"/>
                    </a:cubicBezTo>
                    <a:cubicBezTo>
                      <a:pt x="42" y="61"/>
                      <a:pt x="42" y="61"/>
                      <a:pt x="42" y="61"/>
                    </a:cubicBezTo>
                    <a:cubicBezTo>
                      <a:pt x="42" y="61"/>
                      <a:pt x="42" y="61"/>
                      <a:pt x="42" y="61"/>
                    </a:cubicBezTo>
                    <a:cubicBezTo>
                      <a:pt x="42" y="61"/>
                      <a:pt x="42" y="61"/>
                      <a:pt x="42" y="62"/>
                    </a:cubicBezTo>
                    <a:cubicBezTo>
                      <a:pt x="42" y="62"/>
                      <a:pt x="42" y="62"/>
                      <a:pt x="42" y="62"/>
                    </a:cubicBezTo>
                    <a:cubicBezTo>
                      <a:pt x="42" y="62"/>
                      <a:pt x="42" y="62"/>
                      <a:pt x="42" y="62"/>
                    </a:cubicBezTo>
                    <a:cubicBezTo>
                      <a:pt x="42" y="62"/>
                      <a:pt x="42" y="62"/>
                      <a:pt x="43" y="62"/>
                    </a:cubicBezTo>
                    <a:cubicBezTo>
                      <a:pt x="43" y="62"/>
                      <a:pt x="43" y="62"/>
                      <a:pt x="43" y="62"/>
                    </a:cubicBezTo>
                    <a:cubicBezTo>
                      <a:pt x="43" y="62"/>
                      <a:pt x="43" y="61"/>
                      <a:pt x="44" y="62"/>
                    </a:cubicBezTo>
                    <a:cubicBezTo>
                      <a:pt x="44" y="62"/>
                      <a:pt x="44" y="62"/>
                      <a:pt x="44" y="62"/>
                    </a:cubicBezTo>
                    <a:cubicBezTo>
                      <a:pt x="44" y="62"/>
                      <a:pt x="44" y="62"/>
                      <a:pt x="44" y="62"/>
                    </a:cubicBezTo>
                    <a:cubicBezTo>
                      <a:pt x="44" y="62"/>
                      <a:pt x="44" y="62"/>
                      <a:pt x="44" y="62"/>
                    </a:cubicBezTo>
                    <a:cubicBezTo>
                      <a:pt x="44" y="62"/>
                      <a:pt x="44" y="62"/>
                      <a:pt x="44" y="62"/>
                    </a:cubicBezTo>
                    <a:cubicBezTo>
                      <a:pt x="44" y="62"/>
                      <a:pt x="44" y="62"/>
                      <a:pt x="44" y="62"/>
                    </a:cubicBezTo>
                    <a:cubicBezTo>
                      <a:pt x="44" y="62"/>
                      <a:pt x="44" y="62"/>
                      <a:pt x="45" y="62"/>
                    </a:cubicBezTo>
                    <a:cubicBezTo>
                      <a:pt x="45" y="62"/>
                      <a:pt x="45" y="62"/>
                      <a:pt x="45" y="62"/>
                    </a:cubicBezTo>
                    <a:cubicBezTo>
                      <a:pt x="45" y="62"/>
                      <a:pt x="45" y="62"/>
                      <a:pt x="45" y="62"/>
                    </a:cubicBezTo>
                    <a:cubicBezTo>
                      <a:pt x="45" y="62"/>
                      <a:pt x="45" y="62"/>
                      <a:pt x="45" y="62"/>
                    </a:cubicBezTo>
                    <a:cubicBezTo>
                      <a:pt x="45" y="62"/>
                      <a:pt x="45" y="62"/>
                      <a:pt x="45" y="62"/>
                    </a:cubicBezTo>
                    <a:cubicBezTo>
                      <a:pt x="45" y="62"/>
                      <a:pt x="45" y="61"/>
                      <a:pt x="45" y="62"/>
                    </a:cubicBezTo>
                    <a:cubicBezTo>
                      <a:pt x="45" y="62"/>
                      <a:pt x="45" y="62"/>
                      <a:pt x="46" y="62"/>
                    </a:cubicBezTo>
                    <a:cubicBezTo>
                      <a:pt x="46" y="61"/>
                      <a:pt x="46" y="61"/>
                      <a:pt x="46" y="62"/>
                    </a:cubicBezTo>
                    <a:cubicBezTo>
                      <a:pt x="46" y="62"/>
                      <a:pt x="46" y="62"/>
                      <a:pt x="47" y="62"/>
                    </a:cubicBezTo>
                    <a:cubicBezTo>
                      <a:pt x="47" y="62"/>
                      <a:pt x="47" y="62"/>
                      <a:pt x="47" y="62"/>
                    </a:cubicBezTo>
                    <a:cubicBezTo>
                      <a:pt x="47" y="62"/>
                      <a:pt x="47" y="62"/>
                      <a:pt x="47" y="61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7" y="61"/>
                      <a:pt x="47" y="62"/>
                      <a:pt x="47" y="62"/>
                    </a:cubicBezTo>
                    <a:cubicBezTo>
                      <a:pt x="47" y="62"/>
                      <a:pt x="47" y="62"/>
                      <a:pt x="47" y="62"/>
                    </a:cubicBezTo>
                    <a:cubicBezTo>
                      <a:pt x="47" y="62"/>
                      <a:pt x="47" y="62"/>
                      <a:pt x="47" y="62"/>
                    </a:cubicBezTo>
                    <a:cubicBezTo>
                      <a:pt x="47" y="62"/>
                      <a:pt x="47" y="62"/>
                      <a:pt x="47" y="62"/>
                    </a:cubicBezTo>
                    <a:cubicBezTo>
                      <a:pt x="47" y="62"/>
                      <a:pt x="47" y="62"/>
                      <a:pt x="47" y="62"/>
                    </a:cubicBezTo>
                    <a:cubicBezTo>
                      <a:pt x="47" y="62"/>
                      <a:pt x="47" y="62"/>
                      <a:pt x="47" y="62"/>
                    </a:cubicBezTo>
                    <a:cubicBezTo>
                      <a:pt x="47" y="62"/>
                      <a:pt x="47" y="62"/>
                      <a:pt x="47" y="62"/>
                    </a:cubicBezTo>
                    <a:cubicBezTo>
                      <a:pt x="47" y="62"/>
                      <a:pt x="47" y="62"/>
                      <a:pt x="47" y="62"/>
                    </a:cubicBezTo>
                    <a:cubicBezTo>
                      <a:pt x="47" y="62"/>
                      <a:pt x="47" y="63"/>
                      <a:pt x="47" y="63"/>
                    </a:cubicBezTo>
                    <a:cubicBezTo>
                      <a:pt x="47" y="63"/>
                      <a:pt x="47" y="63"/>
                      <a:pt x="47" y="63"/>
                    </a:cubicBezTo>
                    <a:cubicBezTo>
                      <a:pt x="47" y="63"/>
                      <a:pt x="47" y="63"/>
                      <a:pt x="47" y="63"/>
                    </a:cubicBezTo>
                    <a:cubicBezTo>
                      <a:pt x="47" y="63"/>
                      <a:pt x="47" y="63"/>
                      <a:pt x="47" y="63"/>
                    </a:cubicBezTo>
                    <a:cubicBezTo>
                      <a:pt x="48" y="63"/>
                      <a:pt x="48" y="63"/>
                      <a:pt x="48" y="63"/>
                    </a:cubicBezTo>
                    <a:cubicBezTo>
                      <a:pt x="48" y="63"/>
                      <a:pt x="48" y="63"/>
                      <a:pt x="48" y="63"/>
                    </a:cubicBezTo>
                    <a:cubicBezTo>
                      <a:pt x="48" y="63"/>
                      <a:pt x="48" y="63"/>
                      <a:pt x="48" y="63"/>
                    </a:cubicBezTo>
                    <a:cubicBezTo>
                      <a:pt x="48" y="63"/>
                      <a:pt x="48" y="63"/>
                      <a:pt x="48" y="63"/>
                    </a:cubicBezTo>
                    <a:cubicBezTo>
                      <a:pt x="48" y="63"/>
                      <a:pt x="48" y="63"/>
                      <a:pt x="48" y="63"/>
                    </a:cubicBezTo>
                    <a:cubicBezTo>
                      <a:pt x="48" y="63"/>
                      <a:pt x="48" y="63"/>
                      <a:pt x="48" y="63"/>
                    </a:cubicBezTo>
                    <a:cubicBezTo>
                      <a:pt x="48" y="63"/>
                      <a:pt x="48" y="63"/>
                      <a:pt x="48" y="63"/>
                    </a:cubicBezTo>
                    <a:cubicBezTo>
                      <a:pt x="48" y="63"/>
                      <a:pt x="48" y="64"/>
                      <a:pt x="48" y="64"/>
                    </a:cubicBezTo>
                    <a:cubicBezTo>
                      <a:pt x="48" y="64"/>
                      <a:pt x="48" y="64"/>
                      <a:pt x="48" y="64"/>
                    </a:cubicBezTo>
                    <a:cubicBezTo>
                      <a:pt x="48" y="64"/>
                      <a:pt x="48" y="64"/>
                      <a:pt x="48" y="64"/>
                    </a:cubicBezTo>
                    <a:cubicBezTo>
                      <a:pt x="48" y="64"/>
                      <a:pt x="48" y="64"/>
                      <a:pt x="48" y="64"/>
                    </a:cubicBezTo>
                    <a:cubicBezTo>
                      <a:pt x="49" y="64"/>
                      <a:pt x="49" y="64"/>
                      <a:pt x="49" y="64"/>
                    </a:cubicBezTo>
                    <a:cubicBezTo>
                      <a:pt x="49" y="64"/>
                      <a:pt x="49" y="64"/>
                      <a:pt x="49" y="64"/>
                    </a:cubicBezTo>
                    <a:cubicBezTo>
                      <a:pt x="49" y="64"/>
                      <a:pt x="49" y="64"/>
                      <a:pt x="49" y="64"/>
                    </a:cubicBezTo>
                    <a:cubicBezTo>
                      <a:pt x="49" y="64"/>
                      <a:pt x="49" y="64"/>
                      <a:pt x="49" y="64"/>
                    </a:cubicBezTo>
                    <a:cubicBezTo>
                      <a:pt x="49" y="64"/>
                      <a:pt x="49" y="64"/>
                      <a:pt x="49" y="64"/>
                    </a:cubicBezTo>
                    <a:cubicBezTo>
                      <a:pt x="49" y="64"/>
                      <a:pt x="49" y="64"/>
                      <a:pt x="49" y="65"/>
                    </a:cubicBezTo>
                    <a:cubicBezTo>
                      <a:pt x="49" y="65"/>
                      <a:pt x="49" y="65"/>
                      <a:pt x="49" y="65"/>
                    </a:cubicBezTo>
                    <a:cubicBezTo>
                      <a:pt x="49" y="65"/>
                      <a:pt x="49" y="65"/>
                      <a:pt x="49" y="65"/>
                    </a:cubicBezTo>
                    <a:cubicBezTo>
                      <a:pt x="49" y="65"/>
                      <a:pt x="49" y="65"/>
                      <a:pt x="49" y="65"/>
                    </a:cubicBezTo>
                    <a:cubicBezTo>
                      <a:pt x="49" y="65"/>
                      <a:pt x="49" y="65"/>
                      <a:pt x="49" y="65"/>
                    </a:cubicBezTo>
                    <a:cubicBezTo>
                      <a:pt x="49" y="65"/>
                      <a:pt x="49" y="65"/>
                      <a:pt x="49" y="65"/>
                    </a:cubicBezTo>
                    <a:cubicBezTo>
                      <a:pt x="49" y="65"/>
                      <a:pt x="49" y="65"/>
                      <a:pt x="49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1" y="65"/>
                      <a:pt x="51" y="65"/>
                    </a:cubicBezTo>
                    <a:cubicBezTo>
                      <a:pt x="51" y="65"/>
                      <a:pt x="51" y="65"/>
                      <a:pt x="51" y="65"/>
                    </a:cubicBezTo>
                    <a:cubicBezTo>
                      <a:pt x="51" y="65"/>
                      <a:pt x="51" y="65"/>
                      <a:pt x="51" y="65"/>
                    </a:cubicBezTo>
                    <a:cubicBezTo>
                      <a:pt x="51" y="65"/>
                      <a:pt x="51" y="65"/>
                      <a:pt x="51" y="65"/>
                    </a:cubicBezTo>
                    <a:cubicBezTo>
                      <a:pt x="52" y="65"/>
                      <a:pt x="52" y="65"/>
                      <a:pt x="52" y="65"/>
                    </a:cubicBezTo>
                    <a:cubicBezTo>
                      <a:pt x="52" y="65"/>
                      <a:pt x="52" y="65"/>
                      <a:pt x="52" y="65"/>
                    </a:cubicBezTo>
                    <a:cubicBezTo>
                      <a:pt x="52" y="65"/>
                      <a:pt x="52" y="65"/>
                      <a:pt x="52" y="65"/>
                    </a:cubicBezTo>
                    <a:cubicBezTo>
                      <a:pt x="52" y="65"/>
                      <a:pt x="52" y="65"/>
                      <a:pt x="52" y="65"/>
                    </a:cubicBezTo>
                    <a:cubicBezTo>
                      <a:pt x="52" y="65"/>
                      <a:pt x="52" y="65"/>
                      <a:pt x="52" y="65"/>
                    </a:cubicBezTo>
                    <a:cubicBezTo>
                      <a:pt x="52" y="65"/>
                      <a:pt x="52" y="65"/>
                      <a:pt x="52" y="65"/>
                    </a:cubicBezTo>
                    <a:cubicBezTo>
                      <a:pt x="52" y="66"/>
                      <a:pt x="52" y="66"/>
                      <a:pt x="52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4" y="66"/>
                    </a:cubicBezTo>
                    <a:cubicBezTo>
                      <a:pt x="54" y="66"/>
                      <a:pt x="54" y="66"/>
                      <a:pt x="54" y="66"/>
                    </a:cubicBezTo>
                    <a:cubicBezTo>
                      <a:pt x="54" y="66"/>
                      <a:pt x="54" y="67"/>
                      <a:pt x="54" y="67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54" y="68"/>
                      <a:pt x="54" y="68"/>
                      <a:pt x="55" y="68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8"/>
                      <a:pt x="55" y="69"/>
                      <a:pt x="55" y="69"/>
                    </a:cubicBezTo>
                    <a:cubicBezTo>
                      <a:pt x="55" y="69"/>
                      <a:pt x="55" y="69"/>
                      <a:pt x="55" y="69"/>
                    </a:cubicBezTo>
                    <a:cubicBezTo>
                      <a:pt x="55" y="69"/>
                      <a:pt x="55" y="69"/>
                      <a:pt x="55" y="69"/>
                    </a:cubicBezTo>
                    <a:cubicBezTo>
                      <a:pt x="55" y="69"/>
                      <a:pt x="55" y="69"/>
                      <a:pt x="55" y="69"/>
                    </a:cubicBezTo>
                    <a:cubicBezTo>
                      <a:pt x="55" y="70"/>
                      <a:pt x="55" y="70"/>
                      <a:pt x="55" y="70"/>
                    </a:cubicBezTo>
                    <a:cubicBezTo>
                      <a:pt x="55" y="70"/>
                      <a:pt x="55" y="70"/>
                      <a:pt x="55" y="70"/>
                    </a:cubicBezTo>
                    <a:cubicBezTo>
                      <a:pt x="55" y="70"/>
                      <a:pt x="55" y="70"/>
                      <a:pt x="55" y="70"/>
                    </a:cubicBezTo>
                    <a:cubicBezTo>
                      <a:pt x="55" y="70"/>
                      <a:pt x="55" y="70"/>
                      <a:pt x="55" y="70"/>
                    </a:cubicBezTo>
                    <a:cubicBezTo>
                      <a:pt x="55" y="70"/>
                      <a:pt x="55" y="70"/>
                      <a:pt x="55" y="70"/>
                    </a:cubicBezTo>
                    <a:cubicBezTo>
                      <a:pt x="56" y="70"/>
                      <a:pt x="56" y="70"/>
                      <a:pt x="56" y="71"/>
                    </a:cubicBezTo>
                    <a:cubicBezTo>
                      <a:pt x="56" y="71"/>
                      <a:pt x="56" y="71"/>
                      <a:pt x="56" y="71"/>
                    </a:cubicBezTo>
                    <a:cubicBezTo>
                      <a:pt x="56" y="71"/>
                      <a:pt x="56" y="71"/>
                      <a:pt x="56" y="71"/>
                    </a:cubicBezTo>
                    <a:cubicBezTo>
                      <a:pt x="56" y="71"/>
                      <a:pt x="56" y="71"/>
                      <a:pt x="56" y="70"/>
                    </a:cubicBezTo>
                    <a:cubicBezTo>
                      <a:pt x="56" y="70"/>
                      <a:pt x="56" y="70"/>
                      <a:pt x="56" y="70"/>
                    </a:cubicBezTo>
                    <a:cubicBezTo>
                      <a:pt x="56" y="70"/>
                      <a:pt x="57" y="70"/>
                      <a:pt x="57" y="71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58" y="71"/>
                      <a:pt x="58" y="71"/>
                      <a:pt x="58" y="71"/>
                    </a:cubicBezTo>
                    <a:cubicBezTo>
                      <a:pt x="58" y="71"/>
                      <a:pt x="58" y="71"/>
                      <a:pt x="58" y="71"/>
                    </a:cubicBezTo>
                    <a:cubicBezTo>
                      <a:pt x="58" y="71"/>
                      <a:pt x="58" y="71"/>
                      <a:pt x="58" y="71"/>
                    </a:cubicBezTo>
                    <a:cubicBezTo>
                      <a:pt x="58" y="71"/>
                      <a:pt x="58" y="71"/>
                      <a:pt x="58" y="71"/>
                    </a:cubicBezTo>
                    <a:cubicBezTo>
                      <a:pt x="58" y="71"/>
                      <a:pt x="59" y="71"/>
                      <a:pt x="59" y="72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2"/>
                      <a:pt x="60" y="72"/>
                      <a:pt x="60" y="72"/>
                    </a:cubicBezTo>
                    <a:cubicBezTo>
                      <a:pt x="60" y="72"/>
                      <a:pt x="60" y="72"/>
                      <a:pt x="60" y="72"/>
                    </a:cubicBezTo>
                    <a:cubicBezTo>
                      <a:pt x="60" y="72"/>
                      <a:pt x="60" y="72"/>
                      <a:pt x="60" y="72"/>
                    </a:cubicBezTo>
                    <a:cubicBezTo>
                      <a:pt x="60" y="72"/>
                      <a:pt x="61" y="72"/>
                      <a:pt x="61" y="72"/>
                    </a:cubicBezTo>
                    <a:cubicBezTo>
                      <a:pt x="61" y="72"/>
                      <a:pt x="61" y="72"/>
                      <a:pt x="62" y="72"/>
                    </a:cubicBezTo>
                    <a:cubicBezTo>
                      <a:pt x="62" y="72"/>
                      <a:pt x="62" y="72"/>
                      <a:pt x="62" y="72"/>
                    </a:cubicBezTo>
                    <a:cubicBezTo>
                      <a:pt x="62" y="72"/>
                      <a:pt x="62" y="72"/>
                      <a:pt x="62" y="72"/>
                    </a:cubicBezTo>
                    <a:cubicBezTo>
                      <a:pt x="62" y="72"/>
                      <a:pt x="62" y="72"/>
                      <a:pt x="62" y="72"/>
                    </a:cubicBezTo>
                    <a:cubicBezTo>
                      <a:pt x="62" y="73"/>
                      <a:pt x="62" y="73"/>
                      <a:pt x="62" y="73"/>
                    </a:cubicBezTo>
                    <a:cubicBezTo>
                      <a:pt x="62" y="73"/>
                      <a:pt x="62" y="73"/>
                      <a:pt x="62" y="73"/>
                    </a:cubicBezTo>
                    <a:cubicBezTo>
                      <a:pt x="63" y="73"/>
                      <a:pt x="63" y="73"/>
                      <a:pt x="63" y="73"/>
                    </a:cubicBezTo>
                    <a:cubicBezTo>
                      <a:pt x="63" y="73"/>
                      <a:pt x="63" y="73"/>
                      <a:pt x="63" y="73"/>
                    </a:cubicBezTo>
                    <a:cubicBezTo>
                      <a:pt x="63" y="73"/>
                      <a:pt x="63" y="73"/>
                      <a:pt x="63" y="73"/>
                    </a:cubicBezTo>
                    <a:cubicBezTo>
                      <a:pt x="63" y="73"/>
                      <a:pt x="63" y="73"/>
                      <a:pt x="63" y="73"/>
                    </a:cubicBezTo>
                    <a:cubicBezTo>
                      <a:pt x="63" y="73"/>
                      <a:pt x="63" y="73"/>
                      <a:pt x="63" y="73"/>
                    </a:cubicBezTo>
                    <a:cubicBezTo>
                      <a:pt x="63" y="73"/>
                      <a:pt x="63" y="73"/>
                      <a:pt x="63" y="73"/>
                    </a:cubicBezTo>
                    <a:cubicBezTo>
                      <a:pt x="63" y="73"/>
                      <a:pt x="63" y="73"/>
                      <a:pt x="63" y="73"/>
                    </a:cubicBezTo>
                    <a:cubicBezTo>
                      <a:pt x="63" y="73"/>
                      <a:pt x="63" y="73"/>
                      <a:pt x="63" y="73"/>
                    </a:cubicBezTo>
                    <a:cubicBezTo>
                      <a:pt x="63" y="73"/>
                      <a:pt x="63" y="73"/>
                      <a:pt x="63" y="73"/>
                    </a:cubicBezTo>
                    <a:cubicBezTo>
                      <a:pt x="63" y="73"/>
                      <a:pt x="63" y="73"/>
                      <a:pt x="63" y="73"/>
                    </a:cubicBezTo>
                    <a:cubicBezTo>
                      <a:pt x="63" y="73"/>
                      <a:pt x="63" y="73"/>
                      <a:pt x="63" y="73"/>
                    </a:cubicBezTo>
                    <a:cubicBezTo>
                      <a:pt x="63" y="74"/>
                      <a:pt x="63" y="74"/>
                      <a:pt x="64" y="74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5" y="74"/>
                      <a:pt x="65" y="74"/>
                      <a:pt x="65" y="74"/>
                    </a:cubicBezTo>
                    <a:cubicBezTo>
                      <a:pt x="65" y="74"/>
                      <a:pt x="65" y="74"/>
                      <a:pt x="65" y="74"/>
                    </a:cubicBezTo>
                    <a:cubicBezTo>
                      <a:pt x="65" y="74"/>
                      <a:pt x="65" y="74"/>
                      <a:pt x="65" y="74"/>
                    </a:cubicBezTo>
                    <a:cubicBezTo>
                      <a:pt x="65" y="74"/>
                      <a:pt x="65" y="74"/>
                      <a:pt x="65" y="74"/>
                    </a:cubicBezTo>
                    <a:cubicBezTo>
                      <a:pt x="65" y="74"/>
                      <a:pt x="65" y="75"/>
                      <a:pt x="65" y="75"/>
                    </a:cubicBezTo>
                    <a:cubicBezTo>
                      <a:pt x="65" y="75"/>
                      <a:pt x="65" y="75"/>
                      <a:pt x="65" y="75"/>
                    </a:cubicBezTo>
                    <a:close/>
                    <a:moveTo>
                      <a:pt x="53" y="33"/>
                    </a:moveTo>
                    <a:cubicBezTo>
                      <a:pt x="53" y="33"/>
                      <a:pt x="53" y="33"/>
                      <a:pt x="53" y="33"/>
                    </a:cubicBezTo>
                    <a:cubicBezTo>
                      <a:pt x="53" y="33"/>
                      <a:pt x="53" y="33"/>
                      <a:pt x="53" y="33"/>
                    </a:cubicBezTo>
                    <a:cubicBezTo>
                      <a:pt x="53" y="33"/>
                      <a:pt x="53" y="33"/>
                      <a:pt x="53" y="33"/>
                    </a:cubicBezTo>
                    <a:cubicBezTo>
                      <a:pt x="53" y="33"/>
                      <a:pt x="53" y="33"/>
                      <a:pt x="53" y="33"/>
                    </a:cubicBezTo>
                    <a:cubicBezTo>
                      <a:pt x="53" y="33"/>
                      <a:pt x="53" y="33"/>
                      <a:pt x="53" y="33"/>
                    </a:cubicBezTo>
                    <a:close/>
                    <a:moveTo>
                      <a:pt x="53" y="33"/>
                    </a:moveTo>
                    <a:cubicBezTo>
                      <a:pt x="53" y="33"/>
                      <a:pt x="53" y="33"/>
                      <a:pt x="53" y="33"/>
                    </a:cubicBezTo>
                    <a:cubicBezTo>
                      <a:pt x="53" y="33"/>
                      <a:pt x="53" y="33"/>
                      <a:pt x="53" y="33"/>
                    </a:cubicBezTo>
                    <a:cubicBezTo>
                      <a:pt x="53" y="33"/>
                      <a:pt x="53" y="33"/>
                      <a:pt x="53" y="33"/>
                    </a:cubicBezTo>
                    <a:cubicBezTo>
                      <a:pt x="53" y="33"/>
                      <a:pt x="53" y="33"/>
                      <a:pt x="53" y="33"/>
                    </a:cubicBezTo>
                    <a:close/>
                    <a:moveTo>
                      <a:pt x="42" y="40"/>
                    </a:moveTo>
                    <a:cubicBezTo>
                      <a:pt x="42" y="40"/>
                      <a:pt x="42" y="40"/>
                      <a:pt x="42" y="40"/>
                    </a:cubicBezTo>
                    <a:cubicBezTo>
                      <a:pt x="42" y="40"/>
                      <a:pt x="42" y="40"/>
                      <a:pt x="42" y="40"/>
                    </a:cubicBezTo>
                    <a:cubicBezTo>
                      <a:pt x="42" y="40"/>
                      <a:pt x="42" y="40"/>
                      <a:pt x="42" y="40"/>
                    </a:cubicBezTo>
                    <a:cubicBezTo>
                      <a:pt x="42" y="40"/>
                      <a:pt x="42" y="40"/>
                      <a:pt x="42" y="40"/>
                    </a:cubicBezTo>
                    <a:close/>
                    <a:moveTo>
                      <a:pt x="37" y="36"/>
                    </a:moveTo>
                    <a:cubicBezTo>
                      <a:pt x="37" y="36"/>
                      <a:pt x="37" y="36"/>
                      <a:pt x="37" y="36"/>
                    </a:cubicBezTo>
                    <a:cubicBezTo>
                      <a:pt x="37" y="37"/>
                      <a:pt x="37" y="37"/>
                      <a:pt x="37" y="37"/>
                    </a:cubicBezTo>
                    <a:cubicBezTo>
                      <a:pt x="37" y="38"/>
                      <a:pt x="37" y="38"/>
                      <a:pt x="37" y="38"/>
                    </a:cubicBezTo>
                    <a:cubicBezTo>
                      <a:pt x="37" y="38"/>
                      <a:pt x="37" y="38"/>
                      <a:pt x="37" y="38"/>
                    </a:cubicBezTo>
                    <a:cubicBezTo>
                      <a:pt x="37" y="38"/>
                      <a:pt x="37" y="38"/>
                      <a:pt x="37" y="38"/>
                    </a:cubicBezTo>
                    <a:cubicBezTo>
                      <a:pt x="37" y="38"/>
                      <a:pt x="37" y="38"/>
                      <a:pt x="37" y="38"/>
                    </a:cubicBezTo>
                    <a:cubicBezTo>
                      <a:pt x="38" y="38"/>
                      <a:pt x="38" y="38"/>
                      <a:pt x="38" y="37"/>
                    </a:cubicBezTo>
                    <a:cubicBezTo>
                      <a:pt x="38" y="37"/>
                      <a:pt x="38" y="37"/>
                      <a:pt x="38" y="37"/>
                    </a:cubicBezTo>
                    <a:cubicBezTo>
                      <a:pt x="38" y="37"/>
                      <a:pt x="38" y="37"/>
                      <a:pt x="39" y="37"/>
                    </a:cubicBezTo>
                    <a:cubicBezTo>
                      <a:pt x="39" y="37"/>
                      <a:pt x="39" y="37"/>
                      <a:pt x="38" y="37"/>
                    </a:cubicBezTo>
                    <a:cubicBezTo>
                      <a:pt x="38" y="37"/>
                      <a:pt x="38" y="37"/>
                      <a:pt x="38" y="37"/>
                    </a:cubicBezTo>
                    <a:cubicBezTo>
                      <a:pt x="38" y="37"/>
                      <a:pt x="38" y="37"/>
                      <a:pt x="38" y="37"/>
                    </a:cubicBezTo>
                    <a:cubicBezTo>
                      <a:pt x="38" y="37"/>
                      <a:pt x="38" y="37"/>
                      <a:pt x="38" y="37"/>
                    </a:cubicBezTo>
                    <a:cubicBezTo>
                      <a:pt x="38" y="36"/>
                      <a:pt x="37" y="37"/>
                      <a:pt x="37" y="36"/>
                    </a:cubicBezTo>
                    <a:cubicBezTo>
                      <a:pt x="37" y="36"/>
                      <a:pt x="37" y="36"/>
                      <a:pt x="37" y="36"/>
                    </a:cubicBezTo>
                    <a:cubicBezTo>
                      <a:pt x="37" y="36"/>
                      <a:pt x="37" y="36"/>
                      <a:pt x="37" y="36"/>
                    </a:cubicBezTo>
                    <a:close/>
                    <a:moveTo>
                      <a:pt x="46" y="18"/>
                    </a:moveTo>
                    <a:cubicBezTo>
                      <a:pt x="46" y="18"/>
                      <a:pt x="46" y="19"/>
                      <a:pt x="46" y="19"/>
                    </a:cubicBezTo>
                    <a:cubicBezTo>
                      <a:pt x="46" y="19"/>
                      <a:pt x="46" y="19"/>
                      <a:pt x="46" y="19"/>
                    </a:cubicBezTo>
                    <a:cubicBezTo>
                      <a:pt x="46" y="19"/>
                      <a:pt x="46" y="19"/>
                      <a:pt x="46" y="19"/>
                    </a:cubicBezTo>
                    <a:cubicBezTo>
                      <a:pt x="46" y="19"/>
                      <a:pt x="46" y="18"/>
                      <a:pt x="46" y="18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46" y="18"/>
                      <a:pt x="46" y="18"/>
                      <a:pt x="46" y="18"/>
                    </a:cubicBezTo>
                    <a:close/>
                    <a:moveTo>
                      <a:pt x="33" y="35"/>
                    </a:moveTo>
                    <a:cubicBezTo>
                      <a:pt x="33" y="35"/>
                      <a:pt x="33" y="35"/>
                      <a:pt x="33" y="35"/>
                    </a:cubicBezTo>
                    <a:cubicBezTo>
                      <a:pt x="33" y="35"/>
                      <a:pt x="33" y="35"/>
                      <a:pt x="33" y="35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5" y="36"/>
                      <a:pt x="35" y="36"/>
                      <a:pt x="36" y="36"/>
                    </a:cubicBezTo>
                    <a:cubicBezTo>
                      <a:pt x="36" y="36"/>
                      <a:pt x="36" y="36"/>
                      <a:pt x="37" y="36"/>
                    </a:cubicBezTo>
                    <a:cubicBezTo>
                      <a:pt x="37" y="35"/>
                      <a:pt x="36" y="35"/>
                      <a:pt x="36" y="34"/>
                    </a:cubicBezTo>
                    <a:cubicBezTo>
                      <a:pt x="36" y="34"/>
                      <a:pt x="36" y="34"/>
                      <a:pt x="35" y="34"/>
                    </a:cubicBezTo>
                    <a:cubicBezTo>
                      <a:pt x="35" y="34"/>
                      <a:pt x="35" y="35"/>
                      <a:pt x="34" y="35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3" y="35"/>
                      <a:pt x="33" y="35"/>
                      <a:pt x="33" y="35"/>
                    </a:cubicBezTo>
                    <a:cubicBezTo>
                      <a:pt x="33" y="35"/>
                      <a:pt x="33" y="35"/>
                      <a:pt x="33" y="35"/>
                    </a:cubicBezTo>
                    <a:close/>
                    <a:moveTo>
                      <a:pt x="15" y="25"/>
                    </a:move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5"/>
                      <a:pt x="15" y="25"/>
                      <a:pt x="15" y="25"/>
                    </a:cubicBezTo>
                    <a:close/>
                    <a:moveTo>
                      <a:pt x="16" y="25"/>
                    </a:move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lose/>
                    <a:moveTo>
                      <a:pt x="16" y="25"/>
                    </a:move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lose/>
                    <a:moveTo>
                      <a:pt x="16" y="32"/>
                    </a:move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lose/>
                    <a:moveTo>
                      <a:pt x="44" y="106"/>
                    </a:moveTo>
                    <a:cubicBezTo>
                      <a:pt x="44" y="106"/>
                      <a:pt x="44" y="106"/>
                      <a:pt x="44" y="106"/>
                    </a:cubicBezTo>
                    <a:cubicBezTo>
                      <a:pt x="44" y="106"/>
                      <a:pt x="44" y="106"/>
                      <a:pt x="44" y="106"/>
                    </a:cubicBezTo>
                    <a:cubicBezTo>
                      <a:pt x="44" y="106"/>
                      <a:pt x="44" y="106"/>
                      <a:pt x="44" y="106"/>
                    </a:cubicBezTo>
                    <a:cubicBezTo>
                      <a:pt x="44" y="106"/>
                      <a:pt x="44" y="106"/>
                      <a:pt x="44" y="106"/>
                    </a:cubicBezTo>
                    <a:cubicBezTo>
                      <a:pt x="44" y="106"/>
                      <a:pt x="44" y="106"/>
                      <a:pt x="44" y="106"/>
                    </a:cubicBezTo>
                    <a:close/>
                    <a:moveTo>
                      <a:pt x="44" y="106"/>
                    </a:moveTo>
                    <a:cubicBezTo>
                      <a:pt x="44" y="106"/>
                      <a:pt x="44" y="106"/>
                      <a:pt x="44" y="106"/>
                    </a:cubicBezTo>
                    <a:cubicBezTo>
                      <a:pt x="44" y="106"/>
                      <a:pt x="44" y="106"/>
                      <a:pt x="44" y="106"/>
                    </a:cubicBezTo>
                    <a:cubicBezTo>
                      <a:pt x="44" y="106"/>
                      <a:pt x="44" y="106"/>
                      <a:pt x="44" y="106"/>
                    </a:cubicBezTo>
                    <a:cubicBezTo>
                      <a:pt x="44" y="106"/>
                      <a:pt x="44" y="106"/>
                      <a:pt x="44" y="106"/>
                    </a:cubicBezTo>
                    <a:close/>
                    <a:moveTo>
                      <a:pt x="45" y="108"/>
                    </a:moveTo>
                    <a:cubicBezTo>
                      <a:pt x="45" y="108"/>
                      <a:pt x="45" y="108"/>
                      <a:pt x="45" y="108"/>
                    </a:cubicBezTo>
                    <a:cubicBezTo>
                      <a:pt x="45" y="108"/>
                      <a:pt x="45" y="108"/>
                      <a:pt x="45" y="108"/>
                    </a:cubicBezTo>
                    <a:cubicBezTo>
                      <a:pt x="45" y="108"/>
                      <a:pt x="45" y="108"/>
                      <a:pt x="45" y="108"/>
                    </a:cubicBezTo>
                    <a:close/>
                    <a:moveTo>
                      <a:pt x="47" y="112"/>
                    </a:moveTo>
                    <a:cubicBezTo>
                      <a:pt x="47" y="112"/>
                      <a:pt x="47" y="112"/>
                      <a:pt x="47" y="112"/>
                    </a:cubicBezTo>
                    <a:cubicBezTo>
                      <a:pt x="47" y="112"/>
                      <a:pt x="47" y="112"/>
                      <a:pt x="47" y="112"/>
                    </a:cubicBezTo>
                    <a:cubicBezTo>
                      <a:pt x="47" y="112"/>
                      <a:pt x="47" y="112"/>
                      <a:pt x="47" y="112"/>
                    </a:cubicBezTo>
                    <a:close/>
                    <a:moveTo>
                      <a:pt x="49" y="113"/>
                    </a:moveTo>
                    <a:cubicBezTo>
                      <a:pt x="49" y="113"/>
                      <a:pt x="49" y="113"/>
                      <a:pt x="49" y="113"/>
                    </a:cubicBezTo>
                    <a:cubicBezTo>
                      <a:pt x="49" y="113"/>
                      <a:pt x="49" y="113"/>
                      <a:pt x="49" y="113"/>
                    </a:cubicBezTo>
                    <a:cubicBezTo>
                      <a:pt x="49" y="113"/>
                      <a:pt x="49" y="113"/>
                      <a:pt x="49" y="113"/>
                    </a:cubicBezTo>
                    <a:close/>
                    <a:moveTo>
                      <a:pt x="49" y="112"/>
                    </a:moveTo>
                    <a:cubicBezTo>
                      <a:pt x="49" y="112"/>
                      <a:pt x="49" y="112"/>
                      <a:pt x="49" y="112"/>
                    </a:cubicBezTo>
                    <a:cubicBezTo>
                      <a:pt x="49" y="112"/>
                      <a:pt x="49" y="112"/>
                      <a:pt x="49" y="112"/>
                    </a:cubicBezTo>
                    <a:cubicBezTo>
                      <a:pt x="49" y="112"/>
                      <a:pt x="49" y="112"/>
                      <a:pt x="49" y="112"/>
                    </a:cubicBezTo>
                    <a:close/>
                    <a:moveTo>
                      <a:pt x="51" y="94"/>
                    </a:moveTo>
                    <a:cubicBezTo>
                      <a:pt x="51" y="94"/>
                      <a:pt x="51" y="94"/>
                      <a:pt x="51" y="94"/>
                    </a:cubicBezTo>
                    <a:cubicBezTo>
                      <a:pt x="51" y="94"/>
                      <a:pt x="51" y="94"/>
                      <a:pt x="51" y="94"/>
                    </a:cubicBezTo>
                    <a:cubicBezTo>
                      <a:pt x="51" y="94"/>
                      <a:pt x="51" y="94"/>
                      <a:pt x="51" y="94"/>
                    </a:cubicBezTo>
                    <a:close/>
                    <a:moveTo>
                      <a:pt x="40" y="61"/>
                    </a:moveTo>
                    <a:cubicBezTo>
                      <a:pt x="40" y="61"/>
                      <a:pt x="40" y="61"/>
                      <a:pt x="40" y="61"/>
                    </a:cubicBezTo>
                    <a:cubicBezTo>
                      <a:pt x="40" y="61"/>
                      <a:pt x="40" y="61"/>
                      <a:pt x="40" y="61"/>
                    </a:cubicBezTo>
                    <a:close/>
                    <a:moveTo>
                      <a:pt x="40" y="60"/>
                    </a:moveTo>
                    <a:cubicBezTo>
                      <a:pt x="40" y="60"/>
                      <a:pt x="40" y="60"/>
                      <a:pt x="40" y="60"/>
                    </a:cubicBezTo>
                    <a:cubicBezTo>
                      <a:pt x="40" y="60"/>
                      <a:pt x="40" y="60"/>
                      <a:pt x="40" y="60"/>
                    </a:cubicBezTo>
                    <a:close/>
                    <a:moveTo>
                      <a:pt x="39" y="44"/>
                    </a:moveTo>
                    <a:cubicBezTo>
                      <a:pt x="39" y="44"/>
                      <a:pt x="39" y="44"/>
                      <a:pt x="39" y="44"/>
                    </a:cubicBezTo>
                    <a:cubicBezTo>
                      <a:pt x="39" y="44"/>
                      <a:pt x="39" y="44"/>
                      <a:pt x="39" y="44"/>
                    </a:cubicBezTo>
                    <a:close/>
                    <a:moveTo>
                      <a:pt x="41" y="41"/>
                    </a:moveTo>
                    <a:cubicBezTo>
                      <a:pt x="41" y="41"/>
                      <a:pt x="41" y="41"/>
                      <a:pt x="41" y="41"/>
                    </a:cubicBezTo>
                    <a:cubicBezTo>
                      <a:pt x="41" y="41"/>
                      <a:pt x="41" y="41"/>
                      <a:pt x="41" y="41"/>
                    </a:cubicBezTo>
                    <a:cubicBezTo>
                      <a:pt x="41" y="41"/>
                      <a:pt x="41" y="41"/>
                      <a:pt x="41" y="41"/>
                    </a:cubicBezTo>
                    <a:close/>
                    <a:moveTo>
                      <a:pt x="49" y="38"/>
                    </a:moveTo>
                    <a:cubicBezTo>
                      <a:pt x="49" y="38"/>
                      <a:pt x="49" y="38"/>
                      <a:pt x="49" y="38"/>
                    </a:cubicBezTo>
                    <a:cubicBezTo>
                      <a:pt x="49" y="38"/>
                      <a:pt x="49" y="38"/>
                      <a:pt x="49" y="38"/>
                    </a:cubicBezTo>
                    <a:close/>
                    <a:moveTo>
                      <a:pt x="37" y="46"/>
                    </a:moveTo>
                    <a:cubicBezTo>
                      <a:pt x="37" y="46"/>
                      <a:pt x="37" y="46"/>
                      <a:pt x="37" y="46"/>
                    </a:cubicBezTo>
                    <a:cubicBezTo>
                      <a:pt x="37" y="46"/>
                      <a:pt x="37" y="46"/>
                      <a:pt x="37" y="46"/>
                    </a:cubicBezTo>
                    <a:close/>
                    <a:moveTo>
                      <a:pt x="42" y="41"/>
                    </a:moveTo>
                    <a:cubicBezTo>
                      <a:pt x="42" y="41"/>
                      <a:pt x="42" y="41"/>
                      <a:pt x="42" y="41"/>
                    </a:cubicBezTo>
                    <a:cubicBezTo>
                      <a:pt x="42" y="41"/>
                      <a:pt x="42" y="41"/>
                      <a:pt x="42" y="41"/>
                    </a:cubicBezTo>
                    <a:close/>
                    <a:moveTo>
                      <a:pt x="47" y="38"/>
                    </a:moveTo>
                    <a:cubicBezTo>
                      <a:pt x="47" y="38"/>
                      <a:pt x="47" y="38"/>
                      <a:pt x="47" y="38"/>
                    </a:cubicBezTo>
                    <a:cubicBezTo>
                      <a:pt x="47" y="38"/>
                      <a:pt x="47" y="38"/>
                      <a:pt x="47" y="38"/>
                    </a:cubicBezTo>
                    <a:close/>
                    <a:moveTo>
                      <a:pt x="48" y="38"/>
                    </a:moveTo>
                    <a:cubicBezTo>
                      <a:pt x="48" y="38"/>
                      <a:pt x="48" y="38"/>
                      <a:pt x="48" y="38"/>
                    </a:cubicBezTo>
                    <a:cubicBezTo>
                      <a:pt x="48" y="38"/>
                      <a:pt x="48" y="38"/>
                      <a:pt x="48" y="38"/>
                    </a:cubicBezTo>
                    <a:close/>
                    <a:moveTo>
                      <a:pt x="34" y="48"/>
                    </a:moveTo>
                    <a:cubicBezTo>
                      <a:pt x="34" y="48"/>
                      <a:pt x="34" y="48"/>
                      <a:pt x="34" y="48"/>
                    </a:cubicBezTo>
                    <a:cubicBezTo>
                      <a:pt x="34" y="48"/>
                      <a:pt x="34" y="48"/>
                      <a:pt x="34" y="48"/>
                    </a:cubicBezTo>
                    <a:close/>
                    <a:moveTo>
                      <a:pt x="30" y="48"/>
                    </a:moveTo>
                    <a:cubicBezTo>
                      <a:pt x="30" y="48"/>
                      <a:pt x="30" y="48"/>
                      <a:pt x="30" y="48"/>
                    </a:cubicBezTo>
                    <a:cubicBezTo>
                      <a:pt x="30" y="48"/>
                      <a:pt x="30" y="48"/>
                      <a:pt x="30" y="48"/>
                    </a:cubicBezTo>
                    <a:close/>
                    <a:moveTo>
                      <a:pt x="26" y="48"/>
                    </a:move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lose/>
                    <a:moveTo>
                      <a:pt x="32" y="48"/>
                    </a:moveTo>
                    <a:cubicBezTo>
                      <a:pt x="32" y="48"/>
                      <a:pt x="32" y="48"/>
                      <a:pt x="32" y="48"/>
                    </a:cubicBezTo>
                    <a:cubicBezTo>
                      <a:pt x="32" y="48"/>
                      <a:pt x="32" y="48"/>
                      <a:pt x="32" y="48"/>
                    </a:cubicBezTo>
                    <a:close/>
                    <a:moveTo>
                      <a:pt x="36" y="46"/>
                    </a:move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6"/>
                      <a:pt x="36" y="46"/>
                      <a:pt x="36" y="46"/>
                    </a:cubicBezTo>
                    <a:close/>
                    <a:moveTo>
                      <a:pt x="35" y="51"/>
                    </a:move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1"/>
                      <a:pt x="35" y="51"/>
                      <a:pt x="35" y="51"/>
                    </a:cubicBezTo>
                    <a:close/>
                    <a:moveTo>
                      <a:pt x="24" y="51"/>
                    </a:moveTo>
                    <a:cubicBezTo>
                      <a:pt x="24" y="51"/>
                      <a:pt x="24" y="51"/>
                      <a:pt x="24" y="51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4" y="51"/>
                      <a:pt x="24" y="51"/>
                      <a:pt x="24" y="51"/>
                    </a:cubicBezTo>
                    <a:close/>
                    <a:moveTo>
                      <a:pt x="29" y="15"/>
                    </a:move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5"/>
                      <a:pt x="29" y="15"/>
                      <a:pt x="29" y="15"/>
                    </a:cubicBezTo>
                    <a:close/>
                    <a:moveTo>
                      <a:pt x="34" y="76"/>
                    </a:move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76"/>
                      <a:pt x="34" y="76"/>
                      <a:pt x="34" y="76"/>
                    </a:cubicBezTo>
                    <a:close/>
                    <a:moveTo>
                      <a:pt x="33" y="73"/>
                    </a:moveTo>
                    <a:cubicBezTo>
                      <a:pt x="33" y="73"/>
                      <a:pt x="33" y="73"/>
                      <a:pt x="33" y="73"/>
                    </a:cubicBezTo>
                    <a:cubicBezTo>
                      <a:pt x="33" y="73"/>
                      <a:pt x="33" y="73"/>
                      <a:pt x="33" y="73"/>
                    </a:cubicBezTo>
                    <a:close/>
                    <a:moveTo>
                      <a:pt x="37" y="81"/>
                    </a:moveTo>
                    <a:cubicBezTo>
                      <a:pt x="37" y="81"/>
                      <a:pt x="37" y="81"/>
                      <a:pt x="37" y="81"/>
                    </a:cubicBezTo>
                    <a:cubicBezTo>
                      <a:pt x="37" y="81"/>
                      <a:pt x="37" y="81"/>
                      <a:pt x="37" y="81"/>
                    </a:cubicBezTo>
                    <a:close/>
                    <a:moveTo>
                      <a:pt x="37" y="82"/>
                    </a:moveTo>
                    <a:cubicBezTo>
                      <a:pt x="37" y="82"/>
                      <a:pt x="37" y="82"/>
                      <a:pt x="37" y="82"/>
                    </a:cubicBezTo>
                    <a:cubicBezTo>
                      <a:pt x="37" y="82"/>
                      <a:pt x="37" y="82"/>
                      <a:pt x="37" y="82"/>
                    </a:cubicBezTo>
                    <a:close/>
                    <a:moveTo>
                      <a:pt x="44" y="104"/>
                    </a:moveTo>
                    <a:cubicBezTo>
                      <a:pt x="44" y="104"/>
                      <a:pt x="44" y="104"/>
                      <a:pt x="44" y="104"/>
                    </a:cubicBezTo>
                    <a:cubicBezTo>
                      <a:pt x="44" y="104"/>
                      <a:pt x="44" y="104"/>
                      <a:pt x="44" y="104"/>
                    </a:cubicBezTo>
                    <a:close/>
                    <a:moveTo>
                      <a:pt x="38" y="83"/>
                    </a:moveTo>
                    <a:cubicBezTo>
                      <a:pt x="38" y="83"/>
                      <a:pt x="38" y="83"/>
                      <a:pt x="38" y="83"/>
                    </a:cubicBezTo>
                    <a:cubicBezTo>
                      <a:pt x="38" y="83"/>
                      <a:pt x="38" y="83"/>
                      <a:pt x="38" y="83"/>
                    </a:cubicBezTo>
                    <a:close/>
                    <a:moveTo>
                      <a:pt x="33" y="73"/>
                    </a:moveTo>
                    <a:cubicBezTo>
                      <a:pt x="33" y="73"/>
                      <a:pt x="33" y="73"/>
                      <a:pt x="33" y="73"/>
                    </a:cubicBezTo>
                    <a:cubicBezTo>
                      <a:pt x="33" y="73"/>
                      <a:pt x="33" y="73"/>
                      <a:pt x="33" y="73"/>
                    </a:cubicBezTo>
                    <a:close/>
                    <a:moveTo>
                      <a:pt x="35" y="64"/>
                    </a:moveTo>
                    <a:cubicBezTo>
                      <a:pt x="35" y="64"/>
                      <a:pt x="35" y="64"/>
                      <a:pt x="35" y="64"/>
                    </a:cubicBezTo>
                    <a:cubicBezTo>
                      <a:pt x="35" y="64"/>
                      <a:pt x="35" y="64"/>
                      <a:pt x="35" y="64"/>
                    </a:cubicBezTo>
                    <a:close/>
                    <a:moveTo>
                      <a:pt x="34" y="69"/>
                    </a:moveTo>
                    <a:cubicBezTo>
                      <a:pt x="34" y="69"/>
                      <a:pt x="34" y="69"/>
                      <a:pt x="34" y="69"/>
                    </a:cubicBezTo>
                    <a:cubicBezTo>
                      <a:pt x="34" y="69"/>
                      <a:pt x="34" y="69"/>
                      <a:pt x="34" y="69"/>
                    </a:cubicBezTo>
                    <a:close/>
                    <a:moveTo>
                      <a:pt x="30" y="62"/>
                    </a:moveTo>
                    <a:cubicBezTo>
                      <a:pt x="30" y="62"/>
                      <a:pt x="30" y="62"/>
                      <a:pt x="30" y="62"/>
                    </a:cubicBezTo>
                    <a:cubicBezTo>
                      <a:pt x="30" y="62"/>
                      <a:pt x="30" y="62"/>
                      <a:pt x="30" y="62"/>
                    </a:cubicBezTo>
                    <a:close/>
                    <a:moveTo>
                      <a:pt x="30" y="62"/>
                    </a:moveTo>
                    <a:cubicBezTo>
                      <a:pt x="30" y="62"/>
                      <a:pt x="30" y="62"/>
                      <a:pt x="30" y="62"/>
                    </a:cubicBezTo>
                    <a:cubicBezTo>
                      <a:pt x="30" y="62"/>
                      <a:pt x="30" y="62"/>
                      <a:pt x="30" y="62"/>
                    </a:cubicBezTo>
                    <a:close/>
                    <a:moveTo>
                      <a:pt x="43" y="107"/>
                    </a:moveTo>
                    <a:cubicBezTo>
                      <a:pt x="43" y="107"/>
                      <a:pt x="43" y="107"/>
                      <a:pt x="43" y="107"/>
                    </a:cubicBezTo>
                    <a:cubicBezTo>
                      <a:pt x="43" y="107"/>
                      <a:pt x="43" y="107"/>
                      <a:pt x="43" y="107"/>
                    </a:cubicBezTo>
                    <a:close/>
                    <a:moveTo>
                      <a:pt x="35" y="66"/>
                    </a:moveTo>
                    <a:cubicBezTo>
                      <a:pt x="35" y="66"/>
                      <a:pt x="35" y="66"/>
                      <a:pt x="35" y="66"/>
                    </a:cubicBezTo>
                    <a:cubicBezTo>
                      <a:pt x="35" y="66"/>
                      <a:pt x="35" y="66"/>
                      <a:pt x="35" y="66"/>
                    </a:cubicBezTo>
                    <a:close/>
                    <a:moveTo>
                      <a:pt x="35" y="68"/>
                    </a:moveTo>
                    <a:cubicBezTo>
                      <a:pt x="35" y="68"/>
                      <a:pt x="35" y="68"/>
                      <a:pt x="35" y="68"/>
                    </a:cubicBezTo>
                    <a:cubicBezTo>
                      <a:pt x="35" y="68"/>
                      <a:pt x="35" y="68"/>
                      <a:pt x="35" y="68"/>
                    </a:cubicBezTo>
                    <a:close/>
                    <a:moveTo>
                      <a:pt x="49" y="104"/>
                    </a:moveTo>
                    <a:cubicBezTo>
                      <a:pt x="49" y="104"/>
                      <a:pt x="49" y="104"/>
                      <a:pt x="49" y="104"/>
                    </a:cubicBezTo>
                    <a:cubicBezTo>
                      <a:pt x="49" y="104"/>
                      <a:pt x="49" y="104"/>
                      <a:pt x="49" y="104"/>
                    </a:cubicBezTo>
                    <a:close/>
                    <a:moveTo>
                      <a:pt x="52" y="98"/>
                    </a:moveTo>
                    <a:cubicBezTo>
                      <a:pt x="52" y="98"/>
                      <a:pt x="52" y="98"/>
                      <a:pt x="52" y="98"/>
                    </a:cubicBezTo>
                    <a:cubicBezTo>
                      <a:pt x="52" y="98"/>
                      <a:pt x="52" y="98"/>
                      <a:pt x="52" y="98"/>
                    </a:cubicBezTo>
                    <a:close/>
                    <a:moveTo>
                      <a:pt x="53" y="101"/>
                    </a:moveTo>
                    <a:cubicBezTo>
                      <a:pt x="53" y="101"/>
                      <a:pt x="53" y="101"/>
                      <a:pt x="53" y="101"/>
                    </a:cubicBezTo>
                    <a:cubicBezTo>
                      <a:pt x="53" y="101"/>
                      <a:pt x="53" y="101"/>
                      <a:pt x="53" y="101"/>
                    </a:cubicBezTo>
                    <a:close/>
                    <a:moveTo>
                      <a:pt x="52" y="98"/>
                    </a:moveTo>
                    <a:cubicBezTo>
                      <a:pt x="52" y="98"/>
                      <a:pt x="52" y="98"/>
                      <a:pt x="52" y="98"/>
                    </a:cubicBezTo>
                    <a:cubicBezTo>
                      <a:pt x="52" y="98"/>
                      <a:pt x="52" y="98"/>
                      <a:pt x="52" y="98"/>
                    </a:cubicBezTo>
                    <a:close/>
                    <a:moveTo>
                      <a:pt x="11" y="15"/>
                    </a:move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lose/>
                    <a:moveTo>
                      <a:pt x="50" y="103"/>
                    </a:moveTo>
                    <a:cubicBezTo>
                      <a:pt x="50" y="103"/>
                      <a:pt x="50" y="103"/>
                      <a:pt x="50" y="103"/>
                    </a:cubicBezTo>
                    <a:cubicBezTo>
                      <a:pt x="50" y="103"/>
                      <a:pt x="50" y="103"/>
                      <a:pt x="50" y="103"/>
                    </a:cubicBezTo>
                    <a:close/>
                    <a:moveTo>
                      <a:pt x="44" y="107"/>
                    </a:moveTo>
                    <a:cubicBezTo>
                      <a:pt x="44" y="107"/>
                      <a:pt x="44" y="107"/>
                      <a:pt x="44" y="107"/>
                    </a:cubicBezTo>
                    <a:cubicBezTo>
                      <a:pt x="44" y="107"/>
                      <a:pt x="44" y="107"/>
                      <a:pt x="44" y="107"/>
                    </a:cubicBezTo>
                    <a:close/>
                    <a:moveTo>
                      <a:pt x="55" y="97"/>
                    </a:moveTo>
                    <a:cubicBezTo>
                      <a:pt x="55" y="97"/>
                      <a:pt x="55" y="97"/>
                      <a:pt x="55" y="97"/>
                    </a:cubicBezTo>
                    <a:cubicBezTo>
                      <a:pt x="55" y="97"/>
                      <a:pt x="55" y="97"/>
                      <a:pt x="55" y="97"/>
                    </a:cubicBezTo>
                    <a:close/>
                    <a:moveTo>
                      <a:pt x="55" y="96"/>
                    </a:moveTo>
                    <a:cubicBezTo>
                      <a:pt x="55" y="96"/>
                      <a:pt x="55" y="96"/>
                      <a:pt x="55" y="96"/>
                    </a:cubicBezTo>
                    <a:cubicBezTo>
                      <a:pt x="55" y="96"/>
                      <a:pt x="55" y="96"/>
                      <a:pt x="55" y="96"/>
                    </a:cubicBezTo>
                    <a:close/>
                    <a:moveTo>
                      <a:pt x="49" y="103"/>
                    </a:moveTo>
                    <a:cubicBezTo>
                      <a:pt x="49" y="103"/>
                      <a:pt x="49" y="103"/>
                      <a:pt x="49" y="103"/>
                    </a:cubicBezTo>
                    <a:cubicBezTo>
                      <a:pt x="49" y="103"/>
                      <a:pt x="49" y="103"/>
                      <a:pt x="49" y="103"/>
                    </a:cubicBezTo>
                    <a:close/>
                    <a:moveTo>
                      <a:pt x="51" y="112"/>
                    </a:moveTo>
                    <a:cubicBezTo>
                      <a:pt x="51" y="112"/>
                      <a:pt x="51" y="112"/>
                      <a:pt x="51" y="112"/>
                    </a:cubicBezTo>
                    <a:cubicBezTo>
                      <a:pt x="51" y="112"/>
                      <a:pt x="51" y="112"/>
                      <a:pt x="51" y="112"/>
                    </a:cubicBezTo>
                    <a:close/>
                    <a:moveTo>
                      <a:pt x="48" y="113"/>
                    </a:moveTo>
                    <a:cubicBezTo>
                      <a:pt x="48" y="113"/>
                      <a:pt x="48" y="113"/>
                      <a:pt x="48" y="113"/>
                    </a:cubicBezTo>
                    <a:cubicBezTo>
                      <a:pt x="48" y="113"/>
                      <a:pt x="48" y="113"/>
                      <a:pt x="48" y="113"/>
                    </a:cubicBezTo>
                    <a:close/>
                    <a:moveTo>
                      <a:pt x="50" y="112"/>
                    </a:moveTo>
                    <a:cubicBezTo>
                      <a:pt x="50" y="112"/>
                      <a:pt x="50" y="112"/>
                      <a:pt x="50" y="112"/>
                    </a:cubicBezTo>
                    <a:cubicBezTo>
                      <a:pt x="50" y="112"/>
                      <a:pt x="50" y="112"/>
                      <a:pt x="50" y="112"/>
                    </a:cubicBezTo>
                    <a:close/>
                    <a:moveTo>
                      <a:pt x="49" y="105"/>
                    </a:moveTo>
                    <a:cubicBezTo>
                      <a:pt x="49" y="105"/>
                      <a:pt x="49" y="105"/>
                      <a:pt x="49" y="105"/>
                    </a:cubicBezTo>
                    <a:cubicBezTo>
                      <a:pt x="49" y="105"/>
                      <a:pt x="49" y="105"/>
                      <a:pt x="49" y="105"/>
                    </a:cubicBezTo>
                    <a:cubicBezTo>
                      <a:pt x="49" y="105"/>
                      <a:pt x="49" y="105"/>
                      <a:pt x="49" y="105"/>
                    </a:cubicBezTo>
                    <a:close/>
                    <a:moveTo>
                      <a:pt x="29" y="60"/>
                    </a:moveTo>
                    <a:cubicBezTo>
                      <a:pt x="29" y="60"/>
                      <a:pt x="29" y="60"/>
                      <a:pt x="29" y="60"/>
                    </a:cubicBezTo>
                    <a:cubicBezTo>
                      <a:pt x="29" y="60"/>
                      <a:pt x="29" y="60"/>
                      <a:pt x="29" y="60"/>
                    </a:cubicBezTo>
                    <a:close/>
                    <a:moveTo>
                      <a:pt x="55" y="97"/>
                    </a:moveTo>
                    <a:cubicBezTo>
                      <a:pt x="55" y="97"/>
                      <a:pt x="55" y="97"/>
                      <a:pt x="55" y="97"/>
                    </a:cubicBezTo>
                    <a:cubicBezTo>
                      <a:pt x="55" y="97"/>
                      <a:pt x="55" y="97"/>
                      <a:pt x="55" y="97"/>
                    </a:cubicBezTo>
                    <a:close/>
                    <a:moveTo>
                      <a:pt x="0" y="27"/>
                    </a:move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lose/>
                    <a:moveTo>
                      <a:pt x="2" y="26"/>
                    </a:moveTo>
                    <a:cubicBezTo>
                      <a:pt x="2" y="26"/>
                      <a:pt x="2" y="26"/>
                      <a:pt x="2" y="26"/>
                    </a:cubicBezTo>
                    <a:cubicBezTo>
                      <a:pt x="2" y="26"/>
                      <a:pt x="2" y="26"/>
                      <a:pt x="2" y="26"/>
                    </a:cubicBezTo>
                    <a:close/>
                    <a:moveTo>
                      <a:pt x="3" y="24"/>
                    </a:move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lose/>
                    <a:moveTo>
                      <a:pt x="26" y="59"/>
                    </a:moveTo>
                    <a:cubicBezTo>
                      <a:pt x="26" y="59"/>
                      <a:pt x="26" y="59"/>
                      <a:pt x="26" y="59"/>
                    </a:cubicBezTo>
                    <a:cubicBezTo>
                      <a:pt x="26" y="59"/>
                      <a:pt x="26" y="59"/>
                      <a:pt x="26" y="59"/>
                    </a:cubicBezTo>
                    <a:close/>
                    <a:moveTo>
                      <a:pt x="15" y="34"/>
                    </a:moveTo>
                    <a:cubicBezTo>
                      <a:pt x="15" y="34"/>
                      <a:pt x="15" y="34"/>
                      <a:pt x="15" y="34"/>
                    </a:cubicBezTo>
                    <a:cubicBezTo>
                      <a:pt x="15" y="34"/>
                      <a:pt x="15" y="34"/>
                      <a:pt x="15" y="34"/>
                    </a:cubicBezTo>
                    <a:close/>
                    <a:moveTo>
                      <a:pt x="1" y="27"/>
                    </a:move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lose/>
                    <a:moveTo>
                      <a:pt x="2" y="27"/>
                    </a:moveTo>
                    <a:cubicBezTo>
                      <a:pt x="2" y="27"/>
                      <a:pt x="2" y="27"/>
                      <a:pt x="2" y="27"/>
                    </a:cubicBezTo>
                    <a:cubicBezTo>
                      <a:pt x="2" y="27"/>
                      <a:pt x="2" y="27"/>
                      <a:pt x="2" y="27"/>
                    </a:cubicBezTo>
                    <a:close/>
                    <a:moveTo>
                      <a:pt x="8" y="17"/>
                    </a:move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lose/>
                    <a:moveTo>
                      <a:pt x="14" y="35"/>
                    </a:moveTo>
                    <a:cubicBezTo>
                      <a:pt x="14" y="35"/>
                      <a:pt x="14" y="35"/>
                      <a:pt x="14" y="35"/>
                    </a:cubicBezTo>
                    <a:cubicBezTo>
                      <a:pt x="14" y="35"/>
                      <a:pt x="14" y="35"/>
                      <a:pt x="14" y="35"/>
                    </a:cubicBezTo>
                    <a:close/>
                    <a:moveTo>
                      <a:pt x="7" y="18"/>
                    </a:moveTo>
                    <a:cubicBezTo>
                      <a:pt x="7" y="18"/>
                      <a:pt x="7" y="18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lose/>
                    <a:moveTo>
                      <a:pt x="8" y="17"/>
                    </a:move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lose/>
                    <a:moveTo>
                      <a:pt x="4" y="21"/>
                    </a:moveTo>
                    <a:cubicBezTo>
                      <a:pt x="4" y="21"/>
                      <a:pt x="4" y="21"/>
                      <a:pt x="4" y="21"/>
                    </a:cubicBezTo>
                    <a:cubicBezTo>
                      <a:pt x="4" y="21"/>
                      <a:pt x="4" y="21"/>
                      <a:pt x="4" y="21"/>
                    </a:cubicBezTo>
                    <a:close/>
                    <a:moveTo>
                      <a:pt x="5" y="18"/>
                    </a:move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lose/>
                    <a:moveTo>
                      <a:pt x="4" y="21"/>
                    </a:moveTo>
                    <a:cubicBezTo>
                      <a:pt x="4" y="21"/>
                      <a:pt x="4" y="21"/>
                      <a:pt x="4" y="21"/>
                    </a:cubicBezTo>
                    <a:cubicBezTo>
                      <a:pt x="4" y="21"/>
                      <a:pt x="4" y="21"/>
                      <a:pt x="4" y="21"/>
                    </a:cubicBezTo>
                    <a:close/>
                    <a:moveTo>
                      <a:pt x="3" y="24"/>
                    </a:move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lose/>
                    <a:moveTo>
                      <a:pt x="17" y="55"/>
                    </a:moveTo>
                    <a:cubicBezTo>
                      <a:pt x="17" y="55"/>
                      <a:pt x="17" y="55"/>
                      <a:pt x="17" y="55"/>
                    </a:cubicBezTo>
                    <a:cubicBezTo>
                      <a:pt x="17" y="55"/>
                      <a:pt x="17" y="55"/>
                      <a:pt x="17" y="55"/>
                    </a:cubicBezTo>
                    <a:close/>
                    <a:moveTo>
                      <a:pt x="16" y="53"/>
                    </a:moveTo>
                    <a:cubicBezTo>
                      <a:pt x="16" y="53"/>
                      <a:pt x="16" y="53"/>
                      <a:pt x="16" y="53"/>
                    </a:cubicBezTo>
                    <a:cubicBezTo>
                      <a:pt x="16" y="53"/>
                      <a:pt x="16" y="53"/>
                      <a:pt x="16" y="53"/>
                    </a:cubicBezTo>
                    <a:close/>
                    <a:moveTo>
                      <a:pt x="17" y="54"/>
                    </a:moveTo>
                    <a:cubicBezTo>
                      <a:pt x="17" y="54"/>
                      <a:pt x="17" y="54"/>
                      <a:pt x="17" y="54"/>
                    </a:cubicBezTo>
                    <a:cubicBezTo>
                      <a:pt x="17" y="54"/>
                      <a:pt x="17" y="54"/>
                      <a:pt x="17" y="54"/>
                    </a:cubicBezTo>
                    <a:close/>
                    <a:moveTo>
                      <a:pt x="18" y="56"/>
                    </a:moveTo>
                    <a:cubicBezTo>
                      <a:pt x="18" y="56"/>
                      <a:pt x="18" y="56"/>
                      <a:pt x="18" y="56"/>
                    </a:cubicBezTo>
                    <a:cubicBezTo>
                      <a:pt x="18" y="56"/>
                      <a:pt x="18" y="56"/>
                      <a:pt x="18" y="56"/>
                    </a:cubicBezTo>
                    <a:close/>
                    <a:moveTo>
                      <a:pt x="22" y="57"/>
                    </a:moveTo>
                    <a:cubicBezTo>
                      <a:pt x="22" y="57"/>
                      <a:pt x="22" y="57"/>
                      <a:pt x="22" y="57"/>
                    </a:cubicBezTo>
                    <a:cubicBezTo>
                      <a:pt x="22" y="57"/>
                      <a:pt x="22" y="57"/>
                      <a:pt x="22" y="57"/>
                    </a:cubicBezTo>
                    <a:close/>
                    <a:moveTo>
                      <a:pt x="26" y="58"/>
                    </a:moveTo>
                    <a:cubicBezTo>
                      <a:pt x="26" y="58"/>
                      <a:pt x="26" y="58"/>
                      <a:pt x="26" y="58"/>
                    </a:cubicBezTo>
                    <a:cubicBezTo>
                      <a:pt x="26" y="58"/>
                      <a:pt x="26" y="58"/>
                      <a:pt x="26" y="58"/>
                    </a:cubicBezTo>
                    <a:close/>
                    <a:moveTo>
                      <a:pt x="23" y="58"/>
                    </a:moveTo>
                    <a:cubicBezTo>
                      <a:pt x="23" y="58"/>
                      <a:pt x="23" y="58"/>
                      <a:pt x="23" y="58"/>
                    </a:cubicBezTo>
                    <a:cubicBezTo>
                      <a:pt x="23" y="58"/>
                      <a:pt x="23" y="58"/>
                      <a:pt x="23" y="58"/>
                    </a:cubicBezTo>
                    <a:close/>
                    <a:moveTo>
                      <a:pt x="13" y="50"/>
                    </a:move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lose/>
                    <a:moveTo>
                      <a:pt x="11" y="41"/>
                    </a:move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lose/>
                    <a:moveTo>
                      <a:pt x="12" y="37"/>
                    </a:move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lose/>
                    <a:moveTo>
                      <a:pt x="13" y="48"/>
                    </a:move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lose/>
                    <a:moveTo>
                      <a:pt x="14" y="53"/>
                    </a:move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3"/>
                      <a:pt x="14" y="53"/>
                      <a:pt x="14" y="53"/>
                    </a:cubicBezTo>
                    <a:close/>
                    <a:moveTo>
                      <a:pt x="15" y="53"/>
                    </a:moveTo>
                    <a:cubicBezTo>
                      <a:pt x="15" y="53"/>
                      <a:pt x="15" y="53"/>
                      <a:pt x="15" y="53"/>
                    </a:cubicBezTo>
                    <a:cubicBezTo>
                      <a:pt x="15" y="53"/>
                      <a:pt x="15" y="53"/>
                      <a:pt x="15" y="53"/>
                    </a:cubicBezTo>
                    <a:close/>
                    <a:moveTo>
                      <a:pt x="12" y="37"/>
                    </a:moveTo>
                    <a:cubicBezTo>
                      <a:pt x="12" y="37"/>
                      <a:pt x="12" y="37"/>
                      <a:pt x="13" y="37"/>
                    </a:cubicBezTo>
                    <a:cubicBezTo>
                      <a:pt x="13" y="37"/>
                      <a:pt x="13" y="37"/>
                      <a:pt x="13" y="37"/>
                    </a:cubicBezTo>
                    <a:lnTo>
                      <a:pt x="12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" name="Freeform 60"/>
              <p:cNvSpPr>
                <a:spLocks noEditPoints="1"/>
              </p:cNvSpPr>
              <p:nvPr/>
            </p:nvSpPr>
            <p:spPr bwMode="auto">
              <a:xfrm>
                <a:off x="3901" y="2113"/>
                <a:ext cx="60" cy="44"/>
              </a:xfrm>
              <a:custGeom>
                <a:gdLst>
                  <a:gd fmla="*/ 33 w 35" name="T0"/>
                  <a:gd fmla="*/ 15 h 25" name="T1"/>
                  <a:gd fmla="*/ 31 w 35" name="T2"/>
                  <a:gd fmla="*/ 11 h 25" name="T3"/>
                  <a:gd fmla="*/ 30 w 35" name="T4"/>
                  <a:gd fmla="*/ 24 h 25" name="T5"/>
                  <a:gd fmla="*/ 34 w 35" name="T6"/>
                  <a:gd fmla="*/ 4 h 25" name="T7"/>
                  <a:gd fmla="*/ 28 w 35" name="T8"/>
                  <a:gd fmla="*/ 1 h 25" name="T9"/>
                  <a:gd fmla="*/ 25 w 35" name="T10"/>
                  <a:gd fmla="*/ 0 h 25" name="T11"/>
                  <a:gd fmla="*/ 24 w 35" name="T12"/>
                  <a:gd fmla="*/ 2 h 25" name="T13"/>
                  <a:gd fmla="*/ 24 w 35" name="T14"/>
                  <a:gd fmla="*/ 6 h 25" name="T15"/>
                  <a:gd fmla="*/ 18 w 35" name="T16"/>
                  <a:gd fmla="*/ 8 h 25" name="T17"/>
                  <a:gd fmla="*/ 10 w 35" name="T18"/>
                  <a:gd fmla="*/ 5 h 25" name="T19"/>
                  <a:gd fmla="*/ 6 w 35" name="T20"/>
                  <a:gd fmla="*/ 3 h 25" name="T21"/>
                  <a:gd fmla="*/ 3 w 35" name="T22"/>
                  <a:gd fmla="*/ 6 h 25" name="T23"/>
                  <a:gd fmla="*/ 0 w 35" name="T24"/>
                  <a:gd fmla="*/ 10 h 25" name="T25"/>
                  <a:gd fmla="*/ 3 w 35" name="T26"/>
                  <a:gd fmla="*/ 13 h 25" name="T27"/>
                  <a:gd fmla="*/ 4 w 35" name="T28"/>
                  <a:gd fmla="*/ 14 h 25" name="T29"/>
                  <a:gd fmla="*/ 6 w 35" name="T30"/>
                  <a:gd fmla="*/ 17 h 25" name="T31"/>
                  <a:gd fmla="*/ 12 w 35" name="T32"/>
                  <a:gd fmla="*/ 19 h 25" name="T33"/>
                  <a:gd fmla="*/ 17 w 35" name="T34"/>
                  <a:gd fmla="*/ 18 h 25" name="T35"/>
                  <a:gd fmla="*/ 19 w 35" name="T36"/>
                  <a:gd fmla="*/ 22 h 25" name="T37"/>
                  <a:gd fmla="*/ 22 w 35" name="T38"/>
                  <a:gd fmla="*/ 23 h 25" name="T39"/>
                  <a:gd fmla="*/ 27 w 35" name="T40"/>
                  <a:gd fmla="*/ 24 h 25" name="T41"/>
                  <a:gd fmla="*/ 28 w 35" name="T42"/>
                  <a:gd fmla="*/ 25 h 25" name="T43"/>
                  <a:gd fmla="*/ 28 w 35" name="T44"/>
                  <a:gd fmla="*/ 24 h 25" name="T45"/>
                  <a:gd fmla="*/ 28 w 35" name="T46"/>
                  <a:gd fmla="*/ 24 h 25" name="T47"/>
                  <a:gd fmla="*/ 29 w 35" name="T48"/>
                  <a:gd fmla="*/ 24 h 25" name="T49"/>
                  <a:gd fmla="*/ 31 w 35" name="T50"/>
                  <a:gd fmla="*/ 23 h 25" name="T51"/>
                  <a:gd fmla="*/ 32 w 35" name="T52"/>
                  <a:gd fmla="*/ 23 h 25" name="T53"/>
                  <a:gd fmla="*/ 32 w 35" name="T54"/>
                  <a:gd fmla="*/ 23 h 25" name="T55"/>
                  <a:gd fmla="*/ 33 w 35" name="T56"/>
                  <a:gd fmla="*/ 22 h 25" name="T57"/>
                  <a:gd fmla="*/ 34 w 35" name="T58"/>
                  <a:gd fmla="*/ 20 h 25" name="T59"/>
                  <a:gd fmla="*/ 34 w 35" name="T60"/>
                  <a:gd fmla="*/ 19 h 25" name="T61"/>
                  <a:gd fmla="*/ 34 w 35" name="T62"/>
                  <a:gd fmla="*/ 17 h 25" name="T63"/>
                  <a:gd fmla="*/ 34 w 35" name="T64"/>
                  <a:gd fmla="*/ 17 h 25" name="T65"/>
                  <a:gd fmla="*/ 34 w 35" name="T66"/>
                  <a:gd fmla="*/ 16 h 25" name="T67"/>
                  <a:gd fmla="*/ 33 w 35" name="T68"/>
                  <a:gd fmla="*/ 16 h 25" name="T69"/>
                  <a:gd fmla="*/ 33 w 35" name="T70"/>
                  <a:gd fmla="*/ 15 h 25" name="T71"/>
                  <a:gd fmla="*/ 32 w 35" name="T72"/>
                  <a:gd fmla="*/ 15 h 25" name="T73"/>
                  <a:gd fmla="*/ 32 w 35" name="T74"/>
                  <a:gd fmla="*/ 14 h 25" name="T75"/>
                  <a:gd fmla="*/ 31 w 35" name="T76"/>
                  <a:gd fmla="*/ 14 h 25" name="T77"/>
                  <a:gd fmla="*/ 32 w 35" name="T78"/>
                  <a:gd fmla="*/ 13 h 25" name="T79"/>
                  <a:gd fmla="*/ 32 w 35" name="T80"/>
                  <a:gd fmla="*/ 12 h 25" name="T81"/>
                  <a:gd fmla="*/ 30 w 35" name="T82"/>
                  <a:gd fmla="*/ 12 h 25" name="T83"/>
                  <a:gd fmla="*/ 30 w 35" name="T84"/>
                  <a:gd fmla="*/ 11 h 25" name="T85"/>
                  <a:gd fmla="*/ 29 w 35" name="T86"/>
                  <a:gd fmla="*/ 11 h 25" name="T87"/>
                  <a:gd fmla="*/ 29 w 35" name="T88"/>
                  <a:gd fmla="*/ 10 h 25" name="T89"/>
                  <a:gd fmla="*/ 30 w 35" name="T90"/>
                  <a:gd fmla="*/ 9 h 25" name="T91"/>
                  <a:gd fmla="*/ 31 w 35" name="T92"/>
                  <a:gd fmla="*/ 9 h 25" name="T93"/>
                  <a:gd fmla="*/ 31 w 35" name="T94"/>
                  <a:gd fmla="*/ 9 h 25" name="T95"/>
                  <a:gd fmla="*/ 31 w 35" name="T96"/>
                  <a:gd fmla="*/ 11 h 25" name="T97"/>
                  <a:gd fmla="*/ 33 w 35" name="T98"/>
                  <a:gd fmla="*/ 10 h 25" name="T99"/>
                  <a:gd fmla="*/ 35 w 35" name="T100"/>
                  <a:gd fmla="*/ 7 h 25" name="T101"/>
                  <a:gd fmla="*/ 34 w 35" name="T102"/>
                  <a:gd fmla="*/ 17 h 25" name="T10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b="b" l="0" r="r" t="0"/>
                <a:pathLst>
                  <a:path h="25" w="35">
                    <a:moveTo>
                      <a:pt x="30" y="9"/>
                    </a:moveTo>
                    <a:cubicBezTo>
                      <a:pt x="30" y="9"/>
                      <a:pt x="30" y="9"/>
                      <a:pt x="30" y="9"/>
                    </a:cubicBezTo>
                    <a:cubicBezTo>
                      <a:pt x="30" y="9"/>
                      <a:pt x="30" y="9"/>
                      <a:pt x="30" y="9"/>
                    </a:cubicBezTo>
                    <a:close/>
                    <a:moveTo>
                      <a:pt x="33" y="15"/>
                    </a:move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lose/>
                    <a:moveTo>
                      <a:pt x="30" y="10"/>
                    </a:moveTo>
                    <a:cubicBezTo>
                      <a:pt x="30" y="10"/>
                      <a:pt x="30" y="10"/>
                      <a:pt x="30" y="10"/>
                    </a:cubicBezTo>
                    <a:cubicBezTo>
                      <a:pt x="30" y="10"/>
                      <a:pt x="30" y="10"/>
                      <a:pt x="30" y="10"/>
                    </a:cubicBezTo>
                    <a:close/>
                    <a:moveTo>
                      <a:pt x="31" y="11"/>
                    </a:moveTo>
                    <a:cubicBezTo>
                      <a:pt x="31" y="11"/>
                      <a:pt x="31" y="11"/>
                      <a:pt x="31" y="11"/>
                    </a:cubicBezTo>
                    <a:cubicBezTo>
                      <a:pt x="31" y="11"/>
                      <a:pt x="31" y="11"/>
                      <a:pt x="31" y="11"/>
                    </a:cubicBezTo>
                    <a:close/>
                    <a:moveTo>
                      <a:pt x="30" y="24"/>
                    </a:moveTo>
                    <a:cubicBezTo>
                      <a:pt x="30" y="24"/>
                      <a:pt x="30" y="24"/>
                      <a:pt x="30" y="24"/>
                    </a:cubicBezTo>
                    <a:cubicBezTo>
                      <a:pt x="30" y="24"/>
                      <a:pt x="30" y="24"/>
                      <a:pt x="30" y="24"/>
                    </a:cubicBezTo>
                    <a:close/>
                    <a:moveTo>
                      <a:pt x="35" y="6"/>
                    </a:moveTo>
                    <a:cubicBezTo>
                      <a:pt x="35" y="6"/>
                      <a:pt x="35" y="5"/>
                      <a:pt x="35" y="5"/>
                    </a:cubicBezTo>
                    <a:cubicBezTo>
                      <a:pt x="35" y="5"/>
                      <a:pt x="35" y="5"/>
                      <a:pt x="35" y="4"/>
                    </a:cubicBezTo>
                    <a:cubicBezTo>
                      <a:pt x="35" y="4"/>
                      <a:pt x="35" y="4"/>
                      <a:pt x="34" y="4"/>
                    </a:cubicBezTo>
                    <a:cubicBezTo>
                      <a:pt x="34" y="4"/>
                      <a:pt x="34" y="4"/>
                      <a:pt x="34" y="4"/>
                    </a:cubicBezTo>
                    <a:cubicBezTo>
                      <a:pt x="34" y="4"/>
                      <a:pt x="33" y="4"/>
                      <a:pt x="33" y="4"/>
                    </a:cubicBezTo>
                    <a:cubicBezTo>
                      <a:pt x="33" y="4"/>
                      <a:pt x="33" y="3"/>
                      <a:pt x="32" y="3"/>
                    </a:cubicBezTo>
                    <a:cubicBezTo>
                      <a:pt x="32" y="3"/>
                      <a:pt x="31" y="3"/>
                      <a:pt x="31" y="3"/>
                    </a:cubicBezTo>
                    <a:cubicBezTo>
                      <a:pt x="31" y="3"/>
                      <a:pt x="30" y="3"/>
                      <a:pt x="30" y="2"/>
                    </a:cubicBezTo>
                    <a:cubicBezTo>
                      <a:pt x="30" y="2"/>
                      <a:pt x="29" y="1"/>
                      <a:pt x="28" y="1"/>
                    </a:cubicBezTo>
                    <a:cubicBezTo>
                      <a:pt x="28" y="0"/>
                      <a:pt x="28" y="0"/>
                      <a:pt x="27" y="0"/>
                    </a:cubicBezTo>
                    <a:cubicBezTo>
                      <a:pt x="27" y="0"/>
                      <a:pt x="27" y="0"/>
                      <a:pt x="26" y="0"/>
                    </a:cubicBezTo>
                    <a:cubicBezTo>
                      <a:pt x="26" y="0"/>
                      <a:pt x="25" y="0"/>
                      <a:pt x="25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5" y="1"/>
                      <a:pt x="25" y="2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3"/>
                      <a:pt x="24" y="2"/>
                      <a:pt x="24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3" y="3"/>
                      <a:pt x="24" y="3"/>
                      <a:pt x="24" y="3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5" y="4"/>
                      <a:pt x="26" y="4"/>
                      <a:pt x="27" y="4"/>
                    </a:cubicBezTo>
                    <a:cubicBezTo>
                      <a:pt x="26" y="4"/>
                      <a:pt x="25" y="4"/>
                      <a:pt x="25" y="5"/>
                    </a:cubicBezTo>
                    <a:cubicBezTo>
                      <a:pt x="25" y="5"/>
                      <a:pt x="24" y="6"/>
                      <a:pt x="24" y="6"/>
                    </a:cubicBezTo>
                    <a:cubicBezTo>
                      <a:pt x="23" y="6"/>
                      <a:pt x="23" y="5"/>
                      <a:pt x="23" y="6"/>
                    </a:cubicBezTo>
                    <a:cubicBezTo>
                      <a:pt x="22" y="6"/>
                      <a:pt x="23" y="6"/>
                      <a:pt x="23" y="7"/>
                    </a:cubicBezTo>
                    <a:cubicBezTo>
                      <a:pt x="23" y="7"/>
                      <a:pt x="22" y="7"/>
                      <a:pt x="22" y="7"/>
                    </a:cubicBezTo>
                    <a:cubicBezTo>
                      <a:pt x="21" y="7"/>
                      <a:pt x="21" y="7"/>
                      <a:pt x="20" y="8"/>
                    </a:cubicBezTo>
                    <a:cubicBezTo>
                      <a:pt x="20" y="8"/>
                      <a:pt x="19" y="8"/>
                      <a:pt x="18" y="8"/>
                    </a:cubicBezTo>
                    <a:cubicBezTo>
                      <a:pt x="18" y="8"/>
                      <a:pt x="17" y="7"/>
                      <a:pt x="16" y="7"/>
                    </a:cubicBezTo>
                    <a:cubicBezTo>
                      <a:pt x="16" y="7"/>
                      <a:pt x="15" y="7"/>
                      <a:pt x="14" y="7"/>
                    </a:cubicBezTo>
                    <a:cubicBezTo>
                      <a:pt x="14" y="7"/>
                      <a:pt x="13" y="7"/>
                      <a:pt x="13" y="7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2" y="6"/>
                      <a:pt x="11" y="5"/>
                      <a:pt x="10" y="5"/>
                    </a:cubicBezTo>
                    <a:cubicBezTo>
                      <a:pt x="10" y="5"/>
                      <a:pt x="10" y="5"/>
                      <a:pt x="9" y="5"/>
                    </a:cubicBezTo>
                    <a:cubicBezTo>
                      <a:pt x="9" y="4"/>
                      <a:pt x="9" y="3"/>
                      <a:pt x="8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2"/>
                      <a:pt x="6" y="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6" y="3"/>
                      <a:pt x="5" y="3"/>
                    </a:cubicBezTo>
                    <a:cubicBezTo>
                      <a:pt x="5" y="3"/>
                      <a:pt x="6" y="4"/>
                      <a:pt x="5" y="4"/>
                    </a:cubicBezTo>
                    <a:cubicBezTo>
                      <a:pt x="5" y="4"/>
                      <a:pt x="5" y="4"/>
                      <a:pt x="4" y="4"/>
                    </a:cubicBezTo>
                    <a:cubicBezTo>
                      <a:pt x="4" y="4"/>
                      <a:pt x="4" y="5"/>
                      <a:pt x="4" y="5"/>
                    </a:cubicBezTo>
                    <a:cubicBezTo>
                      <a:pt x="4" y="5"/>
                      <a:pt x="3" y="5"/>
                      <a:pt x="3" y="6"/>
                    </a:cubicBezTo>
                    <a:cubicBezTo>
                      <a:pt x="3" y="6"/>
                      <a:pt x="4" y="7"/>
                      <a:pt x="3" y="8"/>
                    </a:cubicBezTo>
                    <a:cubicBezTo>
                      <a:pt x="3" y="8"/>
                      <a:pt x="3" y="8"/>
                      <a:pt x="2" y="8"/>
                    </a:cubicBezTo>
                    <a:cubicBezTo>
                      <a:pt x="2" y="8"/>
                      <a:pt x="2" y="8"/>
                      <a:pt x="2" y="9"/>
                    </a:cubicBezTo>
                    <a:cubicBezTo>
                      <a:pt x="2" y="9"/>
                      <a:pt x="1" y="9"/>
                      <a:pt x="1" y="9"/>
                    </a:cubicBezTo>
                    <a:cubicBezTo>
                      <a:pt x="0" y="9"/>
                      <a:pt x="0" y="9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2"/>
                      <a:pt x="1" y="12"/>
                    </a:cubicBezTo>
                    <a:cubicBezTo>
                      <a:pt x="1" y="12"/>
                      <a:pt x="2" y="12"/>
                      <a:pt x="2" y="12"/>
                    </a:cubicBezTo>
                    <a:cubicBezTo>
                      <a:pt x="2" y="13"/>
                      <a:pt x="3" y="13"/>
                      <a:pt x="3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5" y="13"/>
                    </a:cubicBezTo>
                    <a:cubicBezTo>
                      <a:pt x="5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4"/>
                    </a:cubicBezTo>
                    <a:cubicBezTo>
                      <a:pt x="4" y="14"/>
                      <a:pt x="5" y="14"/>
                      <a:pt x="5" y="14"/>
                    </a:cubicBezTo>
                    <a:cubicBezTo>
                      <a:pt x="5" y="14"/>
                      <a:pt x="5" y="13"/>
                      <a:pt x="5" y="13"/>
                    </a:cubicBezTo>
                    <a:cubicBezTo>
                      <a:pt x="4" y="14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6"/>
                      <a:pt x="5" y="16"/>
                      <a:pt x="6" y="17"/>
                    </a:cubicBezTo>
                    <a:cubicBezTo>
                      <a:pt x="6" y="17"/>
                      <a:pt x="6" y="17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8" y="18"/>
                      <a:pt x="8" y="18"/>
                      <a:pt x="9" y="18"/>
                    </a:cubicBezTo>
                    <a:cubicBezTo>
                      <a:pt x="10" y="19"/>
                      <a:pt x="11" y="19"/>
                      <a:pt x="12" y="19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2" y="20"/>
                      <a:pt x="13" y="20"/>
                      <a:pt x="13" y="20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5" y="20"/>
                      <a:pt x="15" y="20"/>
                      <a:pt x="15" y="19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5" y="18"/>
                      <a:pt x="16" y="18"/>
                      <a:pt x="17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9"/>
                      <a:pt x="18" y="19"/>
                      <a:pt x="18" y="19"/>
                    </a:cubicBezTo>
                    <a:cubicBezTo>
                      <a:pt x="19" y="19"/>
                      <a:pt x="19" y="20"/>
                      <a:pt x="19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8" y="22"/>
                      <a:pt x="19" y="22"/>
                      <a:pt x="19" y="22"/>
                    </a:cubicBezTo>
                    <a:cubicBezTo>
                      <a:pt x="20" y="22"/>
                      <a:pt x="20" y="23"/>
                      <a:pt x="20" y="23"/>
                    </a:cubicBezTo>
                    <a:cubicBezTo>
                      <a:pt x="20" y="24"/>
                      <a:pt x="21" y="24"/>
                      <a:pt x="21" y="24"/>
                    </a:cubicBezTo>
                    <a:cubicBezTo>
                      <a:pt x="21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3" y="23"/>
                      <a:pt x="23" y="23"/>
                      <a:pt x="24" y="23"/>
                    </a:cubicBezTo>
                    <a:cubicBezTo>
                      <a:pt x="24" y="23"/>
                      <a:pt x="25" y="23"/>
                      <a:pt x="25" y="23"/>
                    </a:cubicBezTo>
                    <a:cubicBezTo>
                      <a:pt x="25" y="24"/>
                      <a:pt x="26" y="24"/>
                      <a:pt x="26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5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7" y="25"/>
                      <a:pt x="27" y="25"/>
                      <a:pt x="28" y="25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8" y="25"/>
                      <a:pt x="28" y="24"/>
                      <a:pt x="28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8" y="24"/>
                      <a:pt x="28" y="24"/>
                      <a:pt x="29" y="24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9" y="24"/>
                      <a:pt x="29" y="24"/>
                      <a:pt x="30" y="24"/>
                    </a:cubicBezTo>
                    <a:cubicBezTo>
                      <a:pt x="30" y="24"/>
                      <a:pt x="30" y="23"/>
                      <a:pt x="30" y="23"/>
                    </a:cubicBezTo>
                    <a:cubicBezTo>
                      <a:pt x="30" y="23"/>
                      <a:pt x="30" y="23"/>
                      <a:pt x="30" y="23"/>
                    </a:cubicBezTo>
                    <a:cubicBezTo>
                      <a:pt x="31" y="24"/>
                      <a:pt x="31" y="23"/>
                      <a:pt x="31" y="23"/>
                    </a:cubicBezTo>
                    <a:cubicBezTo>
                      <a:pt x="31" y="23"/>
                      <a:pt x="31" y="23"/>
                      <a:pt x="31" y="23"/>
                    </a:cubicBezTo>
                    <a:cubicBezTo>
                      <a:pt x="31" y="23"/>
                      <a:pt x="31" y="23"/>
                      <a:pt x="31" y="23"/>
                    </a:cubicBezTo>
                    <a:cubicBezTo>
                      <a:pt x="31" y="23"/>
                      <a:pt x="31" y="23"/>
                      <a:pt x="31" y="23"/>
                    </a:cubicBezTo>
                    <a:cubicBezTo>
                      <a:pt x="31" y="23"/>
                      <a:pt x="31" y="23"/>
                      <a:pt x="31" y="23"/>
                    </a:cubicBezTo>
                    <a:cubicBezTo>
                      <a:pt x="31" y="23"/>
                      <a:pt x="31" y="23"/>
                      <a:pt x="31" y="23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2" y="22"/>
                      <a:pt x="32" y="22"/>
                      <a:pt x="33" y="22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3" y="21"/>
                      <a:pt x="33" y="21"/>
                      <a:pt x="34" y="21"/>
                    </a:cubicBezTo>
                    <a:cubicBezTo>
                      <a:pt x="34" y="21"/>
                      <a:pt x="34" y="21"/>
                      <a:pt x="34" y="21"/>
                    </a:cubicBezTo>
                    <a:cubicBezTo>
                      <a:pt x="34" y="21"/>
                      <a:pt x="34" y="20"/>
                      <a:pt x="34" y="20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34" y="20"/>
                      <a:pt x="34" y="20"/>
                      <a:pt x="34" y="19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4" y="19"/>
                      <a:pt x="35" y="19"/>
                      <a:pt x="34" y="18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4" y="18"/>
                      <a:pt x="35" y="18"/>
                      <a:pt x="34" y="18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4" y="18"/>
                      <a:pt x="34" y="17"/>
                      <a:pt x="34" y="17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34" y="17"/>
                      <a:pt x="33" y="17"/>
                      <a:pt x="34" y="17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34" y="17"/>
                      <a:pt x="34" y="17"/>
                      <a:pt x="34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3" y="16"/>
                      <a:pt x="34" y="16"/>
                      <a:pt x="34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2" y="14"/>
                      <a:pt x="32" y="14"/>
                      <a:pt x="31" y="14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1" y="14"/>
                      <a:pt x="31" y="13"/>
                      <a:pt x="31" y="13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1" y="13"/>
                      <a:pt x="31" y="13"/>
                      <a:pt x="32" y="13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3" y="12"/>
                      <a:pt x="33" y="12"/>
                      <a:pt x="32" y="12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11"/>
                      <a:pt x="31" y="11"/>
                      <a:pt x="31" y="11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31" y="11"/>
                      <a:pt x="31" y="11"/>
                      <a:pt x="31" y="12"/>
                    </a:cubicBezTo>
                    <a:cubicBezTo>
                      <a:pt x="31" y="12"/>
                      <a:pt x="31" y="12"/>
                      <a:pt x="30" y="12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30" y="12"/>
                      <a:pt x="30" y="11"/>
                      <a:pt x="30" y="11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0" y="11"/>
                      <a:pt x="30" y="11"/>
                      <a:pt x="29" y="11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29" y="10"/>
                      <a:pt x="29" y="10"/>
                      <a:pt x="30" y="10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30" y="10"/>
                      <a:pt x="30" y="10"/>
                      <a:pt x="30" y="9"/>
                    </a:cubicBezTo>
                    <a:cubicBezTo>
                      <a:pt x="30" y="9"/>
                      <a:pt x="30" y="9"/>
                      <a:pt x="30" y="9"/>
                    </a:cubicBezTo>
                    <a:cubicBezTo>
                      <a:pt x="30" y="9"/>
                      <a:pt x="30" y="9"/>
                      <a:pt x="30" y="9"/>
                    </a:cubicBezTo>
                    <a:cubicBezTo>
                      <a:pt x="30" y="9"/>
                      <a:pt x="30" y="9"/>
                      <a:pt x="30" y="9"/>
                    </a:cubicBezTo>
                    <a:cubicBezTo>
                      <a:pt x="30" y="9"/>
                      <a:pt x="30" y="9"/>
                      <a:pt x="30" y="9"/>
                    </a:cubicBezTo>
                    <a:cubicBezTo>
                      <a:pt x="30" y="9"/>
                      <a:pt x="30" y="9"/>
                      <a:pt x="31" y="9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9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1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32" y="11"/>
                      <a:pt x="32" y="10"/>
                      <a:pt x="32" y="10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2" y="10"/>
                      <a:pt x="33" y="10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9"/>
                      <a:pt x="33" y="9"/>
                      <a:pt x="34" y="9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4" y="8"/>
                      <a:pt x="35" y="8"/>
                      <a:pt x="35" y="8"/>
                    </a:cubicBezTo>
                    <a:cubicBezTo>
                      <a:pt x="35" y="8"/>
                      <a:pt x="35" y="8"/>
                      <a:pt x="35" y="7"/>
                    </a:cubicBezTo>
                    <a:cubicBezTo>
                      <a:pt x="35" y="7"/>
                      <a:pt x="35" y="7"/>
                      <a:pt x="34" y="6"/>
                    </a:cubicBezTo>
                    <a:cubicBezTo>
                      <a:pt x="35" y="6"/>
                      <a:pt x="35" y="6"/>
                      <a:pt x="35" y="6"/>
                    </a:cubicBezTo>
                    <a:cubicBezTo>
                      <a:pt x="35" y="6"/>
                      <a:pt x="35" y="6"/>
                      <a:pt x="35" y="6"/>
                    </a:cubicBezTo>
                    <a:close/>
                    <a:moveTo>
                      <a:pt x="34" y="17"/>
                    </a:moveTo>
                    <a:cubicBezTo>
                      <a:pt x="34" y="17"/>
                      <a:pt x="34" y="17"/>
                      <a:pt x="34" y="17"/>
                    </a:cubicBezTo>
                    <a:cubicBezTo>
                      <a:pt x="34" y="17"/>
                      <a:pt x="34" y="17"/>
                      <a:pt x="34" y="17"/>
                    </a:cubicBezTo>
                    <a:close/>
                    <a:moveTo>
                      <a:pt x="34" y="16"/>
                    </a:move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4" y="16"/>
                      <a:pt x="34" y="16"/>
                    </a:cubicBezTo>
                    <a:close/>
                  </a:path>
                </a:pathLst>
              </a:custGeom>
              <a:solidFill>
                <a:srgbClr val="FF6D3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" name="Freeform 61"/>
              <p:cNvSpPr>
                <a:spLocks noEditPoints="1"/>
              </p:cNvSpPr>
              <p:nvPr/>
            </p:nvSpPr>
            <p:spPr bwMode="auto">
              <a:xfrm>
                <a:off x="3662" y="2086"/>
                <a:ext cx="81" cy="65"/>
              </a:xfrm>
              <a:custGeom>
                <a:gdLst>
                  <a:gd fmla="*/ 15 w 47" name="T0"/>
                  <a:gd fmla="*/ 14 h 38" name="T1"/>
                  <a:gd fmla="*/ 9 w 47" name="T2"/>
                  <a:gd fmla="*/ 11 h 38" name="T3"/>
                  <a:gd fmla="*/ 8 w 47" name="T4"/>
                  <a:gd fmla="*/ 11 h 38" name="T5"/>
                  <a:gd fmla="*/ 4 w 47" name="T6"/>
                  <a:gd fmla="*/ 13 h 38" name="T7"/>
                  <a:gd fmla="*/ 2 w 47" name="T8"/>
                  <a:gd fmla="*/ 14 h 38" name="T9"/>
                  <a:gd fmla="*/ 0 w 47" name="T10"/>
                  <a:gd fmla="*/ 14 h 38" name="T11"/>
                  <a:gd fmla="*/ 1 w 47" name="T12"/>
                  <a:gd fmla="*/ 14 h 38" name="T13"/>
                  <a:gd fmla="*/ 3 w 47" name="T14"/>
                  <a:gd fmla="*/ 13 h 38" name="T15"/>
                  <a:gd fmla="*/ 4 w 47" name="T16"/>
                  <a:gd fmla="*/ 12 h 38" name="T17"/>
                  <a:gd fmla="*/ 3 w 47" name="T18"/>
                  <a:gd fmla="*/ 12 h 38" name="T19"/>
                  <a:gd fmla="*/ 3 w 47" name="T20"/>
                  <a:gd fmla="*/ 10 h 38" name="T21"/>
                  <a:gd fmla="*/ 4 w 47" name="T22"/>
                  <a:gd fmla="*/ 8 h 38" name="T23"/>
                  <a:gd fmla="*/ 5 w 47" name="T24"/>
                  <a:gd fmla="*/ 7 h 38" name="T25"/>
                  <a:gd fmla="*/ 5 w 47" name="T26"/>
                  <a:gd fmla="*/ 5 h 38" name="T27"/>
                  <a:gd fmla="*/ 8 w 47" name="T28"/>
                  <a:gd fmla="*/ 5 h 38" name="T29"/>
                  <a:gd fmla="*/ 8 w 47" name="T30"/>
                  <a:gd fmla="*/ 3 h 38" name="T31"/>
                  <a:gd fmla="*/ 11 w 47" name="T32"/>
                  <a:gd fmla="*/ 2 h 38" name="T33"/>
                  <a:gd fmla="*/ 16 w 47" name="T34"/>
                  <a:gd fmla="*/ 0 h 38" name="T35"/>
                  <a:gd fmla="*/ 19 w 47" name="T36"/>
                  <a:gd fmla="*/ 2 h 38" name="T37"/>
                  <a:gd fmla="*/ 20 w 47" name="T38"/>
                  <a:gd fmla="*/ 2 h 38" name="T39"/>
                  <a:gd fmla="*/ 15 w 47" name="T40"/>
                  <a:gd fmla="*/ 15 h 38" name="T41"/>
                  <a:gd fmla="*/ 15 w 47" name="T42"/>
                  <a:gd fmla="*/ 14 h 38" name="T43"/>
                  <a:gd fmla="*/ 15 w 47" name="T44"/>
                  <a:gd fmla="*/ 13 h 38" name="T45"/>
                  <a:gd fmla="*/ 16 w 47" name="T46"/>
                  <a:gd fmla="*/ 13 h 38" name="T47"/>
                  <a:gd fmla="*/ 15 w 47" name="T48"/>
                  <a:gd fmla="*/ 14 h 38" name="T49"/>
                  <a:gd fmla="*/ 15 w 47" name="T50"/>
                  <a:gd fmla="*/ 13 h 38" name="T51"/>
                  <a:gd fmla="*/ 9 w 47" name="T52"/>
                  <a:gd fmla="*/ 10 h 38" name="T53"/>
                  <a:gd fmla="*/ 0 w 47" name="T54"/>
                  <a:gd fmla="*/ 14 h 38" name="T55"/>
                  <a:gd fmla="*/ 45 w 47" name="T56"/>
                  <a:gd fmla="*/ 25 h 38" name="T57"/>
                  <a:gd fmla="*/ 43 w 47" name="T58"/>
                  <a:gd fmla="*/ 27 h 38" name="T59"/>
                  <a:gd fmla="*/ 41 w 47" name="T60"/>
                  <a:gd fmla="*/ 28 h 38" name="T61"/>
                  <a:gd fmla="*/ 40 w 47" name="T62"/>
                  <a:gd fmla="*/ 30 h 38" name="T63"/>
                  <a:gd fmla="*/ 40 w 47" name="T64"/>
                  <a:gd fmla="*/ 30 h 38" name="T65"/>
                  <a:gd fmla="*/ 38 w 47" name="T66"/>
                  <a:gd fmla="*/ 32 h 38" name="T67"/>
                  <a:gd fmla="*/ 36 w 47" name="T68"/>
                  <a:gd fmla="*/ 33 h 38" name="T69"/>
                  <a:gd fmla="*/ 36 w 47" name="T70"/>
                  <a:gd fmla="*/ 33 h 38" name="T71"/>
                  <a:gd fmla="*/ 35 w 47" name="T72"/>
                  <a:gd fmla="*/ 35 h 38" name="T73"/>
                  <a:gd fmla="*/ 35 w 47" name="T74"/>
                  <a:gd fmla="*/ 37 h 38" name="T75"/>
                  <a:gd fmla="*/ 34 w 47" name="T76"/>
                  <a:gd fmla="*/ 37 h 38" name="T77"/>
                  <a:gd fmla="*/ 34 w 47" name="T78"/>
                  <a:gd fmla="*/ 35 h 38" name="T79"/>
                  <a:gd fmla="*/ 33 w 47" name="T80"/>
                  <a:gd fmla="*/ 34 h 38" name="T81"/>
                  <a:gd fmla="*/ 32 w 47" name="T82"/>
                  <a:gd fmla="*/ 34 h 38" name="T83"/>
                  <a:gd fmla="*/ 30 w 47" name="T84"/>
                  <a:gd fmla="*/ 35 h 38" name="T85"/>
                  <a:gd fmla="*/ 26 w 47" name="T86"/>
                  <a:gd fmla="*/ 35 h 38" name="T87"/>
                  <a:gd fmla="*/ 22 w 47" name="T88"/>
                  <a:gd fmla="*/ 37 h 38" name="T89"/>
                  <a:gd fmla="*/ 12 w 47" name="T90"/>
                  <a:gd fmla="*/ 31 h 38" name="T91"/>
                  <a:gd fmla="*/ 11 w 47" name="T92"/>
                  <a:gd fmla="*/ 30 h 38" name="T93"/>
                  <a:gd fmla="*/ 11 w 47" name="T94"/>
                  <a:gd fmla="*/ 27 h 38" name="T95"/>
                  <a:gd fmla="*/ 11 w 47" name="T96"/>
                  <a:gd fmla="*/ 26 h 38" name="T97"/>
                  <a:gd fmla="*/ 12 w 47" name="T98"/>
                  <a:gd fmla="*/ 24 h 38" name="T99"/>
                  <a:gd fmla="*/ 13 w 47" name="T100"/>
                  <a:gd fmla="*/ 23 h 38" name="T101"/>
                  <a:gd fmla="*/ 14 w 47" name="T102"/>
                  <a:gd fmla="*/ 22 h 38" name="T103"/>
                  <a:gd fmla="*/ 15 w 47" name="T104"/>
                  <a:gd fmla="*/ 21 h 38" name="T105"/>
                  <a:gd fmla="*/ 16 w 47" name="T106"/>
                  <a:gd fmla="*/ 20 h 38" name="T107"/>
                  <a:gd fmla="*/ 33 w 47" name="T108"/>
                  <a:gd fmla="*/ 21 h 38" name="T109"/>
                  <a:gd fmla="*/ 37 w 47" name="T110"/>
                  <a:gd fmla="*/ 23 h 38" name="T111"/>
                  <a:gd fmla="*/ 36 w 47" name="T112"/>
                  <a:gd fmla="*/ 26 h 38" name="T113"/>
                  <a:gd fmla="*/ 46 w 47" name="T114"/>
                  <a:gd fmla="*/ 25 h 38" name="T115"/>
                  <a:gd fmla="*/ 34 w 47" name="T116"/>
                  <a:gd fmla="*/ 37 h 38" name="T117"/>
                  <a:gd fmla="*/ 41 w 47" name="T118"/>
                  <a:gd fmla="*/ 28 h 38" name="T119"/>
                  <a:gd fmla="*/ 32 w 47" name="T120"/>
                  <a:gd fmla="*/ 35 h 38" name="T1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b="b" l="0" r="r" t="0"/>
                <a:pathLst>
                  <a:path h="38" w="47">
                    <a:moveTo>
                      <a:pt x="7" y="5"/>
                    </a:move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lose/>
                    <a:moveTo>
                      <a:pt x="20" y="2"/>
                    </a:move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lose/>
                    <a:moveTo>
                      <a:pt x="4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lose/>
                    <a:moveTo>
                      <a:pt x="15" y="14"/>
                    </a:move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lose/>
                    <a:moveTo>
                      <a:pt x="2" y="13"/>
                    </a:move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lose/>
                    <a:moveTo>
                      <a:pt x="12" y="10"/>
                    </a:move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10"/>
                      <a:pt x="11" y="10"/>
                      <a:pt x="10" y="11"/>
                    </a:cubicBezTo>
                    <a:cubicBezTo>
                      <a:pt x="10" y="11"/>
                      <a:pt x="10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7" y="11"/>
                      <a:pt x="8" y="11"/>
                      <a:pt x="8" y="11"/>
                    </a:cubicBezTo>
                    <a:cubicBezTo>
                      <a:pt x="8" y="11"/>
                      <a:pt x="8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8" y="10"/>
                      <a:pt x="8" y="10"/>
                      <a:pt x="8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1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7" y="12"/>
                      <a:pt x="7" y="12"/>
                    </a:cubicBezTo>
                    <a:cubicBezTo>
                      <a:pt x="6" y="12"/>
                      <a:pt x="6" y="12"/>
                      <a:pt x="5" y="12"/>
                    </a:cubicBezTo>
                    <a:cubicBezTo>
                      <a:pt x="5" y="13"/>
                      <a:pt x="5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3"/>
                    </a:cubicBezTo>
                    <a:cubicBezTo>
                      <a:pt x="1" y="13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4" y="13"/>
                      <a:pt x="4" y="13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5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1"/>
                    </a:cubicBezTo>
                    <a:cubicBezTo>
                      <a:pt x="4" y="11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2" y="10"/>
                    </a:cubicBezTo>
                    <a:cubicBezTo>
                      <a:pt x="2" y="10"/>
                      <a:pt x="2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9"/>
                      <a:pt x="2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8"/>
                      <a:pt x="3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7" y="7"/>
                      <a:pt x="7" y="7"/>
                    </a:cubicBezTo>
                    <a:cubicBezTo>
                      <a:pt x="7" y="7"/>
                      <a:pt x="7" y="7"/>
                      <a:pt x="7" y="6"/>
                    </a:cubicBezTo>
                    <a:cubicBezTo>
                      <a:pt x="7" y="6"/>
                      <a:pt x="7" y="7"/>
                      <a:pt x="6" y="7"/>
                    </a:cubicBezTo>
                    <a:cubicBezTo>
                      <a:pt x="6" y="7"/>
                      <a:pt x="6" y="7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4" y="7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5" y="6"/>
                      <a:pt x="5" y="6"/>
                    </a:cubicBezTo>
                    <a:cubicBezTo>
                      <a:pt x="4" y="5"/>
                      <a:pt x="4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2"/>
                      <a:pt x="9" y="2"/>
                      <a:pt x="9" y="2"/>
                    </a:cubicBezTo>
                    <a:cubicBezTo>
                      <a:pt x="9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1" y="2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1"/>
                      <a:pt x="12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4" y="1"/>
                    </a:cubicBezTo>
                    <a:cubicBezTo>
                      <a:pt x="14" y="1"/>
                      <a:pt x="14" y="1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0"/>
                      <a:pt x="15" y="1"/>
                      <a:pt x="1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5" y="0"/>
                      <a:pt x="16" y="0"/>
                    </a:cubicBezTo>
                    <a:cubicBezTo>
                      <a:pt x="16" y="1"/>
                      <a:pt x="16" y="1"/>
                      <a:pt x="17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1"/>
                      <a:pt x="18" y="1"/>
                      <a:pt x="18" y="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8" y="2"/>
                      <a:pt x="18" y="2"/>
                      <a:pt x="19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1" y="2"/>
                      <a:pt x="20" y="2"/>
                    </a:cubicBezTo>
                    <a:cubicBezTo>
                      <a:pt x="21" y="3"/>
                      <a:pt x="20" y="3"/>
                      <a:pt x="20" y="3"/>
                    </a:cubicBezTo>
                    <a:cubicBezTo>
                      <a:pt x="18" y="5"/>
                      <a:pt x="16" y="8"/>
                      <a:pt x="14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11"/>
                      <a:pt x="15" y="10"/>
                      <a:pt x="15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11"/>
                      <a:pt x="15" y="11"/>
                      <a:pt x="15" y="12"/>
                    </a:cubicBezTo>
                    <a:cubicBezTo>
                      <a:pt x="16" y="12"/>
                      <a:pt x="16" y="11"/>
                      <a:pt x="16" y="11"/>
                    </a:cubicBezTo>
                    <a:cubicBezTo>
                      <a:pt x="16" y="12"/>
                      <a:pt x="17" y="13"/>
                      <a:pt x="16" y="13"/>
                    </a:cubicBezTo>
                    <a:cubicBezTo>
                      <a:pt x="16" y="14"/>
                      <a:pt x="17" y="14"/>
                      <a:pt x="17" y="14"/>
                    </a:cubicBezTo>
                    <a:cubicBezTo>
                      <a:pt x="16" y="14"/>
                      <a:pt x="16" y="15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6" y="15"/>
                      <a:pt x="16" y="15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5" y="15"/>
                      <a:pt x="15" y="15"/>
                      <a:pt x="14" y="15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4" y="15"/>
                      <a:pt x="14" y="15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4" y="14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5" y="13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2"/>
                      <a:pt x="15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4" y="11"/>
                      <a:pt x="14" y="11"/>
                      <a:pt x="13" y="11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3" y="11"/>
                      <a:pt x="12" y="11"/>
                      <a:pt x="12" y="10"/>
                    </a:cubicBezTo>
                    <a:close/>
                    <a:moveTo>
                      <a:pt x="16" y="13"/>
                    </a:moveTo>
                    <a:cubicBezTo>
                      <a:pt x="16" y="13"/>
                      <a:pt x="16" y="13"/>
                      <a:pt x="15" y="13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3"/>
                      <a:pt x="16" y="13"/>
                      <a:pt x="16" y="13"/>
                    </a:cubicBezTo>
                    <a:close/>
                    <a:moveTo>
                      <a:pt x="15" y="12"/>
                    </a:moveTo>
                    <a:cubicBezTo>
                      <a:pt x="15" y="12"/>
                      <a:pt x="15" y="12"/>
                      <a:pt x="16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2"/>
                      <a:pt x="15" y="12"/>
                      <a:pt x="15" y="12"/>
                    </a:cubicBezTo>
                    <a:close/>
                    <a:moveTo>
                      <a:pt x="15" y="14"/>
                    </a:move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lose/>
                    <a:moveTo>
                      <a:pt x="15" y="12"/>
                    </a:move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2"/>
                      <a:pt x="15" y="12"/>
                      <a:pt x="15" y="12"/>
                    </a:cubicBezTo>
                    <a:close/>
                    <a:moveTo>
                      <a:pt x="15" y="13"/>
                    </a:move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lose/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lose/>
                    <a:moveTo>
                      <a:pt x="9" y="10"/>
                    </a:move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lose/>
                    <a:moveTo>
                      <a:pt x="10" y="10"/>
                    </a:moveTo>
                    <a:cubicBezTo>
                      <a:pt x="10" y="10"/>
                      <a:pt x="10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10" y="10"/>
                      <a:pt x="10" y="10"/>
                    </a:cubicBezTo>
                    <a:close/>
                    <a:moveTo>
                      <a:pt x="7" y="11"/>
                    </a:move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lose/>
                    <a:moveTo>
                      <a:pt x="4" y="13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lose/>
                    <a:moveTo>
                      <a:pt x="0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lose/>
                    <a:moveTo>
                      <a:pt x="14" y="22"/>
                    </a:move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lose/>
                    <a:moveTo>
                      <a:pt x="46" y="25"/>
                    </a:moveTo>
                    <a:cubicBezTo>
                      <a:pt x="46" y="25"/>
                      <a:pt x="46" y="25"/>
                      <a:pt x="46" y="25"/>
                    </a:cubicBezTo>
                    <a:cubicBezTo>
                      <a:pt x="46" y="25"/>
                      <a:pt x="46" y="25"/>
                      <a:pt x="46" y="25"/>
                    </a:cubicBezTo>
                    <a:cubicBezTo>
                      <a:pt x="46" y="25"/>
                      <a:pt x="46" y="25"/>
                      <a:pt x="46" y="25"/>
                    </a:cubicBezTo>
                    <a:cubicBezTo>
                      <a:pt x="46" y="25"/>
                      <a:pt x="46" y="25"/>
                      <a:pt x="46" y="25"/>
                    </a:cubicBezTo>
                    <a:cubicBezTo>
                      <a:pt x="45" y="25"/>
                      <a:pt x="45" y="25"/>
                      <a:pt x="45" y="25"/>
                    </a:cubicBezTo>
                    <a:cubicBezTo>
                      <a:pt x="45" y="25"/>
                      <a:pt x="45" y="25"/>
                      <a:pt x="45" y="25"/>
                    </a:cubicBezTo>
                    <a:cubicBezTo>
                      <a:pt x="45" y="25"/>
                      <a:pt x="45" y="25"/>
                      <a:pt x="45" y="25"/>
                    </a:cubicBezTo>
                    <a:cubicBezTo>
                      <a:pt x="45" y="26"/>
                      <a:pt x="44" y="26"/>
                      <a:pt x="44" y="26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4" y="26"/>
                      <a:pt x="44" y="26"/>
                      <a:pt x="44" y="27"/>
                    </a:cubicBezTo>
                    <a:cubicBezTo>
                      <a:pt x="44" y="27"/>
                      <a:pt x="44" y="27"/>
                      <a:pt x="44" y="27"/>
                    </a:cubicBezTo>
                    <a:cubicBezTo>
                      <a:pt x="44" y="27"/>
                      <a:pt x="44" y="27"/>
                      <a:pt x="44" y="27"/>
                    </a:cubicBezTo>
                    <a:cubicBezTo>
                      <a:pt x="44" y="27"/>
                      <a:pt x="43" y="27"/>
                      <a:pt x="43" y="27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7"/>
                      <a:pt x="42" y="27"/>
                      <a:pt x="42" y="28"/>
                    </a:cubicBezTo>
                    <a:cubicBezTo>
                      <a:pt x="42" y="28"/>
                      <a:pt x="42" y="28"/>
                      <a:pt x="42" y="28"/>
                    </a:cubicBezTo>
                    <a:cubicBezTo>
                      <a:pt x="42" y="28"/>
                      <a:pt x="42" y="28"/>
                      <a:pt x="42" y="28"/>
                    </a:cubicBezTo>
                    <a:cubicBezTo>
                      <a:pt x="42" y="28"/>
                      <a:pt x="42" y="28"/>
                      <a:pt x="42" y="28"/>
                    </a:cubicBezTo>
                    <a:cubicBezTo>
                      <a:pt x="42" y="28"/>
                      <a:pt x="42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8"/>
                      <a:pt x="41" y="28"/>
                      <a:pt x="41" y="29"/>
                    </a:cubicBezTo>
                    <a:cubicBezTo>
                      <a:pt x="41" y="29"/>
                      <a:pt x="41" y="29"/>
                      <a:pt x="41" y="28"/>
                    </a:cubicBezTo>
                    <a:cubicBezTo>
                      <a:pt x="41" y="29"/>
                      <a:pt x="41" y="29"/>
                      <a:pt x="40" y="2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9"/>
                      <a:pt x="40" y="30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40" y="30"/>
                      <a:pt x="40" y="29"/>
                      <a:pt x="40" y="2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30"/>
                      <a:pt x="40" y="30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40" y="31"/>
                      <a:pt x="40" y="31"/>
                      <a:pt x="39" y="31"/>
                    </a:cubicBezTo>
                    <a:cubicBezTo>
                      <a:pt x="39" y="31"/>
                      <a:pt x="39" y="31"/>
                      <a:pt x="39" y="31"/>
                    </a:cubicBezTo>
                    <a:cubicBezTo>
                      <a:pt x="39" y="31"/>
                      <a:pt x="39" y="31"/>
                      <a:pt x="39" y="31"/>
                    </a:cubicBezTo>
                    <a:cubicBezTo>
                      <a:pt x="39" y="32"/>
                      <a:pt x="39" y="31"/>
                      <a:pt x="38" y="32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8" y="32"/>
                      <a:pt x="37" y="32"/>
                      <a:pt x="37" y="32"/>
                    </a:cubicBezTo>
                    <a:cubicBezTo>
                      <a:pt x="37" y="32"/>
                      <a:pt x="37" y="32"/>
                      <a:pt x="37" y="32"/>
                    </a:cubicBezTo>
                    <a:cubicBezTo>
                      <a:pt x="37" y="32"/>
                      <a:pt x="37" y="32"/>
                      <a:pt x="37" y="32"/>
                    </a:cubicBezTo>
                    <a:cubicBezTo>
                      <a:pt x="37" y="32"/>
                      <a:pt x="37" y="32"/>
                      <a:pt x="37" y="32"/>
                    </a:cubicBezTo>
                    <a:cubicBezTo>
                      <a:pt x="37" y="33"/>
                      <a:pt x="37" y="33"/>
                      <a:pt x="37" y="33"/>
                    </a:cubicBezTo>
                    <a:cubicBezTo>
                      <a:pt x="37" y="33"/>
                      <a:pt x="37" y="33"/>
                      <a:pt x="37" y="33"/>
                    </a:cubicBezTo>
                    <a:cubicBezTo>
                      <a:pt x="37" y="33"/>
                      <a:pt x="37" y="33"/>
                      <a:pt x="37" y="33"/>
                    </a:cubicBezTo>
                    <a:cubicBezTo>
                      <a:pt x="37" y="33"/>
                      <a:pt x="37" y="33"/>
                      <a:pt x="37" y="33"/>
                    </a:cubicBezTo>
                    <a:cubicBezTo>
                      <a:pt x="37" y="33"/>
                      <a:pt x="37" y="33"/>
                      <a:pt x="37" y="33"/>
                    </a:cubicBezTo>
                    <a:cubicBezTo>
                      <a:pt x="37" y="33"/>
                      <a:pt x="37" y="33"/>
                      <a:pt x="37" y="33"/>
                    </a:cubicBezTo>
                    <a:cubicBezTo>
                      <a:pt x="37" y="33"/>
                      <a:pt x="37" y="33"/>
                      <a:pt x="36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5" y="34"/>
                      <a:pt x="36" y="34"/>
                      <a:pt x="35" y="34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5" y="34"/>
                      <a:pt x="35" y="35"/>
                      <a:pt x="35" y="35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5" y="36"/>
                      <a:pt x="35" y="36"/>
                      <a:pt x="35" y="36"/>
                    </a:cubicBezTo>
                    <a:cubicBezTo>
                      <a:pt x="35" y="36"/>
                      <a:pt x="35" y="36"/>
                      <a:pt x="35" y="36"/>
                    </a:cubicBezTo>
                    <a:cubicBezTo>
                      <a:pt x="36" y="36"/>
                      <a:pt x="35" y="36"/>
                      <a:pt x="36" y="36"/>
                    </a:cubicBezTo>
                    <a:cubicBezTo>
                      <a:pt x="36" y="37"/>
                      <a:pt x="36" y="37"/>
                      <a:pt x="36" y="37"/>
                    </a:cubicBezTo>
                    <a:cubicBezTo>
                      <a:pt x="36" y="37"/>
                      <a:pt x="36" y="37"/>
                      <a:pt x="36" y="37"/>
                    </a:cubicBezTo>
                    <a:cubicBezTo>
                      <a:pt x="35" y="37"/>
                      <a:pt x="36" y="37"/>
                      <a:pt x="35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5" y="37"/>
                      <a:pt x="35" y="38"/>
                      <a:pt x="35" y="38"/>
                    </a:cubicBezTo>
                    <a:cubicBezTo>
                      <a:pt x="35" y="38"/>
                      <a:pt x="35" y="38"/>
                      <a:pt x="35" y="38"/>
                    </a:cubicBezTo>
                    <a:cubicBezTo>
                      <a:pt x="35" y="38"/>
                      <a:pt x="35" y="38"/>
                      <a:pt x="35" y="38"/>
                    </a:cubicBezTo>
                    <a:cubicBezTo>
                      <a:pt x="34" y="38"/>
                      <a:pt x="34" y="38"/>
                      <a:pt x="35" y="38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4" y="37"/>
                      <a:pt x="34" y="36"/>
                      <a:pt x="34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4" y="36"/>
                      <a:pt x="34" y="35"/>
                      <a:pt x="34" y="35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4" y="35"/>
                      <a:pt x="34" y="35"/>
                      <a:pt x="34" y="34"/>
                    </a:cubicBezTo>
                    <a:cubicBezTo>
                      <a:pt x="33" y="34"/>
                      <a:pt x="33" y="34"/>
                      <a:pt x="33" y="34"/>
                    </a:cubicBezTo>
                    <a:cubicBezTo>
                      <a:pt x="33" y="34"/>
                      <a:pt x="33" y="34"/>
                      <a:pt x="33" y="34"/>
                    </a:cubicBezTo>
                    <a:cubicBezTo>
                      <a:pt x="33" y="34"/>
                      <a:pt x="33" y="34"/>
                      <a:pt x="33" y="34"/>
                    </a:cubicBezTo>
                    <a:cubicBezTo>
                      <a:pt x="33" y="34"/>
                      <a:pt x="33" y="34"/>
                      <a:pt x="33" y="34"/>
                    </a:cubicBezTo>
                    <a:cubicBezTo>
                      <a:pt x="33" y="34"/>
                      <a:pt x="33" y="34"/>
                      <a:pt x="33" y="34"/>
                    </a:cubicBezTo>
                    <a:cubicBezTo>
                      <a:pt x="33" y="34"/>
                      <a:pt x="33" y="34"/>
                      <a:pt x="33" y="34"/>
                    </a:cubicBezTo>
                    <a:cubicBezTo>
                      <a:pt x="33" y="35"/>
                      <a:pt x="33" y="34"/>
                      <a:pt x="33" y="35"/>
                    </a:cubicBezTo>
                    <a:cubicBezTo>
                      <a:pt x="33" y="35"/>
                      <a:pt x="33" y="35"/>
                      <a:pt x="32" y="35"/>
                    </a:cubicBezTo>
                    <a:cubicBezTo>
                      <a:pt x="32" y="35"/>
                      <a:pt x="32" y="34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34"/>
                      <a:pt x="32" y="34"/>
                      <a:pt x="31" y="34"/>
                    </a:cubicBezTo>
                    <a:cubicBezTo>
                      <a:pt x="31" y="34"/>
                      <a:pt x="31" y="34"/>
                      <a:pt x="31" y="34"/>
                    </a:cubicBezTo>
                    <a:cubicBezTo>
                      <a:pt x="31" y="34"/>
                      <a:pt x="31" y="34"/>
                      <a:pt x="30" y="3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0" y="35"/>
                      <a:pt x="30" y="35"/>
                      <a:pt x="29" y="35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29" y="35"/>
                      <a:pt x="29" y="35"/>
                      <a:pt x="28" y="35"/>
                    </a:cubicBezTo>
                    <a:cubicBezTo>
                      <a:pt x="28" y="34"/>
                      <a:pt x="28" y="35"/>
                      <a:pt x="27" y="34"/>
                    </a:cubicBezTo>
                    <a:cubicBezTo>
                      <a:pt x="27" y="34"/>
                      <a:pt x="27" y="34"/>
                      <a:pt x="27" y="34"/>
                    </a:cubicBezTo>
                    <a:cubicBezTo>
                      <a:pt x="26" y="35"/>
                      <a:pt x="26" y="35"/>
                      <a:pt x="26" y="34"/>
                    </a:cubicBezTo>
                    <a:cubicBezTo>
                      <a:pt x="26" y="34"/>
                      <a:pt x="26" y="34"/>
                      <a:pt x="26" y="35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4" y="37"/>
                      <a:pt x="24" y="37"/>
                      <a:pt x="24" y="38"/>
                    </a:cubicBezTo>
                    <a:cubicBezTo>
                      <a:pt x="23" y="38"/>
                      <a:pt x="22" y="38"/>
                      <a:pt x="22" y="37"/>
                    </a:cubicBezTo>
                    <a:cubicBezTo>
                      <a:pt x="22" y="36"/>
                      <a:pt x="22" y="36"/>
                      <a:pt x="22" y="35"/>
                    </a:cubicBezTo>
                    <a:cubicBezTo>
                      <a:pt x="22" y="35"/>
                      <a:pt x="21" y="35"/>
                      <a:pt x="21" y="35"/>
                    </a:cubicBezTo>
                    <a:cubicBezTo>
                      <a:pt x="21" y="35"/>
                      <a:pt x="20" y="35"/>
                      <a:pt x="20" y="35"/>
                    </a:cubicBezTo>
                    <a:cubicBezTo>
                      <a:pt x="20" y="35"/>
                      <a:pt x="19" y="35"/>
                      <a:pt x="19" y="34"/>
                    </a:cubicBezTo>
                    <a:cubicBezTo>
                      <a:pt x="19" y="34"/>
                      <a:pt x="19" y="34"/>
                      <a:pt x="19" y="33"/>
                    </a:cubicBezTo>
                    <a:cubicBezTo>
                      <a:pt x="19" y="33"/>
                      <a:pt x="18" y="33"/>
                      <a:pt x="18" y="33"/>
                    </a:cubicBezTo>
                    <a:cubicBezTo>
                      <a:pt x="17" y="34"/>
                      <a:pt x="16" y="33"/>
                      <a:pt x="15" y="33"/>
                    </a:cubicBezTo>
                    <a:cubicBezTo>
                      <a:pt x="15" y="33"/>
                      <a:pt x="14" y="32"/>
                      <a:pt x="14" y="32"/>
                    </a:cubicBezTo>
                    <a:cubicBezTo>
                      <a:pt x="14" y="32"/>
                      <a:pt x="13" y="32"/>
                      <a:pt x="13" y="32"/>
                    </a:cubicBezTo>
                    <a:cubicBezTo>
                      <a:pt x="13" y="32"/>
                      <a:pt x="13" y="32"/>
                      <a:pt x="12" y="32"/>
                    </a:cubicBezTo>
                    <a:cubicBezTo>
                      <a:pt x="12" y="32"/>
                      <a:pt x="12" y="32"/>
                      <a:pt x="12" y="31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1" y="30"/>
                      <a:pt x="11" y="31"/>
                      <a:pt x="11" y="30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6"/>
                      <a:pt x="11" y="26"/>
                      <a:pt x="11" y="26"/>
                    </a:cubicBezTo>
                    <a:cubicBezTo>
                      <a:pt x="11" y="26"/>
                      <a:pt x="11" y="26"/>
                      <a:pt x="11" y="26"/>
                    </a:cubicBezTo>
                    <a:cubicBezTo>
                      <a:pt x="11" y="26"/>
                      <a:pt x="11" y="26"/>
                      <a:pt x="11" y="26"/>
                    </a:cubicBezTo>
                    <a:cubicBezTo>
                      <a:pt x="11" y="26"/>
                      <a:pt x="11" y="26"/>
                      <a:pt x="11" y="26"/>
                    </a:cubicBezTo>
                    <a:cubicBezTo>
                      <a:pt x="12" y="26"/>
                      <a:pt x="12" y="26"/>
                      <a:pt x="12" y="26"/>
                    </a:cubicBezTo>
                    <a:cubicBezTo>
                      <a:pt x="12" y="26"/>
                      <a:pt x="11" y="26"/>
                      <a:pt x="11" y="26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25"/>
                      <a:pt x="12" y="25"/>
                      <a:pt x="12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2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3"/>
                      <a:pt x="13" y="23"/>
                      <a:pt x="14" y="23"/>
                    </a:cubicBezTo>
                    <a:cubicBezTo>
                      <a:pt x="14" y="23"/>
                      <a:pt x="14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4" y="21"/>
                      <a:pt x="14" y="21"/>
                      <a:pt x="15" y="21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5" y="20"/>
                      <a:pt x="15" y="20"/>
                      <a:pt x="16" y="20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19"/>
                      <a:pt x="16" y="19"/>
                      <a:pt x="17" y="20"/>
                    </a:cubicBezTo>
                    <a:cubicBezTo>
                      <a:pt x="17" y="20"/>
                      <a:pt x="18" y="20"/>
                      <a:pt x="18" y="20"/>
                    </a:cubicBezTo>
                    <a:cubicBezTo>
                      <a:pt x="19" y="20"/>
                      <a:pt x="21" y="20"/>
                      <a:pt x="22" y="20"/>
                    </a:cubicBezTo>
                    <a:cubicBezTo>
                      <a:pt x="24" y="20"/>
                      <a:pt x="25" y="20"/>
                      <a:pt x="26" y="20"/>
                    </a:cubicBezTo>
                    <a:cubicBezTo>
                      <a:pt x="27" y="20"/>
                      <a:pt x="28" y="20"/>
                      <a:pt x="29" y="20"/>
                    </a:cubicBezTo>
                    <a:cubicBezTo>
                      <a:pt x="30" y="20"/>
                      <a:pt x="30" y="20"/>
                      <a:pt x="31" y="20"/>
                    </a:cubicBezTo>
                    <a:cubicBezTo>
                      <a:pt x="31" y="20"/>
                      <a:pt x="32" y="21"/>
                      <a:pt x="32" y="20"/>
                    </a:cubicBezTo>
                    <a:cubicBezTo>
                      <a:pt x="32" y="21"/>
                      <a:pt x="32" y="21"/>
                      <a:pt x="32" y="21"/>
                    </a:cubicBezTo>
                    <a:cubicBezTo>
                      <a:pt x="32" y="21"/>
                      <a:pt x="33" y="21"/>
                      <a:pt x="33" y="21"/>
                    </a:cubicBezTo>
                    <a:cubicBezTo>
                      <a:pt x="33" y="21"/>
                      <a:pt x="34" y="21"/>
                      <a:pt x="34" y="21"/>
                    </a:cubicBezTo>
                    <a:cubicBezTo>
                      <a:pt x="34" y="21"/>
                      <a:pt x="34" y="22"/>
                      <a:pt x="34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5" y="22"/>
                      <a:pt x="35" y="22"/>
                      <a:pt x="35" y="22"/>
                    </a:cubicBezTo>
                    <a:cubicBezTo>
                      <a:pt x="35" y="23"/>
                      <a:pt x="35" y="23"/>
                      <a:pt x="36" y="23"/>
                    </a:cubicBezTo>
                    <a:cubicBezTo>
                      <a:pt x="36" y="23"/>
                      <a:pt x="36" y="23"/>
                      <a:pt x="37" y="23"/>
                    </a:cubicBezTo>
                    <a:cubicBezTo>
                      <a:pt x="37" y="23"/>
                      <a:pt x="37" y="23"/>
                      <a:pt x="37" y="23"/>
                    </a:cubicBezTo>
                    <a:cubicBezTo>
                      <a:pt x="37" y="23"/>
                      <a:pt x="37" y="23"/>
                      <a:pt x="37" y="23"/>
                    </a:cubicBezTo>
                    <a:cubicBezTo>
                      <a:pt x="37" y="23"/>
                      <a:pt x="37" y="23"/>
                      <a:pt x="37" y="23"/>
                    </a:cubicBezTo>
                    <a:cubicBezTo>
                      <a:pt x="37" y="23"/>
                      <a:pt x="37" y="23"/>
                      <a:pt x="37" y="23"/>
                    </a:cubicBezTo>
                    <a:cubicBezTo>
                      <a:pt x="37" y="23"/>
                      <a:pt x="37" y="23"/>
                      <a:pt x="37" y="23"/>
                    </a:cubicBezTo>
                    <a:cubicBezTo>
                      <a:pt x="37" y="23"/>
                      <a:pt x="37" y="23"/>
                      <a:pt x="37" y="23"/>
                    </a:cubicBezTo>
                    <a:cubicBezTo>
                      <a:pt x="37" y="23"/>
                      <a:pt x="37" y="23"/>
                      <a:pt x="37" y="23"/>
                    </a:cubicBezTo>
                    <a:cubicBezTo>
                      <a:pt x="37" y="24"/>
                      <a:pt x="37" y="24"/>
                      <a:pt x="37" y="24"/>
                    </a:cubicBezTo>
                    <a:cubicBezTo>
                      <a:pt x="37" y="25"/>
                      <a:pt x="37" y="25"/>
                      <a:pt x="37" y="25"/>
                    </a:cubicBezTo>
                    <a:cubicBezTo>
                      <a:pt x="37" y="25"/>
                      <a:pt x="37" y="25"/>
                      <a:pt x="37" y="25"/>
                    </a:cubicBezTo>
                    <a:cubicBezTo>
                      <a:pt x="37" y="25"/>
                      <a:pt x="37" y="25"/>
                      <a:pt x="37" y="25"/>
                    </a:cubicBezTo>
                    <a:cubicBezTo>
                      <a:pt x="37" y="26"/>
                      <a:pt x="37" y="26"/>
                      <a:pt x="37" y="26"/>
                    </a:cubicBezTo>
                    <a:cubicBezTo>
                      <a:pt x="37" y="26"/>
                      <a:pt x="37" y="26"/>
                      <a:pt x="37" y="26"/>
                    </a:cubicBezTo>
                    <a:cubicBezTo>
                      <a:pt x="37" y="26"/>
                      <a:pt x="36" y="26"/>
                      <a:pt x="36" y="26"/>
                    </a:cubicBezTo>
                    <a:cubicBezTo>
                      <a:pt x="37" y="27"/>
                      <a:pt x="37" y="26"/>
                      <a:pt x="37" y="26"/>
                    </a:cubicBezTo>
                    <a:cubicBezTo>
                      <a:pt x="38" y="26"/>
                      <a:pt x="38" y="26"/>
                      <a:pt x="39" y="26"/>
                    </a:cubicBezTo>
                    <a:cubicBezTo>
                      <a:pt x="39" y="26"/>
                      <a:pt x="39" y="26"/>
                      <a:pt x="39" y="25"/>
                    </a:cubicBezTo>
                    <a:cubicBezTo>
                      <a:pt x="39" y="25"/>
                      <a:pt x="40" y="25"/>
                      <a:pt x="40" y="25"/>
                    </a:cubicBezTo>
                    <a:cubicBezTo>
                      <a:pt x="40" y="25"/>
                      <a:pt x="41" y="25"/>
                      <a:pt x="41" y="25"/>
                    </a:cubicBezTo>
                    <a:cubicBezTo>
                      <a:pt x="42" y="24"/>
                      <a:pt x="42" y="24"/>
                      <a:pt x="43" y="24"/>
                    </a:cubicBezTo>
                    <a:cubicBezTo>
                      <a:pt x="44" y="24"/>
                      <a:pt x="44" y="24"/>
                      <a:pt x="45" y="24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6" y="23"/>
                      <a:pt x="46" y="23"/>
                      <a:pt x="46" y="23"/>
                    </a:cubicBezTo>
                    <a:cubicBezTo>
                      <a:pt x="46" y="23"/>
                      <a:pt x="46" y="23"/>
                      <a:pt x="46" y="24"/>
                    </a:cubicBezTo>
                    <a:cubicBezTo>
                      <a:pt x="46" y="24"/>
                      <a:pt x="46" y="24"/>
                      <a:pt x="46" y="25"/>
                    </a:cubicBezTo>
                    <a:cubicBezTo>
                      <a:pt x="47" y="25"/>
                      <a:pt x="46" y="25"/>
                      <a:pt x="46" y="25"/>
                    </a:cubicBezTo>
                    <a:close/>
                    <a:moveTo>
                      <a:pt x="42" y="27"/>
                    </a:move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7"/>
                      <a:pt x="42" y="27"/>
                      <a:pt x="42" y="27"/>
                    </a:cubicBezTo>
                    <a:close/>
                    <a:moveTo>
                      <a:pt x="11" y="28"/>
                    </a:move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8"/>
                      <a:pt x="11" y="28"/>
                      <a:pt x="11" y="28"/>
                    </a:cubicBezTo>
                    <a:close/>
                    <a:moveTo>
                      <a:pt x="34" y="37"/>
                    </a:moveTo>
                    <a:cubicBezTo>
                      <a:pt x="34" y="37"/>
                      <a:pt x="34" y="37"/>
                      <a:pt x="34" y="37"/>
                    </a:cubicBezTo>
                    <a:cubicBezTo>
                      <a:pt x="34" y="37"/>
                      <a:pt x="34" y="37"/>
                      <a:pt x="34" y="37"/>
                    </a:cubicBezTo>
                    <a:close/>
                    <a:moveTo>
                      <a:pt x="35" y="38"/>
                    </a:moveTo>
                    <a:cubicBezTo>
                      <a:pt x="35" y="38"/>
                      <a:pt x="35" y="38"/>
                      <a:pt x="35" y="38"/>
                    </a:cubicBezTo>
                    <a:cubicBezTo>
                      <a:pt x="35" y="38"/>
                      <a:pt x="35" y="38"/>
                      <a:pt x="35" y="38"/>
                    </a:cubicBezTo>
                    <a:close/>
                    <a:moveTo>
                      <a:pt x="12" y="24"/>
                    </a:moveTo>
                    <a:cubicBezTo>
                      <a:pt x="12" y="24"/>
                      <a:pt x="12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lnTo>
                      <a:pt x="12" y="24"/>
                    </a:lnTo>
                    <a:close/>
                    <a:moveTo>
                      <a:pt x="34" y="36"/>
                    </a:moveTo>
                    <a:cubicBezTo>
                      <a:pt x="34" y="36"/>
                      <a:pt x="34" y="36"/>
                      <a:pt x="34" y="36"/>
                    </a:cubicBezTo>
                    <a:cubicBezTo>
                      <a:pt x="34" y="36"/>
                      <a:pt x="34" y="36"/>
                      <a:pt x="34" y="36"/>
                    </a:cubicBezTo>
                    <a:close/>
                    <a:moveTo>
                      <a:pt x="41" y="28"/>
                    </a:move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lose/>
                    <a:moveTo>
                      <a:pt x="41" y="29"/>
                    </a:moveTo>
                    <a:cubicBezTo>
                      <a:pt x="41" y="29"/>
                      <a:pt x="41" y="29"/>
                      <a:pt x="41" y="29"/>
                    </a:cubicBezTo>
                    <a:cubicBezTo>
                      <a:pt x="41" y="29"/>
                      <a:pt x="41" y="29"/>
                      <a:pt x="41" y="29"/>
                    </a:cubicBezTo>
                    <a:close/>
                    <a:moveTo>
                      <a:pt x="26" y="35"/>
                    </a:moveTo>
                    <a:cubicBezTo>
                      <a:pt x="26" y="35"/>
                      <a:pt x="26" y="35"/>
                      <a:pt x="26" y="35"/>
                    </a:cubicBezTo>
                    <a:cubicBezTo>
                      <a:pt x="26" y="35"/>
                      <a:pt x="26" y="35"/>
                      <a:pt x="26" y="35"/>
                    </a:cubicBezTo>
                    <a:close/>
                    <a:moveTo>
                      <a:pt x="30" y="35"/>
                    </a:moveTo>
                    <a:cubicBezTo>
                      <a:pt x="30" y="35"/>
                      <a:pt x="30" y="35"/>
                      <a:pt x="30" y="35"/>
                    </a:cubicBezTo>
                    <a:cubicBezTo>
                      <a:pt x="30" y="35"/>
                      <a:pt x="30" y="35"/>
                      <a:pt x="30" y="35"/>
                    </a:cubicBezTo>
                    <a:close/>
                    <a:moveTo>
                      <a:pt x="32" y="35"/>
                    </a:moveTo>
                    <a:cubicBezTo>
                      <a:pt x="32" y="35"/>
                      <a:pt x="32" y="35"/>
                      <a:pt x="32" y="35"/>
                    </a:cubicBezTo>
                    <a:cubicBezTo>
                      <a:pt x="32" y="35"/>
                      <a:pt x="32" y="35"/>
                      <a:pt x="32" y="35"/>
                    </a:cubicBezTo>
                    <a:close/>
                    <a:moveTo>
                      <a:pt x="32" y="34"/>
                    </a:move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lose/>
                  </a:path>
                </a:pathLst>
              </a:custGeom>
              <a:solidFill>
                <a:srgbClr val="FF6D3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" name="Freeform 62"/>
              <p:cNvSpPr>
                <a:spLocks noEditPoints="1"/>
              </p:cNvSpPr>
              <p:nvPr/>
            </p:nvSpPr>
            <p:spPr bwMode="auto">
              <a:xfrm>
                <a:off x="3727" y="2177"/>
                <a:ext cx="49" cy="54"/>
              </a:xfrm>
              <a:custGeom>
                <a:gdLst>
                  <a:gd fmla="*/ 21 w 28" name="T0"/>
                  <a:gd fmla="*/ 23 h 31" name="T1"/>
                  <a:gd fmla="*/ 17 w 28" name="T2"/>
                  <a:gd fmla="*/ 31 h 31" name="T3"/>
                  <a:gd fmla="*/ 27 w 28" name="T4"/>
                  <a:gd fmla="*/ 11 h 31" name="T5"/>
                  <a:gd fmla="*/ 27 w 28" name="T6"/>
                  <a:gd fmla="*/ 12 h 31" name="T7"/>
                  <a:gd fmla="*/ 26 w 28" name="T8"/>
                  <a:gd fmla="*/ 13 h 31" name="T9"/>
                  <a:gd fmla="*/ 26 w 28" name="T10"/>
                  <a:gd fmla="*/ 13 h 31" name="T11"/>
                  <a:gd fmla="*/ 26 w 28" name="T12"/>
                  <a:gd fmla="*/ 14 h 31" name="T13"/>
                  <a:gd fmla="*/ 25 w 28" name="T14"/>
                  <a:gd fmla="*/ 14 h 31" name="T15"/>
                  <a:gd fmla="*/ 25 w 28" name="T16"/>
                  <a:gd fmla="*/ 14 h 31" name="T17"/>
                  <a:gd fmla="*/ 25 w 28" name="T18"/>
                  <a:gd fmla="*/ 15 h 31" name="T19"/>
                  <a:gd fmla="*/ 25 w 28" name="T20"/>
                  <a:gd fmla="*/ 16 h 31" name="T21"/>
                  <a:gd fmla="*/ 25 w 28" name="T22"/>
                  <a:gd fmla="*/ 19 h 31" name="T23"/>
                  <a:gd fmla="*/ 25 w 28" name="T24"/>
                  <a:gd fmla="*/ 20 h 31" name="T25"/>
                  <a:gd fmla="*/ 24 w 28" name="T26"/>
                  <a:gd fmla="*/ 22 h 31" name="T27"/>
                  <a:gd fmla="*/ 21 w 28" name="T28"/>
                  <a:gd fmla="*/ 23 h 31" name="T29"/>
                  <a:gd fmla="*/ 21 w 28" name="T30"/>
                  <a:gd fmla="*/ 23 h 31" name="T31"/>
                  <a:gd fmla="*/ 20 w 28" name="T32"/>
                  <a:gd fmla="*/ 23 h 31" name="T33"/>
                  <a:gd fmla="*/ 20 w 28" name="T34"/>
                  <a:gd fmla="*/ 23 h 31" name="T35"/>
                  <a:gd fmla="*/ 19 w 28" name="T36"/>
                  <a:gd fmla="*/ 25 h 31" name="T37"/>
                  <a:gd fmla="*/ 19 w 28" name="T38"/>
                  <a:gd fmla="*/ 26 h 31" name="T39"/>
                  <a:gd fmla="*/ 18 w 28" name="T40"/>
                  <a:gd fmla="*/ 28 h 31" name="T41"/>
                  <a:gd fmla="*/ 18 w 28" name="T42"/>
                  <a:gd fmla="*/ 28 h 31" name="T43"/>
                  <a:gd fmla="*/ 18 w 28" name="T44"/>
                  <a:gd fmla="*/ 29 h 31" name="T45"/>
                  <a:gd fmla="*/ 17 w 28" name="T46"/>
                  <a:gd fmla="*/ 30 h 31" name="T47"/>
                  <a:gd fmla="*/ 17 w 28" name="T48"/>
                  <a:gd fmla="*/ 31 h 31" name="T49"/>
                  <a:gd fmla="*/ 16 w 28" name="T50"/>
                  <a:gd fmla="*/ 30 h 31" name="T51"/>
                  <a:gd fmla="*/ 15 w 28" name="T52"/>
                  <a:gd fmla="*/ 24 h 31" name="T53"/>
                  <a:gd fmla="*/ 12 w 28" name="T54"/>
                  <a:gd fmla="*/ 21 h 31" name="T55"/>
                  <a:gd fmla="*/ 11 w 28" name="T56"/>
                  <a:gd fmla="*/ 17 h 31" name="T57"/>
                  <a:gd fmla="*/ 5 w 28" name="T58"/>
                  <a:gd fmla="*/ 12 h 31" name="T59"/>
                  <a:gd fmla="*/ 1 w 28" name="T60"/>
                  <a:gd fmla="*/ 11 h 31" name="T61"/>
                  <a:gd fmla="*/ 2 w 28" name="T62"/>
                  <a:gd fmla="*/ 7 h 31" name="T63"/>
                  <a:gd fmla="*/ 3 w 28" name="T64"/>
                  <a:gd fmla="*/ 3 h 31" name="T65"/>
                  <a:gd fmla="*/ 6 w 28" name="T66"/>
                  <a:gd fmla="*/ 3 h 31" name="T67"/>
                  <a:gd fmla="*/ 10 w 28" name="T68"/>
                  <a:gd fmla="*/ 1 h 31" name="T69"/>
                  <a:gd fmla="*/ 13 w 28" name="T70"/>
                  <a:gd fmla="*/ 2 h 31" name="T71"/>
                  <a:gd fmla="*/ 16 w 28" name="T72"/>
                  <a:gd fmla="*/ 2 h 31" name="T73"/>
                  <a:gd fmla="*/ 17 w 28" name="T74"/>
                  <a:gd fmla="*/ 3 h 31" name="T75"/>
                  <a:gd fmla="*/ 17 w 28" name="T76"/>
                  <a:gd fmla="*/ 4 h 31" name="T77"/>
                  <a:gd fmla="*/ 18 w 28" name="T78"/>
                  <a:gd fmla="*/ 4 h 31" name="T79"/>
                  <a:gd fmla="*/ 19 w 28" name="T80"/>
                  <a:gd fmla="*/ 5 h 31" name="T81"/>
                  <a:gd fmla="*/ 20 w 28" name="T82"/>
                  <a:gd fmla="*/ 5 h 31" name="T83"/>
                  <a:gd fmla="*/ 21 w 28" name="T84"/>
                  <a:gd fmla="*/ 6 h 31" name="T85"/>
                  <a:gd fmla="*/ 23 w 28" name="T86"/>
                  <a:gd fmla="*/ 6 h 31" name="T87"/>
                  <a:gd fmla="*/ 24 w 28" name="T88"/>
                  <a:gd fmla="*/ 7 h 31" name="T89"/>
                  <a:gd fmla="*/ 25 w 28" name="T90"/>
                  <a:gd fmla="*/ 7 h 31" name="T91"/>
                  <a:gd fmla="*/ 25 w 28" name="T92"/>
                  <a:gd fmla="*/ 7 h 31" name="T93"/>
                  <a:gd fmla="*/ 26 w 28" name="T94"/>
                  <a:gd fmla="*/ 8 h 31" name="T95"/>
                  <a:gd fmla="*/ 26 w 28" name="T96"/>
                  <a:gd fmla="*/ 8 h 31" name="T97"/>
                  <a:gd fmla="*/ 27 w 28" name="T98"/>
                  <a:gd fmla="*/ 9 h 31" name="T99"/>
                  <a:gd fmla="*/ 18 w 28" name="T100"/>
                  <a:gd fmla="*/ 28 h 31" name="T101"/>
                  <a:gd fmla="*/ 18 w 28" name="T102"/>
                  <a:gd fmla="*/ 28 h 31" name="T10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b="b" l="0" r="r" t="0"/>
                <a:pathLst>
                  <a:path h="31" w="28">
                    <a:moveTo>
                      <a:pt x="17" y="30"/>
                    </a:moveTo>
                    <a:cubicBezTo>
                      <a:pt x="17" y="30"/>
                      <a:pt x="17" y="30"/>
                      <a:pt x="17" y="30"/>
                    </a:cubicBezTo>
                    <a:cubicBezTo>
                      <a:pt x="17" y="30"/>
                      <a:pt x="17" y="30"/>
                      <a:pt x="17" y="30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17" y="31"/>
                    </a:moveTo>
                    <a:cubicBezTo>
                      <a:pt x="17" y="31"/>
                      <a:pt x="17" y="31"/>
                      <a:pt x="17" y="31"/>
                    </a:cubicBezTo>
                    <a:cubicBezTo>
                      <a:pt x="17" y="31"/>
                      <a:pt x="17" y="31"/>
                      <a:pt x="17" y="31"/>
                    </a:cubicBezTo>
                    <a:close/>
                    <a:moveTo>
                      <a:pt x="28" y="10"/>
                    </a:moveTo>
                    <a:cubicBezTo>
                      <a:pt x="28" y="10"/>
                      <a:pt x="28" y="11"/>
                      <a:pt x="28" y="11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6" y="12"/>
                      <a:pt x="26" y="12"/>
                      <a:pt x="26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3"/>
                      <a:pt x="26" y="14"/>
                      <a:pt x="26" y="1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5" y="14"/>
                      <a:pt x="25" y="14"/>
                      <a:pt x="25" y="15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5" y="15"/>
                      <a:pt x="25" y="16"/>
                      <a:pt x="25" y="16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9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24" y="19"/>
                      <a:pt x="24" y="19"/>
                      <a:pt x="25" y="19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25" y="19"/>
                      <a:pt x="25" y="19"/>
                      <a:pt x="25" y="20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21"/>
                      <a:pt x="24" y="21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4"/>
                      <a:pt x="19" y="24"/>
                      <a:pt x="19" y="24"/>
                    </a:cubicBezTo>
                    <a:cubicBezTo>
                      <a:pt x="19" y="24"/>
                      <a:pt x="19" y="25"/>
                      <a:pt x="19" y="25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19" y="27"/>
                      <a:pt x="19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9"/>
                      <a:pt x="17" y="29"/>
                      <a:pt x="17" y="29"/>
                    </a:cubicBezTo>
                    <a:cubicBezTo>
                      <a:pt x="17" y="30"/>
                      <a:pt x="17" y="30"/>
                      <a:pt x="17" y="30"/>
                    </a:cubicBezTo>
                    <a:cubicBezTo>
                      <a:pt x="17" y="30"/>
                      <a:pt x="17" y="30"/>
                      <a:pt x="17" y="30"/>
                    </a:cubicBezTo>
                    <a:cubicBezTo>
                      <a:pt x="17" y="30"/>
                      <a:pt x="17" y="30"/>
                      <a:pt x="17" y="30"/>
                    </a:cubicBezTo>
                    <a:cubicBezTo>
                      <a:pt x="17" y="30"/>
                      <a:pt x="17" y="30"/>
                      <a:pt x="17" y="30"/>
                    </a:cubicBezTo>
                    <a:cubicBezTo>
                      <a:pt x="17" y="30"/>
                      <a:pt x="17" y="30"/>
                      <a:pt x="17" y="30"/>
                    </a:cubicBezTo>
                    <a:cubicBezTo>
                      <a:pt x="17" y="30"/>
                      <a:pt x="17" y="30"/>
                      <a:pt x="17" y="30"/>
                    </a:cubicBezTo>
                    <a:cubicBezTo>
                      <a:pt x="17" y="30"/>
                      <a:pt x="17" y="30"/>
                      <a:pt x="17" y="30"/>
                    </a:cubicBezTo>
                    <a:cubicBezTo>
                      <a:pt x="17" y="30"/>
                      <a:pt x="17" y="31"/>
                      <a:pt x="17" y="31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6" y="31"/>
                      <a:pt x="16" y="31"/>
                      <a:pt x="16" y="30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5" y="29"/>
                      <a:pt x="15" y="29"/>
                      <a:pt x="14" y="29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4" y="28"/>
                      <a:pt x="14" y="28"/>
                      <a:pt x="13" y="28"/>
                    </a:cubicBezTo>
                    <a:cubicBezTo>
                      <a:pt x="14" y="27"/>
                      <a:pt x="14" y="26"/>
                      <a:pt x="15" y="26"/>
                    </a:cubicBezTo>
                    <a:cubicBezTo>
                      <a:pt x="15" y="25"/>
                      <a:pt x="15" y="25"/>
                      <a:pt x="15" y="24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15" y="24"/>
                      <a:pt x="15" y="23"/>
                      <a:pt x="14" y="23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12" y="22"/>
                      <a:pt x="12" y="22"/>
                      <a:pt x="12" y="21"/>
                    </a:cubicBezTo>
                    <a:cubicBezTo>
                      <a:pt x="12" y="21"/>
                      <a:pt x="12" y="20"/>
                      <a:pt x="12" y="20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2" y="19"/>
                      <a:pt x="12" y="18"/>
                      <a:pt x="12" y="18"/>
                    </a:cubicBezTo>
                    <a:cubicBezTo>
                      <a:pt x="11" y="18"/>
                      <a:pt x="11" y="18"/>
                      <a:pt x="11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0" y="17"/>
                      <a:pt x="10" y="17"/>
                      <a:pt x="10" y="16"/>
                    </a:cubicBezTo>
                    <a:cubicBezTo>
                      <a:pt x="10" y="15"/>
                      <a:pt x="10" y="15"/>
                      <a:pt x="9" y="15"/>
                    </a:cubicBezTo>
                    <a:cubicBezTo>
                      <a:pt x="8" y="15"/>
                      <a:pt x="8" y="14"/>
                      <a:pt x="7" y="14"/>
                    </a:cubicBezTo>
                    <a:cubicBezTo>
                      <a:pt x="6" y="14"/>
                      <a:pt x="6" y="13"/>
                      <a:pt x="6" y="13"/>
                    </a:cubicBezTo>
                    <a:cubicBezTo>
                      <a:pt x="6" y="12"/>
                      <a:pt x="6" y="12"/>
                      <a:pt x="5" y="12"/>
                    </a:cubicBezTo>
                    <a:cubicBezTo>
                      <a:pt x="5" y="12"/>
                      <a:pt x="5" y="12"/>
                      <a:pt x="5" y="13"/>
                    </a:cubicBezTo>
                    <a:cubicBezTo>
                      <a:pt x="4" y="13"/>
                      <a:pt x="4" y="13"/>
                      <a:pt x="3" y="13"/>
                    </a:cubicBezTo>
                    <a:cubicBezTo>
                      <a:pt x="2" y="13"/>
                      <a:pt x="2" y="13"/>
                      <a:pt x="2" y="12"/>
                    </a:cubicBezTo>
                    <a:cubicBezTo>
                      <a:pt x="2" y="12"/>
                      <a:pt x="1" y="12"/>
                      <a:pt x="1" y="12"/>
                    </a:cubicBezTo>
                    <a:cubicBezTo>
                      <a:pt x="1" y="12"/>
                      <a:pt x="1" y="12"/>
                      <a:pt x="1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0"/>
                      <a:pt x="0" y="10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1" y="8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5"/>
                      <a:pt x="3" y="5"/>
                      <a:pt x="3" y="4"/>
                    </a:cubicBezTo>
                    <a:cubicBezTo>
                      <a:pt x="2" y="4"/>
                      <a:pt x="2" y="4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4" y="2"/>
                      <a:pt x="5" y="2"/>
                    </a:cubicBezTo>
                    <a:cubicBezTo>
                      <a:pt x="5" y="2"/>
                      <a:pt x="5" y="2"/>
                      <a:pt x="5" y="3"/>
                    </a:cubicBezTo>
                    <a:cubicBezTo>
                      <a:pt x="5" y="3"/>
                      <a:pt x="5" y="3"/>
                      <a:pt x="6" y="3"/>
                    </a:cubicBezTo>
                    <a:cubicBezTo>
                      <a:pt x="6" y="3"/>
                      <a:pt x="7" y="3"/>
                      <a:pt x="7" y="2"/>
                    </a:cubicBezTo>
                    <a:cubicBezTo>
                      <a:pt x="7" y="2"/>
                      <a:pt x="6" y="1"/>
                      <a:pt x="6" y="0"/>
                    </a:cubicBezTo>
                    <a:cubicBezTo>
                      <a:pt x="7" y="1"/>
                      <a:pt x="8" y="1"/>
                      <a:pt x="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3"/>
                      <a:pt x="10" y="3"/>
                      <a:pt x="11" y="3"/>
                    </a:cubicBezTo>
                    <a:cubicBezTo>
                      <a:pt x="11" y="3"/>
                      <a:pt x="12" y="2"/>
                      <a:pt x="12" y="2"/>
                    </a:cubicBezTo>
                    <a:cubicBezTo>
                      <a:pt x="12" y="2"/>
                      <a:pt x="12" y="2"/>
                      <a:pt x="12" y="3"/>
                    </a:cubicBezTo>
                    <a:cubicBezTo>
                      <a:pt x="12" y="2"/>
                      <a:pt x="12" y="2"/>
                      <a:pt x="13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1"/>
                      <a:pt x="15" y="1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6" y="2"/>
                      <a:pt x="16" y="2"/>
                      <a:pt x="17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2"/>
                      <a:pt x="17" y="3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8" y="4"/>
                      <a:pt x="18" y="4"/>
                      <a:pt x="18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5"/>
                      <a:pt x="18" y="5"/>
                      <a:pt x="18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8" y="4"/>
                      <a:pt x="19" y="4"/>
                      <a:pt x="19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5"/>
                      <a:pt x="21" y="5"/>
                      <a:pt x="21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6"/>
                      <a:pt x="22" y="6"/>
                      <a:pt x="22" y="6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2" y="6"/>
                      <a:pt x="23" y="6"/>
                      <a:pt x="23" y="6"/>
                    </a:cubicBezTo>
                    <a:cubicBezTo>
                      <a:pt x="23" y="6"/>
                      <a:pt x="23" y="6"/>
                      <a:pt x="24" y="6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8"/>
                      <a:pt x="25" y="8"/>
                      <a:pt x="26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7" y="8"/>
                      <a:pt x="27" y="8"/>
                      <a:pt x="27" y="8"/>
                    </a:cubicBezTo>
                    <a:cubicBezTo>
                      <a:pt x="27" y="8"/>
                      <a:pt x="27" y="8"/>
                      <a:pt x="27" y="8"/>
                    </a:cubicBezTo>
                    <a:cubicBezTo>
                      <a:pt x="27" y="8"/>
                      <a:pt x="27" y="8"/>
                      <a:pt x="27" y="8"/>
                    </a:cubicBezTo>
                    <a:cubicBezTo>
                      <a:pt x="27" y="8"/>
                      <a:pt x="27" y="8"/>
                      <a:pt x="27" y="8"/>
                    </a:cubicBezTo>
                    <a:cubicBezTo>
                      <a:pt x="27" y="8"/>
                      <a:pt x="27" y="9"/>
                      <a:pt x="27" y="9"/>
                    </a:cubicBezTo>
                    <a:cubicBezTo>
                      <a:pt x="27" y="9"/>
                      <a:pt x="27" y="9"/>
                      <a:pt x="27" y="9"/>
                    </a:cubicBezTo>
                    <a:cubicBezTo>
                      <a:pt x="27" y="9"/>
                      <a:pt x="28" y="10"/>
                      <a:pt x="28" y="10"/>
                    </a:cubicBezTo>
                    <a:close/>
                    <a:moveTo>
                      <a:pt x="18" y="28"/>
                    </a:move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9"/>
                      <a:pt x="18" y="29"/>
                      <a:pt x="17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9"/>
                      <a:pt x="18" y="29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lose/>
                  </a:path>
                </a:pathLst>
              </a:custGeom>
              <a:solidFill>
                <a:srgbClr val="FF6D3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" name="Freeform 63"/>
              <p:cNvSpPr>
                <a:spLocks noEditPoints="1"/>
              </p:cNvSpPr>
              <p:nvPr/>
            </p:nvSpPr>
            <p:spPr bwMode="auto">
              <a:xfrm>
                <a:off x="3814" y="2115"/>
                <a:ext cx="14" cy="12"/>
              </a:xfrm>
              <a:custGeom>
                <a:gdLst>
                  <a:gd fmla="*/ 6 w 8" name="T0"/>
                  <a:gd fmla="*/ 3 h 7" name="T1"/>
                  <a:gd fmla="*/ 7 w 8" name="T2"/>
                  <a:gd fmla="*/ 4 h 7" name="T3"/>
                  <a:gd fmla="*/ 7 w 8" name="T4"/>
                  <a:gd fmla="*/ 5 h 7" name="T5"/>
                  <a:gd fmla="*/ 5 w 8" name="T6"/>
                  <a:gd fmla="*/ 6 h 7" name="T7"/>
                  <a:gd fmla="*/ 3 w 8" name="T8"/>
                  <a:gd fmla="*/ 6 h 7" name="T9"/>
                  <a:gd fmla="*/ 1 w 8" name="T10"/>
                  <a:gd fmla="*/ 5 h 7" name="T11"/>
                  <a:gd fmla="*/ 2 w 8" name="T12"/>
                  <a:gd fmla="*/ 5 h 7" name="T13"/>
                  <a:gd fmla="*/ 2 w 8" name="T14"/>
                  <a:gd fmla="*/ 4 h 7" name="T15"/>
                  <a:gd fmla="*/ 2 w 8" name="T16"/>
                  <a:gd fmla="*/ 4 h 7" name="T17"/>
                  <a:gd fmla="*/ 1 w 8" name="T18"/>
                  <a:gd fmla="*/ 3 h 7" name="T19"/>
                  <a:gd fmla="*/ 1 w 8" name="T20"/>
                  <a:gd fmla="*/ 3 h 7" name="T21"/>
                  <a:gd fmla="*/ 0 w 8" name="T22"/>
                  <a:gd fmla="*/ 2 h 7" name="T23"/>
                  <a:gd fmla="*/ 0 w 8" name="T24"/>
                  <a:gd fmla="*/ 2 h 7" name="T25"/>
                  <a:gd fmla="*/ 0 w 8" name="T26"/>
                  <a:gd fmla="*/ 2 h 7" name="T27"/>
                  <a:gd fmla="*/ 0 w 8" name="T28"/>
                  <a:gd fmla="*/ 2 h 7" name="T29"/>
                  <a:gd fmla="*/ 0 w 8" name="T30"/>
                  <a:gd fmla="*/ 1 h 7" name="T31"/>
                  <a:gd fmla="*/ 0 w 8" name="T32"/>
                  <a:gd fmla="*/ 1 h 7" name="T33"/>
                  <a:gd fmla="*/ 1 w 8" name="T34"/>
                  <a:gd fmla="*/ 1 h 7" name="T35"/>
                  <a:gd fmla="*/ 1 w 8" name="T36"/>
                  <a:gd fmla="*/ 2 h 7" name="T37"/>
                  <a:gd fmla="*/ 2 w 8" name="T38"/>
                  <a:gd fmla="*/ 1 h 7" name="T39"/>
                  <a:gd fmla="*/ 2 w 8" name="T40"/>
                  <a:gd fmla="*/ 1 h 7" name="T41"/>
                  <a:gd fmla="*/ 3 w 8" name="T42"/>
                  <a:gd fmla="*/ 1 h 7" name="T43"/>
                  <a:gd fmla="*/ 3 w 8" name="T44"/>
                  <a:gd fmla="*/ 1 h 7" name="T45"/>
                  <a:gd fmla="*/ 3 w 8" name="T46"/>
                  <a:gd fmla="*/ 0 h 7" name="T47"/>
                  <a:gd fmla="*/ 3 w 8" name="T48"/>
                  <a:gd fmla="*/ 0 h 7" name="T49"/>
                  <a:gd fmla="*/ 4 w 8" name="T50"/>
                  <a:gd fmla="*/ 0 h 7" name="T51"/>
                  <a:gd fmla="*/ 4 w 8" name="T52"/>
                  <a:gd fmla="*/ 0 h 7" name="T53"/>
                  <a:gd fmla="*/ 6 w 8" name="T54"/>
                  <a:gd fmla="*/ 1 h 7" name="T55"/>
                  <a:gd fmla="*/ 6 w 8" name="T56"/>
                  <a:gd fmla="*/ 1 h 7" name="T57"/>
                  <a:gd fmla="*/ 7 w 8" name="T58"/>
                  <a:gd fmla="*/ 1 h 7" name="T59"/>
                  <a:gd fmla="*/ 7 w 8" name="T60"/>
                  <a:gd fmla="*/ 2 h 7" name="T61"/>
                  <a:gd fmla="*/ 0 w 8" name="T62"/>
                  <a:gd fmla="*/ 2 h 7" name="T63"/>
                  <a:gd fmla="*/ 0 w 8" name="T64"/>
                  <a:gd fmla="*/ 2 h 7" name="T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b="b" l="0" r="r" t="0"/>
                <a:pathLst>
                  <a:path h="7" w="8">
                    <a:moveTo>
                      <a:pt x="6" y="3"/>
                    </a:moveTo>
                    <a:cubicBezTo>
                      <a:pt x="6" y="3"/>
                      <a:pt x="7" y="3"/>
                      <a:pt x="6" y="3"/>
                    </a:cubicBezTo>
                    <a:cubicBezTo>
                      <a:pt x="7" y="3"/>
                      <a:pt x="7" y="3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6"/>
                      <a:pt x="6" y="6"/>
                      <a:pt x="6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4" y="7"/>
                      <a:pt x="4" y="7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2" y="6"/>
                      <a:pt x="1" y="6"/>
                    </a:cubicBezTo>
                    <a:cubicBezTo>
                      <a:pt x="1" y="6"/>
                      <a:pt x="1" y="5"/>
                      <a:pt x="1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3"/>
                      <a:pt x="2" y="3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8" y="1"/>
                      <a:pt x="8" y="1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3"/>
                      <a:pt x="7" y="3"/>
                      <a:pt x="6" y="3"/>
                    </a:cubicBezTo>
                    <a:close/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6D3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</p:spTree>
    <p:extLst>
      <p:ext uri="{BB962C8B-B14F-4D97-AF65-F5344CB8AC3E}">
        <p14:creationId val="4241582940"/>
      </p:ext>
    </p:extLst>
  </p:cSld>
  <p:clrMapOvr>
    <a:masterClrMapping/>
  </p:clrMapOvr>
  <mc:AlternateContent>
    <mc:Choice Requires="p159">
      <p:transition p14:dur="2000" spd="slow">
        <p159:morph option="byObject"/>
      </p:transition>
    </mc:Choice>
    <mc:Fallback>
      <p:transition spd="slow">
        <p:fade/>
      </p:transition>
    </mc:Fallback>
  </mc:AlternateContent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" name="组合 5"/>
          <p:cNvGrpSpPr/>
          <p:nvPr/>
        </p:nvGrpSpPr>
        <p:grpSpPr>
          <a:xfrm>
            <a:off x="3353508" y="1397640"/>
            <a:ext cx="5484983" cy="3118775"/>
            <a:chOff x="3740150" y="2381250"/>
            <a:chExt cx="5056188" cy="2874963"/>
          </a:xfrm>
        </p:grpSpPr>
        <p:sp>
          <p:nvSpPr>
            <p:cNvPr id="7" name="Freeform 5"/>
            <p:cNvSpPr/>
            <p:nvPr/>
          </p:nvSpPr>
          <p:spPr bwMode="auto">
            <a:xfrm>
              <a:off x="6816725" y="3590925"/>
              <a:ext cx="1096963" cy="1135063"/>
            </a:xfrm>
            <a:custGeom>
              <a:gdLst>
                <a:gd fmla="*/ 4 w 102" name="T0"/>
                <a:gd fmla="*/ 39 h 105" name="T1"/>
                <a:gd fmla="*/ 47 w 102" name="T2"/>
                <a:gd fmla="*/ 3 h 105" name="T3"/>
                <a:gd fmla="*/ 60 w 102" name="T4"/>
                <a:gd fmla="*/ 4 h 105" name="T5"/>
                <a:gd fmla="*/ 95 w 102" name="T6"/>
                <a:gd fmla="*/ 46 h 105" name="T7"/>
                <a:gd fmla="*/ 95 w 102" name="T8"/>
                <a:gd fmla="*/ 61 h 105" name="T9"/>
                <a:gd fmla="*/ 102 w 102" name="T10"/>
                <a:gd fmla="*/ 69 h 105" name="T11"/>
                <a:gd fmla="*/ 59 w 102" name="T12"/>
                <a:gd fmla="*/ 105 h 105" name="T13"/>
                <a:gd fmla="*/ 52 w 102" name="T14"/>
                <a:gd fmla="*/ 96 h 105" name="T15"/>
                <a:gd fmla="*/ 39 w 102" name="T16"/>
                <a:gd fmla="*/ 95 h 105" name="T17"/>
                <a:gd fmla="*/ 3 w 102" name="T18"/>
                <a:gd fmla="*/ 52 h 105" name="T19"/>
                <a:gd fmla="*/ 4 w 102" name="T20"/>
                <a:gd fmla="*/ 39 h 105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05" w="102">
                  <a:moveTo>
                    <a:pt x="4" y="39"/>
                  </a:moveTo>
                  <a:cubicBezTo>
                    <a:pt x="47" y="3"/>
                    <a:pt x="47" y="3"/>
                    <a:pt x="47" y="3"/>
                  </a:cubicBezTo>
                  <a:cubicBezTo>
                    <a:pt x="51" y="0"/>
                    <a:pt x="57" y="0"/>
                    <a:pt x="60" y="4"/>
                  </a:cubicBezTo>
                  <a:cubicBezTo>
                    <a:pt x="95" y="46"/>
                    <a:pt x="95" y="46"/>
                    <a:pt x="95" y="46"/>
                  </a:cubicBezTo>
                  <a:cubicBezTo>
                    <a:pt x="98" y="50"/>
                    <a:pt x="99" y="57"/>
                    <a:pt x="95" y="61"/>
                  </a:cubicBezTo>
                  <a:cubicBezTo>
                    <a:pt x="102" y="69"/>
                    <a:pt x="102" y="69"/>
                    <a:pt x="102" y="69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2" y="96"/>
                    <a:pt x="52" y="96"/>
                    <a:pt x="52" y="96"/>
                  </a:cubicBezTo>
                  <a:cubicBezTo>
                    <a:pt x="48" y="99"/>
                    <a:pt x="42" y="99"/>
                    <a:pt x="39" y="95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0" y="48"/>
                    <a:pt x="0" y="42"/>
                    <a:pt x="4" y="39"/>
                  </a:cubicBezTo>
                  <a:close/>
                </a:path>
              </a:pathLst>
            </a:custGeom>
            <a:solidFill>
              <a:srgbClr val="FFE4C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" name="Freeform 6"/>
            <p:cNvSpPr/>
            <p:nvPr/>
          </p:nvSpPr>
          <p:spPr bwMode="auto">
            <a:xfrm>
              <a:off x="6611938" y="3094038"/>
              <a:ext cx="731838" cy="842963"/>
            </a:xfrm>
            <a:custGeom>
              <a:gdLst>
                <a:gd fmla="*/ 4 w 68" name="T0"/>
                <a:gd fmla="*/ 3 h 78" name="T1"/>
                <a:gd fmla="*/ 16 w 68" name="T2"/>
                <a:gd fmla="*/ 4 h 78" name="T3"/>
                <a:gd fmla="*/ 65 w 68" name="T4"/>
                <a:gd fmla="*/ 63 h 78" name="T5"/>
                <a:gd fmla="*/ 64 w 68" name="T6"/>
                <a:gd fmla="*/ 75 h 78" name="T7"/>
                <a:gd fmla="*/ 52 w 68" name="T8"/>
                <a:gd fmla="*/ 74 h 78" name="T9"/>
                <a:gd fmla="*/ 3 w 68" name="T10"/>
                <a:gd fmla="*/ 15 h 78" name="T11"/>
                <a:gd fmla="*/ 4 w 68" name="T12"/>
                <a:gd fmla="*/ 3 h 7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78" w="68">
                  <a:moveTo>
                    <a:pt x="4" y="3"/>
                  </a:moveTo>
                  <a:cubicBezTo>
                    <a:pt x="7" y="0"/>
                    <a:pt x="13" y="1"/>
                    <a:pt x="16" y="4"/>
                  </a:cubicBezTo>
                  <a:cubicBezTo>
                    <a:pt x="65" y="63"/>
                    <a:pt x="65" y="63"/>
                    <a:pt x="65" y="63"/>
                  </a:cubicBezTo>
                  <a:cubicBezTo>
                    <a:pt x="68" y="67"/>
                    <a:pt x="67" y="72"/>
                    <a:pt x="64" y="75"/>
                  </a:cubicBezTo>
                  <a:cubicBezTo>
                    <a:pt x="61" y="78"/>
                    <a:pt x="55" y="77"/>
                    <a:pt x="52" y="7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1"/>
                    <a:pt x="1" y="6"/>
                    <a:pt x="4" y="3"/>
                  </a:cubicBezTo>
                  <a:close/>
                </a:path>
              </a:pathLst>
            </a:custGeom>
            <a:solidFill>
              <a:srgbClr val="DBB99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6537325" y="3321050"/>
              <a:ext cx="644525" cy="746125"/>
            </a:xfrm>
            <a:custGeom>
              <a:gdLst>
                <a:gd fmla="*/ 3 w 60" name="T0"/>
                <a:gd fmla="*/ 3 h 69" name="T1"/>
                <a:gd fmla="*/ 15 w 60" name="T2"/>
                <a:gd fmla="*/ 5 h 69" name="T3"/>
                <a:gd fmla="*/ 57 w 60" name="T4"/>
                <a:gd fmla="*/ 55 h 69" name="T5"/>
                <a:gd fmla="*/ 56 w 60" name="T6"/>
                <a:gd fmla="*/ 66 h 69" name="T7"/>
                <a:gd fmla="*/ 44 w 60" name="T8"/>
                <a:gd fmla="*/ 65 h 69" name="T9"/>
                <a:gd fmla="*/ 3 w 60" name="T10"/>
                <a:gd fmla="*/ 15 h 69" name="T11"/>
                <a:gd fmla="*/ 3 w 60" name="T12"/>
                <a:gd fmla="*/ 3 h 6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9" w="60">
                  <a:moveTo>
                    <a:pt x="3" y="3"/>
                  </a:moveTo>
                  <a:cubicBezTo>
                    <a:pt x="7" y="0"/>
                    <a:pt x="12" y="1"/>
                    <a:pt x="15" y="5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60" y="58"/>
                    <a:pt x="59" y="64"/>
                    <a:pt x="56" y="66"/>
                  </a:cubicBezTo>
                  <a:cubicBezTo>
                    <a:pt x="53" y="69"/>
                    <a:pt x="47" y="69"/>
                    <a:pt x="44" y="6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1"/>
                    <a:pt x="0" y="6"/>
                    <a:pt x="3" y="3"/>
                  </a:cubicBezTo>
                  <a:close/>
                </a:path>
              </a:pathLst>
            </a:custGeom>
            <a:solidFill>
              <a:srgbClr val="DBB99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6859588" y="3051175"/>
              <a:ext cx="646113" cy="746125"/>
            </a:xfrm>
            <a:custGeom>
              <a:gdLst>
                <a:gd fmla="*/ 3 w 60" name="T0"/>
                <a:gd fmla="*/ 3 h 69" name="T1"/>
                <a:gd fmla="*/ 15 w 60" name="T2"/>
                <a:gd fmla="*/ 5 h 69" name="T3"/>
                <a:gd fmla="*/ 57 w 60" name="T4"/>
                <a:gd fmla="*/ 55 h 69" name="T5"/>
                <a:gd fmla="*/ 56 w 60" name="T6"/>
                <a:gd fmla="*/ 67 h 69" name="T7"/>
                <a:gd fmla="*/ 44 w 60" name="T8"/>
                <a:gd fmla="*/ 65 h 69" name="T9"/>
                <a:gd fmla="*/ 3 w 60" name="T10"/>
                <a:gd fmla="*/ 15 h 69" name="T11"/>
                <a:gd fmla="*/ 3 w 60" name="T12"/>
                <a:gd fmla="*/ 3 h 6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9" w="60">
                  <a:moveTo>
                    <a:pt x="3" y="3"/>
                  </a:moveTo>
                  <a:cubicBezTo>
                    <a:pt x="7" y="0"/>
                    <a:pt x="12" y="1"/>
                    <a:pt x="15" y="5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60" y="58"/>
                    <a:pt x="59" y="64"/>
                    <a:pt x="56" y="67"/>
                  </a:cubicBezTo>
                  <a:cubicBezTo>
                    <a:pt x="53" y="69"/>
                    <a:pt x="47" y="69"/>
                    <a:pt x="44" y="6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1"/>
                    <a:pt x="0" y="6"/>
                    <a:pt x="3" y="3"/>
                  </a:cubicBezTo>
                  <a:close/>
                </a:path>
              </a:pathLst>
            </a:custGeom>
            <a:solidFill>
              <a:srgbClr val="DBB99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6580188" y="3709988"/>
              <a:ext cx="430213" cy="496888"/>
            </a:xfrm>
            <a:custGeom>
              <a:gdLst>
                <a:gd fmla="*/ 3 w 40" name="T0"/>
                <a:gd fmla="*/ 2 h 46" name="T1"/>
                <a:gd fmla="*/ 16 w 40" name="T2"/>
                <a:gd fmla="*/ 5 h 46" name="T3"/>
                <a:gd fmla="*/ 37 w 40" name="T4"/>
                <a:gd fmla="*/ 30 h 46" name="T5"/>
                <a:gd fmla="*/ 37 w 40" name="T6"/>
                <a:gd fmla="*/ 43 h 46" name="T7"/>
                <a:gd fmla="*/ 25 w 40" name="T8"/>
                <a:gd fmla="*/ 41 h 46" name="T9"/>
                <a:gd fmla="*/ 3 w 40" name="T10"/>
                <a:gd fmla="*/ 15 h 46" name="T11"/>
                <a:gd fmla="*/ 3 w 40" name="T12"/>
                <a:gd fmla="*/ 2 h 4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6" w="40">
                  <a:moveTo>
                    <a:pt x="3" y="2"/>
                  </a:moveTo>
                  <a:cubicBezTo>
                    <a:pt x="7" y="0"/>
                    <a:pt x="12" y="1"/>
                    <a:pt x="16" y="5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40" y="34"/>
                    <a:pt x="40" y="40"/>
                    <a:pt x="37" y="43"/>
                  </a:cubicBezTo>
                  <a:cubicBezTo>
                    <a:pt x="34" y="46"/>
                    <a:pt x="28" y="45"/>
                    <a:pt x="25" y="41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1"/>
                    <a:pt x="0" y="5"/>
                    <a:pt x="3" y="2"/>
                  </a:cubicBezTo>
                  <a:close/>
                </a:path>
              </a:pathLst>
            </a:custGeom>
            <a:solidFill>
              <a:srgbClr val="DBB99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4621213" y="3590925"/>
              <a:ext cx="1108075" cy="1135063"/>
            </a:xfrm>
            <a:custGeom>
              <a:gdLst>
                <a:gd fmla="*/ 98 w 103" name="T0"/>
                <a:gd fmla="*/ 39 h 105" name="T1"/>
                <a:gd fmla="*/ 55 w 103" name="T2"/>
                <a:gd fmla="*/ 3 h 105" name="T3"/>
                <a:gd fmla="*/ 42 w 103" name="T4"/>
                <a:gd fmla="*/ 4 h 105" name="T5"/>
                <a:gd fmla="*/ 7 w 103" name="T6"/>
                <a:gd fmla="*/ 46 h 105" name="T7"/>
                <a:gd fmla="*/ 7 w 103" name="T8"/>
                <a:gd fmla="*/ 61 h 105" name="T9"/>
                <a:gd fmla="*/ 0 w 103" name="T10"/>
                <a:gd fmla="*/ 69 h 105" name="T11"/>
                <a:gd fmla="*/ 43 w 103" name="T12"/>
                <a:gd fmla="*/ 105 h 105" name="T13"/>
                <a:gd fmla="*/ 50 w 103" name="T14"/>
                <a:gd fmla="*/ 96 h 105" name="T15"/>
                <a:gd fmla="*/ 63 w 103" name="T16"/>
                <a:gd fmla="*/ 95 h 105" name="T17"/>
                <a:gd fmla="*/ 99 w 103" name="T18"/>
                <a:gd fmla="*/ 52 h 105" name="T19"/>
                <a:gd fmla="*/ 98 w 103" name="T20"/>
                <a:gd fmla="*/ 39 h 105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05" w="103">
                  <a:moveTo>
                    <a:pt x="98" y="39"/>
                  </a:moveTo>
                  <a:cubicBezTo>
                    <a:pt x="55" y="3"/>
                    <a:pt x="55" y="3"/>
                    <a:pt x="55" y="3"/>
                  </a:cubicBezTo>
                  <a:cubicBezTo>
                    <a:pt x="51" y="0"/>
                    <a:pt x="45" y="0"/>
                    <a:pt x="42" y="4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4" y="50"/>
                    <a:pt x="3" y="57"/>
                    <a:pt x="7" y="61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43" y="105"/>
                    <a:pt x="43" y="105"/>
                    <a:pt x="43" y="105"/>
                  </a:cubicBezTo>
                  <a:cubicBezTo>
                    <a:pt x="50" y="96"/>
                    <a:pt x="50" y="96"/>
                    <a:pt x="50" y="96"/>
                  </a:cubicBezTo>
                  <a:cubicBezTo>
                    <a:pt x="54" y="99"/>
                    <a:pt x="60" y="99"/>
                    <a:pt x="63" y="95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103" y="48"/>
                    <a:pt x="102" y="42"/>
                    <a:pt x="98" y="39"/>
                  </a:cubicBezTo>
                  <a:close/>
                </a:path>
              </a:pathLst>
            </a:custGeom>
            <a:solidFill>
              <a:srgbClr val="FFE4C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5202238" y="3094038"/>
              <a:ext cx="720725" cy="842963"/>
            </a:xfrm>
            <a:custGeom>
              <a:gdLst>
                <a:gd fmla="*/ 63 w 67" name="T0"/>
                <a:gd fmla="*/ 3 h 78" name="T1"/>
                <a:gd fmla="*/ 51 w 67" name="T2"/>
                <a:gd fmla="*/ 4 h 78" name="T3"/>
                <a:gd fmla="*/ 3 w 67" name="T4"/>
                <a:gd fmla="*/ 63 h 78" name="T5"/>
                <a:gd fmla="*/ 3 w 67" name="T6"/>
                <a:gd fmla="*/ 75 h 78" name="T7"/>
                <a:gd fmla="*/ 15 w 67" name="T8"/>
                <a:gd fmla="*/ 74 h 78" name="T9"/>
                <a:gd fmla="*/ 64 w 67" name="T10"/>
                <a:gd fmla="*/ 15 h 78" name="T11"/>
                <a:gd fmla="*/ 63 w 67" name="T12"/>
                <a:gd fmla="*/ 3 h 7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78" w="67">
                  <a:moveTo>
                    <a:pt x="63" y="3"/>
                  </a:moveTo>
                  <a:cubicBezTo>
                    <a:pt x="60" y="0"/>
                    <a:pt x="54" y="1"/>
                    <a:pt x="51" y="4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0" y="67"/>
                    <a:pt x="0" y="72"/>
                    <a:pt x="3" y="75"/>
                  </a:cubicBezTo>
                  <a:cubicBezTo>
                    <a:pt x="7" y="78"/>
                    <a:pt x="12" y="77"/>
                    <a:pt x="15" y="74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7" y="11"/>
                    <a:pt x="66" y="6"/>
                    <a:pt x="63" y="3"/>
                  </a:cubicBezTo>
                  <a:close/>
                </a:path>
              </a:pathLst>
            </a:custGeom>
            <a:solidFill>
              <a:srgbClr val="DBB99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" name="Freeform 12"/>
            <p:cNvSpPr/>
            <p:nvPr/>
          </p:nvSpPr>
          <p:spPr bwMode="auto">
            <a:xfrm>
              <a:off x="5364163" y="3321050"/>
              <a:ext cx="646113" cy="746125"/>
            </a:xfrm>
            <a:custGeom>
              <a:gdLst>
                <a:gd fmla="*/ 56 w 60" name="T0"/>
                <a:gd fmla="*/ 3 h 69" name="T1"/>
                <a:gd fmla="*/ 44 w 60" name="T2"/>
                <a:gd fmla="*/ 5 h 69" name="T3"/>
                <a:gd fmla="*/ 3 w 60" name="T4"/>
                <a:gd fmla="*/ 55 h 69" name="T5"/>
                <a:gd fmla="*/ 3 w 60" name="T6"/>
                <a:gd fmla="*/ 66 h 69" name="T7"/>
                <a:gd fmla="*/ 15 w 60" name="T8"/>
                <a:gd fmla="*/ 65 h 69" name="T9"/>
                <a:gd fmla="*/ 57 w 60" name="T10"/>
                <a:gd fmla="*/ 15 h 69" name="T11"/>
                <a:gd fmla="*/ 56 w 60" name="T12"/>
                <a:gd fmla="*/ 3 h 6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9" w="60">
                  <a:moveTo>
                    <a:pt x="56" y="3"/>
                  </a:moveTo>
                  <a:cubicBezTo>
                    <a:pt x="53" y="0"/>
                    <a:pt x="47" y="1"/>
                    <a:pt x="44" y="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0" y="58"/>
                    <a:pt x="0" y="64"/>
                    <a:pt x="3" y="66"/>
                  </a:cubicBezTo>
                  <a:cubicBezTo>
                    <a:pt x="7" y="69"/>
                    <a:pt x="12" y="69"/>
                    <a:pt x="15" y="65"/>
                  </a:cubicBezTo>
                  <a:cubicBezTo>
                    <a:pt x="57" y="15"/>
                    <a:pt x="57" y="15"/>
                    <a:pt x="57" y="15"/>
                  </a:cubicBezTo>
                  <a:cubicBezTo>
                    <a:pt x="60" y="11"/>
                    <a:pt x="59" y="6"/>
                    <a:pt x="56" y="3"/>
                  </a:cubicBezTo>
                  <a:close/>
                </a:path>
              </a:pathLst>
            </a:custGeom>
            <a:solidFill>
              <a:srgbClr val="DBB99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" name="Freeform 13"/>
            <p:cNvSpPr/>
            <p:nvPr/>
          </p:nvSpPr>
          <p:spPr bwMode="auto">
            <a:xfrm>
              <a:off x="5041900" y="3051175"/>
              <a:ext cx="644525" cy="746125"/>
            </a:xfrm>
            <a:custGeom>
              <a:gdLst>
                <a:gd fmla="*/ 56 w 60" name="T0"/>
                <a:gd fmla="*/ 3 h 69" name="T1"/>
                <a:gd fmla="*/ 44 w 60" name="T2"/>
                <a:gd fmla="*/ 5 h 69" name="T3"/>
                <a:gd fmla="*/ 3 w 60" name="T4"/>
                <a:gd fmla="*/ 55 h 69" name="T5"/>
                <a:gd fmla="*/ 3 w 60" name="T6"/>
                <a:gd fmla="*/ 67 h 69" name="T7"/>
                <a:gd fmla="*/ 15 w 60" name="T8"/>
                <a:gd fmla="*/ 65 h 69" name="T9"/>
                <a:gd fmla="*/ 57 w 60" name="T10"/>
                <a:gd fmla="*/ 15 h 69" name="T11"/>
                <a:gd fmla="*/ 56 w 60" name="T12"/>
                <a:gd fmla="*/ 3 h 6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9" w="60">
                  <a:moveTo>
                    <a:pt x="56" y="3"/>
                  </a:moveTo>
                  <a:cubicBezTo>
                    <a:pt x="53" y="0"/>
                    <a:pt x="47" y="1"/>
                    <a:pt x="44" y="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0" y="58"/>
                    <a:pt x="0" y="64"/>
                    <a:pt x="3" y="67"/>
                  </a:cubicBezTo>
                  <a:cubicBezTo>
                    <a:pt x="7" y="69"/>
                    <a:pt x="12" y="69"/>
                    <a:pt x="15" y="65"/>
                  </a:cubicBezTo>
                  <a:cubicBezTo>
                    <a:pt x="57" y="15"/>
                    <a:pt x="57" y="15"/>
                    <a:pt x="57" y="15"/>
                  </a:cubicBezTo>
                  <a:cubicBezTo>
                    <a:pt x="60" y="11"/>
                    <a:pt x="59" y="6"/>
                    <a:pt x="56" y="3"/>
                  </a:cubicBezTo>
                  <a:close/>
                </a:path>
              </a:pathLst>
            </a:custGeom>
            <a:solidFill>
              <a:srgbClr val="DBB99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" name="Freeform 14"/>
            <p:cNvSpPr/>
            <p:nvPr/>
          </p:nvSpPr>
          <p:spPr bwMode="auto">
            <a:xfrm>
              <a:off x="5526088" y="3709988"/>
              <a:ext cx="430213" cy="496888"/>
            </a:xfrm>
            <a:custGeom>
              <a:gdLst>
                <a:gd fmla="*/ 37 w 40" name="T0"/>
                <a:gd fmla="*/ 2 h 46" name="T1"/>
                <a:gd fmla="*/ 25 w 40" name="T2"/>
                <a:gd fmla="*/ 5 h 46" name="T3"/>
                <a:gd fmla="*/ 3 w 40" name="T4"/>
                <a:gd fmla="*/ 30 h 46" name="T5"/>
                <a:gd fmla="*/ 3 w 40" name="T6"/>
                <a:gd fmla="*/ 43 h 46" name="T7"/>
                <a:gd fmla="*/ 15 w 40" name="T8"/>
                <a:gd fmla="*/ 41 h 46" name="T9"/>
                <a:gd fmla="*/ 37 w 40" name="T10"/>
                <a:gd fmla="*/ 15 h 46" name="T11"/>
                <a:gd fmla="*/ 37 w 40" name="T12"/>
                <a:gd fmla="*/ 2 h 4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6" w="40">
                  <a:moveTo>
                    <a:pt x="37" y="2"/>
                  </a:moveTo>
                  <a:cubicBezTo>
                    <a:pt x="34" y="0"/>
                    <a:pt x="28" y="1"/>
                    <a:pt x="25" y="5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0" y="34"/>
                    <a:pt x="0" y="40"/>
                    <a:pt x="3" y="43"/>
                  </a:cubicBezTo>
                  <a:cubicBezTo>
                    <a:pt x="7" y="46"/>
                    <a:pt x="12" y="45"/>
                    <a:pt x="15" y="41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40" y="11"/>
                    <a:pt x="40" y="5"/>
                    <a:pt x="37" y="2"/>
                  </a:cubicBezTo>
                  <a:close/>
                </a:path>
              </a:pathLst>
            </a:custGeom>
            <a:solidFill>
              <a:srgbClr val="DBB99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" name="Freeform 15"/>
            <p:cNvSpPr/>
            <p:nvPr/>
          </p:nvSpPr>
          <p:spPr bwMode="auto">
            <a:xfrm>
              <a:off x="4922838" y="2381250"/>
              <a:ext cx="2700338" cy="1836738"/>
            </a:xfrm>
            <a:custGeom>
              <a:gdLst>
                <a:gd fmla="*/ 244 w 251" name="T0"/>
                <a:gd fmla="*/ 0 h 170" name="T1"/>
                <a:gd fmla="*/ 6 w 251" name="T2"/>
                <a:gd fmla="*/ 0 h 170" name="T3"/>
                <a:gd fmla="*/ 0 w 251" name="T4"/>
                <a:gd fmla="*/ 7 h 170" name="T5"/>
                <a:gd fmla="*/ 0 w 251" name="T6"/>
                <a:gd fmla="*/ 163 h 170" name="T7"/>
                <a:gd fmla="*/ 6 w 251" name="T8"/>
                <a:gd fmla="*/ 170 h 170" name="T9"/>
                <a:gd fmla="*/ 244 w 251" name="T10"/>
                <a:gd fmla="*/ 170 h 170" name="T11"/>
                <a:gd fmla="*/ 251 w 251" name="T12"/>
                <a:gd fmla="*/ 163 h 170" name="T13"/>
                <a:gd fmla="*/ 251 w 251" name="T14"/>
                <a:gd fmla="*/ 7 h 170" name="T15"/>
                <a:gd fmla="*/ 244 w 251" name="T16"/>
                <a:gd fmla="*/ 0 h 17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70" w="251">
                  <a:moveTo>
                    <a:pt x="244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0" y="167"/>
                    <a:pt x="3" y="170"/>
                    <a:pt x="6" y="170"/>
                  </a:cubicBezTo>
                  <a:cubicBezTo>
                    <a:pt x="244" y="170"/>
                    <a:pt x="244" y="170"/>
                    <a:pt x="244" y="170"/>
                  </a:cubicBezTo>
                  <a:cubicBezTo>
                    <a:pt x="248" y="170"/>
                    <a:pt x="251" y="167"/>
                    <a:pt x="251" y="163"/>
                  </a:cubicBezTo>
                  <a:cubicBezTo>
                    <a:pt x="251" y="7"/>
                    <a:pt x="251" y="7"/>
                    <a:pt x="251" y="7"/>
                  </a:cubicBezTo>
                  <a:cubicBezTo>
                    <a:pt x="251" y="3"/>
                    <a:pt x="248" y="0"/>
                    <a:pt x="24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" name="Freeform 16"/>
            <p:cNvSpPr/>
            <p:nvPr/>
          </p:nvSpPr>
          <p:spPr bwMode="auto">
            <a:xfrm>
              <a:off x="4965700" y="2435225"/>
              <a:ext cx="2603500" cy="1739900"/>
            </a:xfrm>
            <a:custGeom>
              <a:gdLst>
                <a:gd fmla="*/ 6 w 242" name="T0"/>
                <a:gd fmla="*/ 0 h 161" name="T1"/>
                <a:gd fmla="*/ 236 w 242" name="T2"/>
                <a:gd fmla="*/ 0 h 161" name="T3"/>
                <a:gd fmla="*/ 242 w 242" name="T4"/>
                <a:gd fmla="*/ 6 h 161" name="T5"/>
                <a:gd fmla="*/ 242 w 242" name="T6"/>
                <a:gd fmla="*/ 154 h 161" name="T7"/>
                <a:gd fmla="*/ 236 w 242" name="T8"/>
                <a:gd fmla="*/ 161 h 161" name="T9"/>
                <a:gd fmla="*/ 6 w 242" name="T10"/>
                <a:gd fmla="*/ 161 h 161" name="T11"/>
                <a:gd fmla="*/ 0 w 242" name="T12"/>
                <a:gd fmla="*/ 154 h 161" name="T13"/>
                <a:gd fmla="*/ 0 w 242" name="T14"/>
                <a:gd fmla="*/ 6 h 161" name="T15"/>
                <a:gd fmla="*/ 6 w 242" name="T16"/>
                <a:gd fmla="*/ 0 h 16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61" w="241">
                  <a:moveTo>
                    <a:pt x="6" y="0"/>
                  </a:moveTo>
                  <a:cubicBezTo>
                    <a:pt x="236" y="0"/>
                    <a:pt x="236" y="0"/>
                    <a:pt x="236" y="0"/>
                  </a:cubicBezTo>
                  <a:cubicBezTo>
                    <a:pt x="239" y="0"/>
                    <a:pt x="242" y="2"/>
                    <a:pt x="242" y="6"/>
                  </a:cubicBezTo>
                  <a:cubicBezTo>
                    <a:pt x="242" y="154"/>
                    <a:pt x="242" y="154"/>
                    <a:pt x="242" y="154"/>
                  </a:cubicBezTo>
                  <a:cubicBezTo>
                    <a:pt x="242" y="158"/>
                    <a:pt x="239" y="161"/>
                    <a:pt x="236" y="161"/>
                  </a:cubicBezTo>
                  <a:cubicBezTo>
                    <a:pt x="6" y="161"/>
                    <a:pt x="6" y="161"/>
                    <a:pt x="6" y="161"/>
                  </a:cubicBezTo>
                  <a:cubicBezTo>
                    <a:pt x="3" y="161"/>
                    <a:pt x="0" y="158"/>
                    <a:pt x="0" y="15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" name="Freeform 17"/>
            <p:cNvSpPr/>
            <p:nvPr/>
          </p:nvSpPr>
          <p:spPr bwMode="auto">
            <a:xfrm>
              <a:off x="7366000" y="3289300"/>
              <a:ext cx="515938" cy="1189038"/>
            </a:xfrm>
            <a:custGeom>
              <a:gdLst>
                <a:gd fmla="*/ 36 w 48" name="T0"/>
                <a:gd fmla="*/ 34 h 110" name="T1"/>
                <a:gd fmla="*/ 40 w 48" name="T2"/>
                <a:gd fmla="*/ 52 h 110" name="T3"/>
                <a:gd fmla="*/ 40 w 48" name="T4"/>
                <a:gd fmla="*/ 53 h 110" name="T5"/>
                <a:gd fmla="*/ 47 w 48" name="T6"/>
                <a:gd fmla="*/ 80 h 110" name="T7"/>
                <a:gd fmla="*/ 44 w 48" name="T8"/>
                <a:gd fmla="*/ 89 h 110" name="T9"/>
                <a:gd fmla="*/ 10 w 48" name="T10"/>
                <a:gd fmla="*/ 96 h 110" name="T11"/>
                <a:gd fmla="*/ 23 w 48" name="T12"/>
                <a:gd fmla="*/ 49 h 110" name="T13"/>
                <a:gd fmla="*/ 20 w 48" name="T14"/>
                <a:gd fmla="*/ 38 h 110" name="T15"/>
                <a:gd fmla="*/ 20 w 48" name="T16"/>
                <a:gd fmla="*/ 38 h 110" name="T17"/>
                <a:gd fmla="*/ 13 w 48" name="T18"/>
                <a:gd fmla="*/ 11 h 110" name="T19"/>
                <a:gd fmla="*/ 19 w 48" name="T20"/>
                <a:gd fmla="*/ 1 h 110" name="T21"/>
                <a:gd fmla="*/ 29 w 48" name="T22"/>
                <a:gd fmla="*/ 7 h 110" name="T23"/>
                <a:gd fmla="*/ 36 w 48" name="T24"/>
                <a:gd fmla="*/ 34 h 110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10" w="48">
                  <a:moveTo>
                    <a:pt x="36" y="34"/>
                  </a:moveTo>
                  <a:cubicBezTo>
                    <a:pt x="40" y="52"/>
                    <a:pt x="40" y="52"/>
                    <a:pt x="40" y="52"/>
                  </a:cubicBezTo>
                  <a:cubicBezTo>
                    <a:pt x="40" y="52"/>
                    <a:pt x="40" y="53"/>
                    <a:pt x="40" y="53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8" y="84"/>
                    <a:pt x="45" y="87"/>
                    <a:pt x="44" y="89"/>
                  </a:cubicBezTo>
                  <a:cubicBezTo>
                    <a:pt x="42" y="90"/>
                    <a:pt x="22" y="110"/>
                    <a:pt x="10" y="96"/>
                  </a:cubicBezTo>
                  <a:cubicBezTo>
                    <a:pt x="0" y="84"/>
                    <a:pt x="8" y="62"/>
                    <a:pt x="23" y="4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2" y="7"/>
                    <a:pt x="15" y="2"/>
                    <a:pt x="19" y="1"/>
                  </a:cubicBezTo>
                  <a:cubicBezTo>
                    <a:pt x="23" y="0"/>
                    <a:pt x="28" y="3"/>
                    <a:pt x="29" y="7"/>
                  </a:cubicBezTo>
                  <a:lnTo>
                    <a:pt x="36" y="34"/>
                  </a:lnTo>
                  <a:close/>
                </a:path>
              </a:pathLst>
            </a:custGeom>
            <a:solidFill>
              <a:srgbClr val="FFE4C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" name="Freeform 18"/>
            <p:cNvSpPr/>
            <p:nvPr/>
          </p:nvSpPr>
          <p:spPr bwMode="auto">
            <a:xfrm>
              <a:off x="4654550" y="3289300"/>
              <a:ext cx="515938" cy="1189038"/>
            </a:xfrm>
            <a:custGeom>
              <a:gdLst>
                <a:gd fmla="*/ 13 w 48" name="T0"/>
                <a:gd fmla="*/ 34 h 110" name="T1"/>
                <a:gd fmla="*/ 8 w 48" name="T2"/>
                <a:gd fmla="*/ 52 h 110" name="T3"/>
                <a:gd fmla="*/ 8 w 48" name="T4"/>
                <a:gd fmla="*/ 53 h 110" name="T5"/>
                <a:gd fmla="*/ 1 w 48" name="T6"/>
                <a:gd fmla="*/ 80 h 110" name="T7"/>
                <a:gd fmla="*/ 4 w 48" name="T8"/>
                <a:gd fmla="*/ 89 h 110" name="T9"/>
                <a:gd fmla="*/ 38 w 48" name="T10"/>
                <a:gd fmla="*/ 96 h 110" name="T11"/>
                <a:gd fmla="*/ 26 w 48" name="T12"/>
                <a:gd fmla="*/ 49 h 110" name="T13"/>
                <a:gd fmla="*/ 28 w 48" name="T14"/>
                <a:gd fmla="*/ 38 h 110" name="T15"/>
                <a:gd fmla="*/ 28 w 48" name="T16"/>
                <a:gd fmla="*/ 38 h 110" name="T17"/>
                <a:gd fmla="*/ 35 w 48" name="T18"/>
                <a:gd fmla="*/ 11 h 110" name="T19"/>
                <a:gd fmla="*/ 29 w 48" name="T20"/>
                <a:gd fmla="*/ 1 h 110" name="T21"/>
                <a:gd fmla="*/ 19 w 48" name="T22"/>
                <a:gd fmla="*/ 7 h 110" name="T23"/>
                <a:gd fmla="*/ 13 w 48" name="T24"/>
                <a:gd fmla="*/ 34 h 110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10" w="48">
                  <a:moveTo>
                    <a:pt x="13" y="34"/>
                  </a:moveTo>
                  <a:cubicBezTo>
                    <a:pt x="8" y="52"/>
                    <a:pt x="8" y="52"/>
                    <a:pt x="8" y="52"/>
                  </a:cubicBezTo>
                  <a:cubicBezTo>
                    <a:pt x="8" y="52"/>
                    <a:pt x="8" y="53"/>
                    <a:pt x="8" y="53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0" y="84"/>
                    <a:pt x="3" y="87"/>
                    <a:pt x="4" y="89"/>
                  </a:cubicBezTo>
                  <a:cubicBezTo>
                    <a:pt x="6" y="90"/>
                    <a:pt x="26" y="110"/>
                    <a:pt x="38" y="96"/>
                  </a:cubicBezTo>
                  <a:cubicBezTo>
                    <a:pt x="48" y="84"/>
                    <a:pt x="40" y="62"/>
                    <a:pt x="26" y="49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6" y="7"/>
                    <a:pt x="33" y="2"/>
                    <a:pt x="29" y="1"/>
                  </a:cubicBezTo>
                  <a:cubicBezTo>
                    <a:pt x="25" y="0"/>
                    <a:pt x="20" y="3"/>
                    <a:pt x="19" y="7"/>
                  </a:cubicBezTo>
                  <a:lnTo>
                    <a:pt x="13" y="34"/>
                  </a:lnTo>
                  <a:close/>
                </a:path>
              </a:pathLst>
            </a:custGeom>
            <a:solidFill>
              <a:srgbClr val="FFE4C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" name="Freeform 19"/>
            <p:cNvSpPr/>
            <p:nvPr/>
          </p:nvSpPr>
          <p:spPr bwMode="auto">
            <a:xfrm>
              <a:off x="7375525" y="4271963"/>
              <a:ext cx="1420813" cy="984250"/>
            </a:xfrm>
            <a:custGeom>
              <a:gdLst>
                <a:gd fmla="*/ 251 w 895" name="T0"/>
                <a:gd fmla="*/ 620 h 620" name="T1"/>
                <a:gd fmla="*/ 0 w 895" name="T2"/>
                <a:gd fmla="*/ 320 h 620" name="T3"/>
                <a:gd fmla="*/ 387 w 895" name="T4"/>
                <a:gd fmla="*/ 0 h 620" name="T5"/>
                <a:gd fmla="*/ 895 w 895" name="T6"/>
                <a:gd fmla="*/ 620 h 620" name="T7"/>
                <a:gd fmla="*/ 251 w 895" name="T8"/>
                <a:gd fmla="*/ 620 h 62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20" w="895">
                  <a:moveTo>
                    <a:pt x="251" y="620"/>
                  </a:moveTo>
                  <a:lnTo>
                    <a:pt x="0" y="320"/>
                  </a:lnTo>
                  <a:lnTo>
                    <a:pt x="387" y="0"/>
                  </a:lnTo>
                  <a:lnTo>
                    <a:pt x="895" y="620"/>
                  </a:lnTo>
                  <a:lnTo>
                    <a:pt x="251" y="62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" name="Oval 20"/>
            <p:cNvSpPr>
              <a:spLocks noChangeArrowheads="1"/>
            </p:cNvSpPr>
            <p:nvPr/>
          </p:nvSpPr>
          <p:spPr bwMode="auto">
            <a:xfrm>
              <a:off x="7967663" y="4478338"/>
              <a:ext cx="107950" cy="107950"/>
            </a:xfrm>
            <a:prstGeom prst="ellipse">
              <a:avLst/>
            </a:prstGeom>
            <a:solidFill>
              <a:srgbClr val="FFD86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" name="Oval 21"/>
            <p:cNvSpPr>
              <a:spLocks noChangeArrowheads="1"/>
            </p:cNvSpPr>
            <p:nvPr/>
          </p:nvSpPr>
          <p:spPr bwMode="auto">
            <a:xfrm>
              <a:off x="8097838" y="4629150"/>
              <a:ext cx="106363" cy="96838"/>
            </a:xfrm>
            <a:prstGeom prst="ellipse">
              <a:avLst/>
            </a:prstGeom>
            <a:solidFill>
              <a:srgbClr val="FFD86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" name="Freeform 22"/>
            <p:cNvSpPr/>
            <p:nvPr/>
          </p:nvSpPr>
          <p:spPr bwMode="auto">
            <a:xfrm>
              <a:off x="3740150" y="4271963"/>
              <a:ext cx="1419225" cy="984250"/>
            </a:xfrm>
            <a:custGeom>
              <a:gdLst>
                <a:gd fmla="*/ 650 w 894" name="T0"/>
                <a:gd fmla="*/ 620 h 620" name="T1"/>
                <a:gd fmla="*/ 894 w 894" name="T2"/>
                <a:gd fmla="*/ 320 h 620" name="T3"/>
                <a:gd fmla="*/ 515 w 894" name="T4"/>
                <a:gd fmla="*/ 0 h 620" name="T5"/>
                <a:gd fmla="*/ 0 w 894" name="T6"/>
                <a:gd fmla="*/ 620 h 620" name="T7"/>
                <a:gd fmla="*/ 650 w 894" name="T8"/>
                <a:gd fmla="*/ 620 h 62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20" w="894">
                  <a:moveTo>
                    <a:pt x="650" y="620"/>
                  </a:moveTo>
                  <a:lnTo>
                    <a:pt x="894" y="320"/>
                  </a:lnTo>
                  <a:lnTo>
                    <a:pt x="515" y="0"/>
                  </a:lnTo>
                  <a:lnTo>
                    <a:pt x="0" y="620"/>
                  </a:lnTo>
                  <a:lnTo>
                    <a:pt x="650" y="62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" name="Oval 23"/>
            <p:cNvSpPr>
              <a:spLocks noChangeArrowheads="1"/>
            </p:cNvSpPr>
            <p:nvPr/>
          </p:nvSpPr>
          <p:spPr bwMode="auto">
            <a:xfrm>
              <a:off x="4460875" y="4478338"/>
              <a:ext cx="106363" cy="107950"/>
            </a:xfrm>
            <a:prstGeom prst="ellipse">
              <a:avLst/>
            </a:prstGeom>
            <a:solidFill>
              <a:srgbClr val="FFD86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" name="Oval 24"/>
            <p:cNvSpPr>
              <a:spLocks noChangeArrowheads="1"/>
            </p:cNvSpPr>
            <p:nvPr/>
          </p:nvSpPr>
          <p:spPr bwMode="auto">
            <a:xfrm>
              <a:off x="4330700" y="4629150"/>
              <a:ext cx="107950" cy="96838"/>
            </a:xfrm>
            <a:prstGeom prst="ellipse">
              <a:avLst/>
            </a:prstGeom>
            <a:solidFill>
              <a:srgbClr val="FFD86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" name="Freeform 25"/>
            <p:cNvSpPr/>
            <p:nvPr/>
          </p:nvSpPr>
          <p:spPr bwMode="auto">
            <a:xfrm>
              <a:off x="5341938" y="2671763"/>
              <a:ext cx="1851025" cy="1168400"/>
            </a:xfrm>
            <a:custGeom>
              <a:gdLst>
                <a:gd fmla="*/ 141 w 172" name="T0"/>
                <a:gd fmla="*/ 108 h 108" name="T1"/>
                <a:gd fmla="*/ 30 w 172" name="T2"/>
                <a:gd fmla="*/ 108 h 108" name="T3"/>
                <a:gd fmla="*/ 0 w 172" name="T4"/>
                <a:gd fmla="*/ 77 h 108" name="T5"/>
                <a:gd fmla="*/ 22 w 172" name="T6"/>
                <a:gd fmla="*/ 47 h 108" name="T7"/>
                <a:gd fmla="*/ 56 w 172" name="T8"/>
                <a:gd fmla="*/ 19 h 108" name="T9"/>
                <a:gd fmla="*/ 71 w 172" name="T10"/>
                <a:gd fmla="*/ 22 h 108" name="T11"/>
                <a:gd fmla="*/ 110 w 172" name="T12"/>
                <a:gd fmla="*/ 0 h 108" name="T13"/>
                <a:gd fmla="*/ 156 w 172" name="T14"/>
                <a:gd fmla="*/ 46 h 108" name="T15"/>
                <a:gd fmla="*/ 156 w 172" name="T16"/>
                <a:gd fmla="*/ 50 h 108" name="T17"/>
                <a:gd fmla="*/ 172 w 172" name="T18"/>
                <a:gd fmla="*/ 77 h 108" name="T19"/>
                <a:gd fmla="*/ 141 w 172" name="T20"/>
                <a:gd fmla="*/ 108 h 108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08" w="172">
                  <a:moveTo>
                    <a:pt x="141" y="108"/>
                  </a:moveTo>
                  <a:cubicBezTo>
                    <a:pt x="30" y="108"/>
                    <a:pt x="30" y="108"/>
                    <a:pt x="30" y="108"/>
                  </a:cubicBezTo>
                  <a:cubicBezTo>
                    <a:pt x="13" y="108"/>
                    <a:pt x="0" y="94"/>
                    <a:pt x="0" y="77"/>
                  </a:cubicBezTo>
                  <a:cubicBezTo>
                    <a:pt x="0" y="62"/>
                    <a:pt x="9" y="50"/>
                    <a:pt x="22" y="47"/>
                  </a:cubicBezTo>
                  <a:cubicBezTo>
                    <a:pt x="26" y="31"/>
                    <a:pt x="40" y="19"/>
                    <a:pt x="56" y="19"/>
                  </a:cubicBezTo>
                  <a:cubicBezTo>
                    <a:pt x="61" y="19"/>
                    <a:pt x="66" y="20"/>
                    <a:pt x="71" y="22"/>
                  </a:cubicBezTo>
                  <a:cubicBezTo>
                    <a:pt x="79" y="8"/>
                    <a:pt x="94" y="0"/>
                    <a:pt x="110" y="0"/>
                  </a:cubicBezTo>
                  <a:cubicBezTo>
                    <a:pt x="136" y="0"/>
                    <a:pt x="156" y="21"/>
                    <a:pt x="156" y="46"/>
                  </a:cubicBezTo>
                  <a:cubicBezTo>
                    <a:pt x="156" y="47"/>
                    <a:pt x="156" y="49"/>
                    <a:pt x="156" y="50"/>
                  </a:cubicBezTo>
                  <a:cubicBezTo>
                    <a:pt x="166" y="55"/>
                    <a:pt x="172" y="66"/>
                    <a:pt x="172" y="77"/>
                  </a:cubicBezTo>
                  <a:cubicBezTo>
                    <a:pt x="172" y="94"/>
                    <a:pt x="158" y="108"/>
                    <a:pt x="141" y="1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altLang="zh-CN" lang="en-US"/>
              <a:t>TEAM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268382" y="4153839"/>
            <a:ext cx="7655243" cy="2042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pc="1000" sz="32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Doctor of MIT</a:t>
            </a:r>
          </a:p>
          <a:p>
            <a:pPr algn="ctr"/>
            <a:r>
              <a:rPr altLang="zh-CN" lang="en-US" spc="1000" sz="32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Top 100 work experience</a:t>
            </a:r>
          </a:p>
          <a:p>
            <a:pPr algn="ctr"/>
            <a:r>
              <a:rPr altLang="zh-CN" lang="en-US" spc="1000" sz="32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3,000 expert</a:t>
            </a:r>
          </a:p>
          <a:p>
            <a:pPr algn="ctr"/>
            <a:r>
              <a:rPr altLang="zh-CN" lang="en-US" spc="1000" sz="32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Edge in the industry</a:t>
            </a:r>
          </a:p>
        </p:txBody>
      </p:sp>
    </p:spTree>
    <p:extLst>
      <p:ext uri="{BB962C8B-B14F-4D97-AF65-F5344CB8AC3E}">
        <p14:creationId val="2097188496"/>
      </p:ext>
    </p:extLst>
  </p:cSld>
  <p:clrMapOvr>
    <a:masterClrMapping/>
  </p:clrMapOvr>
  <mc:AlternateContent>
    <mc:Choice Requires="p159">
      <p:transition p14:dur="2000"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" name="椭圆 18"/>
          <p:cNvSpPr/>
          <p:nvPr/>
        </p:nvSpPr>
        <p:spPr>
          <a:xfrm>
            <a:off x="898283" y="1611086"/>
            <a:ext cx="1743046" cy="1743046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altLang="zh-CN" lang="en-US"/>
              <a:t>Leader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35743" y="3690039"/>
            <a:ext cx="2801964" cy="1920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pc="1000" sz="20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Jay Chou</a:t>
            </a:r>
          </a:p>
          <a:p>
            <a:pPr algn="ctr"/>
            <a:r>
              <a:rPr altLang="zh-CN" lang="en-US" spc="1000" sz="20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CEO of JVR Records</a:t>
            </a:r>
          </a:p>
          <a:p>
            <a:pPr algn="ctr"/>
            <a:r>
              <a:rPr altLang="zh-CN" lang="en-US" spc="1000" sz="20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Most popular singer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800114" y="3690039"/>
            <a:ext cx="2801964" cy="2225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pc="1000" sz="20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Karen Mok</a:t>
            </a:r>
          </a:p>
          <a:p>
            <a:pPr algn="ctr"/>
            <a:r>
              <a:rPr altLang="zh-CN" lang="en-US" spc="1000" sz="20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Most famous actress</a:t>
            </a:r>
          </a:p>
          <a:p>
            <a:pPr algn="ctr"/>
            <a:r>
              <a:rPr altLang="zh-CN" lang="en-US" spc="1000" sz="20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Golden records in 90’s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9113376" y="3690039"/>
            <a:ext cx="2801964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20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Stefan Chou</a:t>
            </a:r>
          </a:p>
          <a:p>
            <a:pPr algn="ctr"/>
            <a:r>
              <a:rPr altLang="zh-CN" lang="en-US" sz="20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CEO of Bingo International</a:t>
            </a:r>
          </a:p>
          <a:p>
            <a:pPr algn="ctr"/>
            <a:r>
              <a:rPr altLang="zh-CN" lang="en-US" sz="20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CEO of Wins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35743" y="4810509"/>
            <a:ext cx="2801964" cy="1158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pc="1000" sz="14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2000</a:t>
            </a:r>
          </a:p>
          <a:p>
            <a:pPr algn="ctr"/>
            <a:r>
              <a:rPr altLang="zh-CN" lang="en-US" spc="1000" sz="14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CEO of JVR Records</a:t>
            </a:r>
          </a:p>
          <a:p>
            <a:pPr algn="ctr"/>
            <a:r>
              <a:rPr altLang="zh-CN" lang="en-US" spc="1000" sz="14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Most popular singer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800114" y="4810509"/>
            <a:ext cx="2801964" cy="13716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pc="1000" sz="14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2010</a:t>
            </a:r>
          </a:p>
          <a:p>
            <a:pPr algn="ctr"/>
            <a:r>
              <a:rPr altLang="zh-CN" lang="en-US" spc="1000" sz="14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Most famous actress</a:t>
            </a:r>
          </a:p>
          <a:p>
            <a:pPr algn="ctr"/>
            <a:r>
              <a:rPr altLang="zh-CN" lang="en-US" spc="1000" sz="14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Golden records in 90’s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9113376" y="4810509"/>
            <a:ext cx="2801964" cy="1158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pc="1000" sz="14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2016</a:t>
            </a:r>
          </a:p>
          <a:p>
            <a:pPr algn="ctr"/>
            <a:r>
              <a:rPr altLang="zh-CN" lang="en-US" spc="1000" sz="14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CEO of Bingo International</a:t>
            </a:r>
          </a:p>
          <a:p>
            <a:pPr algn="ctr"/>
            <a:r>
              <a:rPr altLang="zh-CN" lang="en-US" spc="1000" sz="14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CEO of Wins</a:t>
            </a:r>
          </a:p>
        </p:txBody>
      </p:sp>
      <p:sp>
        <p:nvSpPr>
          <p:cNvPr id="13" name="空心弧 12"/>
          <p:cNvSpPr/>
          <p:nvPr/>
        </p:nvSpPr>
        <p:spPr>
          <a:xfrm rot="5400000">
            <a:off x="771694" y="1484497"/>
            <a:ext cx="1996224" cy="1996224"/>
          </a:xfrm>
          <a:prstGeom prst="blockArc">
            <a:avLst>
              <a:gd fmla="val 10800000" name="adj1"/>
              <a:gd fmla="val 93205" name="adj2"/>
              <a:gd fmla="val 2402" name="adj3"/>
            </a:avLst>
          </a:prstGeom>
          <a:solidFill>
            <a:srgbClr val="D83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14" name="空心弧 13"/>
          <p:cNvSpPr/>
          <p:nvPr/>
        </p:nvSpPr>
        <p:spPr>
          <a:xfrm rot="5400000">
            <a:off x="5202984" y="1484497"/>
            <a:ext cx="1996224" cy="1996224"/>
          </a:xfrm>
          <a:prstGeom prst="blockArc">
            <a:avLst>
              <a:gd fmla="val 117674" name="adj1"/>
              <a:gd fmla="val 93205" name="adj2"/>
              <a:gd fmla="val 2402" name="adj3"/>
            </a:avLst>
          </a:prstGeom>
          <a:solidFill>
            <a:srgbClr val="D83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15" name="空心弧 14"/>
          <p:cNvSpPr/>
          <p:nvPr/>
        </p:nvSpPr>
        <p:spPr>
          <a:xfrm rot="16200000">
            <a:off x="9567761" y="1484497"/>
            <a:ext cx="1996224" cy="1996224"/>
          </a:xfrm>
          <a:prstGeom prst="blockArc">
            <a:avLst>
              <a:gd fmla="val 10800000" name="adj1"/>
              <a:gd fmla="val 93205" name="adj2"/>
              <a:gd fmla="val 2402" name="adj3"/>
            </a:avLst>
          </a:prstGeom>
          <a:solidFill>
            <a:srgbClr val="D83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2767918" y="2482609"/>
            <a:ext cx="2435066" cy="0"/>
          </a:xfrm>
          <a:prstGeom prst="line">
            <a:avLst/>
          </a:prstGeom>
          <a:ln w="38100">
            <a:solidFill>
              <a:srgbClr val="D838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7173450" y="2482609"/>
            <a:ext cx="2435066" cy="0"/>
          </a:xfrm>
          <a:prstGeom prst="line">
            <a:avLst/>
          </a:prstGeom>
          <a:ln w="38100">
            <a:solidFill>
              <a:srgbClr val="D838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椭圆 20"/>
          <p:cNvSpPr/>
          <p:nvPr/>
        </p:nvSpPr>
        <p:spPr>
          <a:xfrm>
            <a:off x="5338133" y="1611086"/>
            <a:ext cx="1743046" cy="1743046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" name="椭圆 21"/>
          <p:cNvSpPr/>
          <p:nvPr/>
        </p:nvSpPr>
        <p:spPr>
          <a:xfrm>
            <a:off x="9694350" y="1611086"/>
            <a:ext cx="1743046" cy="1743046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2509208786"/>
      </p:ext>
    </p:extLst>
  </p:cSld>
  <p:clrMapOvr>
    <a:masterClrMapping/>
  </p:clrMapOvr>
  <mc:AlternateContent>
    <mc:Choice Requires="p159">
      <p:transition p14:dur="2000"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8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5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9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55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55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55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5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55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5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55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6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6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9"/>
      <p:bldP grpId="0" spid="7"/>
      <p:bldP grpId="0" spid="8"/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21"/>
      <p:bldP grpId="0" spid="22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altLang="zh-CN" lang="en-US"/>
              <a:t>Add your title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62720"/>
            <a:ext cx="2355761" cy="2415846"/>
          </a:xfrm>
        </p:spPr>
        <p:txBody>
          <a:bodyPr/>
          <a:lstStyle/>
          <a:p>
            <a:r>
              <a:rPr altLang="zh-CN" lang="en-US"/>
              <a:t>If I could save time in a bottle the first thing that I'd like to do is to save every day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302073" y="2640170"/>
            <a:ext cx="1514792" cy="1432560"/>
          </a:xfrm>
          <a:prstGeom prst="rect">
            <a:avLst/>
          </a:prstGeom>
          <a:solidFill>
            <a:srgbClr val="D83835"/>
          </a:solidFill>
        </p:spPr>
        <p:txBody>
          <a:bodyPr rtlCol="0" wrap="none">
            <a:spAutoFit/>
          </a:bodyPr>
          <a:lstStyle/>
          <a:p>
            <a:pPr algn="ctr"/>
            <a:r>
              <a:rPr altLang="zh-CN" lang="en-US" sz="44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ADD</a:t>
            </a:r>
          </a:p>
          <a:p>
            <a:pPr algn="ctr"/>
            <a:r>
              <a:rPr altLang="zh-CN" lang="en-US" sz="44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TITLE</a:t>
            </a:r>
          </a:p>
        </p:txBody>
      </p:sp>
      <p:sp>
        <p:nvSpPr>
          <p:cNvPr id="12" name="等腰三角形 11"/>
          <p:cNvSpPr/>
          <p:nvPr/>
        </p:nvSpPr>
        <p:spPr>
          <a:xfrm rot="5400000">
            <a:off x="3599773" y="3278389"/>
            <a:ext cx="227193" cy="195856"/>
          </a:xfrm>
          <a:prstGeom prst="triangle">
            <a:avLst/>
          </a:prstGeom>
          <a:solidFill>
            <a:srgbClr val="D83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等腰三角形 12"/>
          <p:cNvSpPr/>
          <p:nvPr/>
        </p:nvSpPr>
        <p:spPr>
          <a:xfrm rot="16200000">
            <a:off x="8146689" y="2178378"/>
            <a:ext cx="227193" cy="195856"/>
          </a:xfrm>
          <a:prstGeom prst="triangle">
            <a:avLst/>
          </a:prstGeom>
          <a:solidFill>
            <a:srgbClr val="D83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内容占位符 2"/>
          <p:cNvSpPr txBox="1"/>
          <p:nvPr/>
        </p:nvSpPr>
        <p:spPr>
          <a:xfrm>
            <a:off x="8400622" y="1156934"/>
            <a:ext cx="3230164" cy="1483236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>
            <a:lvl1pPr algn="l" defTabSz="914400" eaLnBrk="1" hangingPunct="1" indent="0" latinLnBrk="0" marL="0" rtl="0">
              <a:lnSpc>
                <a:spcPct val="150000"/>
              </a:lnSpc>
              <a:spcBef>
                <a:spcPts val="10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1pPr>
            <a:lvl2pPr algn="l" defTabSz="914400" eaLnBrk="1" hangingPunct="1" indent="0" latinLnBrk="0" marL="457200" rtl="0">
              <a:lnSpc>
                <a:spcPct val="15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2pPr>
            <a:lvl3pPr algn="l" defTabSz="914400" eaLnBrk="1" hangingPunct="1" indent="0" latinLnBrk="0" marL="914400" rtl="0">
              <a:lnSpc>
                <a:spcPct val="15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3pPr>
            <a:lvl4pPr algn="l" defTabSz="914400" eaLnBrk="1" hangingPunct="1" indent="0" latinLnBrk="0" marL="1371600" rtl="0">
              <a:lnSpc>
                <a:spcPct val="15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4pPr>
            <a:lvl5pPr algn="l" defTabSz="914400" eaLnBrk="1" hangingPunct="1" indent="0" latinLnBrk="0" marL="1828800" rtl="0">
              <a:lnSpc>
                <a:spcPct val="15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zh-CN" lang="en-US"/>
              <a:t>If I could save time in a bottle the first thing that I'd like to do is to save every day</a:t>
            </a:r>
          </a:p>
        </p:txBody>
      </p:sp>
      <p:sp>
        <p:nvSpPr>
          <p:cNvPr id="20" name="椭圆 19"/>
          <p:cNvSpPr/>
          <p:nvPr/>
        </p:nvSpPr>
        <p:spPr>
          <a:xfrm>
            <a:off x="4207188" y="1416676"/>
            <a:ext cx="3764744" cy="3764744"/>
          </a:xfrm>
          <a:prstGeom prst="ellipse">
            <a:avLst/>
          </a:prstGeom>
          <a:noFill/>
          <a:ln w="28575">
            <a:solidFill>
              <a:srgbClr val="D838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1" name="组合 20"/>
          <p:cNvGrpSpPr/>
          <p:nvPr/>
        </p:nvGrpSpPr>
        <p:grpSpPr>
          <a:xfrm>
            <a:off x="3930199" y="1139690"/>
            <a:ext cx="4318717" cy="4318716"/>
            <a:chOff x="3930199" y="1139690"/>
            <a:chExt cx="4318717" cy="4318716"/>
          </a:xfrm>
        </p:grpSpPr>
        <p:sp>
          <p:nvSpPr>
            <p:cNvPr id="22" name="空心弧 21"/>
            <p:cNvSpPr/>
            <p:nvPr/>
          </p:nvSpPr>
          <p:spPr>
            <a:xfrm>
              <a:off x="3930199" y="1139690"/>
              <a:ext cx="4318716" cy="4318716"/>
            </a:xfrm>
            <a:prstGeom prst="blockArc">
              <a:avLst>
                <a:gd fmla="val 18210804" name="adj1"/>
                <a:gd fmla="val 21491131" name="adj2"/>
                <a:gd fmla="val 2909" name="adj3"/>
              </a:avLst>
            </a:prstGeom>
            <a:solidFill>
              <a:srgbClr val="D838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3" name="空心弧 22"/>
            <p:cNvSpPr/>
            <p:nvPr/>
          </p:nvSpPr>
          <p:spPr>
            <a:xfrm rot="10800000">
              <a:off x="3930200" y="1139690"/>
              <a:ext cx="4318716" cy="4318716"/>
            </a:xfrm>
            <a:prstGeom prst="blockArc">
              <a:avLst>
                <a:gd fmla="val 18210804" name="adj1"/>
                <a:gd fmla="val 21491131" name="adj2"/>
                <a:gd fmla="val 2909" name="adj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val="3517505936"/>
      </p:ext>
    </p:extLst>
  </p:cSld>
  <p:clrMapOvr>
    <a:masterClrMapping/>
  </p:clrMapOvr>
  <mc:AlternateContent>
    <mc:Choice Requires="p159">
      <p:transition p14:dur="2000"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with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10" nodeType="withEffect" presetClass="entr" presetID="5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15" nodeType="withEffect" presetClass="entr" presetID="5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20" nodeType="withEffect" presetClass="entr" presetID="5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25" nodeType="withEffect" presetClass="entr" presetID="5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30" nodeType="withEffect" presetClass="entr" presetID="5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4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12"/>
      <p:bldP grpId="0" spid="13"/>
      <p:bldP grpId="0" spid="14"/>
      <p:bldP grpId="0" spid="20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altLang="zh-CN" lang="en-US"/>
              <a:t>UED</a:t>
            </a:r>
          </a:p>
        </p:txBody>
      </p:sp>
      <p:sp>
        <p:nvSpPr>
          <p:cNvPr id="5" name="内容占位符 2"/>
          <p:cNvSpPr txBox="1"/>
          <p:nvPr/>
        </p:nvSpPr>
        <p:spPr>
          <a:xfrm>
            <a:off x="6220496" y="1089858"/>
            <a:ext cx="5331852" cy="1000187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>
            <a:lvl1pPr algn="l" defTabSz="914400" eaLnBrk="1" hangingPunct="1" indent="0" latinLnBrk="0" marL="0" rtl="0">
              <a:lnSpc>
                <a:spcPct val="150000"/>
              </a:lnSpc>
              <a:spcBef>
                <a:spcPts val="10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1pPr>
            <a:lvl2pPr algn="l" defTabSz="914400" eaLnBrk="1" hangingPunct="1" indent="0" latinLnBrk="0" marL="457200" rtl="0">
              <a:lnSpc>
                <a:spcPct val="15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2pPr>
            <a:lvl3pPr algn="l" defTabSz="914400" eaLnBrk="1" hangingPunct="1" indent="0" latinLnBrk="0" marL="914400" rtl="0">
              <a:lnSpc>
                <a:spcPct val="15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3pPr>
            <a:lvl4pPr algn="l" defTabSz="914400" eaLnBrk="1" hangingPunct="1" indent="0" latinLnBrk="0" marL="1371600" rtl="0">
              <a:lnSpc>
                <a:spcPct val="15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4pPr>
            <a:lvl5pPr algn="l" defTabSz="914400" eaLnBrk="1" hangingPunct="1" indent="0" latinLnBrk="0" marL="1828800" rtl="0">
              <a:lnSpc>
                <a:spcPct val="15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zh-CN" lang="en-US" sz="1600"/>
              <a:t>If I could save time in a bottle the first thing that I'd like to do is to save every day</a:t>
            </a:r>
          </a:p>
        </p:txBody>
      </p:sp>
      <p:sp>
        <p:nvSpPr>
          <p:cNvPr id="6" name="等腰三角形 5"/>
          <p:cNvSpPr/>
          <p:nvPr/>
        </p:nvSpPr>
        <p:spPr>
          <a:xfrm rot="5400000">
            <a:off x="5890837" y="1378427"/>
            <a:ext cx="227193" cy="195856"/>
          </a:xfrm>
          <a:prstGeom prst="triangle">
            <a:avLst/>
          </a:prstGeom>
          <a:solidFill>
            <a:srgbClr val="D83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内容占位符 2"/>
          <p:cNvSpPr txBox="1"/>
          <p:nvPr/>
        </p:nvSpPr>
        <p:spPr>
          <a:xfrm>
            <a:off x="6220496" y="2216858"/>
            <a:ext cx="5331852" cy="1000187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>
            <a:lvl1pPr algn="l" defTabSz="914400" eaLnBrk="1" hangingPunct="1" indent="0" latinLnBrk="0" marL="0" rtl="0">
              <a:lnSpc>
                <a:spcPct val="150000"/>
              </a:lnSpc>
              <a:spcBef>
                <a:spcPts val="10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1pPr>
            <a:lvl2pPr algn="l" defTabSz="914400" eaLnBrk="1" hangingPunct="1" indent="0" latinLnBrk="0" marL="457200" rtl="0">
              <a:lnSpc>
                <a:spcPct val="15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2pPr>
            <a:lvl3pPr algn="l" defTabSz="914400" eaLnBrk="1" hangingPunct="1" indent="0" latinLnBrk="0" marL="914400" rtl="0">
              <a:lnSpc>
                <a:spcPct val="15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3pPr>
            <a:lvl4pPr algn="l" defTabSz="914400" eaLnBrk="1" hangingPunct="1" indent="0" latinLnBrk="0" marL="1371600" rtl="0">
              <a:lnSpc>
                <a:spcPct val="15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4pPr>
            <a:lvl5pPr algn="l" defTabSz="914400" eaLnBrk="1" hangingPunct="1" indent="0" latinLnBrk="0" marL="1828800" rtl="0">
              <a:lnSpc>
                <a:spcPct val="15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zh-CN" lang="en-US" sz="1600"/>
              <a:t>If I could save time in a bottle the first thing that I'd like to do is to save every day</a:t>
            </a:r>
          </a:p>
        </p:txBody>
      </p:sp>
      <p:sp>
        <p:nvSpPr>
          <p:cNvPr id="8" name="等腰三角形 7"/>
          <p:cNvSpPr/>
          <p:nvPr/>
        </p:nvSpPr>
        <p:spPr>
          <a:xfrm rot="5400000">
            <a:off x="5890837" y="2505427"/>
            <a:ext cx="227193" cy="195856"/>
          </a:xfrm>
          <a:prstGeom prst="triangle">
            <a:avLst/>
          </a:prstGeom>
          <a:solidFill>
            <a:srgbClr val="D83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内容占位符 2"/>
          <p:cNvSpPr txBox="1"/>
          <p:nvPr/>
        </p:nvSpPr>
        <p:spPr>
          <a:xfrm>
            <a:off x="6220496" y="3298880"/>
            <a:ext cx="5331852" cy="1000187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>
            <a:lvl1pPr algn="l" defTabSz="914400" eaLnBrk="1" hangingPunct="1" indent="0" latinLnBrk="0" marL="0" rtl="0">
              <a:lnSpc>
                <a:spcPct val="150000"/>
              </a:lnSpc>
              <a:spcBef>
                <a:spcPts val="10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1pPr>
            <a:lvl2pPr algn="l" defTabSz="914400" eaLnBrk="1" hangingPunct="1" indent="0" latinLnBrk="0" marL="457200" rtl="0">
              <a:lnSpc>
                <a:spcPct val="15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2pPr>
            <a:lvl3pPr algn="l" defTabSz="914400" eaLnBrk="1" hangingPunct="1" indent="0" latinLnBrk="0" marL="914400" rtl="0">
              <a:lnSpc>
                <a:spcPct val="15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3pPr>
            <a:lvl4pPr algn="l" defTabSz="914400" eaLnBrk="1" hangingPunct="1" indent="0" latinLnBrk="0" marL="1371600" rtl="0">
              <a:lnSpc>
                <a:spcPct val="15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4pPr>
            <a:lvl5pPr algn="l" defTabSz="914400" eaLnBrk="1" hangingPunct="1" indent="0" latinLnBrk="0" marL="1828800" rtl="0">
              <a:lnSpc>
                <a:spcPct val="15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zh-CN" lang="en-US" sz="1600"/>
              <a:t>If I could save time in a bottle the first thing that I'd like to do is to save every day</a:t>
            </a:r>
          </a:p>
        </p:txBody>
      </p:sp>
      <p:sp>
        <p:nvSpPr>
          <p:cNvPr id="10" name="等腰三角形 9"/>
          <p:cNvSpPr/>
          <p:nvPr/>
        </p:nvSpPr>
        <p:spPr>
          <a:xfrm rot="5400000">
            <a:off x="5890837" y="3587449"/>
            <a:ext cx="227193" cy="195856"/>
          </a:xfrm>
          <a:prstGeom prst="triangle">
            <a:avLst/>
          </a:prstGeom>
          <a:solidFill>
            <a:srgbClr val="D83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内容占位符 2"/>
          <p:cNvSpPr txBox="1"/>
          <p:nvPr/>
        </p:nvSpPr>
        <p:spPr>
          <a:xfrm>
            <a:off x="6220496" y="4380902"/>
            <a:ext cx="5331852" cy="1000187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>
            <a:lvl1pPr algn="l" defTabSz="914400" eaLnBrk="1" hangingPunct="1" indent="0" latinLnBrk="0" marL="0" rtl="0">
              <a:lnSpc>
                <a:spcPct val="150000"/>
              </a:lnSpc>
              <a:spcBef>
                <a:spcPts val="10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1pPr>
            <a:lvl2pPr algn="l" defTabSz="914400" eaLnBrk="1" hangingPunct="1" indent="0" latinLnBrk="0" marL="457200" rtl="0">
              <a:lnSpc>
                <a:spcPct val="15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2pPr>
            <a:lvl3pPr algn="l" defTabSz="914400" eaLnBrk="1" hangingPunct="1" indent="0" latinLnBrk="0" marL="914400" rtl="0">
              <a:lnSpc>
                <a:spcPct val="15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3pPr>
            <a:lvl4pPr algn="l" defTabSz="914400" eaLnBrk="1" hangingPunct="1" indent="0" latinLnBrk="0" marL="1371600" rtl="0">
              <a:lnSpc>
                <a:spcPct val="15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4pPr>
            <a:lvl5pPr algn="l" defTabSz="914400" eaLnBrk="1" hangingPunct="1" indent="0" latinLnBrk="0" marL="1828800" rtl="0">
              <a:lnSpc>
                <a:spcPct val="15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zh-CN" lang="en-US" sz="1600"/>
              <a:t>If I could save time in a bottle the first thing that I'd like to do is to save every day</a:t>
            </a:r>
          </a:p>
        </p:txBody>
      </p:sp>
      <p:sp>
        <p:nvSpPr>
          <p:cNvPr id="12" name="等腰三角形 11"/>
          <p:cNvSpPr/>
          <p:nvPr/>
        </p:nvSpPr>
        <p:spPr>
          <a:xfrm rot="5400000">
            <a:off x="5890837" y="4669471"/>
            <a:ext cx="227193" cy="195856"/>
          </a:xfrm>
          <a:prstGeom prst="triangle">
            <a:avLst/>
          </a:prstGeom>
          <a:solidFill>
            <a:srgbClr val="D83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4" name="Group 4"/>
          <p:cNvGrpSpPr>
            <a:grpSpLocks noChangeAspect="1"/>
          </p:cNvGrpSpPr>
          <p:nvPr/>
        </p:nvGrpSpPr>
        <p:grpSpPr>
          <a:xfrm>
            <a:off x="918251" y="1627096"/>
            <a:ext cx="4589295" cy="3381002"/>
            <a:chOff x="2091" y="871"/>
            <a:chExt cx="2070" cy="1525"/>
          </a:xfrm>
        </p:grpSpPr>
        <p:sp>
          <p:nvSpPr>
            <p:cNvPr id="15" name="AutoShape 3"/>
            <p:cNvSpPr>
              <a:spLocks noChangeArrowheads="1" noChangeAspect="1" noTextEdit="1"/>
            </p:cNvSpPr>
            <p:nvPr/>
          </p:nvSpPr>
          <p:spPr bwMode="auto">
            <a:xfrm>
              <a:off x="2091" y="871"/>
              <a:ext cx="2070" cy="1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" name="Freeform 5"/>
            <p:cNvSpPr/>
            <p:nvPr/>
          </p:nvSpPr>
          <p:spPr bwMode="auto">
            <a:xfrm>
              <a:off x="2308" y="999"/>
              <a:ext cx="763" cy="213"/>
            </a:xfrm>
            <a:custGeom>
              <a:gdLst>
                <a:gd fmla="*/ 2 w 137" name="T0"/>
                <a:gd fmla="*/ 38 h 38" name="T1"/>
                <a:gd fmla="*/ 0 w 137" name="T2"/>
                <a:gd fmla="*/ 37 h 38" name="T3"/>
                <a:gd fmla="*/ 34 w 137" name="T4"/>
                <a:gd fmla="*/ 3 h 38" name="T5"/>
                <a:gd fmla="*/ 42 w 137" name="T6"/>
                <a:gd fmla="*/ 0 h 38" name="T7"/>
                <a:gd fmla="*/ 64 w 137" name="T8"/>
                <a:gd fmla="*/ 0 h 38" name="T9"/>
                <a:gd fmla="*/ 72 w 137" name="T10"/>
                <a:gd fmla="*/ 3 h 38" name="T11"/>
                <a:gd fmla="*/ 91 w 137" name="T12"/>
                <a:gd fmla="*/ 23 h 38" name="T13"/>
                <a:gd fmla="*/ 97 w 137" name="T14"/>
                <a:gd fmla="*/ 25 h 38" name="T15"/>
                <a:gd fmla="*/ 137 w 137" name="T16"/>
                <a:gd fmla="*/ 25 h 38" name="T17"/>
                <a:gd fmla="*/ 137 w 137" name="T18"/>
                <a:gd fmla="*/ 27 h 38" name="T19"/>
                <a:gd fmla="*/ 97 w 137" name="T20"/>
                <a:gd fmla="*/ 27 h 38" name="T21"/>
                <a:gd fmla="*/ 90 w 137" name="T22"/>
                <a:gd fmla="*/ 24 h 38" name="T23"/>
                <a:gd fmla="*/ 70 w 137" name="T24"/>
                <a:gd fmla="*/ 5 h 38" name="T25"/>
                <a:gd fmla="*/ 64 w 137" name="T26"/>
                <a:gd fmla="*/ 2 h 38" name="T27"/>
                <a:gd fmla="*/ 42 w 137" name="T28"/>
                <a:gd fmla="*/ 2 h 38" name="T29"/>
                <a:gd fmla="*/ 35 w 137" name="T30"/>
                <a:gd fmla="*/ 5 h 38" name="T31"/>
                <a:gd fmla="*/ 2 w 137" name="T32"/>
                <a:gd fmla="*/ 38 h 38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38" w="137">
                  <a:moveTo>
                    <a:pt x="2" y="38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6" y="1"/>
                    <a:pt x="39" y="0"/>
                    <a:pt x="42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6" y="0"/>
                    <a:pt x="70" y="1"/>
                    <a:pt x="72" y="3"/>
                  </a:cubicBezTo>
                  <a:cubicBezTo>
                    <a:pt x="91" y="23"/>
                    <a:pt x="91" y="23"/>
                    <a:pt x="91" y="23"/>
                  </a:cubicBezTo>
                  <a:cubicBezTo>
                    <a:pt x="92" y="24"/>
                    <a:pt x="95" y="25"/>
                    <a:pt x="97" y="25"/>
                  </a:cubicBezTo>
                  <a:cubicBezTo>
                    <a:pt x="137" y="25"/>
                    <a:pt x="137" y="25"/>
                    <a:pt x="137" y="25"/>
                  </a:cubicBezTo>
                  <a:cubicBezTo>
                    <a:pt x="137" y="27"/>
                    <a:pt x="137" y="27"/>
                    <a:pt x="137" y="27"/>
                  </a:cubicBezTo>
                  <a:cubicBezTo>
                    <a:pt x="97" y="27"/>
                    <a:pt x="97" y="27"/>
                    <a:pt x="97" y="27"/>
                  </a:cubicBezTo>
                  <a:cubicBezTo>
                    <a:pt x="95" y="27"/>
                    <a:pt x="91" y="26"/>
                    <a:pt x="90" y="24"/>
                  </a:cubicBezTo>
                  <a:cubicBezTo>
                    <a:pt x="70" y="5"/>
                    <a:pt x="70" y="5"/>
                    <a:pt x="70" y="5"/>
                  </a:cubicBezTo>
                  <a:cubicBezTo>
                    <a:pt x="69" y="3"/>
                    <a:pt x="66" y="2"/>
                    <a:pt x="64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0" y="2"/>
                    <a:pt x="37" y="3"/>
                    <a:pt x="35" y="5"/>
                  </a:cubicBezTo>
                  <a:lnTo>
                    <a:pt x="2" y="38"/>
                  </a:lnTo>
                  <a:close/>
                </a:path>
              </a:pathLst>
            </a:custGeom>
            <a:solidFill>
              <a:srgbClr val="90A4A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" name="Freeform 6"/>
            <p:cNvSpPr/>
            <p:nvPr/>
          </p:nvSpPr>
          <p:spPr bwMode="auto">
            <a:xfrm>
              <a:off x="3071" y="927"/>
              <a:ext cx="706" cy="352"/>
            </a:xfrm>
            <a:custGeom>
              <a:gdLst>
                <a:gd fmla="*/ 126 w 127" name="T0"/>
                <a:gd fmla="*/ 63 h 63" name="T1"/>
                <a:gd fmla="*/ 67 w 127" name="T2"/>
                <a:gd fmla="*/ 4 h 63" name="T3"/>
                <a:gd fmla="*/ 61 w 127" name="T4"/>
                <a:gd fmla="*/ 2 h 63" name="T5"/>
                <a:gd fmla="*/ 0 w 127" name="T6"/>
                <a:gd fmla="*/ 2 h 63" name="T7"/>
                <a:gd fmla="*/ 0 w 127" name="T8"/>
                <a:gd fmla="*/ 0 h 63" name="T9"/>
                <a:gd fmla="*/ 61 w 127" name="T10"/>
                <a:gd fmla="*/ 0 h 63" name="T11"/>
                <a:gd fmla="*/ 69 w 127" name="T12"/>
                <a:gd fmla="*/ 3 h 63" name="T13"/>
                <a:gd fmla="*/ 127 w 127" name="T14"/>
                <a:gd fmla="*/ 61 h 63" name="T15"/>
                <a:gd fmla="*/ 126 w 127" name="T16"/>
                <a:gd fmla="*/ 63 h 6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62" w="127">
                  <a:moveTo>
                    <a:pt x="126" y="63"/>
                  </a:moveTo>
                  <a:cubicBezTo>
                    <a:pt x="67" y="4"/>
                    <a:pt x="67" y="4"/>
                    <a:pt x="67" y="4"/>
                  </a:cubicBezTo>
                  <a:cubicBezTo>
                    <a:pt x="66" y="3"/>
                    <a:pt x="63" y="2"/>
                    <a:pt x="6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4" y="0"/>
                    <a:pt x="67" y="1"/>
                    <a:pt x="69" y="3"/>
                  </a:cubicBezTo>
                  <a:cubicBezTo>
                    <a:pt x="127" y="61"/>
                    <a:pt x="127" y="61"/>
                    <a:pt x="127" y="61"/>
                  </a:cubicBezTo>
                  <a:lnTo>
                    <a:pt x="126" y="63"/>
                  </a:lnTo>
                  <a:close/>
                </a:path>
              </a:pathLst>
            </a:custGeom>
            <a:solidFill>
              <a:srgbClr val="90A4A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" name="Freeform 7"/>
            <p:cNvSpPr/>
            <p:nvPr/>
          </p:nvSpPr>
          <p:spPr bwMode="auto">
            <a:xfrm>
              <a:off x="2364" y="1251"/>
              <a:ext cx="651" cy="441"/>
            </a:xfrm>
            <a:custGeom>
              <a:gdLst>
                <a:gd fmla="*/ 116 w 117" name="T0"/>
                <a:gd fmla="*/ 79 h 79" name="T1"/>
                <a:gd fmla="*/ 87 w 117" name="T2"/>
                <a:gd fmla="*/ 51 h 79" name="T3"/>
                <a:gd fmla="*/ 81 w 117" name="T4"/>
                <a:gd fmla="*/ 48 h 79" name="T5"/>
                <a:gd fmla="*/ 51 w 117" name="T6"/>
                <a:gd fmla="*/ 48 h 79" name="T7"/>
                <a:gd fmla="*/ 43 w 117" name="T8"/>
                <a:gd fmla="*/ 45 h 79" name="T9"/>
                <a:gd fmla="*/ 0 w 117" name="T10"/>
                <a:gd fmla="*/ 2 h 79" name="T11"/>
                <a:gd fmla="*/ 2 w 117" name="T12"/>
                <a:gd fmla="*/ 0 h 79" name="T13"/>
                <a:gd fmla="*/ 45 w 117" name="T14"/>
                <a:gd fmla="*/ 43 h 79" name="T15"/>
                <a:gd fmla="*/ 51 w 117" name="T16"/>
                <a:gd fmla="*/ 46 h 79" name="T17"/>
                <a:gd fmla="*/ 81 w 117" name="T18"/>
                <a:gd fmla="*/ 46 h 79" name="T19"/>
                <a:gd fmla="*/ 89 w 117" name="T20"/>
                <a:gd fmla="*/ 49 h 79" name="T21"/>
                <a:gd fmla="*/ 117 w 117" name="T22"/>
                <a:gd fmla="*/ 77 h 79" name="T23"/>
                <a:gd fmla="*/ 116 w 117" name="T24"/>
                <a:gd fmla="*/ 79 h 79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79" w="117">
                  <a:moveTo>
                    <a:pt x="116" y="79"/>
                  </a:moveTo>
                  <a:cubicBezTo>
                    <a:pt x="87" y="51"/>
                    <a:pt x="87" y="51"/>
                    <a:pt x="87" y="51"/>
                  </a:cubicBezTo>
                  <a:cubicBezTo>
                    <a:pt x="86" y="49"/>
                    <a:pt x="83" y="48"/>
                    <a:pt x="81" y="48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49" y="48"/>
                    <a:pt x="45" y="47"/>
                    <a:pt x="43" y="4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5" y="43"/>
                    <a:pt x="45" y="43"/>
                    <a:pt x="45" y="43"/>
                  </a:cubicBezTo>
                  <a:cubicBezTo>
                    <a:pt x="46" y="45"/>
                    <a:pt x="49" y="46"/>
                    <a:pt x="51" y="46"/>
                  </a:cubicBezTo>
                  <a:cubicBezTo>
                    <a:pt x="81" y="46"/>
                    <a:pt x="81" y="46"/>
                    <a:pt x="81" y="46"/>
                  </a:cubicBezTo>
                  <a:cubicBezTo>
                    <a:pt x="84" y="46"/>
                    <a:pt x="87" y="47"/>
                    <a:pt x="89" y="49"/>
                  </a:cubicBezTo>
                  <a:cubicBezTo>
                    <a:pt x="117" y="77"/>
                    <a:pt x="117" y="77"/>
                    <a:pt x="117" y="77"/>
                  </a:cubicBezTo>
                  <a:lnTo>
                    <a:pt x="116" y="79"/>
                  </a:lnTo>
                  <a:close/>
                </a:path>
              </a:pathLst>
            </a:custGeom>
            <a:solidFill>
              <a:srgbClr val="90A4A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" name="Freeform 8"/>
            <p:cNvSpPr/>
            <p:nvPr/>
          </p:nvSpPr>
          <p:spPr bwMode="auto">
            <a:xfrm>
              <a:off x="3082" y="1592"/>
              <a:ext cx="723" cy="167"/>
            </a:xfrm>
            <a:custGeom>
              <a:gdLst>
                <a:gd fmla="*/ 59 w 130" name="T0"/>
                <a:gd fmla="*/ 30 h 30" name="T1"/>
                <a:gd fmla="*/ 0 w 130" name="T2"/>
                <a:gd fmla="*/ 30 h 30" name="T3"/>
                <a:gd fmla="*/ 0 w 130" name="T4"/>
                <a:gd fmla="*/ 28 h 30" name="T5"/>
                <a:gd fmla="*/ 59 w 130" name="T6"/>
                <a:gd fmla="*/ 28 h 30" name="T7"/>
                <a:gd fmla="*/ 65 w 130" name="T8"/>
                <a:gd fmla="*/ 25 h 30" name="T9"/>
                <a:gd fmla="*/ 88 w 130" name="T10"/>
                <a:gd fmla="*/ 3 h 30" name="T11"/>
                <a:gd fmla="*/ 95 w 130" name="T12"/>
                <a:gd fmla="*/ 0 h 30" name="T13"/>
                <a:gd fmla="*/ 130 w 130" name="T14"/>
                <a:gd fmla="*/ 0 h 30" name="T15"/>
                <a:gd fmla="*/ 130 w 130" name="T16"/>
                <a:gd fmla="*/ 2 h 30" name="T17"/>
                <a:gd fmla="*/ 95 w 130" name="T18"/>
                <a:gd fmla="*/ 2 h 30" name="T19"/>
                <a:gd fmla="*/ 89 w 130" name="T20"/>
                <a:gd fmla="*/ 4 h 30" name="T21"/>
                <a:gd fmla="*/ 67 w 130" name="T22"/>
                <a:gd fmla="*/ 27 h 30" name="T23"/>
                <a:gd fmla="*/ 59 w 130" name="T24"/>
                <a:gd fmla="*/ 30 h 30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30" w="130">
                  <a:moveTo>
                    <a:pt x="59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59" y="28"/>
                    <a:pt x="59" y="28"/>
                    <a:pt x="59" y="28"/>
                  </a:cubicBezTo>
                  <a:cubicBezTo>
                    <a:pt x="61" y="28"/>
                    <a:pt x="64" y="27"/>
                    <a:pt x="65" y="25"/>
                  </a:cubicBezTo>
                  <a:cubicBezTo>
                    <a:pt x="88" y="3"/>
                    <a:pt x="88" y="3"/>
                    <a:pt x="88" y="3"/>
                  </a:cubicBezTo>
                  <a:cubicBezTo>
                    <a:pt x="90" y="1"/>
                    <a:pt x="93" y="0"/>
                    <a:pt x="95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3" y="2"/>
                    <a:pt x="91" y="3"/>
                    <a:pt x="89" y="4"/>
                  </a:cubicBezTo>
                  <a:cubicBezTo>
                    <a:pt x="67" y="27"/>
                    <a:pt x="67" y="27"/>
                    <a:pt x="67" y="27"/>
                  </a:cubicBezTo>
                  <a:cubicBezTo>
                    <a:pt x="65" y="28"/>
                    <a:pt x="62" y="30"/>
                    <a:pt x="59" y="30"/>
                  </a:cubicBezTo>
                  <a:close/>
                </a:path>
              </a:pathLst>
            </a:custGeom>
            <a:solidFill>
              <a:srgbClr val="90A4A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" name="Freeform 9"/>
            <p:cNvSpPr/>
            <p:nvPr/>
          </p:nvSpPr>
          <p:spPr bwMode="auto">
            <a:xfrm>
              <a:off x="3822" y="1245"/>
              <a:ext cx="345" cy="497"/>
            </a:xfrm>
            <a:custGeom>
              <a:gdLst>
                <a:gd fmla="*/ 57 w 62" name="T0"/>
                <a:gd fmla="*/ 89 h 89" name="T1"/>
                <a:gd fmla="*/ 0 w 62" name="T2"/>
                <a:gd fmla="*/ 89 h 89" name="T3"/>
                <a:gd fmla="*/ 0 w 62" name="T4"/>
                <a:gd fmla="*/ 87 h 89" name="T5"/>
                <a:gd fmla="*/ 57 w 62" name="T6"/>
                <a:gd fmla="*/ 87 h 89" name="T7"/>
                <a:gd fmla="*/ 60 w 62" name="T8"/>
                <a:gd fmla="*/ 84 h 89" name="T9"/>
                <a:gd fmla="*/ 60 w 62" name="T10"/>
                <a:gd fmla="*/ 45 h 89" name="T11"/>
                <a:gd fmla="*/ 57 w 62" name="T12"/>
                <a:gd fmla="*/ 38 h 89" name="T13"/>
                <a:gd fmla="*/ 20 w 62" name="T14"/>
                <a:gd fmla="*/ 1 h 89" name="T15"/>
                <a:gd fmla="*/ 21 w 62" name="T16"/>
                <a:gd fmla="*/ 0 h 89" name="T17"/>
                <a:gd fmla="*/ 59 w 62" name="T18"/>
                <a:gd fmla="*/ 37 h 89" name="T19"/>
                <a:gd fmla="*/ 62 w 62" name="T20"/>
                <a:gd fmla="*/ 45 h 89" name="T21"/>
                <a:gd fmla="*/ 62 w 62" name="T22"/>
                <a:gd fmla="*/ 84 h 89" name="T23"/>
                <a:gd fmla="*/ 57 w 62" name="T24"/>
                <a:gd fmla="*/ 89 h 89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89" w="62">
                  <a:moveTo>
                    <a:pt x="57" y="89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57" y="87"/>
                    <a:pt x="57" y="87"/>
                    <a:pt x="57" y="87"/>
                  </a:cubicBezTo>
                  <a:cubicBezTo>
                    <a:pt x="58" y="87"/>
                    <a:pt x="60" y="85"/>
                    <a:pt x="60" y="84"/>
                  </a:cubicBezTo>
                  <a:cubicBezTo>
                    <a:pt x="60" y="45"/>
                    <a:pt x="60" y="45"/>
                    <a:pt x="60" y="45"/>
                  </a:cubicBezTo>
                  <a:cubicBezTo>
                    <a:pt x="60" y="43"/>
                    <a:pt x="59" y="40"/>
                    <a:pt x="57" y="38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59" y="37"/>
                    <a:pt x="59" y="37"/>
                    <a:pt x="59" y="37"/>
                  </a:cubicBezTo>
                  <a:cubicBezTo>
                    <a:pt x="60" y="39"/>
                    <a:pt x="62" y="42"/>
                    <a:pt x="62" y="45"/>
                  </a:cubicBezTo>
                  <a:cubicBezTo>
                    <a:pt x="62" y="84"/>
                    <a:pt x="62" y="84"/>
                    <a:pt x="62" y="84"/>
                  </a:cubicBezTo>
                  <a:cubicBezTo>
                    <a:pt x="62" y="86"/>
                    <a:pt x="59" y="89"/>
                    <a:pt x="57" y="89"/>
                  </a:cubicBezTo>
                  <a:close/>
                </a:path>
              </a:pathLst>
            </a:custGeom>
            <a:solidFill>
              <a:srgbClr val="90A4A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" name="Freeform 10"/>
            <p:cNvSpPr/>
            <p:nvPr/>
          </p:nvSpPr>
          <p:spPr bwMode="auto">
            <a:xfrm>
              <a:off x="3844" y="1787"/>
              <a:ext cx="312" cy="469"/>
            </a:xfrm>
            <a:custGeom>
              <a:gdLst>
                <a:gd fmla="*/ 51 w 56" name="T0"/>
                <a:gd fmla="*/ 84 h 84" name="T1"/>
                <a:gd fmla="*/ 0 w 56" name="T2"/>
                <a:gd fmla="*/ 84 h 84" name="T3"/>
                <a:gd fmla="*/ 0 w 56" name="T4"/>
                <a:gd fmla="*/ 82 h 84" name="T5"/>
                <a:gd fmla="*/ 51 w 56" name="T6"/>
                <a:gd fmla="*/ 82 h 84" name="T7"/>
                <a:gd fmla="*/ 54 w 56" name="T8"/>
                <a:gd fmla="*/ 79 h 84" name="T9"/>
                <a:gd fmla="*/ 54 w 56" name="T10"/>
                <a:gd fmla="*/ 46 h 84" name="T11"/>
                <a:gd fmla="*/ 52 w 56" name="T12"/>
                <a:gd fmla="*/ 40 h 84" name="T13"/>
                <a:gd fmla="*/ 13 w 56" name="T14"/>
                <a:gd fmla="*/ 1 h 84" name="T15"/>
                <a:gd fmla="*/ 15 w 56" name="T16"/>
                <a:gd fmla="*/ 0 h 84" name="T17"/>
                <a:gd fmla="*/ 53 w 56" name="T18"/>
                <a:gd fmla="*/ 38 h 84" name="T19"/>
                <a:gd fmla="*/ 56 w 56" name="T20"/>
                <a:gd fmla="*/ 46 h 84" name="T21"/>
                <a:gd fmla="*/ 56 w 56" name="T22"/>
                <a:gd fmla="*/ 79 h 84" name="T23"/>
                <a:gd fmla="*/ 51 w 56" name="T24"/>
                <a:gd fmla="*/ 84 h 84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84" w="56">
                  <a:moveTo>
                    <a:pt x="51" y="84"/>
                  </a:moveTo>
                  <a:cubicBezTo>
                    <a:pt x="0" y="84"/>
                    <a:pt x="0" y="84"/>
                    <a:pt x="0" y="84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53" y="82"/>
                    <a:pt x="54" y="81"/>
                    <a:pt x="54" y="79"/>
                  </a:cubicBezTo>
                  <a:cubicBezTo>
                    <a:pt x="54" y="46"/>
                    <a:pt x="54" y="46"/>
                    <a:pt x="54" y="46"/>
                  </a:cubicBezTo>
                  <a:cubicBezTo>
                    <a:pt x="54" y="44"/>
                    <a:pt x="53" y="41"/>
                    <a:pt x="52" y="4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55" y="40"/>
                    <a:pt x="56" y="43"/>
                    <a:pt x="56" y="46"/>
                  </a:cubicBezTo>
                  <a:cubicBezTo>
                    <a:pt x="56" y="79"/>
                    <a:pt x="56" y="79"/>
                    <a:pt x="56" y="79"/>
                  </a:cubicBezTo>
                  <a:cubicBezTo>
                    <a:pt x="56" y="82"/>
                    <a:pt x="54" y="84"/>
                    <a:pt x="51" y="84"/>
                  </a:cubicBezTo>
                  <a:close/>
                </a:path>
              </a:pathLst>
            </a:custGeom>
            <a:solidFill>
              <a:srgbClr val="90A4A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" name="Freeform 11"/>
            <p:cNvSpPr/>
            <p:nvPr/>
          </p:nvSpPr>
          <p:spPr bwMode="auto">
            <a:xfrm>
              <a:off x="3154" y="1240"/>
              <a:ext cx="684" cy="301"/>
            </a:xfrm>
            <a:custGeom>
              <a:gdLst>
                <a:gd fmla="*/ 123 w 123" name="T0"/>
                <a:gd fmla="*/ 54 h 54" name="T1"/>
                <a:gd fmla="*/ 56 w 123" name="T2"/>
                <a:gd fmla="*/ 54 h 54" name="T3"/>
                <a:gd fmla="*/ 49 w 123" name="T4"/>
                <a:gd fmla="*/ 50 h 54" name="T5"/>
                <a:gd fmla="*/ 0 w 123" name="T6"/>
                <a:gd fmla="*/ 2 h 54" name="T7"/>
                <a:gd fmla="*/ 1 w 123" name="T8"/>
                <a:gd fmla="*/ 0 h 54" name="T9"/>
                <a:gd fmla="*/ 50 w 123" name="T10"/>
                <a:gd fmla="*/ 49 h 54" name="T11"/>
                <a:gd fmla="*/ 56 w 123" name="T12"/>
                <a:gd fmla="*/ 52 h 54" name="T13"/>
                <a:gd fmla="*/ 123 w 123" name="T14"/>
                <a:gd fmla="*/ 52 h 54" name="T15"/>
                <a:gd fmla="*/ 123 w 123" name="T16"/>
                <a:gd fmla="*/ 54 h 5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54" w="123">
                  <a:moveTo>
                    <a:pt x="123" y="54"/>
                  </a:moveTo>
                  <a:cubicBezTo>
                    <a:pt x="56" y="54"/>
                    <a:pt x="56" y="54"/>
                    <a:pt x="56" y="54"/>
                  </a:cubicBezTo>
                  <a:cubicBezTo>
                    <a:pt x="54" y="54"/>
                    <a:pt x="50" y="52"/>
                    <a:pt x="49" y="5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51" y="50"/>
                    <a:pt x="54" y="52"/>
                    <a:pt x="56" y="52"/>
                  </a:cubicBezTo>
                  <a:cubicBezTo>
                    <a:pt x="123" y="52"/>
                    <a:pt x="123" y="52"/>
                    <a:pt x="123" y="52"/>
                  </a:cubicBezTo>
                  <a:lnTo>
                    <a:pt x="123" y="54"/>
                  </a:lnTo>
                  <a:close/>
                </a:path>
              </a:pathLst>
            </a:custGeom>
            <a:solidFill>
              <a:srgbClr val="90A4A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" name="Freeform 12"/>
            <p:cNvSpPr/>
            <p:nvPr/>
          </p:nvSpPr>
          <p:spPr bwMode="auto">
            <a:xfrm>
              <a:off x="2959" y="1072"/>
              <a:ext cx="223" cy="78"/>
            </a:xfrm>
            <a:custGeom>
              <a:gdLst>
                <a:gd fmla="*/ 40 w 40" name="T0"/>
                <a:gd fmla="*/ 11 h 14" name="T1"/>
                <a:gd fmla="*/ 34 w 40" name="T2"/>
                <a:gd fmla="*/ 0 h 14" name="T3"/>
                <a:gd fmla="*/ 20 w 40" name="T4"/>
                <a:gd fmla="*/ 2 h 14" name="T5"/>
                <a:gd fmla="*/ 6 w 40" name="T6"/>
                <a:gd fmla="*/ 0 h 14" name="T7"/>
                <a:gd fmla="*/ 0 w 40" name="T8"/>
                <a:gd fmla="*/ 11 h 14" name="T9"/>
                <a:gd fmla="*/ 20 w 40" name="T10"/>
                <a:gd fmla="*/ 13 h 14" name="T11"/>
                <a:gd fmla="*/ 40 w 40" name="T12"/>
                <a:gd fmla="*/ 11 h 1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" w="40">
                  <a:moveTo>
                    <a:pt x="40" y="11"/>
                  </a:moveTo>
                  <a:cubicBezTo>
                    <a:pt x="37" y="10"/>
                    <a:pt x="34" y="5"/>
                    <a:pt x="34" y="0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5"/>
                    <a:pt x="3" y="10"/>
                    <a:pt x="0" y="11"/>
                  </a:cubicBezTo>
                  <a:cubicBezTo>
                    <a:pt x="4" y="14"/>
                    <a:pt x="18" y="13"/>
                    <a:pt x="20" y="13"/>
                  </a:cubicBezTo>
                  <a:cubicBezTo>
                    <a:pt x="23" y="13"/>
                    <a:pt x="36" y="14"/>
                    <a:pt x="40" y="11"/>
                  </a:cubicBezTo>
                  <a:close/>
                </a:path>
              </a:pathLst>
            </a:custGeom>
            <a:solidFill>
              <a:srgbClr val="FF8F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" name="Freeform 13"/>
            <p:cNvSpPr/>
            <p:nvPr/>
          </p:nvSpPr>
          <p:spPr bwMode="auto">
            <a:xfrm>
              <a:off x="3071" y="1122"/>
              <a:ext cx="205" cy="179"/>
            </a:xfrm>
            <a:custGeom>
              <a:gdLst>
                <a:gd fmla="*/ 0 w 37" name="T0"/>
                <a:gd fmla="*/ 0 h 32" name="T1"/>
                <a:gd fmla="*/ 0 w 37" name="T2"/>
                <a:gd fmla="*/ 32 h 32" name="T3"/>
                <a:gd fmla="*/ 35 w 37" name="T4"/>
                <a:gd fmla="*/ 32 h 32" name="T5"/>
                <a:gd fmla="*/ 37 w 37" name="T6"/>
                <a:gd fmla="*/ 30 h 32" name="T7"/>
                <a:gd fmla="*/ 37 w 37" name="T8"/>
                <a:gd fmla="*/ 24 h 32" name="T9"/>
                <a:gd fmla="*/ 25 w 37" name="T10"/>
                <a:gd fmla="*/ 14 h 32" name="T11"/>
                <a:gd fmla="*/ 0 w 37" name="T12"/>
                <a:gd fmla="*/ 0 h 3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2" w="37">
                  <a:moveTo>
                    <a:pt x="0" y="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6" y="32"/>
                    <a:pt x="37" y="31"/>
                    <a:pt x="37" y="30"/>
                  </a:cubicBezTo>
                  <a:cubicBezTo>
                    <a:pt x="37" y="28"/>
                    <a:pt x="37" y="26"/>
                    <a:pt x="37" y="24"/>
                  </a:cubicBezTo>
                  <a:cubicBezTo>
                    <a:pt x="37" y="21"/>
                    <a:pt x="32" y="18"/>
                    <a:pt x="25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6F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" name="Freeform 14"/>
            <p:cNvSpPr/>
            <p:nvPr/>
          </p:nvSpPr>
          <p:spPr bwMode="auto">
            <a:xfrm>
              <a:off x="2865" y="1122"/>
              <a:ext cx="206" cy="179"/>
            </a:xfrm>
            <a:custGeom>
              <a:gdLst>
                <a:gd fmla="*/ 37 w 37" name="T0"/>
                <a:gd fmla="*/ 0 h 32" name="T1"/>
                <a:gd fmla="*/ 37 w 37" name="T2"/>
                <a:gd fmla="*/ 32 h 32" name="T3"/>
                <a:gd fmla="*/ 2 w 37" name="T4"/>
                <a:gd fmla="*/ 32 h 32" name="T5"/>
                <a:gd fmla="*/ 0 w 37" name="T6"/>
                <a:gd fmla="*/ 30 h 32" name="T7"/>
                <a:gd fmla="*/ 0 w 37" name="T8"/>
                <a:gd fmla="*/ 24 h 32" name="T9"/>
                <a:gd fmla="*/ 12 w 37" name="T10"/>
                <a:gd fmla="*/ 14 h 32" name="T11"/>
                <a:gd fmla="*/ 37 w 37" name="T12"/>
                <a:gd fmla="*/ 0 h 3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2" w="37">
                  <a:moveTo>
                    <a:pt x="37" y="0"/>
                  </a:moveTo>
                  <a:cubicBezTo>
                    <a:pt x="37" y="32"/>
                    <a:pt x="37" y="32"/>
                    <a:pt x="37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1" y="32"/>
                    <a:pt x="0" y="31"/>
                    <a:pt x="0" y="30"/>
                  </a:cubicBezTo>
                  <a:cubicBezTo>
                    <a:pt x="0" y="28"/>
                    <a:pt x="0" y="26"/>
                    <a:pt x="0" y="24"/>
                  </a:cubicBezTo>
                  <a:cubicBezTo>
                    <a:pt x="0" y="21"/>
                    <a:pt x="5" y="18"/>
                    <a:pt x="12" y="14"/>
                  </a:cubicBezTo>
                  <a:lnTo>
                    <a:pt x="37" y="0"/>
                  </a:lnTo>
                  <a:close/>
                </a:path>
              </a:pathLst>
            </a:custGeom>
            <a:solidFill>
              <a:srgbClr val="FF6F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" name="Rectangle 15"/>
            <p:cNvSpPr>
              <a:spLocks noChangeArrowheads="1"/>
            </p:cNvSpPr>
            <p:nvPr/>
          </p:nvSpPr>
          <p:spPr bwMode="auto">
            <a:xfrm>
              <a:off x="3026" y="1106"/>
              <a:ext cx="95" cy="78"/>
            </a:xfrm>
            <a:prstGeom prst="rect">
              <a:avLst/>
            </a:prstGeom>
            <a:solidFill>
              <a:srgbClr val="B0BEC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" name="Freeform 16"/>
            <p:cNvSpPr/>
            <p:nvPr/>
          </p:nvSpPr>
          <p:spPr bwMode="auto">
            <a:xfrm>
              <a:off x="3004" y="1150"/>
              <a:ext cx="133" cy="151"/>
            </a:xfrm>
            <a:custGeom>
              <a:gdLst>
                <a:gd fmla="*/ 117 w 133" name="T0"/>
                <a:gd fmla="*/ 0 h 151" name="T1"/>
                <a:gd fmla="*/ 67 w 133" name="T2"/>
                <a:gd fmla="*/ 28 h 151" name="T3"/>
                <a:gd fmla="*/ 22 w 133" name="T4"/>
                <a:gd fmla="*/ 0 h 151" name="T5"/>
                <a:gd fmla="*/ 0 w 133" name="T6"/>
                <a:gd fmla="*/ 11 h 151" name="T7"/>
                <a:gd fmla="*/ 55 w 133" name="T8"/>
                <a:gd fmla="*/ 151 h 151" name="T9"/>
                <a:gd fmla="*/ 83 w 133" name="T10"/>
                <a:gd fmla="*/ 151 h 151" name="T11"/>
                <a:gd fmla="*/ 133 w 133" name="T12"/>
                <a:gd fmla="*/ 11 h 151" name="T13"/>
                <a:gd fmla="*/ 117 w 133" name="T14"/>
                <a:gd fmla="*/ 0 h 151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51" w="133">
                  <a:moveTo>
                    <a:pt x="117" y="0"/>
                  </a:moveTo>
                  <a:lnTo>
                    <a:pt x="67" y="28"/>
                  </a:lnTo>
                  <a:lnTo>
                    <a:pt x="22" y="0"/>
                  </a:lnTo>
                  <a:lnTo>
                    <a:pt x="0" y="11"/>
                  </a:lnTo>
                  <a:lnTo>
                    <a:pt x="55" y="151"/>
                  </a:lnTo>
                  <a:lnTo>
                    <a:pt x="83" y="151"/>
                  </a:lnTo>
                  <a:lnTo>
                    <a:pt x="133" y="11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" name="Freeform 17"/>
            <p:cNvSpPr/>
            <p:nvPr/>
          </p:nvSpPr>
          <p:spPr bwMode="auto">
            <a:xfrm>
              <a:off x="2981" y="1161"/>
              <a:ext cx="78" cy="140"/>
            </a:xfrm>
            <a:custGeom>
              <a:gdLst>
                <a:gd fmla="*/ 23 w 78" name="T0"/>
                <a:gd fmla="*/ 0 h 140" name="T1"/>
                <a:gd fmla="*/ 78 w 78" name="T2"/>
                <a:gd fmla="*/ 140 h 140" name="T3"/>
                <a:gd fmla="*/ 34 w 78" name="T4"/>
                <a:gd fmla="*/ 140 h 140" name="T5"/>
                <a:gd fmla="*/ 6 w 78" name="T6"/>
                <a:gd fmla="*/ 84 h 140" name="T7"/>
                <a:gd fmla="*/ 23 w 78" name="T8"/>
                <a:gd fmla="*/ 68 h 140" name="T9"/>
                <a:gd fmla="*/ 0 w 78" name="T10"/>
                <a:gd fmla="*/ 62 h 140" name="T11"/>
                <a:gd fmla="*/ 0 w 78" name="T12"/>
                <a:gd fmla="*/ 12 h 140" name="T13"/>
                <a:gd fmla="*/ 23 w 78" name="T14"/>
                <a:gd fmla="*/ 0 h 140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40" w="78">
                  <a:moveTo>
                    <a:pt x="23" y="0"/>
                  </a:moveTo>
                  <a:lnTo>
                    <a:pt x="78" y="140"/>
                  </a:lnTo>
                  <a:lnTo>
                    <a:pt x="34" y="140"/>
                  </a:lnTo>
                  <a:lnTo>
                    <a:pt x="6" y="84"/>
                  </a:lnTo>
                  <a:lnTo>
                    <a:pt x="23" y="68"/>
                  </a:lnTo>
                  <a:lnTo>
                    <a:pt x="0" y="62"/>
                  </a:lnTo>
                  <a:lnTo>
                    <a:pt x="0" y="1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" name="Freeform 18"/>
            <p:cNvSpPr/>
            <p:nvPr/>
          </p:nvSpPr>
          <p:spPr bwMode="auto">
            <a:xfrm>
              <a:off x="3087" y="1161"/>
              <a:ext cx="73" cy="140"/>
            </a:xfrm>
            <a:custGeom>
              <a:gdLst>
                <a:gd fmla="*/ 50 w 73" name="T0"/>
                <a:gd fmla="*/ 0 h 140" name="T1"/>
                <a:gd fmla="*/ 0 w 73" name="T2"/>
                <a:gd fmla="*/ 140 h 140" name="T3"/>
                <a:gd fmla="*/ 39 w 73" name="T4"/>
                <a:gd fmla="*/ 140 h 140" name="T5"/>
                <a:gd fmla="*/ 73 w 73" name="T6"/>
                <a:gd fmla="*/ 84 h 140" name="T7"/>
                <a:gd fmla="*/ 50 w 73" name="T8"/>
                <a:gd fmla="*/ 68 h 140" name="T9"/>
                <a:gd fmla="*/ 73 w 73" name="T10"/>
                <a:gd fmla="*/ 62 h 140" name="T11"/>
                <a:gd fmla="*/ 73 w 73" name="T12"/>
                <a:gd fmla="*/ 12 h 140" name="T13"/>
                <a:gd fmla="*/ 50 w 73" name="T14"/>
                <a:gd fmla="*/ 0 h 140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40" w="73">
                  <a:moveTo>
                    <a:pt x="50" y="0"/>
                  </a:moveTo>
                  <a:lnTo>
                    <a:pt x="0" y="140"/>
                  </a:lnTo>
                  <a:lnTo>
                    <a:pt x="39" y="140"/>
                  </a:lnTo>
                  <a:lnTo>
                    <a:pt x="73" y="84"/>
                  </a:lnTo>
                  <a:lnTo>
                    <a:pt x="50" y="68"/>
                  </a:lnTo>
                  <a:lnTo>
                    <a:pt x="73" y="62"/>
                  </a:lnTo>
                  <a:lnTo>
                    <a:pt x="73" y="12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" name="Freeform 19"/>
            <p:cNvSpPr/>
            <p:nvPr/>
          </p:nvSpPr>
          <p:spPr bwMode="auto">
            <a:xfrm>
              <a:off x="2976" y="882"/>
              <a:ext cx="189" cy="257"/>
            </a:xfrm>
            <a:custGeom>
              <a:gdLst>
                <a:gd fmla="*/ 17 w 34" name="T0"/>
                <a:gd fmla="*/ 0 h 46" name="T1"/>
                <a:gd fmla="*/ 0 w 34" name="T2"/>
                <a:gd fmla="*/ 21 h 46" name="T3"/>
                <a:gd fmla="*/ 0 w 34" name="T4"/>
                <a:gd fmla="*/ 22 h 46" name="T5"/>
                <a:gd fmla="*/ 17 w 34" name="T6"/>
                <a:gd fmla="*/ 46 h 46" name="T7"/>
                <a:gd fmla="*/ 34 w 34" name="T8"/>
                <a:gd fmla="*/ 22 h 46" name="T9"/>
                <a:gd fmla="*/ 34 w 34" name="T10"/>
                <a:gd fmla="*/ 21 h 46" name="T11"/>
                <a:gd fmla="*/ 17 w 34" name="T12"/>
                <a:gd fmla="*/ 0 h 4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6" w="34">
                  <a:moveTo>
                    <a:pt x="17" y="0"/>
                  </a:moveTo>
                  <a:cubicBezTo>
                    <a:pt x="8" y="0"/>
                    <a:pt x="0" y="8"/>
                    <a:pt x="0" y="21"/>
                  </a:cubicBezTo>
                  <a:cubicBezTo>
                    <a:pt x="0" y="21"/>
                    <a:pt x="0" y="22"/>
                    <a:pt x="0" y="22"/>
                  </a:cubicBezTo>
                  <a:cubicBezTo>
                    <a:pt x="1" y="34"/>
                    <a:pt x="8" y="46"/>
                    <a:pt x="17" y="46"/>
                  </a:cubicBezTo>
                  <a:cubicBezTo>
                    <a:pt x="26" y="46"/>
                    <a:pt x="33" y="34"/>
                    <a:pt x="34" y="22"/>
                  </a:cubicBezTo>
                  <a:cubicBezTo>
                    <a:pt x="34" y="22"/>
                    <a:pt x="34" y="21"/>
                    <a:pt x="34" y="21"/>
                  </a:cubicBezTo>
                  <a:cubicBezTo>
                    <a:pt x="34" y="8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CFD8D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1" name="Freeform 20"/>
            <p:cNvSpPr/>
            <p:nvPr/>
          </p:nvSpPr>
          <p:spPr bwMode="auto">
            <a:xfrm>
              <a:off x="2959" y="1005"/>
              <a:ext cx="45" cy="73"/>
            </a:xfrm>
            <a:custGeom>
              <a:gdLst>
                <a:gd fmla="*/ 7 w 8" name="T0"/>
                <a:gd fmla="*/ 6 h 13" name="T1"/>
                <a:gd fmla="*/ 6 w 8" name="T2"/>
                <a:gd fmla="*/ 12 h 13" name="T3"/>
                <a:gd fmla="*/ 1 w 8" name="T4"/>
                <a:gd fmla="*/ 7 h 13" name="T5"/>
                <a:gd fmla="*/ 2 w 8" name="T6"/>
                <a:gd fmla="*/ 1 h 13" name="T7"/>
                <a:gd fmla="*/ 7 w 8" name="T8"/>
                <a:gd fmla="*/ 6 h 1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3" w="8">
                  <a:moveTo>
                    <a:pt x="7" y="6"/>
                  </a:moveTo>
                  <a:cubicBezTo>
                    <a:pt x="8" y="9"/>
                    <a:pt x="7" y="12"/>
                    <a:pt x="6" y="12"/>
                  </a:cubicBezTo>
                  <a:cubicBezTo>
                    <a:pt x="4" y="13"/>
                    <a:pt x="2" y="11"/>
                    <a:pt x="1" y="7"/>
                  </a:cubicBezTo>
                  <a:cubicBezTo>
                    <a:pt x="0" y="4"/>
                    <a:pt x="1" y="1"/>
                    <a:pt x="2" y="1"/>
                  </a:cubicBezTo>
                  <a:cubicBezTo>
                    <a:pt x="4" y="0"/>
                    <a:pt x="6" y="3"/>
                    <a:pt x="7" y="6"/>
                  </a:cubicBezTo>
                  <a:close/>
                </a:path>
              </a:pathLst>
            </a:custGeom>
            <a:solidFill>
              <a:srgbClr val="CFD8D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2" name="Freeform 21"/>
            <p:cNvSpPr/>
            <p:nvPr/>
          </p:nvSpPr>
          <p:spPr bwMode="auto">
            <a:xfrm>
              <a:off x="3137" y="1005"/>
              <a:ext cx="45" cy="73"/>
            </a:xfrm>
            <a:custGeom>
              <a:gdLst>
                <a:gd fmla="*/ 1 w 8" name="T0"/>
                <a:gd fmla="*/ 6 h 13" name="T1"/>
                <a:gd fmla="*/ 2 w 8" name="T2"/>
                <a:gd fmla="*/ 12 h 13" name="T3"/>
                <a:gd fmla="*/ 7 w 8" name="T4"/>
                <a:gd fmla="*/ 7 h 13" name="T5"/>
                <a:gd fmla="*/ 6 w 8" name="T6"/>
                <a:gd fmla="*/ 1 h 13" name="T7"/>
                <a:gd fmla="*/ 1 w 8" name="T8"/>
                <a:gd fmla="*/ 6 h 1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3" w="8">
                  <a:moveTo>
                    <a:pt x="1" y="6"/>
                  </a:moveTo>
                  <a:cubicBezTo>
                    <a:pt x="0" y="9"/>
                    <a:pt x="1" y="12"/>
                    <a:pt x="2" y="12"/>
                  </a:cubicBezTo>
                  <a:cubicBezTo>
                    <a:pt x="4" y="13"/>
                    <a:pt x="6" y="11"/>
                    <a:pt x="7" y="7"/>
                  </a:cubicBezTo>
                  <a:cubicBezTo>
                    <a:pt x="8" y="4"/>
                    <a:pt x="7" y="1"/>
                    <a:pt x="6" y="1"/>
                  </a:cubicBezTo>
                  <a:cubicBezTo>
                    <a:pt x="4" y="0"/>
                    <a:pt x="2" y="3"/>
                    <a:pt x="1" y="6"/>
                  </a:cubicBezTo>
                  <a:close/>
                </a:path>
              </a:pathLst>
            </a:custGeom>
            <a:solidFill>
              <a:srgbClr val="CFD8D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3" name="Freeform 22"/>
            <p:cNvSpPr/>
            <p:nvPr/>
          </p:nvSpPr>
          <p:spPr bwMode="auto">
            <a:xfrm>
              <a:off x="2937" y="838"/>
              <a:ext cx="284" cy="173"/>
            </a:xfrm>
            <a:custGeom>
              <a:gdLst>
                <a:gd fmla="*/ 19 w 51" name="T0"/>
                <a:gd fmla="*/ 19 h 31" name="T1"/>
                <a:gd fmla="*/ 41 w 51" name="T2"/>
                <a:gd fmla="*/ 31 h 31" name="T3"/>
                <a:gd fmla="*/ 16 w 51" name="T4"/>
                <a:gd fmla="*/ 8 h 31" name="T5"/>
                <a:gd fmla="*/ 7 w 51" name="T6"/>
                <a:gd fmla="*/ 31 h 31" name="T7"/>
                <a:gd fmla="*/ 19 w 51" name="T8"/>
                <a:gd fmla="*/ 19 h 3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1" w="51">
                  <a:moveTo>
                    <a:pt x="19" y="19"/>
                  </a:moveTo>
                  <a:cubicBezTo>
                    <a:pt x="22" y="24"/>
                    <a:pt x="26" y="28"/>
                    <a:pt x="41" y="31"/>
                  </a:cubicBezTo>
                  <a:cubicBezTo>
                    <a:pt x="51" y="6"/>
                    <a:pt x="24" y="0"/>
                    <a:pt x="16" y="8"/>
                  </a:cubicBezTo>
                  <a:cubicBezTo>
                    <a:pt x="0" y="11"/>
                    <a:pt x="7" y="31"/>
                    <a:pt x="7" y="31"/>
                  </a:cubicBezTo>
                  <a:cubicBezTo>
                    <a:pt x="7" y="31"/>
                    <a:pt x="17" y="23"/>
                    <a:pt x="19" y="19"/>
                  </a:cubicBezTo>
                  <a:close/>
                </a:path>
              </a:pathLst>
            </a:custGeom>
            <a:solidFill>
              <a:srgbClr val="FF8F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4" name="Freeform 23"/>
            <p:cNvSpPr/>
            <p:nvPr/>
          </p:nvSpPr>
          <p:spPr bwMode="auto">
            <a:xfrm>
              <a:off x="3009" y="1150"/>
              <a:ext cx="62" cy="51"/>
            </a:xfrm>
            <a:custGeom>
              <a:gdLst>
                <a:gd fmla="*/ 8 w 11" name="T0"/>
                <a:gd fmla="*/ 8 h 9" name="T1"/>
                <a:gd fmla="*/ 6 w 11" name="T2"/>
                <a:gd fmla="*/ 8 h 9" name="T3"/>
                <a:gd fmla="*/ 0 w 11" name="T4"/>
                <a:gd fmla="*/ 1 h 9" name="T5"/>
                <a:gd fmla="*/ 3 w 11" name="T6"/>
                <a:gd fmla="*/ 0 h 9" name="T7"/>
                <a:gd fmla="*/ 11 w 11" name="T8"/>
                <a:gd fmla="*/ 5 h 9" name="T9"/>
                <a:gd fmla="*/ 8 w 11" name="T10"/>
                <a:gd fmla="*/ 8 h 9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9" w="11">
                  <a:moveTo>
                    <a:pt x="8" y="8"/>
                  </a:moveTo>
                  <a:cubicBezTo>
                    <a:pt x="8" y="9"/>
                    <a:pt x="7" y="9"/>
                    <a:pt x="6" y="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1" y="5"/>
                    <a:pt x="11" y="5"/>
                    <a:pt x="11" y="5"/>
                  </a:cubicBezTo>
                  <a:lnTo>
                    <a:pt x="8" y="8"/>
                  </a:lnTo>
                  <a:close/>
                </a:path>
              </a:pathLst>
            </a:custGeom>
            <a:solidFill>
              <a:srgbClr val="90A4A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5" name="Freeform 24"/>
            <p:cNvSpPr/>
            <p:nvPr/>
          </p:nvSpPr>
          <p:spPr bwMode="auto">
            <a:xfrm>
              <a:off x="3071" y="1150"/>
              <a:ext cx="61" cy="51"/>
            </a:xfrm>
            <a:custGeom>
              <a:gdLst>
                <a:gd fmla="*/ 3 w 11" name="T0"/>
                <a:gd fmla="*/ 8 h 9" name="T1"/>
                <a:gd fmla="*/ 5 w 11" name="T2"/>
                <a:gd fmla="*/ 8 h 9" name="T3"/>
                <a:gd fmla="*/ 11 w 11" name="T4"/>
                <a:gd fmla="*/ 1 h 9" name="T5"/>
                <a:gd fmla="*/ 9 w 11" name="T6"/>
                <a:gd fmla="*/ 0 h 9" name="T7"/>
                <a:gd fmla="*/ 0 w 11" name="T8"/>
                <a:gd fmla="*/ 5 h 9" name="T9"/>
                <a:gd fmla="*/ 3 w 11" name="T10"/>
                <a:gd fmla="*/ 8 h 9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9" w="11">
                  <a:moveTo>
                    <a:pt x="3" y="8"/>
                  </a:moveTo>
                  <a:cubicBezTo>
                    <a:pt x="3" y="9"/>
                    <a:pt x="5" y="9"/>
                    <a:pt x="5" y="8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0" y="5"/>
                    <a:pt x="0" y="5"/>
                    <a:pt x="0" y="5"/>
                  </a:cubicBezTo>
                  <a:lnTo>
                    <a:pt x="3" y="8"/>
                  </a:lnTo>
                  <a:close/>
                </a:path>
              </a:pathLst>
            </a:custGeom>
            <a:solidFill>
              <a:srgbClr val="90A4A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6" name="Freeform 25"/>
            <p:cNvSpPr/>
            <p:nvPr/>
          </p:nvSpPr>
          <p:spPr bwMode="auto">
            <a:xfrm>
              <a:off x="3009" y="1150"/>
              <a:ext cx="62" cy="45"/>
            </a:xfrm>
            <a:custGeom>
              <a:gdLst>
                <a:gd fmla="*/ 9 w 11" name="T0"/>
                <a:gd fmla="*/ 7 h 8" name="T1"/>
                <a:gd fmla="*/ 6 w 11" name="T2"/>
                <a:gd fmla="*/ 7 h 8" name="T3"/>
                <a:gd fmla="*/ 0 w 11" name="T4"/>
                <a:gd fmla="*/ 1 h 8" name="T5"/>
                <a:gd fmla="*/ 3 w 11" name="T6"/>
                <a:gd fmla="*/ 0 h 8" name="T7"/>
                <a:gd fmla="*/ 11 w 11" name="T8"/>
                <a:gd fmla="*/ 5 h 8" name="T9"/>
                <a:gd fmla="*/ 9 w 11" name="T10"/>
                <a:gd fmla="*/ 7 h 8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8" w="11">
                  <a:moveTo>
                    <a:pt x="9" y="7"/>
                  </a:moveTo>
                  <a:cubicBezTo>
                    <a:pt x="8" y="8"/>
                    <a:pt x="7" y="8"/>
                    <a:pt x="6" y="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1" y="5"/>
                    <a:pt x="11" y="5"/>
                    <a:pt x="11" y="5"/>
                  </a:cubicBezTo>
                  <a:lnTo>
                    <a:pt x="9" y="7"/>
                  </a:lnTo>
                  <a:close/>
                </a:path>
              </a:pathLst>
            </a:custGeom>
            <a:solidFill>
              <a:srgbClr val="ECEFF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7" name="Freeform 26"/>
            <p:cNvSpPr/>
            <p:nvPr/>
          </p:nvSpPr>
          <p:spPr bwMode="auto">
            <a:xfrm>
              <a:off x="3071" y="1150"/>
              <a:ext cx="61" cy="45"/>
            </a:xfrm>
            <a:custGeom>
              <a:gdLst>
                <a:gd fmla="*/ 2 w 11" name="T0"/>
                <a:gd fmla="*/ 7 h 8" name="T1"/>
                <a:gd fmla="*/ 5 w 11" name="T2"/>
                <a:gd fmla="*/ 7 h 8" name="T3"/>
                <a:gd fmla="*/ 11 w 11" name="T4"/>
                <a:gd fmla="*/ 1 h 8" name="T5"/>
                <a:gd fmla="*/ 9 w 11" name="T6"/>
                <a:gd fmla="*/ 0 h 8" name="T7"/>
                <a:gd fmla="*/ 0 w 11" name="T8"/>
                <a:gd fmla="*/ 5 h 8" name="T9"/>
                <a:gd fmla="*/ 2 w 11" name="T10"/>
                <a:gd fmla="*/ 7 h 8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8" w="11">
                  <a:moveTo>
                    <a:pt x="2" y="7"/>
                  </a:moveTo>
                  <a:cubicBezTo>
                    <a:pt x="3" y="8"/>
                    <a:pt x="5" y="8"/>
                    <a:pt x="5" y="7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0" y="5"/>
                    <a:pt x="0" y="5"/>
                    <a:pt x="0" y="5"/>
                  </a:cubicBezTo>
                  <a:lnTo>
                    <a:pt x="2" y="7"/>
                  </a:lnTo>
                  <a:close/>
                </a:path>
              </a:pathLst>
            </a:custGeom>
            <a:solidFill>
              <a:srgbClr val="ECEFF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8" name="Freeform 27"/>
            <p:cNvSpPr/>
            <p:nvPr/>
          </p:nvSpPr>
          <p:spPr bwMode="auto">
            <a:xfrm>
              <a:off x="3905" y="994"/>
              <a:ext cx="45" cy="73"/>
            </a:xfrm>
            <a:custGeom>
              <a:gdLst>
                <a:gd fmla="*/ 1 w 8" name="T0"/>
                <a:gd fmla="*/ 5 h 13" name="T1"/>
                <a:gd fmla="*/ 2 w 8" name="T2"/>
                <a:gd fmla="*/ 12 h 13" name="T3"/>
                <a:gd fmla="*/ 7 w 8" name="T4"/>
                <a:gd fmla="*/ 7 h 13" name="T5"/>
                <a:gd fmla="*/ 6 w 8" name="T6"/>
                <a:gd fmla="*/ 0 h 13" name="T7"/>
                <a:gd fmla="*/ 1 w 8" name="T8"/>
                <a:gd fmla="*/ 5 h 1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3" w="8">
                  <a:moveTo>
                    <a:pt x="1" y="5"/>
                  </a:moveTo>
                  <a:cubicBezTo>
                    <a:pt x="0" y="9"/>
                    <a:pt x="1" y="12"/>
                    <a:pt x="2" y="12"/>
                  </a:cubicBezTo>
                  <a:cubicBezTo>
                    <a:pt x="4" y="13"/>
                    <a:pt x="6" y="11"/>
                    <a:pt x="7" y="7"/>
                  </a:cubicBezTo>
                  <a:cubicBezTo>
                    <a:pt x="8" y="4"/>
                    <a:pt x="8" y="1"/>
                    <a:pt x="6" y="0"/>
                  </a:cubicBezTo>
                  <a:cubicBezTo>
                    <a:pt x="5" y="0"/>
                    <a:pt x="2" y="2"/>
                    <a:pt x="1" y="5"/>
                  </a:cubicBezTo>
                  <a:close/>
                </a:path>
              </a:pathLst>
            </a:custGeom>
            <a:solidFill>
              <a:srgbClr val="CFD8D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9" name="Freeform 28"/>
            <p:cNvSpPr/>
            <p:nvPr/>
          </p:nvSpPr>
          <p:spPr bwMode="auto">
            <a:xfrm>
              <a:off x="3833" y="1117"/>
              <a:ext cx="217" cy="184"/>
            </a:xfrm>
            <a:custGeom>
              <a:gdLst>
                <a:gd fmla="*/ 0 w 39" name="T0"/>
                <a:gd fmla="*/ 0 h 33" name="T1"/>
                <a:gd fmla="*/ 0 w 39" name="T2"/>
                <a:gd fmla="*/ 33 h 33" name="T3"/>
                <a:gd fmla="*/ 37 w 39" name="T4"/>
                <a:gd fmla="*/ 33 h 33" name="T5"/>
                <a:gd fmla="*/ 39 w 39" name="T6"/>
                <a:gd fmla="*/ 31 h 33" name="T7"/>
                <a:gd fmla="*/ 39 w 39" name="T8"/>
                <a:gd fmla="*/ 25 h 33" name="T9"/>
                <a:gd fmla="*/ 27 w 39" name="T10"/>
                <a:gd fmla="*/ 14 h 33" name="T11"/>
                <a:gd fmla="*/ 0 w 39" name="T12"/>
                <a:gd fmla="*/ 0 h 3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3" w="39">
                  <a:moveTo>
                    <a:pt x="0" y="0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8" y="33"/>
                    <a:pt x="39" y="32"/>
                    <a:pt x="39" y="31"/>
                  </a:cubicBezTo>
                  <a:cubicBezTo>
                    <a:pt x="39" y="29"/>
                    <a:pt x="39" y="27"/>
                    <a:pt x="39" y="25"/>
                  </a:cubicBezTo>
                  <a:cubicBezTo>
                    <a:pt x="39" y="22"/>
                    <a:pt x="34" y="18"/>
                    <a:pt x="27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CB34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0" name="Freeform 29"/>
            <p:cNvSpPr/>
            <p:nvPr/>
          </p:nvSpPr>
          <p:spPr bwMode="auto">
            <a:xfrm>
              <a:off x="3621" y="1117"/>
              <a:ext cx="212" cy="184"/>
            </a:xfrm>
            <a:custGeom>
              <a:gdLst>
                <a:gd fmla="*/ 38 w 38" name="T0"/>
                <a:gd fmla="*/ 0 h 33" name="T1"/>
                <a:gd fmla="*/ 38 w 38" name="T2"/>
                <a:gd fmla="*/ 33 h 33" name="T3"/>
                <a:gd fmla="*/ 2 w 38" name="T4"/>
                <a:gd fmla="*/ 33 h 33" name="T5"/>
                <a:gd fmla="*/ 0 w 38" name="T6"/>
                <a:gd fmla="*/ 31 h 33" name="T7"/>
                <a:gd fmla="*/ 0 w 38" name="T8"/>
                <a:gd fmla="*/ 25 h 33" name="T9"/>
                <a:gd fmla="*/ 12 w 38" name="T10"/>
                <a:gd fmla="*/ 14 h 33" name="T11"/>
                <a:gd fmla="*/ 38 w 38" name="T12"/>
                <a:gd fmla="*/ 0 h 3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3" w="38">
                  <a:moveTo>
                    <a:pt x="38" y="0"/>
                  </a:moveTo>
                  <a:cubicBezTo>
                    <a:pt x="38" y="33"/>
                    <a:pt x="38" y="33"/>
                    <a:pt x="38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0" y="33"/>
                    <a:pt x="0" y="32"/>
                    <a:pt x="0" y="31"/>
                  </a:cubicBezTo>
                  <a:cubicBezTo>
                    <a:pt x="0" y="29"/>
                    <a:pt x="0" y="27"/>
                    <a:pt x="0" y="25"/>
                  </a:cubicBezTo>
                  <a:cubicBezTo>
                    <a:pt x="0" y="22"/>
                    <a:pt x="5" y="18"/>
                    <a:pt x="12" y="14"/>
                  </a:cubicBezTo>
                  <a:lnTo>
                    <a:pt x="38" y="0"/>
                  </a:lnTo>
                  <a:close/>
                </a:path>
              </a:pathLst>
            </a:custGeom>
            <a:solidFill>
              <a:srgbClr val="7CB34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1" name="Rectangle 30"/>
            <p:cNvSpPr>
              <a:spLocks noChangeArrowheads="1"/>
            </p:cNvSpPr>
            <p:nvPr/>
          </p:nvSpPr>
          <p:spPr bwMode="auto">
            <a:xfrm>
              <a:off x="3788" y="1094"/>
              <a:ext cx="95" cy="84"/>
            </a:xfrm>
            <a:prstGeom prst="rect">
              <a:avLst/>
            </a:prstGeom>
            <a:solidFill>
              <a:srgbClr val="90A4A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2" name="Freeform 31"/>
            <p:cNvSpPr/>
            <p:nvPr/>
          </p:nvSpPr>
          <p:spPr bwMode="auto">
            <a:xfrm>
              <a:off x="3766" y="1139"/>
              <a:ext cx="139" cy="162"/>
            </a:xfrm>
            <a:custGeom>
              <a:gdLst>
                <a:gd fmla="*/ 117 w 139" name="T0"/>
                <a:gd fmla="*/ 6 h 162" name="T1"/>
                <a:gd fmla="*/ 67 w 139" name="T2"/>
                <a:gd fmla="*/ 34 h 162" name="T3"/>
                <a:gd fmla="*/ 22 w 139" name="T4"/>
                <a:gd fmla="*/ 0 h 162" name="T5"/>
                <a:gd fmla="*/ 0 w 139" name="T6"/>
                <a:gd fmla="*/ 17 h 162" name="T7"/>
                <a:gd fmla="*/ 56 w 139" name="T8"/>
                <a:gd fmla="*/ 162 h 162" name="T9"/>
                <a:gd fmla="*/ 84 w 139" name="T10"/>
                <a:gd fmla="*/ 162 h 162" name="T11"/>
                <a:gd fmla="*/ 139 w 139" name="T12"/>
                <a:gd fmla="*/ 17 h 162" name="T13"/>
                <a:gd fmla="*/ 117 w 139" name="T14"/>
                <a:gd fmla="*/ 6 h 162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62" w="139">
                  <a:moveTo>
                    <a:pt x="117" y="6"/>
                  </a:moveTo>
                  <a:lnTo>
                    <a:pt x="67" y="34"/>
                  </a:lnTo>
                  <a:lnTo>
                    <a:pt x="22" y="0"/>
                  </a:lnTo>
                  <a:lnTo>
                    <a:pt x="0" y="17"/>
                  </a:lnTo>
                  <a:lnTo>
                    <a:pt x="56" y="162"/>
                  </a:lnTo>
                  <a:lnTo>
                    <a:pt x="84" y="162"/>
                  </a:lnTo>
                  <a:lnTo>
                    <a:pt x="139" y="17"/>
                  </a:lnTo>
                  <a:lnTo>
                    <a:pt x="117" y="6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" name="Freeform 32"/>
            <p:cNvSpPr/>
            <p:nvPr/>
          </p:nvSpPr>
          <p:spPr bwMode="auto">
            <a:xfrm>
              <a:off x="3738" y="865"/>
              <a:ext cx="95" cy="129"/>
            </a:xfrm>
            <a:custGeom>
              <a:gdLst>
                <a:gd fmla="*/ 17 w 17" name="T0"/>
                <a:gd fmla="*/ 0 h 23" name="T1"/>
                <a:gd fmla="*/ 0 w 17" name="T2"/>
                <a:gd fmla="*/ 21 h 23" name="T3"/>
                <a:gd fmla="*/ 0 w 17" name="T4"/>
                <a:gd fmla="*/ 23 h 23" name="T5"/>
                <a:gd fmla="*/ 0 w 17" name="T6"/>
                <a:gd fmla="*/ 23 h 23" name="T7"/>
                <a:gd fmla="*/ 17 w 17" name="T8"/>
                <a:gd fmla="*/ 12 h 23" name="T9"/>
                <a:gd fmla="*/ 17 w 17" name="T10"/>
                <a:gd fmla="*/ 0 h 23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3" w="17">
                  <a:moveTo>
                    <a:pt x="17" y="0"/>
                  </a:moveTo>
                  <a:cubicBezTo>
                    <a:pt x="8" y="0"/>
                    <a:pt x="0" y="8"/>
                    <a:pt x="0" y="21"/>
                  </a:cubicBezTo>
                  <a:cubicBezTo>
                    <a:pt x="0" y="22"/>
                    <a:pt x="0" y="22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5"/>
                    <a:pt x="8" y="12"/>
                    <a:pt x="17" y="12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42A5F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" name="Freeform 33"/>
            <p:cNvSpPr/>
            <p:nvPr/>
          </p:nvSpPr>
          <p:spPr bwMode="auto">
            <a:xfrm>
              <a:off x="3833" y="865"/>
              <a:ext cx="100" cy="129"/>
            </a:xfrm>
            <a:custGeom>
              <a:gdLst>
                <a:gd fmla="*/ 18 w 18" name="T0"/>
                <a:gd fmla="*/ 23 h 23" name="T1"/>
                <a:gd fmla="*/ 18 w 18" name="T2"/>
                <a:gd fmla="*/ 23 h 23" name="T3"/>
                <a:gd fmla="*/ 18 w 18" name="T4"/>
                <a:gd fmla="*/ 21 h 23" name="T5"/>
                <a:gd fmla="*/ 0 w 18" name="T6"/>
                <a:gd fmla="*/ 0 h 23" name="T7"/>
                <a:gd fmla="*/ 0 w 18" name="T8"/>
                <a:gd fmla="*/ 12 h 23" name="T9"/>
                <a:gd fmla="*/ 18 w 18" name="T10"/>
                <a:gd fmla="*/ 23 h 23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3" w="18">
                  <a:moveTo>
                    <a:pt x="18" y="23"/>
                  </a:moveTo>
                  <a:cubicBezTo>
                    <a:pt x="18" y="23"/>
                    <a:pt x="18" y="23"/>
                    <a:pt x="18" y="23"/>
                  </a:cubicBezTo>
                  <a:cubicBezTo>
                    <a:pt x="18" y="22"/>
                    <a:pt x="18" y="22"/>
                    <a:pt x="18" y="21"/>
                  </a:cubicBezTo>
                  <a:cubicBezTo>
                    <a:pt x="18" y="8"/>
                    <a:pt x="1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0" y="12"/>
                    <a:pt x="17" y="15"/>
                    <a:pt x="18" y="23"/>
                  </a:cubicBezTo>
                  <a:close/>
                </a:path>
              </a:pathLst>
            </a:custGeom>
            <a:solidFill>
              <a:srgbClr val="1E88E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" name="Freeform 34"/>
            <p:cNvSpPr/>
            <p:nvPr/>
          </p:nvSpPr>
          <p:spPr bwMode="auto">
            <a:xfrm>
              <a:off x="3738" y="932"/>
              <a:ext cx="195" cy="79"/>
            </a:xfrm>
            <a:custGeom>
              <a:gdLst>
                <a:gd fmla="*/ 5 w 35" name="T0"/>
                <a:gd fmla="*/ 12 h 14" name="T1"/>
                <a:gd fmla="*/ 17 w 35" name="T2"/>
                <a:gd fmla="*/ 7 h 14" name="T3"/>
                <a:gd fmla="*/ 30 w 35" name="T4"/>
                <a:gd fmla="*/ 12 h 14" name="T5"/>
                <a:gd fmla="*/ 32 w 35" name="T6"/>
                <a:gd fmla="*/ 13 h 14" name="T7"/>
                <a:gd fmla="*/ 35 w 35" name="T8"/>
                <a:gd fmla="*/ 11 h 14" name="T9"/>
                <a:gd fmla="*/ 17 w 35" name="T10"/>
                <a:gd fmla="*/ 0 h 14" name="T11"/>
                <a:gd fmla="*/ 0 w 35" name="T12"/>
                <a:gd fmla="*/ 11 h 14" name="T13"/>
                <a:gd fmla="*/ 3 w 35" name="T14"/>
                <a:gd fmla="*/ 13 h 14" name="T15"/>
                <a:gd fmla="*/ 5 w 35" name="T16"/>
                <a:gd fmla="*/ 12 h 1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4" w="35">
                  <a:moveTo>
                    <a:pt x="5" y="12"/>
                  </a:moveTo>
                  <a:cubicBezTo>
                    <a:pt x="6" y="8"/>
                    <a:pt x="11" y="7"/>
                    <a:pt x="17" y="7"/>
                  </a:cubicBezTo>
                  <a:cubicBezTo>
                    <a:pt x="24" y="7"/>
                    <a:pt x="29" y="8"/>
                    <a:pt x="30" y="12"/>
                  </a:cubicBezTo>
                  <a:cubicBezTo>
                    <a:pt x="30" y="13"/>
                    <a:pt x="31" y="14"/>
                    <a:pt x="32" y="13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5" y="3"/>
                    <a:pt x="27" y="0"/>
                    <a:pt x="17" y="0"/>
                  </a:cubicBezTo>
                  <a:cubicBezTo>
                    <a:pt x="8" y="0"/>
                    <a:pt x="0" y="3"/>
                    <a:pt x="0" y="11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4"/>
                    <a:pt x="5" y="13"/>
                    <a:pt x="5" y="12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" name="Freeform 35"/>
            <p:cNvSpPr/>
            <p:nvPr/>
          </p:nvSpPr>
          <p:spPr bwMode="auto">
            <a:xfrm>
              <a:off x="3738" y="955"/>
              <a:ext cx="195" cy="179"/>
            </a:xfrm>
            <a:custGeom>
              <a:gdLst>
                <a:gd fmla="*/ 31 w 35" name="T0"/>
                <a:gd fmla="*/ 5 h 32" name="T1"/>
                <a:gd fmla="*/ 17 w 35" name="T2"/>
                <a:gd fmla="*/ 3 h 32" name="T3"/>
                <a:gd fmla="*/ 3 w 35" name="T4"/>
                <a:gd fmla="*/ 7 h 32" name="T5"/>
                <a:gd fmla="*/ 0 w 35" name="T6"/>
                <a:gd fmla="*/ 7 h 32" name="T7"/>
                <a:gd fmla="*/ 17 w 35" name="T8"/>
                <a:gd fmla="*/ 32 h 32" name="T9"/>
                <a:gd fmla="*/ 35 w 35" name="T10"/>
                <a:gd fmla="*/ 7 h 32" name="T11"/>
                <a:gd fmla="*/ 31 w 35" name="T12"/>
                <a:gd fmla="*/ 5 h 3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2" w="35">
                  <a:moveTo>
                    <a:pt x="31" y="5"/>
                  </a:moveTo>
                  <a:cubicBezTo>
                    <a:pt x="31" y="0"/>
                    <a:pt x="24" y="3"/>
                    <a:pt x="17" y="3"/>
                  </a:cubicBezTo>
                  <a:cubicBezTo>
                    <a:pt x="10" y="3"/>
                    <a:pt x="3" y="1"/>
                    <a:pt x="3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20"/>
                    <a:pt x="8" y="32"/>
                    <a:pt x="17" y="32"/>
                  </a:cubicBezTo>
                  <a:cubicBezTo>
                    <a:pt x="27" y="32"/>
                    <a:pt x="34" y="20"/>
                    <a:pt x="35" y="7"/>
                  </a:cubicBezTo>
                  <a:lnTo>
                    <a:pt x="31" y="5"/>
                  </a:lnTo>
                  <a:close/>
                </a:path>
              </a:pathLst>
            </a:custGeom>
            <a:solidFill>
              <a:srgbClr val="CFD8D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7" name="Freeform 36"/>
            <p:cNvSpPr/>
            <p:nvPr/>
          </p:nvSpPr>
          <p:spPr bwMode="auto">
            <a:xfrm>
              <a:off x="3738" y="955"/>
              <a:ext cx="195" cy="123"/>
            </a:xfrm>
            <a:custGeom>
              <a:gdLst>
                <a:gd fmla="*/ 0 w 35" name="T0"/>
                <a:gd fmla="*/ 7 h 22" name="T1"/>
                <a:gd fmla="*/ 31 w 35" name="T2"/>
                <a:gd fmla="*/ 22 h 22" name="T3"/>
                <a:gd fmla="*/ 35 w 35" name="T4"/>
                <a:gd fmla="*/ 7 h 22" name="T5"/>
                <a:gd fmla="*/ 31 w 35" name="T6"/>
                <a:gd fmla="*/ 5 h 22" name="T7"/>
                <a:gd fmla="*/ 17 w 35" name="T8"/>
                <a:gd fmla="*/ 3 h 22" name="T9"/>
                <a:gd fmla="*/ 3 w 35" name="T10"/>
                <a:gd fmla="*/ 7 h 22" name="T11"/>
                <a:gd fmla="*/ 0 w 35" name="T12"/>
                <a:gd fmla="*/ 7 h 2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2" w="35">
                  <a:moveTo>
                    <a:pt x="0" y="7"/>
                  </a:moveTo>
                  <a:cubicBezTo>
                    <a:pt x="31" y="22"/>
                    <a:pt x="31" y="22"/>
                    <a:pt x="31" y="22"/>
                  </a:cubicBezTo>
                  <a:cubicBezTo>
                    <a:pt x="33" y="18"/>
                    <a:pt x="35" y="13"/>
                    <a:pt x="35" y="7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0"/>
                    <a:pt x="24" y="3"/>
                    <a:pt x="17" y="3"/>
                  </a:cubicBezTo>
                  <a:cubicBezTo>
                    <a:pt x="10" y="3"/>
                    <a:pt x="3" y="1"/>
                    <a:pt x="3" y="7"/>
                  </a:cubicBezTo>
                  <a:cubicBezTo>
                    <a:pt x="0" y="7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B0BEC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8" name="Freeform 37"/>
            <p:cNvSpPr/>
            <p:nvPr/>
          </p:nvSpPr>
          <p:spPr bwMode="auto">
            <a:xfrm>
              <a:off x="3722" y="994"/>
              <a:ext cx="39" cy="73"/>
            </a:xfrm>
            <a:custGeom>
              <a:gdLst>
                <a:gd fmla="*/ 6 w 7" name="T0"/>
                <a:gd fmla="*/ 5 h 13" name="T1"/>
                <a:gd fmla="*/ 5 w 7" name="T2"/>
                <a:gd fmla="*/ 12 h 13" name="T3"/>
                <a:gd fmla="*/ 1 w 7" name="T4"/>
                <a:gd fmla="*/ 7 h 13" name="T5"/>
                <a:gd fmla="*/ 2 w 7" name="T6"/>
                <a:gd fmla="*/ 0 h 13" name="T7"/>
                <a:gd fmla="*/ 6 w 7" name="T8"/>
                <a:gd fmla="*/ 5 h 1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3" w="7">
                  <a:moveTo>
                    <a:pt x="6" y="5"/>
                  </a:moveTo>
                  <a:cubicBezTo>
                    <a:pt x="7" y="9"/>
                    <a:pt x="7" y="12"/>
                    <a:pt x="5" y="12"/>
                  </a:cubicBezTo>
                  <a:cubicBezTo>
                    <a:pt x="4" y="13"/>
                    <a:pt x="2" y="11"/>
                    <a:pt x="1" y="7"/>
                  </a:cubicBezTo>
                  <a:cubicBezTo>
                    <a:pt x="0" y="4"/>
                    <a:pt x="0" y="1"/>
                    <a:pt x="2" y="0"/>
                  </a:cubicBezTo>
                  <a:cubicBezTo>
                    <a:pt x="3" y="0"/>
                    <a:pt x="5" y="2"/>
                    <a:pt x="6" y="5"/>
                  </a:cubicBezTo>
                  <a:close/>
                </a:path>
              </a:pathLst>
            </a:custGeom>
            <a:solidFill>
              <a:srgbClr val="CFD8D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9" name="Freeform 38"/>
            <p:cNvSpPr/>
            <p:nvPr/>
          </p:nvSpPr>
          <p:spPr bwMode="auto">
            <a:xfrm flipH="1">
              <a:off x="3738" y="994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0" name="Freeform 39"/>
            <p:cNvSpPr/>
            <p:nvPr/>
          </p:nvSpPr>
          <p:spPr bwMode="auto">
            <a:xfrm>
              <a:off x="3811" y="1206"/>
              <a:ext cx="22" cy="95"/>
            </a:xfrm>
            <a:custGeom>
              <a:gdLst>
                <a:gd fmla="*/ 22 w 22" name="T0"/>
                <a:gd fmla="*/ 0 h 95" name="T1"/>
                <a:gd fmla="*/ 5 w 22" name="T2"/>
                <a:gd fmla="*/ 0 h 95" name="T3"/>
                <a:gd fmla="*/ 0 w 22" name="T4"/>
                <a:gd fmla="*/ 95 h 95" name="T5"/>
                <a:gd fmla="*/ 22 w 22" name="T6"/>
                <a:gd fmla="*/ 95 h 95" name="T7"/>
                <a:gd fmla="*/ 22 w 22" name="T8"/>
                <a:gd fmla="*/ 0 h 9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5" w="22">
                  <a:moveTo>
                    <a:pt x="22" y="0"/>
                  </a:moveTo>
                  <a:lnTo>
                    <a:pt x="5" y="0"/>
                  </a:lnTo>
                  <a:lnTo>
                    <a:pt x="0" y="95"/>
                  </a:lnTo>
                  <a:lnTo>
                    <a:pt x="22" y="95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90CAF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" name="Freeform 40"/>
            <p:cNvSpPr/>
            <p:nvPr/>
          </p:nvSpPr>
          <p:spPr bwMode="auto">
            <a:xfrm>
              <a:off x="3833" y="1206"/>
              <a:ext cx="28" cy="95"/>
            </a:xfrm>
            <a:custGeom>
              <a:gdLst>
                <a:gd fmla="*/ 0 w 28" name="T0"/>
                <a:gd fmla="*/ 95 h 95" name="T1"/>
                <a:gd fmla="*/ 28 w 28" name="T2"/>
                <a:gd fmla="*/ 95 h 95" name="T3"/>
                <a:gd fmla="*/ 22 w 28" name="T4"/>
                <a:gd fmla="*/ 0 h 95" name="T5"/>
                <a:gd fmla="*/ 0 w 28" name="T6"/>
                <a:gd fmla="*/ 0 h 95" name="T7"/>
                <a:gd fmla="*/ 0 w 28" name="T8"/>
                <a:gd fmla="*/ 95 h 9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5" w="28">
                  <a:moveTo>
                    <a:pt x="0" y="95"/>
                  </a:moveTo>
                  <a:lnTo>
                    <a:pt x="28" y="95"/>
                  </a:lnTo>
                  <a:lnTo>
                    <a:pt x="22" y="0"/>
                  </a:lnTo>
                  <a:lnTo>
                    <a:pt x="0" y="0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64B5F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2" name="Freeform 41"/>
            <p:cNvSpPr/>
            <p:nvPr/>
          </p:nvSpPr>
          <p:spPr bwMode="auto">
            <a:xfrm>
              <a:off x="3805" y="1167"/>
              <a:ext cx="61" cy="62"/>
            </a:xfrm>
            <a:custGeom>
              <a:gdLst>
                <a:gd fmla="*/ 4 w 11" name="T0"/>
                <a:gd fmla="*/ 11 h 11" name="T1"/>
                <a:gd fmla="*/ 1 w 11" name="T2"/>
                <a:gd fmla="*/ 7 h 11" name="T3"/>
                <a:gd fmla="*/ 1 w 11" name="T4"/>
                <a:gd fmla="*/ 4 h 11" name="T5"/>
                <a:gd fmla="*/ 4 w 11" name="T6"/>
                <a:gd fmla="*/ 1 h 11" name="T7"/>
                <a:gd fmla="*/ 7 w 11" name="T8"/>
                <a:gd fmla="*/ 1 h 11" name="T9"/>
                <a:gd fmla="*/ 10 w 11" name="T10"/>
                <a:gd fmla="*/ 4 h 11" name="T11"/>
                <a:gd fmla="*/ 10 w 11" name="T12"/>
                <a:gd fmla="*/ 7 h 11" name="T13"/>
                <a:gd fmla="*/ 7 w 11" name="T14"/>
                <a:gd fmla="*/ 11 h 11" name="T15"/>
                <a:gd fmla="*/ 4 w 11" name="T16"/>
                <a:gd fmla="*/ 11 h 1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1" w="11">
                  <a:moveTo>
                    <a:pt x="4" y="11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0" y="6"/>
                    <a:pt x="0" y="5"/>
                    <a:pt x="1" y="4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0"/>
                    <a:pt x="6" y="0"/>
                    <a:pt x="7" y="1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5"/>
                    <a:pt x="11" y="6"/>
                    <a:pt x="10" y="7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6" y="11"/>
                    <a:pt x="5" y="11"/>
                    <a:pt x="4" y="11"/>
                  </a:cubicBezTo>
                  <a:close/>
                </a:path>
              </a:pathLst>
            </a:custGeom>
            <a:solidFill>
              <a:srgbClr val="546E7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3" name="Freeform 42"/>
            <p:cNvSpPr/>
            <p:nvPr/>
          </p:nvSpPr>
          <p:spPr bwMode="auto">
            <a:xfrm>
              <a:off x="3805" y="1167"/>
              <a:ext cx="61" cy="62"/>
            </a:xfrm>
            <a:custGeom>
              <a:gdLst>
                <a:gd fmla="*/ 4 w 11" name="T0"/>
                <a:gd fmla="*/ 10 h 11" name="T1"/>
                <a:gd fmla="*/ 1 w 11" name="T2"/>
                <a:gd fmla="*/ 7 h 11" name="T3"/>
                <a:gd fmla="*/ 1 w 11" name="T4"/>
                <a:gd fmla="*/ 4 h 11" name="T5"/>
                <a:gd fmla="*/ 4 w 11" name="T6"/>
                <a:gd fmla="*/ 0 h 11" name="T7"/>
                <a:gd fmla="*/ 7 w 11" name="T8"/>
                <a:gd fmla="*/ 0 h 11" name="T9"/>
                <a:gd fmla="*/ 10 w 11" name="T10"/>
                <a:gd fmla="*/ 4 h 11" name="T11"/>
                <a:gd fmla="*/ 10 w 11" name="T12"/>
                <a:gd fmla="*/ 7 h 11" name="T13"/>
                <a:gd fmla="*/ 7 w 11" name="T14"/>
                <a:gd fmla="*/ 10 h 11" name="T15"/>
                <a:gd fmla="*/ 4 w 11" name="T16"/>
                <a:gd fmla="*/ 10 h 1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1" w="11">
                  <a:moveTo>
                    <a:pt x="4" y="10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0" y="6"/>
                    <a:pt x="0" y="5"/>
                    <a:pt x="1" y="4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5"/>
                    <a:pt x="11" y="6"/>
                    <a:pt x="10" y="7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1"/>
                    <a:pt x="5" y="11"/>
                    <a:pt x="4" y="10"/>
                  </a:cubicBezTo>
                  <a:close/>
                </a:path>
              </a:pathLst>
            </a:custGeom>
            <a:solidFill>
              <a:srgbClr val="42A5F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4" name="Freeform 43"/>
            <p:cNvSpPr/>
            <p:nvPr/>
          </p:nvSpPr>
          <p:spPr bwMode="auto">
            <a:xfrm>
              <a:off x="3905" y="1234"/>
              <a:ext cx="84" cy="45"/>
            </a:xfrm>
            <a:custGeom>
              <a:gdLst>
                <a:gd fmla="*/ 15 w 15" name="T0"/>
                <a:gd fmla="*/ 6 h 8" name="T1"/>
                <a:gd fmla="*/ 13 w 15" name="T2"/>
                <a:gd fmla="*/ 8 h 8" name="T3"/>
                <a:gd fmla="*/ 2 w 15" name="T4"/>
                <a:gd fmla="*/ 8 h 8" name="T5"/>
                <a:gd fmla="*/ 0 w 15" name="T6"/>
                <a:gd fmla="*/ 6 h 8" name="T7"/>
                <a:gd fmla="*/ 0 w 15" name="T8"/>
                <a:gd fmla="*/ 2 h 8" name="T9"/>
                <a:gd fmla="*/ 2 w 15" name="T10"/>
                <a:gd fmla="*/ 0 h 8" name="T11"/>
                <a:gd fmla="*/ 13 w 15" name="T12"/>
                <a:gd fmla="*/ 0 h 8" name="T13"/>
                <a:gd fmla="*/ 15 w 15" name="T14"/>
                <a:gd fmla="*/ 2 h 8" name="T15"/>
                <a:gd fmla="*/ 15 w 15" name="T16"/>
                <a:gd fmla="*/ 6 h 8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8" w="15">
                  <a:moveTo>
                    <a:pt x="15" y="6"/>
                  </a:moveTo>
                  <a:cubicBezTo>
                    <a:pt x="15" y="7"/>
                    <a:pt x="14" y="8"/>
                    <a:pt x="13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0" y="7"/>
                    <a:pt x="0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5" y="1"/>
                    <a:pt x="15" y="2"/>
                  </a:cubicBezTo>
                  <a:lnTo>
                    <a:pt x="15" y="6"/>
                  </a:lnTo>
                  <a:close/>
                </a:path>
              </a:pathLst>
            </a:custGeom>
            <a:solidFill>
              <a:srgbClr val="78909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5" name="Freeform 44"/>
            <p:cNvSpPr/>
            <p:nvPr/>
          </p:nvSpPr>
          <p:spPr bwMode="auto">
            <a:xfrm>
              <a:off x="3905" y="1229"/>
              <a:ext cx="84" cy="44"/>
            </a:xfrm>
            <a:custGeom>
              <a:gdLst>
                <a:gd fmla="*/ 15 w 15" name="T0"/>
                <a:gd fmla="*/ 6 h 8" name="T1"/>
                <a:gd fmla="*/ 13 w 15" name="T2"/>
                <a:gd fmla="*/ 8 h 8" name="T3"/>
                <a:gd fmla="*/ 2 w 15" name="T4"/>
                <a:gd fmla="*/ 8 h 8" name="T5"/>
                <a:gd fmla="*/ 0 w 15" name="T6"/>
                <a:gd fmla="*/ 6 h 8" name="T7"/>
                <a:gd fmla="*/ 0 w 15" name="T8"/>
                <a:gd fmla="*/ 2 h 8" name="T9"/>
                <a:gd fmla="*/ 2 w 15" name="T10"/>
                <a:gd fmla="*/ 0 h 8" name="T11"/>
                <a:gd fmla="*/ 13 w 15" name="T12"/>
                <a:gd fmla="*/ 0 h 8" name="T13"/>
                <a:gd fmla="*/ 15 w 15" name="T14"/>
                <a:gd fmla="*/ 2 h 8" name="T15"/>
                <a:gd fmla="*/ 15 w 15" name="T16"/>
                <a:gd fmla="*/ 6 h 8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8" w="15">
                  <a:moveTo>
                    <a:pt x="15" y="6"/>
                  </a:moveTo>
                  <a:cubicBezTo>
                    <a:pt x="15" y="7"/>
                    <a:pt x="14" y="8"/>
                    <a:pt x="13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0" y="7"/>
                    <a:pt x="0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5" y="1"/>
                    <a:pt x="15" y="2"/>
                  </a:cubicBezTo>
                  <a:lnTo>
                    <a:pt x="15" y="6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" name="Freeform 45"/>
            <p:cNvSpPr/>
            <p:nvPr/>
          </p:nvSpPr>
          <p:spPr bwMode="auto">
            <a:xfrm>
              <a:off x="3738" y="932"/>
              <a:ext cx="95" cy="79"/>
            </a:xfrm>
            <a:custGeom>
              <a:gdLst>
                <a:gd fmla="*/ 17 w 17" name="T0"/>
                <a:gd fmla="*/ 0 h 14" name="T1"/>
                <a:gd fmla="*/ 0 w 17" name="T2"/>
                <a:gd fmla="*/ 11 h 14" name="T3"/>
                <a:gd fmla="*/ 3 w 17" name="T4"/>
                <a:gd fmla="*/ 13 h 14" name="T5"/>
                <a:gd fmla="*/ 5 w 17" name="T6"/>
                <a:gd fmla="*/ 12 h 14" name="T7"/>
                <a:gd fmla="*/ 17 w 17" name="T8"/>
                <a:gd fmla="*/ 7 h 14" name="T9"/>
                <a:gd fmla="*/ 17 w 17" name="T10"/>
                <a:gd fmla="*/ 0 h 1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4" w="17">
                  <a:moveTo>
                    <a:pt x="17" y="0"/>
                  </a:moveTo>
                  <a:cubicBezTo>
                    <a:pt x="8" y="0"/>
                    <a:pt x="0" y="3"/>
                    <a:pt x="0" y="11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4"/>
                    <a:pt x="5" y="13"/>
                    <a:pt x="5" y="12"/>
                  </a:cubicBezTo>
                  <a:cubicBezTo>
                    <a:pt x="6" y="8"/>
                    <a:pt x="11" y="7"/>
                    <a:pt x="17" y="7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546E7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" name="Freeform 46"/>
            <p:cNvSpPr/>
            <p:nvPr/>
          </p:nvSpPr>
          <p:spPr bwMode="auto">
            <a:xfrm>
              <a:off x="3833" y="932"/>
              <a:ext cx="100" cy="79"/>
            </a:xfrm>
            <a:custGeom>
              <a:gdLst>
                <a:gd fmla="*/ 13 w 18" name="T0"/>
                <a:gd fmla="*/ 12 h 14" name="T1"/>
                <a:gd fmla="*/ 15 w 18" name="T2"/>
                <a:gd fmla="*/ 13 h 14" name="T3"/>
                <a:gd fmla="*/ 18 w 18" name="T4"/>
                <a:gd fmla="*/ 11 h 14" name="T5"/>
                <a:gd fmla="*/ 0 w 18" name="T6"/>
                <a:gd fmla="*/ 0 h 14" name="T7"/>
                <a:gd fmla="*/ 0 w 18" name="T8"/>
                <a:gd fmla="*/ 7 h 14" name="T9"/>
                <a:gd fmla="*/ 13 w 18" name="T10"/>
                <a:gd fmla="*/ 12 h 1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4" w="18">
                  <a:moveTo>
                    <a:pt x="13" y="12"/>
                  </a:moveTo>
                  <a:cubicBezTo>
                    <a:pt x="13" y="13"/>
                    <a:pt x="14" y="14"/>
                    <a:pt x="15" y="13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3"/>
                    <a:pt x="10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7" y="7"/>
                    <a:pt x="12" y="8"/>
                    <a:pt x="13" y="12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" name="Rectangle 47"/>
            <p:cNvSpPr>
              <a:spLocks noChangeArrowheads="1"/>
            </p:cNvSpPr>
            <p:nvPr/>
          </p:nvSpPr>
          <p:spPr bwMode="auto">
            <a:xfrm>
              <a:off x="3911" y="1240"/>
              <a:ext cx="50" cy="5"/>
            </a:xfrm>
            <a:prstGeom prst="rect">
              <a:avLst/>
            </a:prstGeom>
            <a:solidFill>
              <a:srgbClr val="CFD8D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" name="Rectangle 48"/>
            <p:cNvSpPr>
              <a:spLocks noChangeArrowheads="1"/>
            </p:cNvSpPr>
            <p:nvPr/>
          </p:nvSpPr>
          <p:spPr bwMode="auto">
            <a:xfrm>
              <a:off x="3911" y="1251"/>
              <a:ext cx="33" cy="11"/>
            </a:xfrm>
            <a:prstGeom prst="rect">
              <a:avLst/>
            </a:prstGeom>
            <a:solidFill>
              <a:srgbClr val="CFD8D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" name="Freeform 49"/>
            <p:cNvSpPr/>
            <p:nvPr/>
          </p:nvSpPr>
          <p:spPr bwMode="auto">
            <a:xfrm>
              <a:off x="3722" y="1614"/>
              <a:ext cx="228" cy="78"/>
            </a:xfrm>
            <a:custGeom>
              <a:gdLst>
                <a:gd fmla="*/ 41 w 41" name="T0"/>
                <a:gd fmla="*/ 11 h 14" name="T1"/>
                <a:gd fmla="*/ 34 w 41" name="T2"/>
                <a:gd fmla="*/ 0 h 14" name="T3"/>
                <a:gd fmla="*/ 20 w 41" name="T4"/>
                <a:gd fmla="*/ 2 h 14" name="T5"/>
                <a:gd fmla="*/ 7 w 41" name="T6"/>
                <a:gd fmla="*/ 0 h 14" name="T7"/>
                <a:gd fmla="*/ 0 w 41" name="T8"/>
                <a:gd fmla="*/ 11 h 14" name="T9"/>
                <a:gd fmla="*/ 20 w 41" name="T10"/>
                <a:gd fmla="*/ 14 h 14" name="T11"/>
                <a:gd fmla="*/ 41 w 41" name="T12"/>
                <a:gd fmla="*/ 11 h 1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" w="41">
                  <a:moveTo>
                    <a:pt x="41" y="11"/>
                  </a:moveTo>
                  <a:cubicBezTo>
                    <a:pt x="37" y="10"/>
                    <a:pt x="35" y="5"/>
                    <a:pt x="34" y="0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5"/>
                    <a:pt x="3" y="10"/>
                    <a:pt x="0" y="11"/>
                  </a:cubicBezTo>
                  <a:cubicBezTo>
                    <a:pt x="4" y="14"/>
                    <a:pt x="18" y="14"/>
                    <a:pt x="20" y="14"/>
                  </a:cubicBezTo>
                  <a:cubicBezTo>
                    <a:pt x="23" y="14"/>
                    <a:pt x="37" y="14"/>
                    <a:pt x="41" y="11"/>
                  </a:cubicBezTo>
                  <a:close/>
                </a:path>
              </a:pathLst>
            </a:custGeom>
            <a:solidFill>
              <a:srgbClr val="FF8F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1" name="Freeform 50"/>
            <p:cNvSpPr/>
            <p:nvPr/>
          </p:nvSpPr>
          <p:spPr bwMode="auto">
            <a:xfrm>
              <a:off x="3833" y="1670"/>
              <a:ext cx="211" cy="173"/>
            </a:xfrm>
            <a:custGeom>
              <a:gdLst>
                <a:gd fmla="*/ 0 w 38" name="T0"/>
                <a:gd fmla="*/ 0 h 31" name="T1"/>
                <a:gd fmla="*/ 0 w 38" name="T2"/>
                <a:gd fmla="*/ 31 h 31" name="T3"/>
                <a:gd fmla="*/ 36 w 38" name="T4"/>
                <a:gd fmla="*/ 31 h 31" name="T5"/>
                <a:gd fmla="*/ 38 w 38" name="T6"/>
                <a:gd fmla="*/ 29 h 31" name="T7"/>
                <a:gd fmla="*/ 38 w 38" name="T8"/>
                <a:gd fmla="*/ 24 h 31" name="T9"/>
                <a:gd fmla="*/ 26 w 38" name="T10"/>
                <a:gd fmla="*/ 13 h 31" name="T11"/>
                <a:gd fmla="*/ 0 w 38" name="T12"/>
                <a:gd fmla="*/ 0 h 3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1" w="38">
                  <a:moveTo>
                    <a:pt x="0" y="0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7" y="31"/>
                    <a:pt x="38" y="30"/>
                    <a:pt x="38" y="29"/>
                  </a:cubicBezTo>
                  <a:cubicBezTo>
                    <a:pt x="38" y="28"/>
                    <a:pt x="38" y="25"/>
                    <a:pt x="38" y="24"/>
                  </a:cubicBezTo>
                  <a:cubicBezTo>
                    <a:pt x="38" y="21"/>
                    <a:pt x="32" y="17"/>
                    <a:pt x="26" y="1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5393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2" name="Freeform 51"/>
            <p:cNvSpPr/>
            <p:nvPr/>
          </p:nvSpPr>
          <p:spPr bwMode="auto">
            <a:xfrm>
              <a:off x="3627" y="1670"/>
              <a:ext cx="206" cy="173"/>
            </a:xfrm>
            <a:custGeom>
              <a:gdLst>
                <a:gd fmla="*/ 37 w 37" name="T0"/>
                <a:gd fmla="*/ 0 h 31" name="T1"/>
                <a:gd fmla="*/ 37 w 37" name="T2"/>
                <a:gd fmla="*/ 31 h 31" name="T3"/>
                <a:gd fmla="*/ 2 w 37" name="T4"/>
                <a:gd fmla="*/ 31 h 31" name="T5"/>
                <a:gd fmla="*/ 0 w 37" name="T6"/>
                <a:gd fmla="*/ 29 h 31" name="T7"/>
                <a:gd fmla="*/ 0 w 37" name="T8"/>
                <a:gd fmla="*/ 24 h 31" name="T9"/>
                <a:gd fmla="*/ 12 w 37" name="T10"/>
                <a:gd fmla="*/ 13 h 31" name="T11"/>
                <a:gd fmla="*/ 37 w 37" name="T12"/>
                <a:gd fmla="*/ 0 h 3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1" w="37">
                  <a:moveTo>
                    <a:pt x="37" y="0"/>
                  </a:moveTo>
                  <a:cubicBezTo>
                    <a:pt x="37" y="31"/>
                    <a:pt x="37" y="31"/>
                    <a:pt x="37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1" y="31"/>
                    <a:pt x="0" y="30"/>
                    <a:pt x="0" y="29"/>
                  </a:cubicBezTo>
                  <a:cubicBezTo>
                    <a:pt x="0" y="28"/>
                    <a:pt x="0" y="25"/>
                    <a:pt x="0" y="24"/>
                  </a:cubicBezTo>
                  <a:cubicBezTo>
                    <a:pt x="0" y="21"/>
                    <a:pt x="6" y="17"/>
                    <a:pt x="12" y="13"/>
                  </a:cubicBezTo>
                  <a:lnTo>
                    <a:pt x="37" y="0"/>
                  </a:lnTo>
                  <a:close/>
                </a:path>
              </a:pathLst>
            </a:custGeom>
            <a:solidFill>
              <a:srgbClr val="E5393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3" name="Rectangle 52"/>
            <p:cNvSpPr>
              <a:spLocks noChangeArrowheads="1"/>
            </p:cNvSpPr>
            <p:nvPr/>
          </p:nvSpPr>
          <p:spPr bwMode="auto">
            <a:xfrm>
              <a:off x="3788" y="1647"/>
              <a:ext cx="95" cy="84"/>
            </a:xfrm>
            <a:prstGeom prst="rect">
              <a:avLst/>
            </a:prstGeom>
            <a:solidFill>
              <a:srgbClr val="B0BEC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4" name="Freeform 53"/>
            <p:cNvSpPr/>
            <p:nvPr/>
          </p:nvSpPr>
          <p:spPr bwMode="auto">
            <a:xfrm>
              <a:off x="3772" y="1692"/>
              <a:ext cx="128" cy="151"/>
            </a:xfrm>
            <a:custGeom>
              <a:gdLst>
                <a:gd fmla="*/ 111 w 128" name="T0"/>
                <a:gd fmla="*/ 0 h 151" name="T1"/>
                <a:gd fmla="*/ 61 w 128" name="T2"/>
                <a:gd fmla="*/ 28 h 151" name="T3"/>
                <a:gd fmla="*/ 16 w 128" name="T4"/>
                <a:gd fmla="*/ 0 h 151" name="T5"/>
                <a:gd fmla="*/ 0 w 128" name="T6"/>
                <a:gd fmla="*/ 11 h 151" name="T7"/>
                <a:gd fmla="*/ 50 w 128" name="T8"/>
                <a:gd fmla="*/ 151 h 151" name="T9"/>
                <a:gd fmla="*/ 78 w 128" name="T10"/>
                <a:gd fmla="*/ 151 h 151" name="T11"/>
                <a:gd fmla="*/ 128 w 128" name="T12"/>
                <a:gd fmla="*/ 11 h 151" name="T13"/>
                <a:gd fmla="*/ 111 w 128" name="T14"/>
                <a:gd fmla="*/ 0 h 151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51" w="128">
                  <a:moveTo>
                    <a:pt x="111" y="0"/>
                  </a:moveTo>
                  <a:lnTo>
                    <a:pt x="61" y="28"/>
                  </a:lnTo>
                  <a:lnTo>
                    <a:pt x="16" y="0"/>
                  </a:lnTo>
                  <a:lnTo>
                    <a:pt x="0" y="11"/>
                  </a:lnTo>
                  <a:lnTo>
                    <a:pt x="50" y="151"/>
                  </a:lnTo>
                  <a:lnTo>
                    <a:pt x="78" y="151"/>
                  </a:lnTo>
                  <a:lnTo>
                    <a:pt x="128" y="11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5" name="Freeform 54"/>
            <p:cNvSpPr/>
            <p:nvPr/>
          </p:nvSpPr>
          <p:spPr bwMode="auto">
            <a:xfrm>
              <a:off x="3744" y="1703"/>
              <a:ext cx="78" cy="140"/>
            </a:xfrm>
            <a:custGeom>
              <a:gdLst>
                <a:gd fmla="*/ 28 w 78" name="T0"/>
                <a:gd fmla="*/ 0 h 140" name="T1"/>
                <a:gd fmla="*/ 78 w 78" name="T2"/>
                <a:gd fmla="*/ 140 h 140" name="T3"/>
                <a:gd fmla="*/ 39 w 78" name="T4"/>
                <a:gd fmla="*/ 140 h 140" name="T5"/>
                <a:gd fmla="*/ 5 w 78" name="T6"/>
                <a:gd fmla="*/ 84 h 140" name="T7"/>
                <a:gd fmla="*/ 28 w 78" name="T8"/>
                <a:gd fmla="*/ 67 h 140" name="T9"/>
                <a:gd fmla="*/ 0 w 78" name="T10"/>
                <a:gd fmla="*/ 62 h 140" name="T11"/>
                <a:gd fmla="*/ 0 w 78" name="T12"/>
                <a:gd fmla="*/ 11 h 140" name="T13"/>
                <a:gd fmla="*/ 28 w 78" name="T14"/>
                <a:gd fmla="*/ 0 h 140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40" w="78">
                  <a:moveTo>
                    <a:pt x="28" y="0"/>
                  </a:moveTo>
                  <a:lnTo>
                    <a:pt x="78" y="140"/>
                  </a:lnTo>
                  <a:lnTo>
                    <a:pt x="39" y="140"/>
                  </a:lnTo>
                  <a:lnTo>
                    <a:pt x="5" y="84"/>
                  </a:lnTo>
                  <a:lnTo>
                    <a:pt x="28" y="67"/>
                  </a:lnTo>
                  <a:lnTo>
                    <a:pt x="0" y="62"/>
                  </a:lnTo>
                  <a:lnTo>
                    <a:pt x="0" y="11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EF535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6" name="Freeform 55"/>
            <p:cNvSpPr/>
            <p:nvPr/>
          </p:nvSpPr>
          <p:spPr bwMode="auto">
            <a:xfrm>
              <a:off x="3850" y="1703"/>
              <a:ext cx="77" cy="140"/>
            </a:xfrm>
            <a:custGeom>
              <a:gdLst>
                <a:gd fmla="*/ 50 w 77" name="T0"/>
                <a:gd fmla="*/ 0 h 140" name="T1"/>
                <a:gd fmla="*/ 0 w 77" name="T2"/>
                <a:gd fmla="*/ 140 h 140" name="T3"/>
                <a:gd fmla="*/ 39 w 77" name="T4"/>
                <a:gd fmla="*/ 140 h 140" name="T5"/>
                <a:gd fmla="*/ 72 w 77" name="T6"/>
                <a:gd fmla="*/ 84 h 140" name="T7"/>
                <a:gd fmla="*/ 50 w 77" name="T8"/>
                <a:gd fmla="*/ 67 h 140" name="T9"/>
                <a:gd fmla="*/ 77 w 77" name="T10"/>
                <a:gd fmla="*/ 62 h 140" name="T11"/>
                <a:gd fmla="*/ 77 w 77" name="T12"/>
                <a:gd fmla="*/ 11 h 140" name="T13"/>
                <a:gd fmla="*/ 50 w 77" name="T14"/>
                <a:gd fmla="*/ 0 h 140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40" w="77">
                  <a:moveTo>
                    <a:pt x="50" y="0"/>
                  </a:moveTo>
                  <a:lnTo>
                    <a:pt x="0" y="140"/>
                  </a:lnTo>
                  <a:lnTo>
                    <a:pt x="39" y="140"/>
                  </a:lnTo>
                  <a:lnTo>
                    <a:pt x="72" y="84"/>
                  </a:lnTo>
                  <a:lnTo>
                    <a:pt x="50" y="67"/>
                  </a:lnTo>
                  <a:lnTo>
                    <a:pt x="77" y="62"/>
                  </a:lnTo>
                  <a:lnTo>
                    <a:pt x="77" y="11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EF535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7" name="Freeform 56"/>
            <p:cNvSpPr/>
            <p:nvPr/>
          </p:nvSpPr>
          <p:spPr bwMode="auto">
            <a:xfrm>
              <a:off x="3744" y="1430"/>
              <a:ext cx="183" cy="251"/>
            </a:xfrm>
            <a:custGeom>
              <a:gdLst>
                <a:gd fmla="*/ 16 w 33" name="T0"/>
                <a:gd fmla="*/ 0 h 45" name="T1"/>
                <a:gd fmla="*/ 0 w 33" name="T2"/>
                <a:gd fmla="*/ 20 h 45" name="T3"/>
                <a:gd fmla="*/ 0 w 33" name="T4"/>
                <a:gd fmla="*/ 21 h 45" name="T5"/>
                <a:gd fmla="*/ 16 w 33" name="T6"/>
                <a:gd fmla="*/ 45 h 45" name="T7"/>
                <a:gd fmla="*/ 33 w 33" name="T8"/>
                <a:gd fmla="*/ 21 h 45" name="T9"/>
                <a:gd fmla="*/ 33 w 33" name="T10"/>
                <a:gd fmla="*/ 20 h 45" name="T11"/>
                <a:gd fmla="*/ 16 w 33" name="T12"/>
                <a:gd fmla="*/ 0 h 4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5" w="33">
                  <a:moveTo>
                    <a:pt x="16" y="0"/>
                  </a:moveTo>
                  <a:cubicBezTo>
                    <a:pt x="7" y="0"/>
                    <a:pt x="0" y="7"/>
                    <a:pt x="0" y="2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34"/>
                    <a:pt x="7" y="45"/>
                    <a:pt x="16" y="45"/>
                  </a:cubicBezTo>
                  <a:cubicBezTo>
                    <a:pt x="25" y="45"/>
                    <a:pt x="33" y="34"/>
                    <a:pt x="33" y="21"/>
                  </a:cubicBezTo>
                  <a:cubicBezTo>
                    <a:pt x="33" y="21"/>
                    <a:pt x="33" y="21"/>
                    <a:pt x="33" y="20"/>
                  </a:cubicBezTo>
                  <a:cubicBezTo>
                    <a:pt x="33" y="7"/>
                    <a:pt x="26" y="0"/>
                    <a:pt x="16" y="0"/>
                  </a:cubicBezTo>
                  <a:close/>
                </a:path>
              </a:pathLst>
            </a:custGeom>
            <a:solidFill>
              <a:srgbClr val="CFD8D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8" name="Freeform 57"/>
            <p:cNvSpPr/>
            <p:nvPr/>
          </p:nvSpPr>
          <p:spPr bwMode="auto">
            <a:xfrm>
              <a:off x="3727" y="1552"/>
              <a:ext cx="39" cy="68"/>
            </a:xfrm>
            <a:custGeom>
              <a:gdLst>
                <a:gd fmla="*/ 6 w 7" name="T0"/>
                <a:gd fmla="*/ 5 h 12" name="T1"/>
                <a:gd fmla="*/ 5 w 7" name="T2"/>
                <a:gd fmla="*/ 12 h 12" name="T3"/>
                <a:gd fmla="*/ 1 w 7" name="T4"/>
                <a:gd fmla="*/ 7 h 12" name="T5"/>
                <a:gd fmla="*/ 2 w 7" name="T6"/>
                <a:gd fmla="*/ 0 h 12" name="T7"/>
                <a:gd fmla="*/ 6 w 7" name="T8"/>
                <a:gd fmla="*/ 5 h 1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2" w="7">
                  <a:moveTo>
                    <a:pt x="6" y="5"/>
                  </a:moveTo>
                  <a:cubicBezTo>
                    <a:pt x="7" y="8"/>
                    <a:pt x="7" y="11"/>
                    <a:pt x="5" y="12"/>
                  </a:cubicBezTo>
                  <a:cubicBezTo>
                    <a:pt x="4" y="12"/>
                    <a:pt x="2" y="10"/>
                    <a:pt x="1" y="7"/>
                  </a:cubicBezTo>
                  <a:cubicBezTo>
                    <a:pt x="0" y="4"/>
                    <a:pt x="0" y="1"/>
                    <a:pt x="2" y="0"/>
                  </a:cubicBezTo>
                  <a:cubicBezTo>
                    <a:pt x="3" y="0"/>
                    <a:pt x="5" y="2"/>
                    <a:pt x="6" y="5"/>
                  </a:cubicBezTo>
                  <a:close/>
                </a:path>
              </a:pathLst>
            </a:custGeom>
            <a:solidFill>
              <a:srgbClr val="CFD8D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9" name="Freeform 58"/>
            <p:cNvSpPr/>
            <p:nvPr/>
          </p:nvSpPr>
          <p:spPr bwMode="auto">
            <a:xfrm>
              <a:off x="3905" y="1552"/>
              <a:ext cx="39" cy="68"/>
            </a:xfrm>
            <a:custGeom>
              <a:gdLst>
                <a:gd fmla="*/ 1 w 7" name="T0"/>
                <a:gd fmla="*/ 5 h 12" name="T1"/>
                <a:gd fmla="*/ 2 w 7" name="T2"/>
                <a:gd fmla="*/ 12 h 12" name="T3"/>
                <a:gd fmla="*/ 6 w 7" name="T4"/>
                <a:gd fmla="*/ 7 h 12" name="T5"/>
                <a:gd fmla="*/ 5 w 7" name="T6"/>
                <a:gd fmla="*/ 0 h 12" name="T7"/>
                <a:gd fmla="*/ 1 w 7" name="T8"/>
                <a:gd fmla="*/ 5 h 1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2" w="7">
                  <a:moveTo>
                    <a:pt x="1" y="5"/>
                  </a:moveTo>
                  <a:cubicBezTo>
                    <a:pt x="0" y="8"/>
                    <a:pt x="0" y="11"/>
                    <a:pt x="2" y="12"/>
                  </a:cubicBezTo>
                  <a:cubicBezTo>
                    <a:pt x="3" y="12"/>
                    <a:pt x="5" y="10"/>
                    <a:pt x="6" y="7"/>
                  </a:cubicBezTo>
                  <a:cubicBezTo>
                    <a:pt x="7" y="4"/>
                    <a:pt x="7" y="1"/>
                    <a:pt x="5" y="0"/>
                  </a:cubicBezTo>
                  <a:cubicBezTo>
                    <a:pt x="4" y="0"/>
                    <a:pt x="2" y="2"/>
                    <a:pt x="1" y="5"/>
                  </a:cubicBezTo>
                  <a:close/>
                </a:path>
              </a:pathLst>
            </a:custGeom>
            <a:solidFill>
              <a:srgbClr val="CFD8D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0" name="Freeform 59"/>
            <p:cNvSpPr/>
            <p:nvPr/>
          </p:nvSpPr>
          <p:spPr bwMode="auto">
            <a:xfrm>
              <a:off x="3705" y="1379"/>
              <a:ext cx="278" cy="173"/>
            </a:xfrm>
            <a:custGeom>
              <a:gdLst>
                <a:gd fmla="*/ 18 w 50" name="T0"/>
                <a:gd fmla="*/ 19 h 31" name="T1"/>
                <a:gd fmla="*/ 40 w 50" name="T2"/>
                <a:gd fmla="*/ 31 h 31" name="T3"/>
                <a:gd fmla="*/ 15 w 50" name="T4"/>
                <a:gd fmla="*/ 9 h 31" name="T5"/>
                <a:gd fmla="*/ 7 w 50" name="T6"/>
                <a:gd fmla="*/ 31 h 31" name="T7"/>
                <a:gd fmla="*/ 18 w 50" name="T8"/>
                <a:gd fmla="*/ 19 h 3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1" w="50">
                  <a:moveTo>
                    <a:pt x="18" y="19"/>
                  </a:moveTo>
                  <a:cubicBezTo>
                    <a:pt x="22" y="24"/>
                    <a:pt x="25" y="28"/>
                    <a:pt x="40" y="31"/>
                  </a:cubicBezTo>
                  <a:cubicBezTo>
                    <a:pt x="50" y="6"/>
                    <a:pt x="23" y="0"/>
                    <a:pt x="15" y="9"/>
                  </a:cubicBezTo>
                  <a:cubicBezTo>
                    <a:pt x="0" y="11"/>
                    <a:pt x="7" y="31"/>
                    <a:pt x="7" y="31"/>
                  </a:cubicBezTo>
                  <a:cubicBezTo>
                    <a:pt x="7" y="31"/>
                    <a:pt x="17" y="23"/>
                    <a:pt x="18" y="19"/>
                  </a:cubicBezTo>
                  <a:close/>
                </a:path>
              </a:pathLst>
            </a:custGeom>
            <a:solidFill>
              <a:srgbClr val="FF8F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1" name="Freeform 60"/>
            <p:cNvSpPr/>
            <p:nvPr/>
          </p:nvSpPr>
          <p:spPr bwMode="auto">
            <a:xfrm>
              <a:off x="3777" y="1692"/>
              <a:ext cx="56" cy="56"/>
            </a:xfrm>
            <a:custGeom>
              <a:gdLst>
                <a:gd fmla="*/ 8 w 10" name="T0"/>
                <a:gd fmla="*/ 9 h 10" name="T1"/>
                <a:gd fmla="*/ 5 w 10" name="T2"/>
                <a:gd fmla="*/ 9 h 10" name="T3"/>
                <a:gd fmla="*/ 0 w 10" name="T4"/>
                <a:gd fmla="*/ 1 h 10" name="T5"/>
                <a:gd fmla="*/ 2 w 10" name="T6"/>
                <a:gd fmla="*/ 0 h 10" name="T7"/>
                <a:gd fmla="*/ 10 w 10" name="T8"/>
                <a:gd fmla="*/ 5 h 10" name="T9"/>
                <a:gd fmla="*/ 8 w 10" name="T10"/>
                <a:gd fmla="*/ 9 h 10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0" w="10">
                  <a:moveTo>
                    <a:pt x="8" y="9"/>
                  </a:moveTo>
                  <a:cubicBezTo>
                    <a:pt x="7" y="10"/>
                    <a:pt x="6" y="10"/>
                    <a:pt x="5" y="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0" y="5"/>
                    <a:pt x="10" y="5"/>
                    <a:pt x="10" y="5"/>
                  </a:cubicBezTo>
                  <a:lnTo>
                    <a:pt x="8" y="9"/>
                  </a:lnTo>
                  <a:close/>
                </a:path>
              </a:pathLst>
            </a:custGeom>
            <a:solidFill>
              <a:srgbClr val="90A4A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2" name="Freeform 61"/>
            <p:cNvSpPr/>
            <p:nvPr/>
          </p:nvSpPr>
          <p:spPr bwMode="auto">
            <a:xfrm>
              <a:off x="3833" y="1692"/>
              <a:ext cx="61" cy="56"/>
            </a:xfrm>
            <a:custGeom>
              <a:gdLst>
                <a:gd fmla="*/ 3 w 11" name="T0"/>
                <a:gd fmla="*/ 9 h 10" name="T1"/>
                <a:gd fmla="*/ 6 w 11" name="T2"/>
                <a:gd fmla="*/ 9 h 10" name="T3"/>
                <a:gd fmla="*/ 11 w 11" name="T4"/>
                <a:gd fmla="*/ 1 h 10" name="T5"/>
                <a:gd fmla="*/ 9 w 11" name="T6"/>
                <a:gd fmla="*/ 0 h 10" name="T7"/>
                <a:gd fmla="*/ 0 w 11" name="T8"/>
                <a:gd fmla="*/ 5 h 10" name="T9"/>
                <a:gd fmla="*/ 3 w 11" name="T10"/>
                <a:gd fmla="*/ 9 h 10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0" w="11">
                  <a:moveTo>
                    <a:pt x="3" y="9"/>
                  </a:moveTo>
                  <a:cubicBezTo>
                    <a:pt x="4" y="10"/>
                    <a:pt x="5" y="10"/>
                    <a:pt x="6" y="9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0" y="5"/>
                    <a:pt x="0" y="5"/>
                    <a:pt x="0" y="5"/>
                  </a:cubicBezTo>
                  <a:lnTo>
                    <a:pt x="3" y="9"/>
                  </a:lnTo>
                  <a:close/>
                </a:path>
              </a:pathLst>
            </a:custGeom>
            <a:solidFill>
              <a:srgbClr val="90A4A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3" name="Freeform 62"/>
            <p:cNvSpPr/>
            <p:nvPr/>
          </p:nvSpPr>
          <p:spPr bwMode="auto">
            <a:xfrm>
              <a:off x="3777" y="1692"/>
              <a:ext cx="56" cy="50"/>
            </a:xfrm>
            <a:custGeom>
              <a:gdLst>
                <a:gd fmla="*/ 8 w 10" name="T0"/>
                <a:gd fmla="*/ 8 h 9" name="T1"/>
                <a:gd fmla="*/ 5 w 10" name="T2"/>
                <a:gd fmla="*/ 8 h 9" name="T3"/>
                <a:gd fmla="*/ 0 w 10" name="T4"/>
                <a:gd fmla="*/ 1 h 9" name="T5"/>
                <a:gd fmla="*/ 2 w 10" name="T6"/>
                <a:gd fmla="*/ 0 h 9" name="T7"/>
                <a:gd fmla="*/ 10 w 10" name="T8"/>
                <a:gd fmla="*/ 5 h 9" name="T9"/>
                <a:gd fmla="*/ 8 w 10" name="T10"/>
                <a:gd fmla="*/ 8 h 9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9" w="10">
                  <a:moveTo>
                    <a:pt x="8" y="8"/>
                  </a:moveTo>
                  <a:cubicBezTo>
                    <a:pt x="7" y="9"/>
                    <a:pt x="6" y="9"/>
                    <a:pt x="5" y="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0" y="5"/>
                    <a:pt x="10" y="5"/>
                    <a:pt x="10" y="5"/>
                  </a:cubicBezTo>
                  <a:lnTo>
                    <a:pt x="8" y="8"/>
                  </a:lnTo>
                  <a:close/>
                </a:path>
              </a:pathLst>
            </a:custGeom>
            <a:solidFill>
              <a:srgbClr val="ECEFF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4" name="Freeform 63"/>
            <p:cNvSpPr/>
            <p:nvPr/>
          </p:nvSpPr>
          <p:spPr bwMode="auto">
            <a:xfrm>
              <a:off x="3833" y="1692"/>
              <a:ext cx="61" cy="50"/>
            </a:xfrm>
            <a:custGeom>
              <a:gdLst>
                <a:gd fmla="*/ 3 w 11" name="T0"/>
                <a:gd fmla="*/ 8 h 9" name="T1"/>
                <a:gd fmla="*/ 6 w 11" name="T2"/>
                <a:gd fmla="*/ 8 h 9" name="T3"/>
                <a:gd fmla="*/ 11 w 11" name="T4"/>
                <a:gd fmla="*/ 1 h 9" name="T5"/>
                <a:gd fmla="*/ 9 w 11" name="T6"/>
                <a:gd fmla="*/ 0 h 9" name="T7"/>
                <a:gd fmla="*/ 0 w 11" name="T8"/>
                <a:gd fmla="*/ 5 h 9" name="T9"/>
                <a:gd fmla="*/ 3 w 11" name="T10"/>
                <a:gd fmla="*/ 8 h 9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9" w="11">
                  <a:moveTo>
                    <a:pt x="3" y="8"/>
                  </a:moveTo>
                  <a:cubicBezTo>
                    <a:pt x="4" y="9"/>
                    <a:pt x="5" y="9"/>
                    <a:pt x="6" y="8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0" y="5"/>
                    <a:pt x="0" y="5"/>
                    <a:pt x="0" y="5"/>
                  </a:cubicBezTo>
                  <a:lnTo>
                    <a:pt x="3" y="8"/>
                  </a:lnTo>
                  <a:close/>
                </a:path>
              </a:pathLst>
            </a:custGeom>
            <a:solidFill>
              <a:srgbClr val="ECEFF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5" name="Freeform 64"/>
            <p:cNvSpPr/>
            <p:nvPr/>
          </p:nvSpPr>
          <p:spPr bwMode="auto">
            <a:xfrm>
              <a:off x="3710" y="1390"/>
              <a:ext cx="251" cy="190"/>
            </a:xfrm>
            <a:custGeom>
              <a:gdLst>
                <a:gd fmla="*/ 41 w 45" name="T0"/>
                <a:gd fmla="*/ 34 h 34" name="T1"/>
                <a:gd fmla="*/ 39 w 45" name="T2"/>
                <a:gd fmla="*/ 33 h 34" name="T3"/>
                <a:gd fmla="*/ 40 w 45" name="T4"/>
                <a:gd fmla="*/ 9 h 34" name="T5"/>
                <a:gd fmla="*/ 23 w 45" name="T6"/>
                <a:gd fmla="*/ 2 h 34" name="T7"/>
                <a:gd fmla="*/ 6 w 45" name="T8"/>
                <a:gd fmla="*/ 9 h 34" name="T9"/>
                <a:gd fmla="*/ 6 w 45" name="T10"/>
                <a:gd fmla="*/ 33 h 34" name="T11"/>
                <a:gd fmla="*/ 4 w 45" name="T12"/>
                <a:gd fmla="*/ 34 h 34" name="T13"/>
                <a:gd fmla="*/ 4 w 45" name="T14"/>
                <a:gd fmla="*/ 8 h 34" name="T15"/>
                <a:gd fmla="*/ 23 w 45" name="T16"/>
                <a:gd fmla="*/ 0 h 34" name="T17"/>
                <a:gd fmla="*/ 41 w 45" name="T18"/>
                <a:gd fmla="*/ 8 h 34" name="T19"/>
                <a:gd fmla="*/ 41 w 45" name="T20"/>
                <a:gd fmla="*/ 34 h 34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34" w="45">
                  <a:moveTo>
                    <a:pt x="41" y="34"/>
                  </a:moveTo>
                  <a:cubicBezTo>
                    <a:pt x="39" y="33"/>
                    <a:pt x="39" y="33"/>
                    <a:pt x="39" y="33"/>
                  </a:cubicBezTo>
                  <a:cubicBezTo>
                    <a:pt x="43" y="23"/>
                    <a:pt x="43" y="15"/>
                    <a:pt x="40" y="9"/>
                  </a:cubicBezTo>
                  <a:cubicBezTo>
                    <a:pt x="35" y="3"/>
                    <a:pt x="27" y="2"/>
                    <a:pt x="23" y="2"/>
                  </a:cubicBezTo>
                  <a:cubicBezTo>
                    <a:pt x="18" y="2"/>
                    <a:pt x="10" y="3"/>
                    <a:pt x="6" y="9"/>
                  </a:cubicBezTo>
                  <a:cubicBezTo>
                    <a:pt x="2" y="15"/>
                    <a:pt x="2" y="23"/>
                    <a:pt x="6" y="33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0" y="23"/>
                    <a:pt x="0" y="14"/>
                    <a:pt x="4" y="8"/>
                  </a:cubicBezTo>
                  <a:cubicBezTo>
                    <a:pt x="8" y="3"/>
                    <a:pt x="14" y="0"/>
                    <a:pt x="23" y="0"/>
                  </a:cubicBezTo>
                  <a:cubicBezTo>
                    <a:pt x="31" y="0"/>
                    <a:pt x="38" y="3"/>
                    <a:pt x="41" y="8"/>
                  </a:cubicBezTo>
                  <a:cubicBezTo>
                    <a:pt x="45" y="14"/>
                    <a:pt x="45" y="23"/>
                    <a:pt x="41" y="34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6" name="Freeform 65"/>
            <p:cNvSpPr/>
            <p:nvPr/>
          </p:nvSpPr>
          <p:spPr bwMode="auto">
            <a:xfrm>
              <a:off x="3727" y="1541"/>
              <a:ext cx="34" cy="90"/>
            </a:xfrm>
            <a:custGeom>
              <a:gdLst>
                <a:gd fmla="*/ 3 w 6" name="T0"/>
                <a:gd fmla="*/ 0 h 16" name="T1"/>
                <a:gd fmla="*/ 2 w 6" name="T2"/>
                <a:gd fmla="*/ 0 h 16" name="T3"/>
                <a:gd fmla="*/ 1 w 6" name="T4"/>
                <a:gd fmla="*/ 9 h 16" name="T5"/>
                <a:gd fmla="*/ 6 w 6" name="T6"/>
                <a:gd fmla="*/ 16 h 16" name="T7"/>
                <a:gd fmla="*/ 6 w 6" name="T8"/>
                <a:gd fmla="*/ 15 h 16" name="T9"/>
                <a:gd fmla="*/ 3 w 6" name="T10"/>
                <a:gd fmla="*/ 0 h 1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6" w="6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4"/>
                    <a:pt x="1" y="9"/>
                  </a:cubicBezTo>
                  <a:cubicBezTo>
                    <a:pt x="2" y="13"/>
                    <a:pt x="4" y="16"/>
                    <a:pt x="6" y="16"/>
                  </a:cubicBezTo>
                  <a:cubicBezTo>
                    <a:pt x="6" y="16"/>
                    <a:pt x="6" y="16"/>
                    <a:pt x="6" y="15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7" name="Freeform 66"/>
            <p:cNvSpPr/>
            <p:nvPr/>
          </p:nvSpPr>
          <p:spPr bwMode="auto">
            <a:xfrm>
              <a:off x="3905" y="1541"/>
              <a:ext cx="39" cy="90"/>
            </a:xfrm>
            <a:custGeom>
              <a:gdLst>
                <a:gd fmla="*/ 4 w 7" name="T0"/>
                <a:gd fmla="*/ 0 h 16" name="T1"/>
                <a:gd fmla="*/ 5 w 7" name="T2"/>
                <a:gd fmla="*/ 0 h 16" name="T3"/>
                <a:gd fmla="*/ 6 w 7" name="T4"/>
                <a:gd fmla="*/ 9 h 16" name="T5"/>
                <a:gd fmla="*/ 1 w 7" name="T6"/>
                <a:gd fmla="*/ 16 h 16" name="T7"/>
                <a:gd fmla="*/ 0 w 7" name="T8"/>
                <a:gd fmla="*/ 15 h 16" name="T9"/>
                <a:gd fmla="*/ 4 w 7" name="T10"/>
                <a:gd fmla="*/ 0 h 1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6" w="7">
                  <a:moveTo>
                    <a:pt x="4" y="0"/>
                  </a:moveTo>
                  <a:cubicBezTo>
                    <a:pt x="4" y="0"/>
                    <a:pt x="5" y="0"/>
                    <a:pt x="5" y="0"/>
                  </a:cubicBezTo>
                  <a:cubicBezTo>
                    <a:pt x="7" y="0"/>
                    <a:pt x="7" y="4"/>
                    <a:pt x="6" y="9"/>
                  </a:cubicBezTo>
                  <a:cubicBezTo>
                    <a:pt x="5" y="13"/>
                    <a:pt x="3" y="16"/>
                    <a:pt x="1" y="16"/>
                  </a:cubicBezTo>
                  <a:cubicBezTo>
                    <a:pt x="1" y="16"/>
                    <a:pt x="1" y="16"/>
                    <a:pt x="0" y="1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8" name="Freeform 67"/>
            <p:cNvSpPr/>
            <p:nvPr/>
          </p:nvSpPr>
          <p:spPr bwMode="auto">
            <a:xfrm>
              <a:off x="3850" y="1603"/>
              <a:ext cx="77" cy="44"/>
            </a:xfrm>
            <a:custGeom>
              <a:gdLst>
                <a:gd fmla="*/ 1 w 14" name="T0"/>
                <a:gd fmla="*/ 8 h 8" name="T1"/>
                <a:gd fmla="*/ 0 w 14" name="T2"/>
                <a:gd fmla="*/ 8 h 8" name="T3"/>
                <a:gd fmla="*/ 1 w 14" name="T4"/>
                <a:gd fmla="*/ 7 h 8" name="T5"/>
                <a:gd fmla="*/ 13 w 14" name="T6"/>
                <a:gd fmla="*/ 0 h 8" name="T7"/>
                <a:gd fmla="*/ 13 w 14" name="T8"/>
                <a:gd fmla="*/ 0 h 8" name="T9"/>
                <a:gd fmla="*/ 13 w 14" name="T10"/>
                <a:gd fmla="*/ 1 h 8" name="T11"/>
                <a:gd fmla="*/ 1 w 14" name="T12"/>
                <a:gd fmla="*/ 8 h 8" name="T13"/>
                <a:gd fmla="*/ 1 w 14" name="T14"/>
                <a:gd fmla="*/ 8 h 8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8" w="14">
                  <a:moveTo>
                    <a:pt x="1" y="8"/>
                  </a:moveTo>
                  <a:cubicBezTo>
                    <a:pt x="1" y="8"/>
                    <a:pt x="0" y="8"/>
                    <a:pt x="0" y="8"/>
                  </a:cubicBezTo>
                  <a:cubicBezTo>
                    <a:pt x="0" y="8"/>
                    <a:pt x="1" y="7"/>
                    <a:pt x="1" y="7"/>
                  </a:cubicBezTo>
                  <a:cubicBezTo>
                    <a:pt x="5" y="7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4" y="0"/>
                    <a:pt x="13" y="1"/>
                  </a:cubicBezTo>
                  <a:cubicBezTo>
                    <a:pt x="13" y="1"/>
                    <a:pt x="6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9" name="Oval 68"/>
            <p:cNvSpPr>
              <a:spLocks noChangeArrowheads="1"/>
            </p:cNvSpPr>
            <p:nvPr/>
          </p:nvSpPr>
          <p:spPr bwMode="auto">
            <a:xfrm>
              <a:off x="3833" y="1642"/>
              <a:ext cx="28" cy="17"/>
            </a:xfrm>
            <a:prstGeom prst="ellipse">
              <a:avLst/>
            </a:pr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0" name="Freeform 69"/>
            <p:cNvSpPr/>
            <p:nvPr/>
          </p:nvSpPr>
          <p:spPr bwMode="auto">
            <a:xfrm>
              <a:off x="3071" y="1659"/>
              <a:ext cx="217" cy="184"/>
            </a:xfrm>
            <a:custGeom>
              <a:gdLst>
                <a:gd fmla="*/ 0 w 39" name="T0"/>
                <a:gd fmla="*/ 0 h 33" name="T1"/>
                <a:gd fmla="*/ 0 w 39" name="T2"/>
                <a:gd fmla="*/ 33 h 33" name="T3"/>
                <a:gd fmla="*/ 37 w 39" name="T4"/>
                <a:gd fmla="*/ 33 h 33" name="T5"/>
                <a:gd fmla="*/ 39 w 39" name="T6"/>
                <a:gd fmla="*/ 31 h 33" name="T7"/>
                <a:gd fmla="*/ 39 w 39" name="T8"/>
                <a:gd fmla="*/ 25 h 33" name="T9"/>
                <a:gd fmla="*/ 26 w 39" name="T10"/>
                <a:gd fmla="*/ 14 h 33" name="T11"/>
                <a:gd fmla="*/ 0 w 39" name="T12"/>
                <a:gd fmla="*/ 0 h 3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3" w="39">
                  <a:moveTo>
                    <a:pt x="0" y="0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8" y="33"/>
                    <a:pt x="39" y="32"/>
                    <a:pt x="39" y="31"/>
                  </a:cubicBezTo>
                  <a:cubicBezTo>
                    <a:pt x="39" y="30"/>
                    <a:pt x="39" y="27"/>
                    <a:pt x="39" y="25"/>
                  </a:cubicBezTo>
                  <a:cubicBezTo>
                    <a:pt x="39" y="22"/>
                    <a:pt x="33" y="18"/>
                    <a:pt x="26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FD8D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1" name="Freeform 70"/>
            <p:cNvSpPr/>
            <p:nvPr/>
          </p:nvSpPr>
          <p:spPr bwMode="auto">
            <a:xfrm>
              <a:off x="2853" y="1659"/>
              <a:ext cx="218" cy="184"/>
            </a:xfrm>
            <a:custGeom>
              <a:gdLst>
                <a:gd fmla="*/ 39 w 39" name="T0"/>
                <a:gd fmla="*/ 0 h 33" name="T1"/>
                <a:gd fmla="*/ 39 w 39" name="T2"/>
                <a:gd fmla="*/ 33 h 33" name="T3"/>
                <a:gd fmla="*/ 2 w 39" name="T4"/>
                <a:gd fmla="*/ 33 h 33" name="T5"/>
                <a:gd fmla="*/ 0 w 39" name="T6"/>
                <a:gd fmla="*/ 31 h 33" name="T7"/>
                <a:gd fmla="*/ 0 w 39" name="T8"/>
                <a:gd fmla="*/ 25 h 33" name="T9"/>
                <a:gd fmla="*/ 13 w 39" name="T10"/>
                <a:gd fmla="*/ 14 h 33" name="T11"/>
                <a:gd fmla="*/ 39 w 39" name="T12"/>
                <a:gd fmla="*/ 0 h 3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3" w="39">
                  <a:moveTo>
                    <a:pt x="39" y="0"/>
                  </a:moveTo>
                  <a:cubicBezTo>
                    <a:pt x="39" y="33"/>
                    <a:pt x="39" y="33"/>
                    <a:pt x="39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1" y="33"/>
                    <a:pt x="0" y="32"/>
                    <a:pt x="0" y="31"/>
                  </a:cubicBezTo>
                  <a:cubicBezTo>
                    <a:pt x="0" y="30"/>
                    <a:pt x="0" y="27"/>
                    <a:pt x="0" y="25"/>
                  </a:cubicBezTo>
                  <a:cubicBezTo>
                    <a:pt x="0" y="22"/>
                    <a:pt x="6" y="18"/>
                    <a:pt x="13" y="14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CFD8D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2" name="Rectangle 71"/>
            <p:cNvSpPr>
              <a:spLocks noChangeArrowheads="1"/>
            </p:cNvSpPr>
            <p:nvPr/>
          </p:nvSpPr>
          <p:spPr bwMode="auto">
            <a:xfrm>
              <a:off x="3020" y="1642"/>
              <a:ext cx="101" cy="84"/>
            </a:xfrm>
            <a:prstGeom prst="rect">
              <a:avLst/>
            </a:prstGeom>
            <a:solidFill>
              <a:srgbClr val="B0BEC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3" name="Freeform 72"/>
            <p:cNvSpPr/>
            <p:nvPr/>
          </p:nvSpPr>
          <p:spPr bwMode="auto">
            <a:xfrm>
              <a:off x="2976" y="1463"/>
              <a:ext cx="195" cy="212"/>
            </a:xfrm>
            <a:custGeom>
              <a:gdLst>
                <a:gd fmla="*/ 35 w 35" name="T0"/>
                <a:gd fmla="*/ 13 h 38" name="T1"/>
                <a:gd fmla="*/ 17 w 35" name="T2"/>
                <a:gd fmla="*/ 38 h 38" name="T3"/>
                <a:gd fmla="*/ 0 w 35" name="T4"/>
                <a:gd fmla="*/ 13 h 38" name="T5"/>
                <a:gd fmla="*/ 3 w 35" name="T6"/>
                <a:gd fmla="*/ 5 h 38" name="T7"/>
                <a:gd fmla="*/ 11 w 35" name="T8"/>
                <a:gd fmla="*/ 1 h 38" name="T9"/>
                <a:gd fmla="*/ 17 w 35" name="T10"/>
                <a:gd fmla="*/ 3 h 38" name="T11"/>
                <a:gd fmla="*/ 23 w 35" name="T12"/>
                <a:gd fmla="*/ 1 h 38" name="T13"/>
                <a:gd fmla="*/ 31 w 35" name="T14"/>
                <a:gd fmla="*/ 5 h 38" name="T15"/>
                <a:gd fmla="*/ 35 w 35" name="T16"/>
                <a:gd fmla="*/ 13 h 38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8" w="35">
                  <a:moveTo>
                    <a:pt x="35" y="13"/>
                  </a:moveTo>
                  <a:cubicBezTo>
                    <a:pt x="34" y="26"/>
                    <a:pt x="26" y="38"/>
                    <a:pt x="17" y="38"/>
                  </a:cubicBezTo>
                  <a:cubicBezTo>
                    <a:pt x="8" y="38"/>
                    <a:pt x="0" y="26"/>
                    <a:pt x="0" y="13"/>
                  </a:cubicBezTo>
                  <a:cubicBezTo>
                    <a:pt x="1" y="14"/>
                    <a:pt x="3" y="9"/>
                    <a:pt x="3" y="5"/>
                  </a:cubicBezTo>
                  <a:cubicBezTo>
                    <a:pt x="3" y="1"/>
                    <a:pt x="7" y="0"/>
                    <a:pt x="11" y="1"/>
                  </a:cubicBezTo>
                  <a:cubicBezTo>
                    <a:pt x="13" y="2"/>
                    <a:pt x="15" y="3"/>
                    <a:pt x="17" y="3"/>
                  </a:cubicBezTo>
                  <a:cubicBezTo>
                    <a:pt x="19" y="3"/>
                    <a:pt x="21" y="2"/>
                    <a:pt x="23" y="1"/>
                  </a:cubicBezTo>
                  <a:cubicBezTo>
                    <a:pt x="27" y="0"/>
                    <a:pt x="31" y="1"/>
                    <a:pt x="31" y="5"/>
                  </a:cubicBezTo>
                  <a:cubicBezTo>
                    <a:pt x="31" y="9"/>
                    <a:pt x="33" y="14"/>
                    <a:pt x="35" y="13"/>
                  </a:cubicBezTo>
                  <a:close/>
                </a:path>
              </a:pathLst>
            </a:custGeom>
            <a:solidFill>
              <a:srgbClr val="CFD8D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4" name="Freeform 73"/>
            <p:cNvSpPr/>
            <p:nvPr/>
          </p:nvSpPr>
          <p:spPr bwMode="auto">
            <a:xfrm>
              <a:off x="3004" y="1687"/>
              <a:ext cx="139" cy="156"/>
            </a:xfrm>
            <a:custGeom>
              <a:gdLst>
                <a:gd fmla="*/ 117 w 139" name="T0"/>
                <a:gd fmla="*/ 0 h 156" name="T1"/>
                <a:gd fmla="*/ 67 w 139" name="T2"/>
                <a:gd fmla="*/ 27 h 156" name="T3"/>
                <a:gd fmla="*/ 16 w 139" name="T4"/>
                <a:gd fmla="*/ 0 h 156" name="T5"/>
                <a:gd fmla="*/ 0 w 139" name="T6"/>
                <a:gd fmla="*/ 11 h 156" name="T7"/>
                <a:gd fmla="*/ 50 w 139" name="T8"/>
                <a:gd fmla="*/ 156 h 156" name="T9"/>
                <a:gd fmla="*/ 83 w 139" name="T10"/>
                <a:gd fmla="*/ 156 h 156" name="T11"/>
                <a:gd fmla="*/ 139 w 139" name="T12"/>
                <a:gd fmla="*/ 11 h 156" name="T13"/>
                <a:gd fmla="*/ 117 w 139" name="T14"/>
                <a:gd fmla="*/ 0 h 156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56" w="139">
                  <a:moveTo>
                    <a:pt x="117" y="0"/>
                  </a:moveTo>
                  <a:lnTo>
                    <a:pt x="67" y="27"/>
                  </a:lnTo>
                  <a:lnTo>
                    <a:pt x="16" y="0"/>
                  </a:lnTo>
                  <a:lnTo>
                    <a:pt x="0" y="11"/>
                  </a:lnTo>
                  <a:lnTo>
                    <a:pt x="50" y="156"/>
                  </a:lnTo>
                  <a:lnTo>
                    <a:pt x="83" y="156"/>
                  </a:lnTo>
                  <a:lnTo>
                    <a:pt x="139" y="11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5" name="Freeform 74"/>
            <p:cNvSpPr/>
            <p:nvPr/>
          </p:nvSpPr>
          <p:spPr bwMode="auto">
            <a:xfrm>
              <a:off x="2976" y="1407"/>
              <a:ext cx="195" cy="134"/>
            </a:xfrm>
            <a:custGeom>
              <a:gdLst>
                <a:gd fmla="*/ 35 w 35" name="T0"/>
                <a:gd fmla="*/ 22 h 24" name="T1"/>
                <a:gd fmla="*/ 35 w 35" name="T2"/>
                <a:gd fmla="*/ 23 h 24" name="T3"/>
                <a:gd fmla="*/ 31 w 35" name="T4"/>
                <a:gd fmla="*/ 15 h 24" name="T5"/>
                <a:gd fmla="*/ 23 w 35" name="T6"/>
                <a:gd fmla="*/ 11 h 24" name="T7"/>
                <a:gd fmla="*/ 17 w 35" name="T8"/>
                <a:gd fmla="*/ 13 h 24" name="T9"/>
                <a:gd fmla="*/ 11 w 35" name="T10"/>
                <a:gd fmla="*/ 11 h 24" name="T11"/>
                <a:gd fmla="*/ 3 w 35" name="T12"/>
                <a:gd fmla="*/ 15 h 24" name="T13"/>
                <a:gd fmla="*/ 0 w 35" name="T14"/>
                <a:gd fmla="*/ 23 h 24" name="T15"/>
                <a:gd fmla="*/ 0 w 35" name="T16"/>
                <a:gd fmla="*/ 22 h 24" name="T17"/>
                <a:gd fmla="*/ 17 w 35" name="T18"/>
                <a:gd fmla="*/ 0 h 24" name="T19"/>
                <a:gd fmla="*/ 35 w 35" name="T20"/>
                <a:gd fmla="*/ 22 h 24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4" w="35">
                  <a:moveTo>
                    <a:pt x="35" y="22"/>
                  </a:moveTo>
                  <a:cubicBezTo>
                    <a:pt x="35" y="22"/>
                    <a:pt x="35" y="22"/>
                    <a:pt x="35" y="23"/>
                  </a:cubicBezTo>
                  <a:cubicBezTo>
                    <a:pt x="33" y="24"/>
                    <a:pt x="31" y="19"/>
                    <a:pt x="31" y="15"/>
                  </a:cubicBezTo>
                  <a:cubicBezTo>
                    <a:pt x="31" y="11"/>
                    <a:pt x="27" y="10"/>
                    <a:pt x="23" y="11"/>
                  </a:cubicBezTo>
                  <a:cubicBezTo>
                    <a:pt x="21" y="12"/>
                    <a:pt x="19" y="13"/>
                    <a:pt x="17" y="13"/>
                  </a:cubicBezTo>
                  <a:cubicBezTo>
                    <a:pt x="15" y="13"/>
                    <a:pt x="13" y="12"/>
                    <a:pt x="11" y="11"/>
                  </a:cubicBezTo>
                  <a:cubicBezTo>
                    <a:pt x="7" y="10"/>
                    <a:pt x="3" y="11"/>
                    <a:pt x="3" y="15"/>
                  </a:cubicBezTo>
                  <a:cubicBezTo>
                    <a:pt x="3" y="19"/>
                    <a:pt x="1" y="24"/>
                    <a:pt x="0" y="2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8"/>
                    <a:pt x="7" y="0"/>
                    <a:pt x="17" y="0"/>
                  </a:cubicBezTo>
                  <a:cubicBezTo>
                    <a:pt x="27" y="0"/>
                    <a:pt x="35" y="8"/>
                    <a:pt x="35" y="22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6" name="Freeform 75"/>
            <p:cNvSpPr/>
            <p:nvPr/>
          </p:nvSpPr>
          <p:spPr bwMode="auto">
            <a:xfrm>
              <a:off x="2954" y="1536"/>
              <a:ext cx="44" cy="72"/>
            </a:xfrm>
            <a:custGeom>
              <a:gdLst>
                <a:gd fmla="*/ 7 w 8" name="T0"/>
                <a:gd fmla="*/ 6 h 13" name="T1"/>
                <a:gd fmla="*/ 6 w 8" name="T2"/>
                <a:gd fmla="*/ 13 h 13" name="T3"/>
                <a:gd fmla="*/ 1 w 8" name="T4"/>
                <a:gd fmla="*/ 8 h 13" name="T5"/>
                <a:gd fmla="*/ 2 w 8" name="T6"/>
                <a:gd fmla="*/ 1 h 13" name="T7"/>
                <a:gd fmla="*/ 7 w 8" name="T8"/>
                <a:gd fmla="*/ 6 h 1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3" w="8">
                  <a:moveTo>
                    <a:pt x="7" y="6"/>
                  </a:moveTo>
                  <a:cubicBezTo>
                    <a:pt x="8" y="9"/>
                    <a:pt x="8" y="12"/>
                    <a:pt x="6" y="13"/>
                  </a:cubicBezTo>
                  <a:cubicBezTo>
                    <a:pt x="4" y="13"/>
                    <a:pt x="2" y="11"/>
                    <a:pt x="1" y="8"/>
                  </a:cubicBezTo>
                  <a:cubicBezTo>
                    <a:pt x="0" y="4"/>
                    <a:pt x="1" y="1"/>
                    <a:pt x="2" y="1"/>
                  </a:cubicBezTo>
                  <a:cubicBezTo>
                    <a:pt x="4" y="0"/>
                    <a:pt x="6" y="2"/>
                    <a:pt x="7" y="6"/>
                  </a:cubicBezTo>
                  <a:close/>
                </a:path>
              </a:pathLst>
            </a:custGeom>
            <a:solidFill>
              <a:srgbClr val="CFD8D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7" name="Freeform 76"/>
            <p:cNvSpPr/>
            <p:nvPr/>
          </p:nvSpPr>
          <p:spPr bwMode="auto">
            <a:xfrm>
              <a:off x="3143" y="1536"/>
              <a:ext cx="44" cy="72"/>
            </a:xfrm>
            <a:custGeom>
              <a:gdLst>
                <a:gd fmla="*/ 1 w 8" name="T0"/>
                <a:gd fmla="*/ 6 h 13" name="T1"/>
                <a:gd fmla="*/ 2 w 8" name="T2"/>
                <a:gd fmla="*/ 13 h 13" name="T3"/>
                <a:gd fmla="*/ 7 w 8" name="T4"/>
                <a:gd fmla="*/ 8 h 13" name="T5"/>
                <a:gd fmla="*/ 6 w 8" name="T6"/>
                <a:gd fmla="*/ 1 h 13" name="T7"/>
                <a:gd fmla="*/ 1 w 8" name="T8"/>
                <a:gd fmla="*/ 6 h 1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3" w="8">
                  <a:moveTo>
                    <a:pt x="1" y="6"/>
                  </a:moveTo>
                  <a:cubicBezTo>
                    <a:pt x="0" y="9"/>
                    <a:pt x="1" y="12"/>
                    <a:pt x="2" y="13"/>
                  </a:cubicBezTo>
                  <a:cubicBezTo>
                    <a:pt x="4" y="13"/>
                    <a:pt x="6" y="11"/>
                    <a:pt x="7" y="8"/>
                  </a:cubicBezTo>
                  <a:cubicBezTo>
                    <a:pt x="8" y="4"/>
                    <a:pt x="7" y="1"/>
                    <a:pt x="6" y="1"/>
                  </a:cubicBezTo>
                  <a:cubicBezTo>
                    <a:pt x="4" y="0"/>
                    <a:pt x="2" y="2"/>
                    <a:pt x="1" y="6"/>
                  </a:cubicBezTo>
                  <a:close/>
                </a:path>
              </a:pathLst>
            </a:custGeom>
            <a:solidFill>
              <a:srgbClr val="CFD8D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8" name="Freeform 77"/>
            <p:cNvSpPr/>
            <p:nvPr/>
          </p:nvSpPr>
          <p:spPr bwMode="auto">
            <a:xfrm flipH="1">
              <a:off x="2976" y="1536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9" name="Freeform 78"/>
            <p:cNvSpPr/>
            <p:nvPr/>
          </p:nvSpPr>
          <p:spPr bwMode="auto">
            <a:xfrm>
              <a:off x="3043" y="1754"/>
              <a:ext cx="28" cy="89"/>
            </a:xfrm>
            <a:custGeom>
              <a:gdLst>
                <a:gd fmla="*/ 28 w 28" name="T0"/>
                <a:gd fmla="*/ 0 h 89" name="T1"/>
                <a:gd fmla="*/ 11 w 28" name="T2"/>
                <a:gd fmla="*/ 0 h 89" name="T3"/>
                <a:gd fmla="*/ 0 w 28" name="T4"/>
                <a:gd fmla="*/ 89 h 89" name="T5"/>
                <a:gd fmla="*/ 28 w 28" name="T6"/>
                <a:gd fmla="*/ 89 h 89" name="T7"/>
                <a:gd fmla="*/ 28 w 28" name="T8"/>
                <a:gd fmla="*/ 0 h 8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9" w="28">
                  <a:moveTo>
                    <a:pt x="28" y="0"/>
                  </a:moveTo>
                  <a:lnTo>
                    <a:pt x="11" y="0"/>
                  </a:lnTo>
                  <a:lnTo>
                    <a:pt x="0" y="89"/>
                  </a:lnTo>
                  <a:lnTo>
                    <a:pt x="28" y="89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546E7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0" name="Freeform 79"/>
            <p:cNvSpPr/>
            <p:nvPr/>
          </p:nvSpPr>
          <p:spPr bwMode="auto">
            <a:xfrm>
              <a:off x="3071" y="1754"/>
              <a:ext cx="27" cy="89"/>
            </a:xfrm>
            <a:custGeom>
              <a:gdLst>
                <a:gd fmla="*/ 0 w 27" name="T0"/>
                <a:gd fmla="*/ 89 h 89" name="T1"/>
                <a:gd fmla="*/ 27 w 27" name="T2"/>
                <a:gd fmla="*/ 89 h 89" name="T3"/>
                <a:gd fmla="*/ 16 w 27" name="T4"/>
                <a:gd fmla="*/ 0 h 89" name="T5"/>
                <a:gd fmla="*/ 0 w 27" name="T6"/>
                <a:gd fmla="*/ 0 h 89" name="T7"/>
                <a:gd fmla="*/ 0 w 27" name="T8"/>
                <a:gd fmla="*/ 89 h 8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9" w="27">
                  <a:moveTo>
                    <a:pt x="0" y="89"/>
                  </a:moveTo>
                  <a:lnTo>
                    <a:pt x="27" y="89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78909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1" name="Freeform 80"/>
            <p:cNvSpPr/>
            <p:nvPr/>
          </p:nvSpPr>
          <p:spPr bwMode="auto">
            <a:xfrm>
              <a:off x="3037" y="1709"/>
              <a:ext cx="67" cy="67"/>
            </a:xfrm>
            <a:custGeom>
              <a:gdLst>
                <a:gd fmla="*/ 4 w 12" name="T0"/>
                <a:gd fmla="*/ 11 h 12" name="T1"/>
                <a:gd fmla="*/ 1 w 12" name="T2"/>
                <a:gd fmla="*/ 8 h 12" name="T3"/>
                <a:gd fmla="*/ 1 w 12" name="T4"/>
                <a:gd fmla="*/ 4 h 12" name="T5"/>
                <a:gd fmla="*/ 4 w 12" name="T6"/>
                <a:gd fmla="*/ 1 h 12" name="T7"/>
                <a:gd fmla="*/ 8 w 12" name="T8"/>
                <a:gd fmla="*/ 1 h 12" name="T9"/>
                <a:gd fmla="*/ 11 w 12" name="T10"/>
                <a:gd fmla="*/ 4 h 12" name="T11"/>
                <a:gd fmla="*/ 11 w 12" name="T12"/>
                <a:gd fmla="*/ 8 h 12" name="T13"/>
                <a:gd fmla="*/ 8 w 12" name="T14"/>
                <a:gd fmla="*/ 11 h 12" name="T15"/>
                <a:gd fmla="*/ 4 w 12" name="T16"/>
                <a:gd fmla="*/ 11 h 12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2" w="12">
                  <a:moveTo>
                    <a:pt x="4" y="11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0" y="7"/>
                    <a:pt x="0" y="5"/>
                    <a:pt x="1" y="4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0"/>
                    <a:pt x="7" y="0"/>
                    <a:pt x="8" y="1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5"/>
                    <a:pt x="12" y="7"/>
                    <a:pt x="11" y="8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7" y="12"/>
                    <a:pt x="5" y="12"/>
                    <a:pt x="4" y="11"/>
                  </a:cubicBezTo>
                  <a:close/>
                </a:path>
              </a:pathLst>
            </a:custGeom>
            <a:solidFill>
              <a:srgbClr val="546E7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2" name="Freeform 81"/>
            <p:cNvSpPr/>
            <p:nvPr/>
          </p:nvSpPr>
          <p:spPr bwMode="auto">
            <a:xfrm>
              <a:off x="3037" y="1709"/>
              <a:ext cx="67" cy="61"/>
            </a:xfrm>
            <a:custGeom>
              <a:gdLst>
                <a:gd fmla="*/ 4 w 12" name="T0"/>
                <a:gd fmla="*/ 10 h 11" name="T1"/>
                <a:gd fmla="*/ 1 w 12" name="T2"/>
                <a:gd fmla="*/ 7 h 11" name="T3"/>
                <a:gd fmla="*/ 1 w 12" name="T4"/>
                <a:gd fmla="*/ 4 h 11" name="T5"/>
                <a:gd fmla="*/ 4 w 12" name="T6"/>
                <a:gd fmla="*/ 1 h 11" name="T7"/>
                <a:gd fmla="*/ 8 w 12" name="T8"/>
                <a:gd fmla="*/ 1 h 11" name="T9"/>
                <a:gd fmla="*/ 11 w 12" name="T10"/>
                <a:gd fmla="*/ 4 h 11" name="T11"/>
                <a:gd fmla="*/ 11 w 12" name="T12"/>
                <a:gd fmla="*/ 7 h 11" name="T13"/>
                <a:gd fmla="*/ 8 w 12" name="T14"/>
                <a:gd fmla="*/ 10 h 11" name="T15"/>
                <a:gd fmla="*/ 4 w 12" name="T16"/>
                <a:gd fmla="*/ 10 h 1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1" w="12">
                  <a:moveTo>
                    <a:pt x="4" y="10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0" y="6"/>
                    <a:pt x="0" y="5"/>
                    <a:pt x="1" y="4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0"/>
                    <a:pt x="7" y="0"/>
                    <a:pt x="8" y="1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5"/>
                    <a:pt x="12" y="6"/>
                    <a:pt x="11" y="7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11"/>
                    <a:pt x="5" y="11"/>
                    <a:pt x="4" y="1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3" name="Freeform 82"/>
            <p:cNvSpPr/>
            <p:nvPr/>
          </p:nvSpPr>
          <p:spPr bwMode="auto">
            <a:xfrm>
              <a:off x="2976" y="1698"/>
              <a:ext cx="78" cy="145"/>
            </a:xfrm>
            <a:custGeom>
              <a:gdLst>
                <a:gd fmla="*/ 28 w 78" name="T0"/>
                <a:gd fmla="*/ 0 h 145" name="T1"/>
                <a:gd fmla="*/ 78 w 78" name="T2"/>
                <a:gd fmla="*/ 145 h 145" name="T3"/>
                <a:gd fmla="*/ 39 w 78" name="T4"/>
                <a:gd fmla="*/ 145 h 145" name="T5"/>
                <a:gd fmla="*/ 5 w 78" name="T6"/>
                <a:gd fmla="*/ 89 h 145" name="T7"/>
                <a:gd fmla="*/ 28 w 78" name="T8"/>
                <a:gd fmla="*/ 72 h 145" name="T9"/>
                <a:gd fmla="*/ 0 w 78" name="T10"/>
                <a:gd fmla="*/ 67 h 145" name="T11"/>
                <a:gd fmla="*/ 0 w 78" name="T12"/>
                <a:gd fmla="*/ 11 h 145" name="T13"/>
                <a:gd fmla="*/ 28 w 78" name="T14"/>
                <a:gd fmla="*/ 0 h 145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45" w="78">
                  <a:moveTo>
                    <a:pt x="28" y="0"/>
                  </a:moveTo>
                  <a:lnTo>
                    <a:pt x="78" y="145"/>
                  </a:lnTo>
                  <a:lnTo>
                    <a:pt x="39" y="145"/>
                  </a:lnTo>
                  <a:lnTo>
                    <a:pt x="5" y="89"/>
                  </a:lnTo>
                  <a:lnTo>
                    <a:pt x="28" y="72"/>
                  </a:lnTo>
                  <a:lnTo>
                    <a:pt x="0" y="67"/>
                  </a:lnTo>
                  <a:lnTo>
                    <a:pt x="0" y="11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B0BEC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4" name="Freeform 83"/>
            <p:cNvSpPr/>
            <p:nvPr/>
          </p:nvSpPr>
          <p:spPr bwMode="auto">
            <a:xfrm>
              <a:off x="3087" y="1698"/>
              <a:ext cx="78" cy="145"/>
            </a:xfrm>
            <a:custGeom>
              <a:gdLst>
                <a:gd fmla="*/ 56 w 78" name="T0"/>
                <a:gd fmla="*/ 0 h 145" name="T1"/>
                <a:gd fmla="*/ 0 w 78" name="T2"/>
                <a:gd fmla="*/ 145 h 145" name="T3"/>
                <a:gd fmla="*/ 39 w 78" name="T4"/>
                <a:gd fmla="*/ 145 h 145" name="T5"/>
                <a:gd fmla="*/ 73 w 78" name="T6"/>
                <a:gd fmla="*/ 89 h 145" name="T7"/>
                <a:gd fmla="*/ 56 w 78" name="T8"/>
                <a:gd fmla="*/ 72 h 145" name="T9"/>
                <a:gd fmla="*/ 78 w 78" name="T10"/>
                <a:gd fmla="*/ 67 h 145" name="T11"/>
                <a:gd fmla="*/ 78 w 78" name="T12"/>
                <a:gd fmla="*/ 11 h 145" name="T13"/>
                <a:gd fmla="*/ 56 w 78" name="T14"/>
                <a:gd fmla="*/ 0 h 145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45" w="78">
                  <a:moveTo>
                    <a:pt x="56" y="0"/>
                  </a:moveTo>
                  <a:lnTo>
                    <a:pt x="0" y="145"/>
                  </a:lnTo>
                  <a:lnTo>
                    <a:pt x="39" y="145"/>
                  </a:lnTo>
                  <a:lnTo>
                    <a:pt x="73" y="89"/>
                  </a:lnTo>
                  <a:lnTo>
                    <a:pt x="56" y="72"/>
                  </a:lnTo>
                  <a:lnTo>
                    <a:pt x="78" y="67"/>
                  </a:lnTo>
                  <a:lnTo>
                    <a:pt x="78" y="11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B0BEC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5" name="Freeform 84"/>
            <p:cNvSpPr>
              <a:spLocks noEditPoints="1"/>
            </p:cNvSpPr>
            <p:nvPr/>
          </p:nvSpPr>
          <p:spPr bwMode="auto">
            <a:xfrm>
              <a:off x="2993" y="1530"/>
              <a:ext cx="155" cy="45"/>
            </a:xfrm>
            <a:custGeom>
              <a:gdLst>
                <a:gd fmla="*/ 27 w 28" name="T0"/>
                <a:gd fmla="*/ 6 h 8" name="T1"/>
                <a:gd fmla="*/ 27 w 28" name="T2"/>
                <a:gd fmla="*/ 7 h 8" name="T3"/>
                <a:gd fmla="*/ 26 w 28" name="T4"/>
                <a:gd fmla="*/ 7 h 8" name="T5"/>
                <a:gd fmla="*/ 21 w 28" name="T6"/>
                <a:gd fmla="*/ 7 h 8" name="T7"/>
                <a:gd fmla="*/ 17 w 28" name="T8"/>
                <a:gd fmla="*/ 5 h 8" name="T9"/>
                <a:gd fmla="*/ 16 w 28" name="T10"/>
                <a:gd fmla="*/ 3 h 8" name="T11"/>
                <a:gd fmla="*/ 17 w 28" name="T12"/>
                <a:gd fmla="*/ 2 h 8" name="T13"/>
                <a:gd fmla="*/ 18 w 28" name="T14"/>
                <a:gd fmla="*/ 1 h 8" name="T15"/>
                <a:gd fmla="*/ 26 w 28" name="T16"/>
                <a:gd fmla="*/ 1 h 8" name="T17"/>
                <a:gd fmla="*/ 27 w 28" name="T18"/>
                <a:gd fmla="*/ 1 h 8" name="T19"/>
                <a:gd fmla="*/ 27 w 28" name="T20"/>
                <a:gd fmla="*/ 2 h 8" name="T21"/>
                <a:gd fmla="*/ 27 w 28" name="T22"/>
                <a:gd fmla="*/ 6 h 8" name="T23"/>
                <a:gd fmla="*/ 11 w 28" name="T24"/>
                <a:gd fmla="*/ 5 h 8" name="T25"/>
                <a:gd fmla="*/ 7 w 28" name="T26"/>
                <a:gd fmla="*/ 7 h 8" name="T27"/>
                <a:gd fmla="*/ 3 w 28" name="T28"/>
                <a:gd fmla="*/ 7 h 8" name="T29"/>
                <a:gd fmla="*/ 1 w 28" name="T30"/>
                <a:gd fmla="*/ 7 h 8" name="T31"/>
                <a:gd fmla="*/ 1 w 28" name="T32"/>
                <a:gd fmla="*/ 6 h 8" name="T33"/>
                <a:gd fmla="*/ 1 w 28" name="T34"/>
                <a:gd fmla="*/ 2 h 8" name="T35"/>
                <a:gd fmla="*/ 1 w 28" name="T36"/>
                <a:gd fmla="*/ 1 h 8" name="T37"/>
                <a:gd fmla="*/ 3 w 28" name="T38"/>
                <a:gd fmla="*/ 1 h 8" name="T39"/>
                <a:gd fmla="*/ 10 w 28" name="T40"/>
                <a:gd fmla="*/ 1 h 8" name="T41"/>
                <a:gd fmla="*/ 12 w 28" name="T42"/>
                <a:gd fmla="*/ 2 h 8" name="T43"/>
                <a:gd fmla="*/ 12 w 28" name="T44"/>
                <a:gd fmla="*/ 3 h 8" name="T45"/>
                <a:gd fmla="*/ 11 w 28" name="T46"/>
                <a:gd fmla="*/ 5 h 8" name="T47"/>
                <a:gd fmla="*/ 28 w 28" name="T48"/>
                <a:gd fmla="*/ 1 h 8" name="T49"/>
                <a:gd fmla="*/ 27 w 28" name="T50"/>
                <a:gd fmla="*/ 1 h 8" name="T51"/>
                <a:gd fmla="*/ 26 w 28" name="T52"/>
                <a:gd fmla="*/ 0 h 8" name="T53"/>
                <a:gd fmla="*/ 18 w 28" name="T54"/>
                <a:gd fmla="*/ 0 h 8" name="T55"/>
                <a:gd fmla="*/ 17 w 28" name="T56"/>
                <a:gd fmla="*/ 0 h 8" name="T57"/>
                <a:gd fmla="*/ 12 w 28" name="T58"/>
                <a:gd fmla="*/ 0 h 8" name="T59"/>
                <a:gd fmla="*/ 10 w 28" name="T60"/>
                <a:gd fmla="*/ 0 h 8" name="T61"/>
                <a:gd fmla="*/ 3 w 28" name="T62"/>
                <a:gd fmla="*/ 0 h 8" name="T63"/>
                <a:gd fmla="*/ 1 w 28" name="T64"/>
                <a:gd fmla="*/ 1 h 8" name="T65"/>
                <a:gd fmla="*/ 0 w 28" name="T66"/>
                <a:gd fmla="*/ 2 h 8" name="T67"/>
                <a:gd fmla="*/ 0 w 28" name="T68"/>
                <a:gd fmla="*/ 6 h 8" name="T69"/>
                <a:gd fmla="*/ 1 w 28" name="T70"/>
                <a:gd fmla="*/ 8 h 8" name="T71"/>
                <a:gd fmla="*/ 3 w 28" name="T72"/>
                <a:gd fmla="*/ 8 h 8" name="T73"/>
                <a:gd fmla="*/ 7 w 28" name="T74"/>
                <a:gd fmla="*/ 8 h 8" name="T75"/>
                <a:gd fmla="*/ 12 w 28" name="T76"/>
                <a:gd fmla="*/ 5 h 8" name="T77"/>
                <a:gd fmla="*/ 13 w 28" name="T78"/>
                <a:gd fmla="*/ 3 h 8" name="T79"/>
                <a:gd fmla="*/ 13 w 28" name="T80"/>
                <a:gd fmla="*/ 2 h 8" name="T81"/>
                <a:gd fmla="*/ 15 w 28" name="T82"/>
                <a:gd fmla="*/ 2 h 8" name="T83"/>
                <a:gd fmla="*/ 15 w 28" name="T84"/>
                <a:gd fmla="*/ 3 h 8" name="T85"/>
                <a:gd fmla="*/ 16 w 28" name="T86"/>
                <a:gd fmla="*/ 5 h 8" name="T87"/>
                <a:gd fmla="*/ 21 w 28" name="T88"/>
                <a:gd fmla="*/ 8 h 8" name="T89"/>
                <a:gd fmla="*/ 26 w 28" name="T90"/>
                <a:gd fmla="*/ 8 h 8" name="T91"/>
                <a:gd fmla="*/ 27 w 28" name="T92"/>
                <a:gd fmla="*/ 8 h 8" name="T93"/>
                <a:gd fmla="*/ 28 w 28" name="T94"/>
                <a:gd fmla="*/ 8 h 8" name="T95"/>
                <a:gd fmla="*/ 28 w 28" name="T96"/>
                <a:gd fmla="*/ 6 h 8" name="T97"/>
                <a:gd fmla="*/ 28 w 28" name="T98"/>
                <a:gd fmla="*/ 2 h 8" name="T99"/>
                <a:gd fmla="*/ 28 w 28" name="T100"/>
                <a:gd fmla="*/ 1 h 8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8" w="28">
                  <a:moveTo>
                    <a:pt x="27" y="6"/>
                  </a:moveTo>
                  <a:cubicBezTo>
                    <a:pt x="27" y="6"/>
                    <a:pt x="27" y="7"/>
                    <a:pt x="27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19" y="7"/>
                    <a:pt x="17" y="6"/>
                    <a:pt x="17" y="5"/>
                  </a:cubicBezTo>
                  <a:cubicBezTo>
                    <a:pt x="17" y="4"/>
                    <a:pt x="16" y="4"/>
                    <a:pt x="16" y="3"/>
                  </a:cubicBezTo>
                  <a:cubicBezTo>
                    <a:pt x="16" y="3"/>
                    <a:pt x="16" y="2"/>
                    <a:pt x="17" y="2"/>
                  </a:cubicBezTo>
                  <a:cubicBezTo>
                    <a:pt x="17" y="1"/>
                    <a:pt x="17" y="1"/>
                    <a:pt x="18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1"/>
                    <a:pt x="26" y="1"/>
                    <a:pt x="27" y="1"/>
                  </a:cubicBezTo>
                  <a:cubicBezTo>
                    <a:pt x="27" y="1"/>
                    <a:pt x="27" y="2"/>
                    <a:pt x="27" y="2"/>
                  </a:cubicBezTo>
                  <a:lnTo>
                    <a:pt x="27" y="6"/>
                  </a:lnTo>
                  <a:close/>
                  <a:moveTo>
                    <a:pt x="11" y="5"/>
                  </a:moveTo>
                  <a:cubicBezTo>
                    <a:pt x="11" y="6"/>
                    <a:pt x="9" y="7"/>
                    <a:pt x="7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7"/>
                    <a:pt x="2" y="7"/>
                    <a:pt x="1" y="7"/>
                  </a:cubicBezTo>
                  <a:cubicBezTo>
                    <a:pt x="1" y="7"/>
                    <a:pt x="1" y="6"/>
                    <a:pt x="1" y="6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1"/>
                    <a:pt x="11" y="1"/>
                    <a:pt x="12" y="2"/>
                  </a:cubicBezTo>
                  <a:cubicBezTo>
                    <a:pt x="12" y="2"/>
                    <a:pt x="12" y="3"/>
                    <a:pt x="12" y="3"/>
                  </a:cubicBezTo>
                  <a:cubicBezTo>
                    <a:pt x="12" y="4"/>
                    <a:pt x="12" y="4"/>
                    <a:pt x="11" y="5"/>
                  </a:cubicBezTo>
                  <a:close/>
                  <a:moveTo>
                    <a:pt x="28" y="1"/>
                  </a:moveTo>
                  <a:cubicBezTo>
                    <a:pt x="27" y="1"/>
                    <a:pt x="27" y="1"/>
                    <a:pt x="27" y="1"/>
                  </a:cubicBezTo>
                  <a:cubicBezTo>
                    <a:pt x="27" y="0"/>
                    <a:pt x="26" y="0"/>
                    <a:pt x="26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7" y="0"/>
                    <a:pt x="17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0" y="0"/>
                    <a:pt x="1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1" y="8"/>
                    <a:pt x="2" y="8"/>
                    <a:pt x="3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10" y="8"/>
                    <a:pt x="12" y="7"/>
                    <a:pt x="12" y="5"/>
                  </a:cubicBezTo>
                  <a:cubicBezTo>
                    <a:pt x="13" y="4"/>
                    <a:pt x="13" y="4"/>
                    <a:pt x="13" y="3"/>
                  </a:cubicBezTo>
                  <a:cubicBezTo>
                    <a:pt x="13" y="3"/>
                    <a:pt x="13" y="3"/>
                    <a:pt x="13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4"/>
                    <a:pt x="16" y="4"/>
                    <a:pt x="16" y="5"/>
                  </a:cubicBezTo>
                  <a:cubicBezTo>
                    <a:pt x="17" y="7"/>
                    <a:pt x="18" y="8"/>
                    <a:pt x="21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7" y="8"/>
                    <a:pt x="27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7"/>
                    <a:pt x="28" y="7"/>
                    <a:pt x="28" y="6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2"/>
                    <a:pt x="28" y="1"/>
                    <a:pt x="28" y="1"/>
                  </a:cubicBezTo>
                  <a:close/>
                </a:path>
              </a:pathLst>
            </a:custGeom>
            <a:solidFill>
              <a:srgbClr val="546E7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6" name="Freeform 85"/>
            <p:cNvSpPr/>
            <p:nvPr/>
          </p:nvSpPr>
          <p:spPr bwMode="auto">
            <a:xfrm>
              <a:off x="2308" y="1117"/>
              <a:ext cx="217" cy="184"/>
            </a:xfrm>
            <a:custGeom>
              <a:gdLst>
                <a:gd fmla="*/ 0 w 39" name="T0"/>
                <a:gd fmla="*/ 0 h 33" name="T1"/>
                <a:gd fmla="*/ 0 w 39" name="T2"/>
                <a:gd fmla="*/ 33 h 33" name="T3"/>
                <a:gd fmla="*/ 37 w 39" name="T4"/>
                <a:gd fmla="*/ 33 h 33" name="T5"/>
                <a:gd fmla="*/ 39 w 39" name="T6"/>
                <a:gd fmla="*/ 31 h 33" name="T7"/>
                <a:gd fmla="*/ 39 w 39" name="T8"/>
                <a:gd fmla="*/ 25 h 33" name="T9"/>
                <a:gd fmla="*/ 26 w 39" name="T10"/>
                <a:gd fmla="*/ 14 h 33" name="T11"/>
                <a:gd fmla="*/ 0 w 39" name="T12"/>
                <a:gd fmla="*/ 0 h 3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3" w="39">
                  <a:moveTo>
                    <a:pt x="0" y="0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8" y="33"/>
                    <a:pt x="39" y="32"/>
                    <a:pt x="39" y="31"/>
                  </a:cubicBezTo>
                  <a:cubicBezTo>
                    <a:pt x="39" y="29"/>
                    <a:pt x="39" y="27"/>
                    <a:pt x="39" y="25"/>
                  </a:cubicBezTo>
                  <a:cubicBezTo>
                    <a:pt x="39" y="22"/>
                    <a:pt x="33" y="18"/>
                    <a:pt x="26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46E7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7" name="Freeform 86"/>
            <p:cNvSpPr/>
            <p:nvPr/>
          </p:nvSpPr>
          <p:spPr bwMode="auto">
            <a:xfrm>
              <a:off x="2091" y="1117"/>
              <a:ext cx="217" cy="184"/>
            </a:xfrm>
            <a:custGeom>
              <a:gdLst>
                <a:gd fmla="*/ 39 w 39" name="T0"/>
                <a:gd fmla="*/ 0 h 33" name="T1"/>
                <a:gd fmla="*/ 39 w 39" name="T2"/>
                <a:gd fmla="*/ 33 h 33" name="T3"/>
                <a:gd fmla="*/ 2 w 39" name="T4"/>
                <a:gd fmla="*/ 33 h 33" name="T5"/>
                <a:gd fmla="*/ 0 w 39" name="T6"/>
                <a:gd fmla="*/ 31 h 33" name="T7"/>
                <a:gd fmla="*/ 0 w 39" name="T8"/>
                <a:gd fmla="*/ 25 h 33" name="T9"/>
                <a:gd fmla="*/ 12 w 39" name="T10"/>
                <a:gd fmla="*/ 14 h 33" name="T11"/>
                <a:gd fmla="*/ 39 w 39" name="T12"/>
                <a:gd fmla="*/ 0 h 3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3" w="39">
                  <a:moveTo>
                    <a:pt x="39" y="0"/>
                  </a:moveTo>
                  <a:cubicBezTo>
                    <a:pt x="39" y="33"/>
                    <a:pt x="39" y="33"/>
                    <a:pt x="39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1" y="33"/>
                    <a:pt x="0" y="32"/>
                    <a:pt x="0" y="31"/>
                  </a:cubicBezTo>
                  <a:cubicBezTo>
                    <a:pt x="0" y="29"/>
                    <a:pt x="0" y="27"/>
                    <a:pt x="0" y="25"/>
                  </a:cubicBezTo>
                  <a:cubicBezTo>
                    <a:pt x="0" y="22"/>
                    <a:pt x="5" y="18"/>
                    <a:pt x="12" y="14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546E7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8" name="Rectangle 87"/>
            <p:cNvSpPr>
              <a:spLocks noChangeArrowheads="1"/>
            </p:cNvSpPr>
            <p:nvPr/>
          </p:nvSpPr>
          <p:spPr bwMode="auto">
            <a:xfrm>
              <a:off x="2258" y="1094"/>
              <a:ext cx="100" cy="84"/>
            </a:xfrm>
            <a:prstGeom prst="rect">
              <a:avLst/>
            </a:prstGeom>
            <a:solidFill>
              <a:srgbClr val="90A4A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9" name="Freeform 88"/>
            <p:cNvSpPr/>
            <p:nvPr/>
          </p:nvSpPr>
          <p:spPr bwMode="auto">
            <a:xfrm>
              <a:off x="2208" y="921"/>
              <a:ext cx="195" cy="213"/>
            </a:xfrm>
            <a:custGeom>
              <a:gdLst>
                <a:gd fmla="*/ 35 w 35" name="T0"/>
                <a:gd fmla="*/ 13 h 38" name="T1"/>
                <a:gd fmla="*/ 18 w 35" name="T2"/>
                <a:gd fmla="*/ 38 h 38" name="T3"/>
                <a:gd fmla="*/ 0 w 35" name="T4"/>
                <a:gd fmla="*/ 13 h 38" name="T5"/>
                <a:gd fmla="*/ 4 w 35" name="T6"/>
                <a:gd fmla="*/ 5 h 38" name="T7"/>
                <a:gd fmla="*/ 11 w 35" name="T8"/>
                <a:gd fmla="*/ 1 h 38" name="T9"/>
                <a:gd fmla="*/ 18 w 35" name="T10"/>
                <a:gd fmla="*/ 2 h 38" name="T11"/>
                <a:gd fmla="*/ 24 w 35" name="T12"/>
                <a:gd fmla="*/ 1 h 38" name="T13"/>
                <a:gd fmla="*/ 32 w 35" name="T14"/>
                <a:gd fmla="*/ 5 h 38" name="T15"/>
                <a:gd fmla="*/ 35 w 35" name="T16"/>
                <a:gd fmla="*/ 13 h 38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8" w="35">
                  <a:moveTo>
                    <a:pt x="35" y="13"/>
                  </a:moveTo>
                  <a:cubicBezTo>
                    <a:pt x="35" y="26"/>
                    <a:pt x="27" y="38"/>
                    <a:pt x="18" y="38"/>
                  </a:cubicBezTo>
                  <a:cubicBezTo>
                    <a:pt x="8" y="38"/>
                    <a:pt x="1" y="26"/>
                    <a:pt x="0" y="13"/>
                  </a:cubicBezTo>
                  <a:cubicBezTo>
                    <a:pt x="2" y="13"/>
                    <a:pt x="4" y="9"/>
                    <a:pt x="4" y="5"/>
                  </a:cubicBezTo>
                  <a:cubicBezTo>
                    <a:pt x="4" y="1"/>
                    <a:pt x="8" y="0"/>
                    <a:pt x="11" y="1"/>
                  </a:cubicBezTo>
                  <a:cubicBezTo>
                    <a:pt x="14" y="2"/>
                    <a:pt x="16" y="2"/>
                    <a:pt x="18" y="2"/>
                  </a:cubicBezTo>
                  <a:cubicBezTo>
                    <a:pt x="19" y="2"/>
                    <a:pt x="22" y="2"/>
                    <a:pt x="24" y="1"/>
                  </a:cubicBezTo>
                  <a:cubicBezTo>
                    <a:pt x="27" y="0"/>
                    <a:pt x="32" y="1"/>
                    <a:pt x="32" y="5"/>
                  </a:cubicBezTo>
                  <a:cubicBezTo>
                    <a:pt x="32" y="9"/>
                    <a:pt x="33" y="13"/>
                    <a:pt x="35" y="13"/>
                  </a:cubicBezTo>
                  <a:close/>
                </a:path>
              </a:pathLst>
            </a:custGeom>
            <a:solidFill>
              <a:srgbClr val="CFD8D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0" name="Freeform 89"/>
            <p:cNvSpPr/>
            <p:nvPr/>
          </p:nvSpPr>
          <p:spPr bwMode="auto">
            <a:xfrm>
              <a:off x="2236" y="1139"/>
              <a:ext cx="139" cy="162"/>
            </a:xfrm>
            <a:custGeom>
              <a:gdLst>
                <a:gd fmla="*/ 122 w 139" name="T0"/>
                <a:gd fmla="*/ 6 h 162" name="T1"/>
                <a:gd fmla="*/ 72 w 139" name="T2"/>
                <a:gd fmla="*/ 34 h 162" name="T3"/>
                <a:gd fmla="*/ 22 w 139" name="T4"/>
                <a:gd fmla="*/ 0 h 162" name="T5"/>
                <a:gd fmla="*/ 0 w 139" name="T6"/>
                <a:gd fmla="*/ 17 h 162" name="T7"/>
                <a:gd fmla="*/ 55 w 139" name="T8"/>
                <a:gd fmla="*/ 162 h 162" name="T9"/>
                <a:gd fmla="*/ 83 w 139" name="T10"/>
                <a:gd fmla="*/ 162 h 162" name="T11"/>
                <a:gd fmla="*/ 139 w 139" name="T12"/>
                <a:gd fmla="*/ 17 h 162" name="T13"/>
                <a:gd fmla="*/ 122 w 139" name="T14"/>
                <a:gd fmla="*/ 6 h 162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62" w="139">
                  <a:moveTo>
                    <a:pt x="122" y="6"/>
                  </a:moveTo>
                  <a:lnTo>
                    <a:pt x="72" y="34"/>
                  </a:lnTo>
                  <a:lnTo>
                    <a:pt x="22" y="0"/>
                  </a:lnTo>
                  <a:lnTo>
                    <a:pt x="0" y="17"/>
                  </a:lnTo>
                  <a:lnTo>
                    <a:pt x="55" y="162"/>
                  </a:lnTo>
                  <a:lnTo>
                    <a:pt x="83" y="162"/>
                  </a:lnTo>
                  <a:lnTo>
                    <a:pt x="139" y="17"/>
                  </a:lnTo>
                  <a:lnTo>
                    <a:pt x="122" y="6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1" name="Freeform 90"/>
            <p:cNvSpPr/>
            <p:nvPr/>
          </p:nvSpPr>
          <p:spPr bwMode="auto">
            <a:xfrm>
              <a:off x="2208" y="865"/>
              <a:ext cx="195" cy="129"/>
            </a:xfrm>
            <a:custGeom>
              <a:gdLst>
                <a:gd fmla="*/ 35 w 35" name="T0"/>
                <a:gd fmla="*/ 21 h 23" name="T1"/>
                <a:gd fmla="*/ 35 w 35" name="T2"/>
                <a:gd fmla="*/ 23 h 23" name="T3"/>
                <a:gd fmla="*/ 32 w 35" name="T4"/>
                <a:gd fmla="*/ 15 h 23" name="T5"/>
                <a:gd fmla="*/ 24 w 35" name="T6"/>
                <a:gd fmla="*/ 11 h 23" name="T7"/>
                <a:gd fmla="*/ 18 w 35" name="T8"/>
                <a:gd fmla="*/ 12 h 23" name="T9"/>
                <a:gd fmla="*/ 11 w 35" name="T10"/>
                <a:gd fmla="*/ 11 h 23" name="T11"/>
                <a:gd fmla="*/ 4 w 35" name="T12"/>
                <a:gd fmla="*/ 15 h 23" name="T13"/>
                <a:gd fmla="*/ 0 w 35" name="T14"/>
                <a:gd fmla="*/ 23 h 23" name="T15"/>
                <a:gd fmla="*/ 0 w 35" name="T16"/>
                <a:gd fmla="*/ 21 h 23" name="T17"/>
                <a:gd fmla="*/ 18 w 35" name="T18"/>
                <a:gd fmla="*/ 0 h 23" name="T19"/>
                <a:gd fmla="*/ 35 w 35" name="T20"/>
                <a:gd fmla="*/ 21 h 23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3" w="35">
                  <a:moveTo>
                    <a:pt x="35" y="21"/>
                  </a:moveTo>
                  <a:cubicBezTo>
                    <a:pt x="35" y="22"/>
                    <a:pt x="35" y="22"/>
                    <a:pt x="35" y="23"/>
                  </a:cubicBezTo>
                  <a:cubicBezTo>
                    <a:pt x="33" y="23"/>
                    <a:pt x="32" y="19"/>
                    <a:pt x="32" y="15"/>
                  </a:cubicBezTo>
                  <a:cubicBezTo>
                    <a:pt x="32" y="11"/>
                    <a:pt x="27" y="10"/>
                    <a:pt x="24" y="11"/>
                  </a:cubicBezTo>
                  <a:cubicBezTo>
                    <a:pt x="22" y="12"/>
                    <a:pt x="19" y="12"/>
                    <a:pt x="18" y="12"/>
                  </a:cubicBezTo>
                  <a:cubicBezTo>
                    <a:pt x="16" y="12"/>
                    <a:pt x="14" y="12"/>
                    <a:pt x="11" y="11"/>
                  </a:cubicBezTo>
                  <a:cubicBezTo>
                    <a:pt x="8" y="10"/>
                    <a:pt x="4" y="11"/>
                    <a:pt x="4" y="15"/>
                  </a:cubicBezTo>
                  <a:cubicBezTo>
                    <a:pt x="4" y="19"/>
                    <a:pt x="2" y="23"/>
                    <a:pt x="0" y="23"/>
                  </a:cubicBezTo>
                  <a:cubicBezTo>
                    <a:pt x="0" y="22"/>
                    <a:pt x="0" y="22"/>
                    <a:pt x="0" y="21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7" y="0"/>
                    <a:pt x="35" y="8"/>
                    <a:pt x="35" y="21"/>
                  </a:cubicBezTo>
                  <a:close/>
                </a:path>
              </a:pathLst>
            </a:custGeom>
            <a:solidFill>
              <a:srgbClr val="546E7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2" name="Freeform 91"/>
            <p:cNvSpPr/>
            <p:nvPr/>
          </p:nvSpPr>
          <p:spPr bwMode="auto">
            <a:xfrm>
              <a:off x="2191" y="994"/>
              <a:ext cx="45" cy="73"/>
            </a:xfrm>
            <a:custGeom>
              <a:gdLst>
                <a:gd fmla="*/ 7 w 8" name="T0"/>
                <a:gd fmla="*/ 5 h 13" name="T1"/>
                <a:gd fmla="*/ 6 w 8" name="T2"/>
                <a:gd fmla="*/ 12 h 13" name="T3"/>
                <a:gd fmla="*/ 1 w 8" name="T4"/>
                <a:gd fmla="*/ 7 h 13" name="T5"/>
                <a:gd fmla="*/ 2 w 8" name="T6"/>
                <a:gd fmla="*/ 0 h 13" name="T7"/>
                <a:gd fmla="*/ 7 w 8" name="T8"/>
                <a:gd fmla="*/ 5 h 1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3" w="8">
                  <a:moveTo>
                    <a:pt x="7" y="5"/>
                  </a:moveTo>
                  <a:cubicBezTo>
                    <a:pt x="8" y="9"/>
                    <a:pt x="7" y="12"/>
                    <a:pt x="6" y="12"/>
                  </a:cubicBezTo>
                  <a:cubicBezTo>
                    <a:pt x="4" y="13"/>
                    <a:pt x="2" y="11"/>
                    <a:pt x="1" y="7"/>
                  </a:cubicBezTo>
                  <a:cubicBezTo>
                    <a:pt x="0" y="4"/>
                    <a:pt x="0" y="1"/>
                    <a:pt x="2" y="0"/>
                  </a:cubicBezTo>
                  <a:cubicBezTo>
                    <a:pt x="4" y="0"/>
                    <a:pt x="6" y="2"/>
                    <a:pt x="7" y="5"/>
                  </a:cubicBezTo>
                  <a:close/>
                </a:path>
              </a:pathLst>
            </a:custGeom>
            <a:solidFill>
              <a:srgbClr val="CFD8D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3" name="Freeform 92"/>
            <p:cNvSpPr/>
            <p:nvPr/>
          </p:nvSpPr>
          <p:spPr bwMode="auto">
            <a:xfrm>
              <a:off x="2381" y="994"/>
              <a:ext cx="44" cy="73"/>
            </a:xfrm>
            <a:custGeom>
              <a:gdLst>
                <a:gd fmla="*/ 1 w 8" name="T0"/>
                <a:gd fmla="*/ 5 h 13" name="T1"/>
                <a:gd fmla="*/ 2 w 8" name="T2"/>
                <a:gd fmla="*/ 12 h 13" name="T3"/>
                <a:gd fmla="*/ 7 w 8" name="T4"/>
                <a:gd fmla="*/ 7 h 13" name="T5"/>
                <a:gd fmla="*/ 5 w 8" name="T6"/>
                <a:gd fmla="*/ 0 h 13" name="T7"/>
                <a:gd fmla="*/ 1 w 8" name="T8"/>
                <a:gd fmla="*/ 5 h 1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3" w="8">
                  <a:moveTo>
                    <a:pt x="1" y="5"/>
                  </a:moveTo>
                  <a:cubicBezTo>
                    <a:pt x="0" y="9"/>
                    <a:pt x="0" y="12"/>
                    <a:pt x="2" y="12"/>
                  </a:cubicBezTo>
                  <a:cubicBezTo>
                    <a:pt x="3" y="13"/>
                    <a:pt x="6" y="11"/>
                    <a:pt x="7" y="7"/>
                  </a:cubicBezTo>
                  <a:cubicBezTo>
                    <a:pt x="8" y="4"/>
                    <a:pt x="7" y="1"/>
                    <a:pt x="5" y="0"/>
                  </a:cubicBezTo>
                  <a:cubicBezTo>
                    <a:pt x="4" y="0"/>
                    <a:pt x="2" y="2"/>
                    <a:pt x="1" y="5"/>
                  </a:cubicBezTo>
                  <a:close/>
                </a:path>
              </a:pathLst>
            </a:custGeom>
            <a:solidFill>
              <a:srgbClr val="CFD8D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4" name="Freeform 93"/>
            <p:cNvSpPr/>
            <p:nvPr/>
          </p:nvSpPr>
          <p:spPr bwMode="auto">
            <a:xfrm flipH="1">
              <a:off x="2208" y="994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5" name="Freeform 94"/>
            <p:cNvSpPr/>
            <p:nvPr/>
          </p:nvSpPr>
          <p:spPr bwMode="auto">
            <a:xfrm>
              <a:off x="2280" y="1206"/>
              <a:ext cx="28" cy="95"/>
            </a:xfrm>
            <a:custGeom>
              <a:gdLst>
                <a:gd fmla="*/ 28 w 28" name="T0"/>
                <a:gd fmla="*/ 0 h 95" name="T1"/>
                <a:gd fmla="*/ 6 w 28" name="T2"/>
                <a:gd fmla="*/ 0 h 95" name="T3"/>
                <a:gd fmla="*/ 0 w 28" name="T4"/>
                <a:gd fmla="*/ 95 h 95" name="T5"/>
                <a:gd fmla="*/ 28 w 28" name="T6"/>
                <a:gd fmla="*/ 95 h 95" name="T7"/>
                <a:gd fmla="*/ 28 w 28" name="T8"/>
                <a:gd fmla="*/ 0 h 9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5" w="28">
                  <a:moveTo>
                    <a:pt x="28" y="0"/>
                  </a:moveTo>
                  <a:lnTo>
                    <a:pt x="6" y="0"/>
                  </a:lnTo>
                  <a:lnTo>
                    <a:pt x="0" y="95"/>
                  </a:lnTo>
                  <a:lnTo>
                    <a:pt x="28" y="95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90CAF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6" name="Freeform 95"/>
            <p:cNvSpPr/>
            <p:nvPr/>
          </p:nvSpPr>
          <p:spPr bwMode="auto">
            <a:xfrm>
              <a:off x="2308" y="1206"/>
              <a:ext cx="22" cy="95"/>
            </a:xfrm>
            <a:custGeom>
              <a:gdLst>
                <a:gd fmla="*/ 0 w 22" name="T0"/>
                <a:gd fmla="*/ 95 h 95" name="T1"/>
                <a:gd fmla="*/ 22 w 22" name="T2"/>
                <a:gd fmla="*/ 95 h 95" name="T3"/>
                <a:gd fmla="*/ 17 w 22" name="T4"/>
                <a:gd fmla="*/ 0 h 95" name="T5"/>
                <a:gd fmla="*/ 0 w 22" name="T6"/>
                <a:gd fmla="*/ 0 h 95" name="T7"/>
                <a:gd fmla="*/ 0 w 22" name="T8"/>
                <a:gd fmla="*/ 95 h 9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5" w="22">
                  <a:moveTo>
                    <a:pt x="0" y="95"/>
                  </a:moveTo>
                  <a:lnTo>
                    <a:pt x="22" y="95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64B5F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7" name="Freeform 96"/>
            <p:cNvSpPr/>
            <p:nvPr/>
          </p:nvSpPr>
          <p:spPr bwMode="auto">
            <a:xfrm>
              <a:off x="2275" y="1167"/>
              <a:ext cx="61" cy="62"/>
            </a:xfrm>
            <a:custGeom>
              <a:gdLst>
                <a:gd fmla="*/ 4 w 11" name="T0"/>
                <a:gd fmla="*/ 11 h 11" name="T1"/>
                <a:gd fmla="*/ 1 w 11" name="T2"/>
                <a:gd fmla="*/ 7 h 11" name="T3"/>
                <a:gd fmla="*/ 1 w 11" name="T4"/>
                <a:gd fmla="*/ 4 h 11" name="T5"/>
                <a:gd fmla="*/ 4 w 11" name="T6"/>
                <a:gd fmla="*/ 1 h 11" name="T7"/>
                <a:gd fmla="*/ 7 w 11" name="T8"/>
                <a:gd fmla="*/ 1 h 11" name="T9"/>
                <a:gd fmla="*/ 11 w 11" name="T10"/>
                <a:gd fmla="*/ 4 h 11" name="T11"/>
                <a:gd fmla="*/ 11 w 11" name="T12"/>
                <a:gd fmla="*/ 7 h 11" name="T13"/>
                <a:gd fmla="*/ 7 w 11" name="T14"/>
                <a:gd fmla="*/ 11 h 11" name="T15"/>
                <a:gd fmla="*/ 4 w 11" name="T16"/>
                <a:gd fmla="*/ 11 h 1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1" w="11">
                  <a:moveTo>
                    <a:pt x="4" y="11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0" y="6"/>
                    <a:pt x="0" y="5"/>
                    <a:pt x="1" y="4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0"/>
                    <a:pt x="6" y="0"/>
                    <a:pt x="7" y="1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5"/>
                    <a:pt x="11" y="6"/>
                    <a:pt x="11" y="7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6" y="11"/>
                    <a:pt x="5" y="11"/>
                    <a:pt x="4" y="11"/>
                  </a:cubicBezTo>
                  <a:close/>
                </a:path>
              </a:pathLst>
            </a:custGeom>
            <a:solidFill>
              <a:srgbClr val="546E7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8" name="Freeform 97"/>
            <p:cNvSpPr/>
            <p:nvPr/>
          </p:nvSpPr>
          <p:spPr bwMode="auto">
            <a:xfrm>
              <a:off x="2275" y="1167"/>
              <a:ext cx="61" cy="62"/>
            </a:xfrm>
            <a:custGeom>
              <a:gdLst>
                <a:gd fmla="*/ 4 w 11" name="T0"/>
                <a:gd fmla="*/ 10 h 11" name="T1"/>
                <a:gd fmla="*/ 1 w 11" name="T2"/>
                <a:gd fmla="*/ 7 h 11" name="T3"/>
                <a:gd fmla="*/ 1 w 11" name="T4"/>
                <a:gd fmla="*/ 4 h 11" name="T5"/>
                <a:gd fmla="*/ 4 w 11" name="T6"/>
                <a:gd fmla="*/ 0 h 11" name="T7"/>
                <a:gd fmla="*/ 7 w 11" name="T8"/>
                <a:gd fmla="*/ 0 h 11" name="T9"/>
                <a:gd fmla="*/ 11 w 11" name="T10"/>
                <a:gd fmla="*/ 4 h 11" name="T11"/>
                <a:gd fmla="*/ 11 w 11" name="T12"/>
                <a:gd fmla="*/ 7 h 11" name="T13"/>
                <a:gd fmla="*/ 7 w 11" name="T14"/>
                <a:gd fmla="*/ 10 h 11" name="T15"/>
                <a:gd fmla="*/ 4 w 11" name="T16"/>
                <a:gd fmla="*/ 10 h 1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1" w="11">
                  <a:moveTo>
                    <a:pt x="4" y="10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0" y="6"/>
                    <a:pt x="0" y="5"/>
                    <a:pt x="1" y="4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5"/>
                    <a:pt x="11" y="6"/>
                    <a:pt x="11" y="7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1"/>
                    <a:pt x="5" y="11"/>
                    <a:pt x="4" y="10"/>
                  </a:cubicBezTo>
                  <a:close/>
                </a:path>
              </a:pathLst>
            </a:custGeom>
            <a:solidFill>
              <a:srgbClr val="42A5F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9" name="Freeform 98"/>
            <p:cNvSpPr/>
            <p:nvPr/>
          </p:nvSpPr>
          <p:spPr bwMode="auto">
            <a:xfrm>
              <a:off x="2214" y="1156"/>
              <a:ext cx="77" cy="145"/>
            </a:xfrm>
            <a:custGeom>
              <a:gdLst>
                <a:gd fmla="*/ 22 w 77" name="T0"/>
                <a:gd fmla="*/ 0 h 145" name="T1"/>
                <a:gd fmla="*/ 77 w 77" name="T2"/>
                <a:gd fmla="*/ 145 h 145" name="T3"/>
                <a:gd fmla="*/ 39 w 77" name="T4"/>
                <a:gd fmla="*/ 145 h 145" name="T5"/>
                <a:gd fmla="*/ 5 w 77" name="T6"/>
                <a:gd fmla="*/ 89 h 145" name="T7"/>
                <a:gd fmla="*/ 22 w 77" name="T8"/>
                <a:gd fmla="*/ 67 h 145" name="T9"/>
                <a:gd fmla="*/ 0 w 77" name="T10"/>
                <a:gd fmla="*/ 61 h 145" name="T11"/>
                <a:gd fmla="*/ 0 w 77" name="T12"/>
                <a:gd fmla="*/ 11 h 145" name="T13"/>
                <a:gd fmla="*/ 22 w 77" name="T14"/>
                <a:gd fmla="*/ 0 h 145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45" w="77">
                  <a:moveTo>
                    <a:pt x="22" y="0"/>
                  </a:moveTo>
                  <a:lnTo>
                    <a:pt x="77" y="145"/>
                  </a:lnTo>
                  <a:lnTo>
                    <a:pt x="39" y="145"/>
                  </a:lnTo>
                  <a:lnTo>
                    <a:pt x="5" y="89"/>
                  </a:lnTo>
                  <a:lnTo>
                    <a:pt x="22" y="67"/>
                  </a:lnTo>
                  <a:lnTo>
                    <a:pt x="0" y="61"/>
                  </a:lnTo>
                  <a:lnTo>
                    <a:pt x="0" y="1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0" name="Freeform 99"/>
            <p:cNvSpPr/>
            <p:nvPr/>
          </p:nvSpPr>
          <p:spPr bwMode="auto">
            <a:xfrm>
              <a:off x="2319" y="1156"/>
              <a:ext cx="84" cy="145"/>
            </a:xfrm>
            <a:custGeom>
              <a:gdLst>
                <a:gd fmla="*/ 56 w 84" name="T0"/>
                <a:gd fmla="*/ 0 h 145" name="T1"/>
                <a:gd fmla="*/ 0 w 84" name="T2"/>
                <a:gd fmla="*/ 145 h 145" name="T3"/>
                <a:gd fmla="*/ 45 w 84" name="T4"/>
                <a:gd fmla="*/ 145 h 145" name="T5"/>
                <a:gd fmla="*/ 78 w 84" name="T6"/>
                <a:gd fmla="*/ 89 h 145" name="T7"/>
                <a:gd fmla="*/ 56 w 84" name="T8"/>
                <a:gd fmla="*/ 67 h 145" name="T9"/>
                <a:gd fmla="*/ 84 w 84" name="T10"/>
                <a:gd fmla="*/ 61 h 145" name="T11"/>
                <a:gd fmla="*/ 84 w 84" name="T12"/>
                <a:gd fmla="*/ 11 h 145" name="T13"/>
                <a:gd fmla="*/ 56 w 84" name="T14"/>
                <a:gd fmla="*/ 0 h 145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45" w="84">
                  <a:moveTo>
                    <a:pt x="56" y="0"/>
                  </a:moveTo>
                  <a:lnTo>
                    <a:pt x="0" y="145"/>
                  </a:lnTo>
                  <a:lnTo>
                    <a:pt x="45" y="145"/>
                  </a:lnTo>
                  <a:lnTo>
                    <a:pt x="78" y="89"/>
                  </a:lnTo>
                  <a:lnTo>
                    <a:pt x="56" y="67"/>
                  </a:lnTo>
                  <a:lnTo>
                    <a:pt x="84" y="61"/>
                  </a:lnTo>
                  <a:lnTo>
                    <a:pt x="84" y="11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1" name="Freeform 100"/>
            <p:cNvSpPr>
              <a:spLocks noEditPoints="1"/>
            </p:cNvSpPr>
            <p:nvPr/>
          </p:nvSpPr>
          <p:spPr bwMode="auto">
            <a:xfrm>
              <a:off x="2230" y="983"/>
              <a:ext cx="156" cy="50"/>
            </a:xfrm>
            <a:custGeom>
              <a:gdLst>
                <a:gd fmla="*/ 27 w 28" name="T0"/>
                <a:gd fmla="*/ 6 h 9" name="T1"/>
                <a:gd fmla="*/ 26 w 28" name="T2"/>
                <a:gd fmla="*/ 7 h 9" name="T3"/>
                <a:gd fmla="*/ 25 w 28" name="T4"/>
                <a:gd fmla="*/ 8 h 9" name="T5"/>
                <a:gd fmla="*/ 20 w 28" name="T6"/>
                <a:gd fmla="*/ 8 h 9" name="T7"/>
                <a:gd fmla="*/ 16 w 28" name="T8"/>
                <a:gd fmla="*/ 5 h 9" name="T9"/>
                <a:gd fmla="*/ 16 w 28" name="T10"/>
                <a:gd fmla="*/ 4 h 9" name="T11"/>
                <a:gd fmla="*/ 16 w 28" name="T12"/>
                <a:gd fmla="*/ 2 h 9" name="T13"/>
                <a:gd fmla="*/ 18 w 28" name="T14"/>
                <a:gd fmla="*/ 1 h 9" name="T15"/>
                <a:gd fmla="*/ 25 w 28" name="T16"/>
                <a:gd fmla="*/ 1 h 9" name="T17"/>
                <a:gd fmla="*/ 26 w 28" name="T18"/>
                <a:gd fmla="*/ 2 h 9" name="T19"/>
                <a:gd fmla="*/ 27 w 28" name="T20"/>
                <a:gd fmla="*/ 3 h 9" name="T21"/>
                <a:gd fmla="*/ 27 w 28" name="T22"/>
                <a:gd fmla="*/ 6 h 9" name="T23"/>
                <a:gd fmla="*/ 11 w 28" name="T24"/>
                <a:gd fmla="*/ 5 h 9" name="T25"/>
                <a:gd fmla="*/ 7 w 28" name="T26"/>
                <a:gd fmla="*/ 8 h 9" name="T27"/>
                <a:gd fmla="*/ 2 w 28" name="T28"/>
                <a:gd fmla="*/ 8 h 9" name="T29"/>
                <a:gd fmla="*/ 1 w 28" name="T30"/>
                <a:gd fmla="*/ 7 h 9" name="T31"/>
                <a:gd fmla="*/ 1 w 28" name="T32"/>
                <a:gd fmla="*/ 6 h 9" name="T33"/>
                <a:gd fmla="*/ 1 w 28" name="T34"/>
                <a:gd fmla="*/ 3 h 9" name="T35"/>
                <a:gd fmla="*/ 1 w 28" name="T36"/>
                <a:gd fmla="*/ 2 h 9" name="T37"/>
                <a:gd fmla="*/ 2 w 28" name="T38"/>
                <a:gd fmla="*/ 1 h 9" name="T39"/>
                <a:gd fmla="*/ 9 w 28" name="T40"/>
                <a:gd fmla="*/ 1 h 9" name="T41"/>
                <a:gd fmla="*/ 11 w 28" name="T42"/>
                <a:gd fmla="*/ 2 h 9" name="T43"/>
                <a:gd fmla="*/ 11 w 28" name="T44"/>
                <a:gd fmla="*/ 4 h 9" name="T45"/>
                <a:gd fmla="*/ 11 w 28" name="T46"/>
                <a:gd fmla="*/ 5 h 9" name="T47"/>
                <a:gd fmla="*/ 27 w 28" name="T48"/>
                <a:gd fmla="*/ 1 h 9" name="T49"/>
                <a:gd fmla="*/ 27 w 28" name="T50"/>
                <a:gd fmla="*/ 1 h 9" name="T51"/>
                <a:gd fmla="*/ 25 w 28" name="T52"/>
                <a:gd fmla="*/ 0 h 9" name="T53"/>
                <a:gd fmla="*/ 18 w 28" name="T54"/>
                <a:gd fmla="*/ 0 h 9" name="T55"/>
                <a:gd fmla="*/ 16 w 28" name="T56"/>
                <a:gd fmla="*/ 1 h 9" name="T57"/>
                <a:gd fmla="*/ 11 w 28" name="T58"/>
                <a:gd fmla="*/ 1 h 9" name="T59"/>
                <a:gd fmla="*/ 9 w 28" name="T60"/>
                <a:gd fmla="*/ 0 h 9" name="T61"/>
                <a:gd fmla="*/ 2 w 28" name="T62"/>
                <a:gd fmla="*/ 0 h 9" name="T63"/>
                <a:gd fmla="*/ 0 w 28" name="T64"/>
                <a:gd fmla="*/ 1 h 9" name="T65"/>
                <a:gd fmla="*/ 0 w 28" name="T66"/>
                <a:gd fmla="*/ 3 h 9" name="T67"/>
                <a:gd fmla="*/ 0 w 28" name="T68"/>
                <a:gd fmla="*/ 6 h 9" name="T69"/>
                <a:gd fmla="*/ 0 w 28" name="T70"/>
                <a:gd fmla="*/ 8 h 9" name="T71"/>
                <a:gd fmla="*/ 2 w 28" name="T72"/>
                <a:gd fmla="*/ 9 h 9" name="T73"/>
                <a:gd fmla="*/ 7 w 28" name="T74"/>
                <a:gd fmla="*/ 9 h 9" name="T75"/>
                <a:gd fmla="*/ 12 w 28" name="T76"/>
                <a:gd fmla="*/ 5 h 9" name="T77"/>
                <a:gd fmla="*/ 12 w 28" name="T78"/>
                <a:gd fmla="*/ 4 h 9" name="T79"/>
                <a:gd fmla="*/ 12 w 28" name="T80"/>
                <a:gd fmla="*/ 3 h 9" name="T81"/>
                <a:gd fmla="*/ 15 w 28" name="T82"/>
                <a:gd fmla="*/ 3 h 9" name="T83"/>
                <a:gd fmla="*/ 15 w 28" name="T84"/>
                <a:gd fmla="*/ 4 h 9" name="T85"/>
                <a:gd fmla="*/ 15 w 28" name="T86"/>
                <a:gd fmla="*/ 5 h 9" name="T87"/>
                <a:gd fmla="*/ 20 w 28" name="T88"/>
                <a:gd fmla="*/ 9 h 9" name="T89"/>
                <a:gd fmla="*/ 25 w 28" name="T90"/>
                <a:gd fmla="*/ 9 h 9" name="T91"/>
                <a:gd fmla="*/ 27 w 28" name="T92"/>
                <a:gd fmla="*/ 8 h 9" name="T93"/>
                <a:gd fmla="*/ 27 w 28" name="T94"/>
                <a:gd fmla="*/ 8 h 9" name="T95"/>
                <a:gd fmla="*/ 28 w 28" name="T96"/>
                <a:gd fmla="*/ 6 h 9" name="T97"/>
                <a:gd fmla="*/ 28 w 28" name="T98"/>
                <a:gd fmla="*/ 3 h 9" name="T99"/>
                <a:gd fmla="*/ 27 w 28" name="T100"/>
                <a:gd fmla="*/ 1 h 9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9" w="28">
                  <a:moveTo>
                    <a:pt x="27" y="6"/>
                  </a:moveTo>
                  <a:cubicBezTo>
                    <a:pt x="27" y="7"/>
                    <a:pt x="27" y="7"/>
                    <a:pt x="26" y="7"/>
                  </a:cubicBezTo>
                  <a:cubicBezTo>
                    <a:pt x="26" y="8"/>
                    <a:pt x="26" y="8"/>
                    <a:pt x="25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9" y="8"/>
                    <a:pt x="17" y="7"/>
                    <a:pt x="16" y="5"/>
                  </a:cubicBezTo>
                  <a:cubicBezTo>
                    <a:pt x="16" y="5"/>
                    <a:pt x="16" y="4"/>
                    <a:pt x="16" y="4"/>
                  </a:cubicBezTo>
                  <a:cubicBezTo>
                    <a:pt x="16" y="3"/>
                    <a:pt x="16" y="3"/>
                    <a:pt x="16" y="2"/>
                  </a:cubicBezTo>
                  <a:cubicBezTo>
                    <a:pt x="16" y="2"/>
                    <a:pt x="17" y="1"/>
                    <a:pt x="18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6" y="1"/>
                    <a:pt x="26" y="1"/>
                    <a:pt x="26" y="2"/>
                  </a:cubicBezTo>
                  <a:cubicBezTo>
                    <a:pt x="27" y="2"/>
                    <a:pt x="27" y="2"/>
                    <a:pt x="27" y="3"/>
                  </a:cubicBezTo>
                  <a:lnTo>
                    <a:pt x="27" y="6"/>
                  </a:lnTo>
                  <a:close/>
                  <a:moveTo>
                    <a:pt x="11" y="5"/>
                  </a:moveTo>
                  <a:cubicBezTo>
                    <a:pt x="10" y="7"/>
                    <a:pt x="9" y="8"/>
                    <a:pt x="7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1" y="8"/>
                    <a:pt x="1" y="7"/>
                  </a:cubicBezTo>
                  <a:cubicBezTo>
                    <a:pt x="1" y="7"/>
                    <a:pt x="1" y="7"/>
                    <a:pt x="1" y="6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1"/>
                    <a:pt x="11" y="2"/>
                    <a:pt x="11" y="2"/>
                  </a:cubicBezTo>
                  <a:cubicBezTo>
                    <a:pt x="11" y="3"/>
                    <a:pt x="11" y="3"/>
                    <a:pt x="11" y="4"/>
                  </a:cubicBezTo>
                  <a:cubicBezTo>
                    <a:pt x="11" y="4"/>
                    <a:pt x="11" y="5"/>
                    <a:pt x="11" y="5"/>
                  </a:cubicBezTo>
                  <a:close/>
                  <a:moveTo>
                    <a:pt x="27" y="1"/>
                  </a:moveTo>
                  <a:cubicBezTo>
                    <a:pt x="27" y="1"/>
                    <a:pt x="27" y="1"/>
                    <a:pt x="27" y="1"/>
                  </a:cubicBezTo>
                  <a:cubicBezTo>
                    <a:pt x="27" y="1"/>
                    <a:pt x="26" y="0"/>
                    <a:pt x="25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7" y="0"/>
                    <a:pt x="17" y="0"/>
                    <a:pt x="16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1" y="8"/>
                    <a:pt x="1" y="9"/>
                    <a:pt x="2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9" y="9"/>
                    <a:pt x="11" y="7"/>
                    <a:pt x="12" y="5"/>
                  </a:cubicBezTo>
                  <a:cubicBezTo>
                    <a:pt x="12" y="5"/>
                    <a:pt x="12" y="4"/>
                    <a:pt x="12" y="4"/>
                  </a:cubicBezTo>
                  <a:cubicBezTo>
                    <a:pt x="13" y="3"/>
                    <a:pt x="13" y="3"/>
                    <a:pt x="12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5" y="3"/>
                    <a:pt x="15" y="4"/>
                  </a:cubicBezTo>
                  <a:cubicBezTo>
                    <a:pt x="15" y="4"/>
                    <a:pt x="15" y="5"/>
                    <a:pt x="15" y="5"/>
                  </a:cubicBezTo>
                  <a:cubicBezTo>
                    <a:pt x="16" y="7"/>
                    <a:pt x="18" y="9"/>
                    <a:pt x="20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6" y="9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8" y="8"/>
                    <a:pt x="28" y="7"/>
                    <a:pt x="28" y="6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2"/>
                    <a:pt x="28" y="1"/>
                    <a:pt x="27" y="1"/>
                  </a:cubicBezTo>
                  <a:close/>
                </a:path>
              </a:pathLst>
            </a:custGeom>
            <a:solidFill>
              <a:srgbClr val="546E7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2" name="Freeform 101"/>
            <p:cNvSpPr/>
            <p:nvPr/>
          </p:nvSpPr>
          <p:spPr bwMode="auto">
            <a:xfrm>
              <a:off x="3833" y="2206"/>
              <a:ext cx="217" cy="184"/>
            </a:xfrm>
            <a:custGeom>
              <a:gdLst>
                <a:gd fmla="*/ 0 w 39" name="T0"/>
                <a:gd fmla="*/ 0 h 33" name="T1"/>
                <a:gd fmla="*/ 0 w 39" name="T2"/>
                <a:gd fmla="*/ 33 h 33" name="T3"/>
                <a:gd fmla="*/ 37 w 39" name="T4"/>
                <a:gd fmla="*/ 33 h 33" name="T5"/>
                <a:gd fmla="*/ 39 w 39" name="T6"/>
                <a:gd fmla="*/ 31 h 33" name="T7"/>
                <a:gd fmla="*/ 39 w 39" name="T8"/>
                <a:gd fmla="*/ 25 h 33" name="T9"/>
                <a:gd fmla="*/ 27 w 39" name="T10"/>
                <a:gd fmla="*/ 14 h 33" name="T11"/>
                <a:gd fmla="*/ 0 w 39" name="T12"/>
                <a:gd fmla="*/ 0 h 3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3" w="39">
                  <a:moveTo>
                    <a:pt x="0" y="0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8" y="33"/>
                    <a:pt x="39" y="32"/>
                    <a:pt x="39" y="31"/>
                  </a:cubicBezTo>
                  <a:cubicBezTo>
                    <a:pt x="39" y="29"/>
                    <a:pt x="39" y="26"/>
                    <a:pt x="39" y="25"/>
                  </a:cubicBezTo>
                  <a:cubicBezTo>
                    <a:pt x="39" y="21"/>
                    <a:pt x="34" y="18"/>
                    <a:pt x="27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46E7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3" name="Freeform 102"/>
            <p:cNvSpPr/>
            <p:nvPr/>
          </p:nvSpPr>
          <p:spPr bwMode="auto">
            <a:xfrm>
              <a:off x="3621" y="2206"/>
              <a:ext cx="212" cy="184"/>
            </a:xfrm>
            <a:custGeom>
              <a:gdLst>
                <a:gd fmla="*/ 38 w 38" name="T0"/>
                <a:gd fmla="*/ 0 h 33" name="T1"/>
                <a:gd fmla="*/ 38 w 38" name="T2"/>
                <a:gd fmla="*/ 33 h 33" name="T3"/>
                <a:gd fmla="*/ 2 w 38" name="T4"/>
                <a:gd fmla="*/ 33 h 33" name="T5"/>
                <a:gd fmla="*/ 0 w 38" name="T6"/>
                <a:gd fmla="*/ 31 h 33" name="T7"/>
                <a:gd fmla="*/ 0 w 38" name="T8"/>
                <a:gd fmla="*/ 25 h 33" name="T9"/>
                <a:gd fmla="*/ 12 w 38" name="T10"/>
                <a:gd fmla="*/ 14 h 33" name="T11"/>
                <a:gd fmla="*/ 38 w 38" name="T12"/>
                <a:gd fmla="*/ 0 h 3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3" w="38">
                  <a:moveTo>
                    <a:pt x="38" y="0"/>
                  </a:moveTo>
                  <a:cubicBezTo>
                    <a:pt x="38" y="33"/>
                    <a:pt x="38" y="33"/>
                    <a:pt x="38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0" y="33"/>
                    <a:pt x="0" y="32"/>
                    <a:pt x="0" y="31"/>
                  </a:cubicBezTo>
                  <a:cubicBezTo>
                    <a:pt x="0" y="29"/>
                    <a:pt x="0" y="26"/>
                    <a:pt x="0" y="25"/>
                  </a:cubicBezTo>
                  <a:cubicBezTo>
                    <a:pt x="0" y="21"/>
                    <a:pt x="5" y="18"/>
                    <a:pt x="12" y="14"/>
                  </a:cubicBezTo>
                  <a:lnTo>
                    <a:pt x="38" y="0"/>
                  </a:lnTo>
                  <a:close/>
                </a:path>
              </a:pathLst>
            </a:custGeom>
            <a:solidFill>
              <a:srgbClr val="546E7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4" name="Rectangle 103"/>
            <p:cNvSpPr>
              <a:spLocks noChangeArrowheads="1"/>
            </p:cNvSpPr>
            <p:nvPr/>
          </p:nvSpPr>
          <p:spPr bwMode="auto">
            <a:xfrm>
              <a:off x="3788" y="2184"/>
              <a:ext cx="95" cy="83"/>
            </a:xfrm>
            <a:prstGeom prst="rect">
              <a:avLst/>
            </a:prstGeom>
            <a:solidFill>
              <a:srgbClr val="90A4A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5" name="Freeform 104"/>
            <p:cNvSpPr/>
            <p:nvPr/>
          </p:nvSpPr>
          <p:spPr bwMode="auto">
            <a:xfrm>
              <a:off x="3738" y="2010"/>
              <a:ext cx="195" cy="207"/>
            </a:xfrm>
            <a:custGeom>
              <a:gdLst>
                <a:gd fmla="*/ 35 w 35" name="T0"/>
                <a:gd fmla="*/ 12 h 37" name="T1"/>
                <a:gd fmla="*/ 17 w 35" name="T2"/>
                <a:gd fmla="*/ 37 h 37" name="T3"/>
                <a:gd fmla="*/ 0 w 35" name="T4"/>
                <a:gd fmla="*/ 12 h 37" name="T5"/>
                <a:gd fmla="*/ 4 w 35" name="T6"/>
                <a:gd fmla="*/ 5 h 37" name="T7"/>
                <a:gd fmla="*/ 11 w 35" name="T8"/>
                <a:gd fmla="*/ 1 h 37" name="T9"/>
                <a:gd fmla="*/ 17 w 35" name="T10"/>
                <a:gd fmla="*/ 2 h 37" name="T11"/>
                <a:gd fmla="*/ 24 w 35" name="T12"/>
                <a:gd fmla="*/ 1 h 37" name="T13"/>
                <a:gd fmla="*/ 31 w 35" name="T14"/>
                <a:gd fmla="*/ 5 h 37" name="T15"/>
                <a:gd fmla="*/ 35 w 35" name="T16"/>
                <a:gd fmla="*/ 12 h 37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7" w="35">
                  <a:moveTo>
                    <a:pt x="35" y="12"/>
                  </a:moveTo>
                  <a:cubicBezTo>
                    <a:pt x="35" y="25"/>
                    <a:pt x="27" y="37"/>
                    <a:pt x="17" y="37"/>
                  </a:cubicBezTo>
                  <a:cubicBezTo>
                    <a:pt x="8" y="37"/>
                    <a:pt x="0" y="25"/>
                    <a:pt x="0" y="12"/>
                  </a:cubicBezTo>
                  <a:cubicBezTo>
                    <a:pt x="2" y="13"/>
                    <a:pt x="3" y="9"/>
                    <a:pt x="4" y="5"/>
                  </a:cubicBezTo>
                  <a:cubicBezTo>
                    <a:pt x="4" y="1"/>
                    <a:pt x="8" y="0"/>
                    <a:pt x="11" y="1"/>
                  </a:cubicBezTo>
                  <a:cubicBezTo>
                    <a:pt x="13" y="1"/>
                    <a:pt x="16" y="2"/>
                    <a:pt x="17" y="2"/>
                  </a:cubicBezTo>
                  <a:cubicBezTo>
                    <a:pt x="19" y="2"/>
                    <a:pt x="21" y="1"/>
                    <a:pt x="24" y="1"/>
                  </a:cubicBezTo>
                  <a:cubicBezTo>
                    <a:pt x="27" y="0"/>
                    <a:pt x="31" y="1"/>
                    <a:pt x="31" y="5"/>
                  </a:cubicBezTo>
                  <a:cubicBezTo>
                    <a:pt x="32" y="9"/>
                    <a:pt x="33" y="13"/>
                    <a:pt x="35" y="12"/>
                  </a:cubicBezTo>
                  <a:close/>
                </a:path>
              </a:pathLst>
            </a:custGeom>
            <a:solidFill>
              <a:srgbClr val="CFD8D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6" name="Freeform 105"/>
            <p:cNvSpPr/>
            <p:nvPr/>
          </p:nvSpPr>
          <p:spPr bwMode="auto">
            <a:xfrm>
              <a:off x="3766" y="2228"/>
              <a:ext cx="139" cy="162"/>
            </a:xfrm>
            <a:custGeom>
              <a:gdLst>
                <a:gd fmla="*/ 117 w 139" name="T0"/>
                <a:gd fmla="*/ 0 h 162" name="T1"/>
                <a:gd fmla="*/ 67 w 139" name="T2"/>
                <a:gd fmla="*/ 28 h 162" name="T3"/>
                <a:gd fmla="*/ 22 w 139" name="T4"/>
                <a:gd fmla="*/ 0 h 162" name="T5"/>
                <a:gd fmla="*/ 0 w 139" name="T6"/>
                <a:gd fmla="*/ 12 h 162" name="T7"/>
                <a:gd fmla="*/ 56 w 139" name="T8"/>
                <a:gd fmla="*/ 162 h 162" name="T9"/>
                <a:gd fmla="*/ 84 w 139" name="T10"/>
                <a:gd fmla="*/ 162 h 162" name="T11"/>
                <a:gd fmla="*/ 139 w 139" name="T12"/>
                <a:gd fmla="*/ 12 h 162" name="T13"/>
                <a:gd fmla="*/ 117 w 139" name="T14"/>
                <a:gd fmla="*/ 0 h 162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62" w="139">
                  <a:moveTo>
                    <a:pt x="117" y="0"/>
                  </a:moveTo>
                  <a:lnTo>
                    <a:pt x="67" y="28"/>
                  </a:lnTo>
                  <a:lnTo>
                    <a:pt x="22" y="0"/>
                  </a:lnTo>
                  <a:lnTo>
                    <a:pt x="0" y="12"/>
                  </a:lnTo>
                  <a:lnTo>
                    <a:pt x="56" y="162"/>
                  </a:lnTo>
                  <a:lnTo>
                    <a:pt x="84" y="162"/>
                  </a:lnTo>
                  <a:lnTo>
                    <a:pt x="139" y="12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7" name="Freeform 106"/>
            <p:cNvSpPr/>
            <p:nvPr/>
          </p:nvSpPr>
          <p:spPr bwMode="auto">
            <a:xfrm>
              <a:off x="3738" y="1949"/>
              <a:ext cx="195" cy="134"/>
            </a:xfrm>
            <a:custGeom>
              <a:gdLst>
                <a:gd fmla="*/ 35 w 35" name="T0"/>
                <a:gd fmla="*/ 22 h 24" name="T1"/>
                <a:gd fmla="*/ 35 w 35" name="T2"/>
                <a:gd fmla="*/ 23 h 24" name="T3"/>
                <a:gd fmla="*/ 31 w 35" name="T4"/>
                <a:gd fmla="*/ 16 h 24" name="T5"/>
                <a:gd fmla="*/ 24 w 35" name="T6"/>
                <a:gd fmla="*/ 12 h 24" name="T7"/>
                <a:gd fmla="*/ 17 w 35" name="T8"/>
                <a:gd fmla="*/ 13 h 24" name="T9"/>
                <a:gd fmla="*/ 11 w 35" name="T10"/>
                <a:gd fmla="*/ 12 h 24" name="T11"/>
                <a:gd fmla="*/ 4 w 35" name="T12"/>
                <a:gd fmla="*/ 16 h 24" name="T13"/>
                <a:gd fmla="*/ 0 w 35" name="T14"/>
                <a:gd fmla="*/ 23 h 24" name="T15"/>
                <a:gd fmla="*/ 0 w 35" name="T16"/>
                <a:gd fmla="*/ 22 h 24" name="T17"/>
                <a:gd fmla="*/ 17 w 35" name="T18"/>
                <a:gd fmla="*/ 0 h 24" name="T19"/>
                <a:gd fmla="*/ 35 w 35" name="T20"/>
                <a:gd fmla="*/ 22 h 24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4" w="35">
                  <a:moveTo>
                    <a:pt x="35" y="22"/>
                  </a:moveTo>
                  <a:cubicBezTo>
                    <a:pt x="35" y="22"/>
                    <a:pt x="35" y="23"/>
                    <a:pt x="35" y="23"/>
                  </a:cubicBezTo>
                  <a:cubicBezTo>
                    <a:pt x="33" y="24"/>
                    <a:pt x="32" y="20"/>
                    <a:pt x="31" y="16"/>
                  </a:cubicBezTo>
                  <a:cubicBezTo>
                    <a:pt x="31" y="12"/>
                    <a:pt x="27" y="11"/>
                    <a:pt x="24" y="12"/>
                  </a:cubicBezTo>
                  <a:cubicBezTo>
                    <a:pt x="21" y="12"/>
                    <a:pt x="19" y="13"/>
                    <a:pt x="17" y="13"/>
                  </a:cubicBezTo>
                  <a:cubicBezTo>
                    <a:pt x="16" y="13"/>
                    <a:pt x="13" y="12"/>
                    <a:pt x="11" y="12"/>
                  </a:cubicBezTo>
                  <a:cubicBezTo>
                    <a:pt x="8" y="11"/>
                    <a:pt x="4" y="12"/>
                    <a:pt x="4" y="16"/>
                  </a:cubicBezTo>
                  <a:cubicBezTo>
                    <a:pt x="3" y="20"/>
                    <a:pt x="2" y="24"/>
                    <a:pt x="0" y="23"/>
                  </a:cubicBezTo>
                  <a:cubicBezTo>
                    <a:pt x="0" y="23"/>
                    <a:pt x="0" y="22"/>
                    <a:pt x="0" y="22"/>
                  </a:cubicBezTo>
                  <a:cubicBezTo>
                    <a:pt x="0" y="9"/>
                    <a:pt x="8" y="0"/>
                    <a:pt x="17" y="0"/>
                  </a:cubicBezTo>
                  <a:cubicBezTo>
                    <a:pt x="27" y="0"/>
                    <a:pt x="35" y="9"/>
                    <a:pt x="35" y="22"/>
                  </a:cubicBezTo>
                  <a:close/>
                </a:path>
              </a:pathLst>
            </a:custGeom>
            <a:solidFill>
              <a:srgbClr val="546E7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8" name="Freeform 107"/>
            <p:cNvSpPr/>
            <p:nvPr/>
          </p:nvSpPr>
          <p:spPr bwMode="auto">
            <a:xfrm>
              <a:off x="3722" y="2083"/>
              <a:ext cx="39" cy="67"/>
            </a:xfrm>
            <a:custGeom>
              <a:gdLst>
                <a:gd fmla="*/ 6 w 7" name="T0"/>
                <a:gd fmla="*/ 5 h 12" name="T1"/>
                <a:gd fmla="*/ 5 w 7" name="T2"/>
                <a:gd fmla="*/ 12 h 12" name="T3"/>
                <a:gd fmla="*/ 1 w 7" name="T4"/>
                <a:gd fmla="*/ 7 h 12" name="T5"/>
                <a:gd fmla="*/ 2 w 7" name="T6"/>
                <a:gd fmla="*/ 0 h 12" name="T7"/>
                <a:gd fmla="*/ 6 w 7" name="T8"/>
                <a:gd fmla="*/ 5 h 1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2" w="7">
                  <a:moveTo>
                    <a:pt x="6" y="5"/>
                  </a:moveTo>
                  <a:cubicBezTo>
                    <a:pt x="7" y="8"/>
                    <a:pt x="7" y="12"/>
                    <a:pt x="5" y="12"/>
                  </a:cubicBezTo>
                  <a:cubicBezTo>
                    <a:pt x="4" y="12"/>
                    <a:pt x="2" y="10"/>
                    <a:pt x="1" y="7"/>
                  </a:cubicBezTo>
                  <a:cubicBezTo>
                    <a:pt x="0" y="4"/>
                    <a:pt x="0" y="1"/>
                    <a:pt x="2" y="0"/>
                  </a:cubicBezTo>
                  <a:cubicBezTo>
                    <a:pt x="3" y="0"/>
                    <a:pt x="5" y="2"/>
                    <a:pt x="6" y="5"/>
                  </a:cubicBezTo>
                  <a:close/>
                </a:path>
              </a:pathLst>
            </a:custGeom>
            <a:solidFill>
              <a:srgbClr val="CFD8D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9" name="Freeform 108"/>
            <p:cNvSpPr/>
            <p:nvPr/>
          </p:nvSpPr>
          <p:spPr bwMode="auto">
            <a:xfrm>
              <a:off x="3905" y="2083"/>
              <a:ext cx="45" cy="67"/>
            </a:xfrm>
            <a:custGeom>
              <a:gdLst>
                <a:gd fmla="*/ 1 w 8" name="T0"/>
                <a:gd fmla="*/ 5 h 12" name="T1"/>
                <a:gd fmla="*/ 2 w 8" name="T2"/>
                <a:gd fmla="*/ 12 h 12" name="T3"/>
                <a:gd fmla="*/ 7 w 8" name="T4"/>
                <a:gd fmla="*/ 7 h 12" name="T5"/>
                <a:gd fmla="*/ 6 w 8" name="T6"/>
                <a:gd fmla="*/ 0 h 12" name="T7"/>
                <a:gd fmla="*/ 1 w 8" name="T8"/>
                <a:gd fmla="*/ 5 h 1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2" w="8">
                  <a:moveTo>
                    <a:pt x="1" y="5"/>
                  </a:moveTo>
                  <a:cubicBezTo>
                    <a:pt x="0" y="8"/>
                    <a:pt x="1" y="12"/>
                    <a:pt x="2" y="12"/>
                  </a:cubicBezTo>
                  <a:cubicBezTo>
                    <a:pt x="4" y="12"/>
                    <a:pt x="6" y="10"/>
                    <a:pt x="7" y="7"/>
                  </a:cubicBezTo>
                  <a:cubicBezTo>
                    <a:pt x="8" y="4"/>
                    <a:pt x="8" y="1"/>
                    <a:pt x="6" y="0"/>
                  </a:cubicBezTo>
                  <a:cubicBezTo>
                    <a:pt x="5" y="0"/>
                    <a:pt x="2" y="2"/>
                    <a:pt x="1" y="5"/>
                  </a:cubicBezTo>
                  <a:close/>
                </a:path>
              </a:pathLst>
            </a:custGeom>
            <a:solidFill>
              <a:srgbClr val="CFD8D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0" name="Freeform 109"/>
            <p:cNvSpPr/>
            <p:nvPr/>
          </p:nvSpPr>
          <p:spPr bwMode="auto">
            <a:xfrm flipH="1">
              <a:off x="3738" y="2078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1" name="Freeform 110"/>
            <p:cNvSpPr/>
            <p:nvPr/>
          </p:nvSpPr>
          <p:spPr bwMode="auto">
            <a:xfrm>
              <a:off x="3811" y="2295"/>
              <a:ext cx="22" cy="95"/>
            </a:xfrm>
            <a:custGeom>
              <a:gdLst>
                <a:gd fmla="*/ 22 w 22" name="T0"/>
                <a:gd fmla="*/ 0 h 95" name="T1"/>
                <a:gd fmla="*/ 5 w 22" name="T2"/>
                <a:gd fmla="*/ 0 h 95" name="T3"/>
                <a:gd fmla="*/ 0 w 22" name="T4"/>
                <a:gd fmla="*/ 95 h 95" name="T5"/>
                <a:gd fmla="*/ 22 w 22" name="T6"/>
                <a:gd fmla="*/ 95 h 95" name="T7"/>
                <a:gd fmla="*/ 22 w 22" name="T8"/>
                <a:gd fmla="*/ 0 h 9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5" w="22">
                  <a:moveTo>
                    <a:pt x="22" y="0"/>
                  </a:moveTo>
                  <a:lnTo>
                    <a:pt x="5" y="0"/>
                  </a:lnTo>
                  <a:lnTo>
                    <a:pt x="0" y="95"/>
                  </a:lnTo>
                  <a:lnTo>
                    <a:pt x="22" y="95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546E7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2" name="Freeform 111"/>
            <p:cNvSpPr/>
            <p:nvPr/>
          </p:nvSpPr>
          <p:spPr bwMode="auto">
            <a:xfrm>
              <a:off x="3833" y="2295"/>
              <a:ext cx="28" cy="95"/>
            </a:xfrm>
            <a:custGeom>
              <a:gdLst>
                <a:gd fmla="*/ 0 w 28" name="T0"/>
                <a:gd fmla="*/ 95 h 95" name="T1"/>
                <a:gd fmla="*/ 28 w 28" name="T2"/>
                <a:gd fmla="*/ 95 h 95" name="T3"/>
                <a:gd fmla="*/ 22 w 28" name="T4"/>
                <a:gd fmla="*/ 0 h 95" name="T5"/>
                <a:gd fmla="*/ 0 w 28" name="T6"/>
                <a:gd fmla="*/ 0 h 95" name="T7"/>
                <a:gd fmla="*/ 0 w 28" name="T8"/>
                <a:gd fmla="*/ 95 h 9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5" w="28">
                  <a:moveTo>
                    <a:pt x="0" y="95"/>
                  </a:moveTo>
                  <a:lnTo>
                    <a:pt x="28" y="95"/>
                  </a:lnTo>
                  <a:lnTo>
                    <a:pt x="22" y="0"/>
                  </a:lnTo>
                  <a:lnTo>
                    <a:pt x="0" y="0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546E7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3" name="Freeform 112"/>
            <p:cNvSpPr/>
            <p:nvPr/>
          </p:nvSpPr>
          <p:spPr bwMode="auto">
            <a:xfrm>
              <a:off x="3805" y="2256"/>
              <a:ext cx="61" cy="62"/>
            </a:xfrm>
            <a:custGeom>
              <a:gdLst>
                <a:gd fmla="*/ 4 w 11" name="T0"/>
                <a:gd fmla="*/ 10 h 11" name="T1"/>
                <a:gd fmla="*/ 1 w 11" name="T2"/>
                <a:gd fmla="*/ 7 h 11" name="T3"/>
                <a:gd fmla="*/ 1 w 11" name="T4"/>
                <a:gd fmla="*/ 4 h 11" name="T5"/>
                <a:gd fmla="*/ 4 w 11" name="T6"/>
                <a:gd fmla="*/ 1 h 11" name="T7"/>
                <a:gd fmla="*/ 7 w 11" name="T8"/>
                <a:gd fmla="*/ 1 h 11" name="T9"/>
                <a:gd fmla="*/ 10 w 11" name="T10"/>
                <a:gd fmla="*/ 4 h 11" name="T11"/>
                <a:gd fmla="*/ 10 w 11" name="T12"/>
                <a:gd fmla="*/ 7 h 11" name="T13"/>
                <a:gd fmla="*/ 7 w 11" name="T14"/>
                <a:gd fmla="*/ 10 h 11" name="T15"/>
                <a:gd fmla="*/ 4 w 11" name="T16"/>
                <a:gd fmla="*/ 10 h 1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1" w="11">
                  <a:moveTo>
                    <a:pt x="4" y="10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0" y="6"/>
                    <a:pt x="0" y="5"/>
                    <a:pt x="1" y="4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0"/>
                    <a:pt x="6" y="0"/>
                    <a:pt x="7" y="1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5"/>
                    <a:pt x="11" y="6"/>
                    <a:pt x="10" y="7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1"/>
                    <a:pt x="5" y="11"/>
                    <a:pt x="4" y="10"/>
                  </a:cubicBezTo>
                  <a:close/>
                </a:path>
              </a:pathLst>
            </a:custGeom>
            <a:solidFill>
              <a:srgbClr val="546E7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4" name="Freeform 113"/>
            <p:cNvSpPr/>
            <p:nvPr/>
          </p:nvSpPr>
          <p:spPr bwMode="auto">
            <a:xfrm>
              <a:off x="3805" y="2251"/>
              <a:ext cx="61" cy="67"/>
            </a:xfrm>
            <a:custGeom>
              <a:gdLst>
                <a:gd fmla="*/ 4 w 11" name="T0"/>
                <a:gd fmla="*/ 11 h 12" name="T1"/>
                <a:gd fmla="*/ 1 w 11" name="T2"/>
                <a:gd fmla="*/ 8 h 12" name="T3"/>
                <a:gd fmla="*/ 1 w 11" name="T4"/>
                <a:gd fmla="*/ 4 h 12" name="T5"/>
                <a:gd fmla="*/ 4 w 11" name="T6"/>
                <a:gd fmla="*/ 1 h 12" name="T7"/>
                <a:gd fmla="*/ 7 w 11" name="T8"/>
                <a:gd fmla="*/ 1 h 12" name="T9"/>
                <a:gd fmla="*/ 10 w 11" name="T10"/>
                <a:gd fmla="*/ 4 h 12" name="T11"/>
                <a:gd fmla="*/ 10 w 11" name="T12"/>
                <a:gd fmla="*/ 8 h 12" name="T13"/>
                <a:gd fmla="*/ 7 w 11" name="T14"/>
                <a:gd fmla="*/ 11 h 12" name="T15"/>
                <a:gd fmla="*/ 4 w 11" name="T16"/>
                <a:gd fmla="*/ 11 h 12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2" w="11">
                  <a:moveTo>
                    <a:pt x="4" y="11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0" y="7"/>
                    <a:pt x="0" y="5"/>
                    <a:pt x="1" y="4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0"/>
                    <a:pt x="6" y="0"/>
                    <a:pt x="7" y="1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5"/>
                    <a:pt x="11" y="7"/>
                    <a:pt x="10" y="8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6" y="12"/>
                    <a:pt x="5" y="12"/>
                    <a:pt x="4" y="1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5" name="Freeform 114"/>
            <p:cNvSpPr/>
            <p:nvPr/>
          </p:nvSpPr>
          <p:spPr bwMode="auto">
            <a:xfrm>
              <a:off x="3744" y="2240"/>
              <a:ext cx="78" cy="150"/>
            </a:xfrm>
            <a:custGeom>
              <a:gdLst>
                <a:gd fmla="*/ 22 w 78" name="T0"/>
                <a:gd fmla="*/ 0 h 150" name="T1"/>
                <a:gd fmla="*/ 78 w 78" name="T2"/>
                <a:gd fmla="*/ 150 h 150" name="T3"/>
                <a:gd fmla="*/ 33 w 78" name="T4"/>
                <a:gd fmla="*/ 150 h 150" name="T5"/>
                <a:gd fmla="*/ 0 w 78" name="T6"/>
                <a:gd fmla="*/ 89 h 150" name="T7"/>
                <a:gd fmla="*/ 22 w 78" name="T8"/>
                <a:gd fmla="*/ 72 h 150" name="T9"/>
                <a:gd fmla="*/ 0 w 78" name="T10"/>
                <a:gd fmla="*/ 67 h 150" name="T11"/>
                <a:gd fmla="*/ 0 w 78" name="T12"/>
                <a:gd fmla="*/ 16 h 150" name="T13"/>
                <a:gd fmla="*/ 22 w 78" name="T14"/>
                <a:gd fmla="*/ 0 h 150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50" w="78">
                  <a:moveTo>
                    <a:pt x="22" y="0"/>
                  </a:moveTo>
                  <a:lnTo>
                    <a:pt x="78" y="150"/>
                  </a:lnTo>
                  <a:lnTo>
                    <a:pt x="33" y="150"/>
                  </a:lnTo>
                  <a:lnTo>
                    <a:pt x="0" y="89"/>
                  </a:lnTo>
                  <a:lnTo>
                    <a:pt x="22" y="72"/>
                  </a:lnTo>
                  <a:lnTo>
                    <a:pt x="0" y="67"/>
                  </a:lnTo>
                  <a:lnTo>
                    <a:pt x="0" y="16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6" name="Freeform 115"/>
            <p:cNvSpPr/>
            <p:nvPr/>
          </p:nvSpPr>
          <p:spPr bwMode="auto">
            <a:xfrm>
              <a:off x="3850" y="2240"/>
              <a:ext cx="77" cy="150"/>
            </a:xfrm>
            <a:custGeom>
              <a:gdLst>
                <a:gd fmla="*/ 55 w 77" name="T0"/>
                <a:gd fmla="*/ 0 h 150" name="T1"/>
                <a:gd fmla="*/ 0 w 77" name="T2"/>
                <a:gd fmla="*/ 150 h 150" name="T3"/>
                <a:gd fmla="*/ 44 w 77" name="T4"/>
                <a:gd fmla="*/ 150 h 150" name="T5"/>
                <a:gd fmla="*/ 77 w 77" name="T6"/>
                <a:gd fmla="*/ 89 h 150" name="T7"/>
                <a:gd fmla="*/ 55 w 77" name="T8"/>
                <a:gd fmla="*/ 72 h 150" name="T9"/>
                <a:gd fmla="*/ 77 w 77" name="T10"/>
                <a:gd fmla="*/ 67 h 150" name="T11"/>
                <a:gd fmla="*/ 77 w 77" name="T12"/>
                <a:gd fmla="*/ 16 h 150" name="T13"/>
                <a:gd fmla="*/ 55 w 77" name="T14"/>
                <a:gd fmla="*/ 0 h 150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50" w="77">
                  <a:moveTo>
                    <a:pt x="55" y="0"/>
                  </a:moveTo>
                  <a:lnTo>
                    <a:pt x="0" y="150"/>
                  </a:lnTo>
                  <a:lnTo>
                    <a:pt x="44" y="150"/>
                  </a:lnTo>
                  <a:lnTo>
                    <a:pt x="77" y="89"/>
                  </a:lnTo>
                  <a:lnTo>
                    <a:pt x="55" y="72"/>
                  </a:lnTo>
                  <a:lnTo>
                    <a:pt x="77" y="67"/>
                  </a:lnTo>
                  <a:lnTo>
                    <a:pt x="77" y="16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7" name="Freeform 116"/>
            <p:cNvSpPr/>
            <p:nvPr/>
          </p:nvSpPr>
          <p:spPr bwMode="auto">
            <a:xfrm>
              <a:off x="3850" y="2145"/>
              <a:ext cx="77" cy="50"/>
            </a:xfrm>
            <a:custGeom>
              <a:gdLst>
                <a:gd fmla="*/ 1 w 14" name="T0"/>
                <a:gd fmla="*/ 9 h 9" name="T1"/>
                <a:gd fmla="*/ 0 w 14" name="T2"/>
                <a:gd fmla="*/ 8 h 9" name="T3"/>
                <a:gd fmla="*/ 1 w 14" name="T4"/>
                <a:gd fmla="*/ 8 h 9" name="T5"/>
                <a:gd fmla="*/ 13 w 14" name="T6"/>
                <a:gd fmla="*/ 0 h 9" name="T7"/>
                <a:gd fmla="*/ 13 w 14" name="T8"/>
                <a:gd fmla="*/ 0 h 9" name="T9"/>
                <a:gd fmla="*/ 13 w 14" name="T10"/>
                <a:gd fmla="*/ 1 h 9" name="T11"/>
                <a:gd fmla="*/ 1 w 14" name="T12"/>
                <a:gd fmla="*/ 9 h 9" name="T13"/>
                <a:gd fmla="*/ 1 w 14" name="T14"/>
                <a:gd fmla="*/ 9 h 9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9" w="14">
                  <a:moveTo>
                    <a:pt x="1" y="9"/>
                  </a:moveTo>
                  <a:cubicBezTo>
                    <a:pt x="1" y="9"/>
                    <a:pt x="0" y="9"/>
                    <a:pt x="0" y="8"/>
                  </a:cubicBezTo>
                  <a:cubicBezTo>
                    <a:pt x="0" y="8"/>
                    <a:pt x="1" y="8"/>
                    <a:pt x="1" y="8"/>
                  </a:cubicBezTo>
                  <a:cubicBezTo>
                    <a:pt x="5" y="7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1"/>
                    <a:pt x="14" y="1"/>
                    <a:pt x="13" y="1"/>
                  </a:cubicBezTo>
                  <a:cubicBezTo>
                    <a:pt x="13" y="1"/>
                    <a:pt x="6" y="8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8" name="Oval 117"/>
            <p:cNvSpPr>
              <a:spLocks noChangeArrowheads="1"/>
            </p:cNvSpPr>
            <p:nvPr/>
          </p:nvSpPr>
          <p:spPr bwMode="auto">
            <a:xfrm>
              <a:off x="3833" y="2184"/>
              <a:ext cx="28" cy="16"/>
            </a:xfrm>
            <a:prstGeom prst="ellipse">
              <a:avLst/>
            </a:pr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9" name="Freeform 118"/>
            <p:cNvSpPr>
              <a:spLocks noEditPoints="1"/>
            </p:cNvSpPr>
            <p:nvPr/>
          </p:nvSpPr>
          <p:spPr bwMode="auto">
            <a:xfrm>
              <a:off x="3755" y="2072"/>
              <a:ext cx="161" cy="50"/>
            </a:xfrm>
            <a:custGeom>
              <a:gdLst>
                <a:gd fmla="*/ 28 w 29" name="T0"/>
                <a:gd fmla="*/ 6 h 9" name="T1"/>
                <a:gd fmla="*/ 27 w 29" name="T2"/>
                <a:gd fmla="*/ 7 h 9" name="T3"/>
                <a:gd fmla="*/ 26 w 29" name="T4"/>
                <a:gd fmla="*/ 8 h 9" name="T5"/>
                <a:gd fmla="*/ 21 w 29" name="T6"/>
                <a:gd fmla="*/ 8 h 9" name="T7"/>
                <a:gd fmla="*/ 17 w 29" name="T8"/>
                <a:gd fmla="*/ 5 h 9" name="T9"/>
                <a:gd fmla="*/ 17 w 29" name="T10"/>
                <a:gd fmla="*/ 4 h 9" name="T11"/>
                <a:gd fmla="*/ 17 w 29" name="T12"/>
                <a:gd fmla="*/ 2 h 9" name="T13"/>
                <a:gd fmla="*/ 19 w 29" name="T14"/>
                <a:gd fmla="*/ 1 h 9" name="T15"/>
                <a:gd fmla="*/ 26 w 29" name="T16"/>
                <a:gd fmla="*/ 1 h 9" name="T17"/>
                <a:gd fmla="*/ 27 w 29" name="T18"/>
                <a:gd fmla="*/ 2 h 9" name="T19"/>
                <a:gd fmla="*/ 28 w 29" name="T20"/>
                <a:gd fmla="*/ 3 h 9" name="T21"/>
                <a:gd fmla="*/ 28 w 29" name="T22"/>
                <a:gd fmla="*/ 6 h 9" name="T23"/>
                <a:gd fmla="*/ 12 w 29" name="T24"/>
                <a:gd fmla="*/ 5 h 9" name="T25"/>
                <a:gd fmla="*/ 8 w 29" name="T26"/>
                <a:gd fmla="*/ 8 h 9" name="T27"/>
                <a:gd fmla="*/ 3 w 29" name="T28"/>
                <a:gd fmla="*/ 8 h 9" name="T29"/>
                <a:gd fmla="*/ 2 w 29" name="T30"/>
                <a:gd fmla="*/ 7 h 9" name="T31"/>
                <a:gd fmla="*/ 1 w 29" name="T32"/>
                <a:gd fmla="*/ 6 h 9" name="T33"/>
                <a:gd fmla="*/ 1 w 29" name="T34"/>
                <a:gd fmla="*/ 3 h 9" name="T35"/>
                <a:gd fmla="*/ 2 w 29" name="T36"/>
                <a:gd fmla="*/ 2 h 9" name="T37"/>
                <a:gd fmla="*/ 3 w 29" name="T38"/>
                <a:gd fmla="*/ 1 h 9" name="T39"/>
                <a:gd fmla="*/ 10 w 29" name="T40"/>
                <a:gd fmla="*/ 1 h 9" name="T41"/>
                <a:gd fmla="*/ 12 w 29" name="T42"/>
                <a:gd fmla="*/ 2 h 9" name="T43"/>
                <a:gd fmla="*/ 12 w 29" name="T44"/>
                <a:gd fmla="*/ 4 h 9" name="T45"/>
                <a:gd fmla="*/ 12 w 29" name="T46"/>
                <a:gd fmla="*/ 5 h 9" name="T47"/>
                <a:gd fmla="*/ 28 w 29" name="T48"/>
                <a:gd fmla="*/ 1 h 9" name="T49"/>
                <a:gd fmla="*/ 28 w 29" name="T50"/>
                <a:gd fmla="*/ 1 h 9" name="T51"/>
                <a:gd fmla="*/ 26 w 29" name="T52"/>
                <a:gd fmla="*/ 0 h 9" name="T53"/>
                <a:gd fmla="*/ 19 w 29" name="T54"/>
                <a:gd fmla="*/ 0 h 9" name="T55"/>
                <a:gd fmla="*/ 17 w 29" name="T56"/>
                <a:gd fmla="*/ 1 h 9" name="T57"/>
                <a:gd fmla="*/ 12 w 29" name="T58"/>
                <a:gd fmla="*/ 1 h 9" name="T59"/>
                <a:gd fmla="*/ 10 w 29" name="T60"/>
                <a:gd fmla="*/ 0 h 9" name="T61"/>
                <a:gd fmla="*/ 3 w 29" name="T62"/>
                <a:gd fmla="*/ 0 h 9" name="T63"/>
                <a:gd fmla="*/ 1 w 29" name="T64"/>
                <a:gd fmla="*/ 1 h 9" name="T65"/>
                <a:gd fmla="*/ 0 w 29" name="T66"/>
                <a:gd fmla="*/ 3 h 9" name="T67"/>
                <a:gd fmla="*/ 0 w 29" name="T68"/>
                <a:gd fmla="*/ 6 h 9" name="T69"/>
                <a:gd fmla="*/ 1 w 29" name="T70"/>
                <a:gd fmla="*/ 8 h 9" name="T71"/>
                <a:gd fmla="*/ 3 w 29" name="T72"/>
                <a:gd fmla="*/ 9 h 9" name="T73"/>
                <a:gd fmla="*/ 8 w 29" name="T74"/>
                <a:gd fmla="*/ 9 h 9" name="T75"/>
                <a:gd fmla="*/ 13 w 29" name="T76"/>
                <a:gd fmla="*/ 5 h 9" name="T77"/>
                <a:gd fmla="*/ 13 w 29" name="T78"/>
                <a:gd fmla="*/ 4 h 9" name="T79"/>
                <a:gd fmla="*/ 13 w 29" name="T80"/>
                <a:gd fmla="*/ 3 h 9" name="T81"/>
                <a:gd fmla="*/ 16 w 29" name="T82"/>
                <a:gd fmla="*/ 3 h 9" name="T83"/>
                <a:gd fmla="*/ 16 w 29" name="T84"/>
                <a:gd fmla="*/ 4 h 9" name="T85"/>
                <a:gd fmla="*/ 16 w 29" name="T86"/>
                <a:gd fmla="*/ 5 h 9" name="T87"/>
                <a:gd fmla="*/ 21 w 29" name="T88"/>
                <a:gd fmla="*/ 9 h 9" name="T89"/>
                <a:gd fmla="*/ 26 w 29" name="T90"/>
                <a:gd fmla="*/ 9 h 9" name="T91"/>
                <a:gd fmla="*/ 28 w 29" name="T92"/>
                <a:gd fmla="*/ 8 h 9" name="T93"/>
                <a:gd fmla="*/ 28 w 29" name="T94"/>
                <a:gd fmla="*/ 8 h 9" name="T95"/>
                <a:gd fmla="*/ 29 w 29" name="T96"/>
                <a:gd fmla="*/ 6 h 9" name="T97"/>
                <a:gd fmla="*/ 29 w 29" name="T98"/>
                <a:gd fmla="*/ 3 h 9" name="T99"/>
                <a:gd fmla="*/ 28 w 29" name="T100"/>
                <a:gd fmla="*/ 1 h 9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9" w="28">
                  <a:moveTo>
                    <a:pt x="28" y="6"/>
                  </a:moveTo>
                  <a:cubicBezTo>
                    <a:pt x="28" y="7"/>
                    <a:pt x="27" y="7"/>
                    <a:pt x="27" y="7"/>
                  </a:cubicBezTo>
                  <a:cubicBezTo>
                    <a:pt x="27" y="8"/>
                    <a:pt x="26" y="8"/>
                    <a:pt x="26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19" y="8"/>
                    <a:pt x="18" y="6"/>
                    <a:pt x="17" y="5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3"/>
                    <a:pt x="17" y="3"/>
                    <a:pt x="17" y="2"/>
                  </a:cubicBezTo>
                  <a:cubicBezTo>
                    <a:pt x="17" y="2"/>
                    <a:pt x="18" y="1"/>
                    <a:pt x="19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1"/>
                    <a:pt x="27" y="1"/>
                    <a:pt x="27" y="2"/>
                  </a:cubicBezTo>
                  <a:cubicBezTo>
                    <a:pt x="27" y="2"/>
                    <a:pt x="28" y="2"/>
                    <a:pt x="28" y="3"/>
                  </a:cubicBezTo>
                  <a:lnTo>
                    <a:pt x="28" y="6"/>
                  </a:lnTo>
                  <a:close/>
                  <a:moveTo>
                    <a:pt x="12" y="5"/>
                  </a:moveTo>
                  <a:cubicBezTo>
                    <a:pt x="11" y="6"/>
                    <a:pt x="10" y="8"/>
                    <a:pt x="8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8"/>
                    <a:pt x="2" y="7"/>
                  </a:cubicBezTo>
                  <a:cubicBezTo>
                    <a:pt x="1" y="7"/>
                    <a:pt x="1" y="7"/>
                    <a:pt x="1" y="6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1"/>
                    <a:pt x="12" y="2"/>
                    <a:pt x="12" y="2"/>
                  </a:cubicBezTo>
                  <a:cubicBezTo>
                    <a:pt x="12" y="3"/>
                    <a:pt x="12" y="3"/>
                    <a:pt x="12" y="4"/>
                  </a:cubicBezTo>
                  <a:cubicBezTo>
                    <a:pt x="12" y="4"/>
                    <a:pt x="12" y="4"/>
                    <a:pt x="12" y="5"/>
                  </a:cubicBezTo>
                  <a:close/>
                  <a:moveTo>
                    <a:pt x="28" y="1"/>
                  </a:moveTo>
                  <a:cubicBezTo>
                    <a:pt x="28" y="1"/>
                    <a:pt x="28" y="1"/>
                    <a:pt x="28" y="1"/>
                  </a:cubicBezTo>
                  <a:cubicBezTo>
                    <a:pt x="27" y="0"/>
                    <a:pt x="27" y="0"/>
                    <a:pt x="26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7" y="0"/>
                    <a:pt x="17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0"/>
                    <a:pt x="11" y="0"/>
                    <a:pt x="1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1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1" y="8"/>
                    <a:pt x="1" y="8"/>
                  </a:cubicBezTo>
                  <a:cubicBezTo>
                    <a:pt x="2" y="8"/>
                    <a:pt x="2" y="9"/>
                    <a:pt x="3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0" y="9"/>
                    <a:pt x="12" y="7"/>
                    <a:pt x="13" y="5"/>
                  </a:cubicBezTo>
                  <a:cubicBezTo>
                    <a:pt x="13" y="5"/>
                    <a:pt x="13" y="4"/>
                    <a:pt x="13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3"/>
                    <a:pt x="16" y="4"/>
                  </a:cubicBezTo>
                  <a:cubicBezTo>
                    <a:pt x="16" y="4"/>
                    <a:pt x="16" y="5"/>
                    <a:pt x="16" y="5"/>
                  </a:cubicBezTo>
                  <a:cubicBezTo>
                    <a:pt x="17" y="7"/>
                    <a:pt x="19" y="9"/>
                    <a:pt x="21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7" y="9"/>
                    <a:pt x="27" y="8"/>
                    <a:pt x="28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8"/>
                    <a:pt x="29" y="7"/>
                    <a:pt x="29" y="6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2"/>
                    <a:pt x="28" y="1"/>
                    <a:pt x="28" y="1"/>
                  </a:cubicBezTo>
                  <a:close/>
                </a:path>
              </a:pathLst>
            </a:custGeom>
            <a:solidFill>
              <a:srgbClr val="546E7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0" name="Freeform 119"/>
            <p:cNvSpPr/>
            <p:nvPr/>
          </p:nvSpPr>
          <p:spPr bwMode="auto">
            <a:xfrm>
              <a:off x="3850" y="2078"/>
              <a:ext cx="61" cy="39"/>
            </a:xfrm>
            <a:custGeom>
              <a:gdLst>
                <a:gd fmla="*/ 11 w 11" name="T0"/>
                <a:gd fmla="*/ 5 h 7" name="T1"/>
                <a:gd fmla="*/ 10 w 11" name="T2"/>
                <a:gd fmla="*/ 6 h 7" name="T3"/>
                <a:gd fmla="*/ 9 w 11" name="T4"/>
                <a:gd fmla="*/ 7 h 7" name="T5"/>
                <a:gd fmla="*/ 4 w 11" name="T6"/>
                <a:gd fmla="*/ 7 h 7" name="T7"/>
                <a:gd fmla="*/ 0 w 11" name="T8"/>
                <a:gd fmla="*/ 4 h 7" name="T9"/>
                <a:gd fmla="*/ 0 w 11" name="T10"/>
                <a:gd fmla="*/ 3 h 7" name="T11"/>
                <a:gd fmla="*/ 0 w 11" name="T12"/>
                <a:gd fmla="*/ 1 h 7" name="T13"/>
                <a:gd fmla="*/ 2 w 11" name="T14"/>
                <a:gd fmla="*/ 0 h 7" name="T15"/>
                <a:gd fmla="*/ 9 w 11" name="T16"/>
                <a:gd fmla="*/ 0 h 7" name="T17"/>
                <a:gd fmla="*/ 10 w 11" name="T18"/>
                <a:gd fmla="*/ 1 h 7" name="T19"/>
                <a:gd fmla="*/ 11 w 11" name="T20"/>
                <a:gd fmla="*/ 2 h 7" name="T21"/>
                <a:gd fmla="*/ 11 w 11" name="T22"/>
                <a:gd fmla="*/ 5 h 7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7" w="11">
                  <a:moveTo>
                    <a:pt x="11" y="5"/>
                  </a:moveTo>
                  <a:cubicBezTo>
                    <a:pt x="11" y="6"/>
                    <a:pt x="10" y="6"/>
                    <a:pt x="10" y="6"/>
                  </a:cubicBezTo>
                  <a:cubicBezTo>
                    <a:pt x="10" y="7"/>
                    <a:pt x="9" y="7"/>
                    <a:pt x="9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1" y="5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0" y="1"/>
                    <a:pt x="11" y="1"/>
                    <a:pt x="11" y="2"/>
                  </a:cubicBezTo>
                  <a:lnTo>
                    <a:pt x="11" y="5"/>
                  </a:lnTo>
                  <a:close/>
                </a:path>
              </a:pathLst>
            </a:custGeom>
            <a:solidFill>
              <a:srgbClr val="78909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1" name="Freeform 120"/>
            <p:cNvSpPr/>
            <p:nvPr/>
          </p:nvSpPr>
          <p:spPr bwMode="auto">
            <a:xfrm>
              <a:off x="3761" y="2078"/>
              <a:ext cx="61" cy="39"/>
            </a:xfrm>
            <a:custGeom>
              <a:gdLst>
                <a:gd fmla="*/ 11 w 11" name="T0"/>
                <a:gd fmla="*/ 4 h 7" name="T1"/>
                <a:gd fmla="*/ 7 w 11" name="T2"/>
                <a:gd fmla="*/ 7 h 7" name="T3"/>
                <a:gd fmla="*/ 2 w 11" name="T4"/>
                <a:gd fmla="*/ 7 h 7" name="T5"/>
                <a:gd fmla="*/ 1 w 11" name="T6"/>
                <a:gd fmla="*/ 6 h 7" name="T7"/>
                <a:gd fmla="*/ 0 w 11" name="T8"/>
                <a:gd fmla="*/ 5 h 7" name="T9"/>
                <a:gd fmla="*/ 0 w 11" name="T10"/>
                <a:gd fmla="*/ 2 h 7" name="T11"/>
                <a:gd fmla="*/ 1 w 11" name="T12"/>
                <a:gd fmla="*/ 1 h 7" name="T13"/>
                <a:gd fmla="*/ 2 w 11" name="T14"/>
                <a:gd fmla="*/ 0 h 7" name="T15"/>
                <a:gd fmla="*/ 9 w 11" name="T16"/>
                <a:gd fmla="*/ 0 h 7" name="T17"/>
                <a:gd fmla="*/ 11 w 11" name="T18"/>
                <a:gd fmla="*/ 1 h 7" name="T19"/>
                <a:gd fmla="*/ 11 w 11" name="T20"/>
                <a:gd fmla="*/ 3 h 7" name="T21"/>
                <a:gd fmla="*/ 11 w 11" name="T22"/>
                <a:gd fmla="*/ 4 h 7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7" w="11">
                  <a:moveTo>
                    <a:pt x="11" y="4"/>
                  </a:moveTo>
                  <a:cubicBezTo>
                    <a:pt x="10" y="5"/>
                    <a:pt x="9" y="7"/>
                    <a:pt x="7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1" y="7"/>
                    <a:pt x="1" y="6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1" y="1"/>
                    <a:pt x="11" y="1"/>
                  </a:cubicBezTo>
                  <a:cubicBezTo>
                    <a:pt x="11" y="2"/>
                    <a:pt x="11" y="2"/>
                    <a:pt x="11" y="3"/>
                  </a:cubicBezTo>
                  <a:cubicBezTo>
                    <a:pt x="11" y="3"/>
                    <a:pt x="11" y="3"/>
                    <a:pt x="11" y="4"/>
                  </a:cubicBezTo>
                  <a:close/>
                </a:path>
              </a:pathLst>
            </a:custGeom>
            <a:solidFill>
              <a:srgbClr val="78909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</p:spTree>
    <p:extLst>
      <p:ext uri="{BB962C8B-B14F-4D97-AF65-F5344CB8AC3E}">
        <p14:creationId val="4183601881"/>
      </p:ext>
    </p:extLst>
  </p:cSld>
  <p:clrMapOvr>
    <a:masterClrMapping/>
  </p:clrMapOvr>
  <mc:AlternateContent>
    <mc:Choice Requires="p159">
      <p:transition p14:dur="2000" spd="slow">
        <p159:morph option="byObject"/>
      </p:transition>
    </mc:Choice>
    <mc:Fallback>
      <p:transition spd="slow">
        <p:fade/>
      </p:transition>
    </mc:Fallback>
  </mc:AlternateContent>
  <p:timing/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" name="组合 4"/>
          <p:cNvGrpSpPr/>
          <p:nvPr/>
        </p:nvGrpSpPr>
        <p:grpSpPr>
          <a:xfrm>
            <a:off x="5246312" y="1655721"/>
            <a:ext cx="1699376" cy="2645250"/>
            <a:chOff x="9702631" y="1655721"/>
            <a:chExt cx="1699376" cy="2645250"/>
          </a:xfrm>
        </p:grpSpPr>
        <p:grpSp>
          <p:nvGrpSpPr>
            <p:cNvPr id="6" name="组合 5"/>
            <p:cNvGrpSpPr/>
            <p:nvPr/>
          </p:nvGrpSpPr>
          <p:grpSpPr>
            <a:xfrm>
              <a:off x="9702631" y="1655721"/>
              <a:ext cx="1699376" cy="2645250"/>
              <a:chOff x="9702631" y="1655721"/>
              <a:chExt cx="1699376" cy="2645250"/>
            </a:xfrm>
          </p:grpSpPr>
          <p:sp>
            <p:nvSpPr>
              <p:cNvPr id="101" name="文本框 100"/>
              <p:cNvSpPr txBox="1"/>
              <p:nvPr/>
            </p:nvSpPr>
            <p:spPr>
              <a:xfrm>
                <a:off x="10254800" y="1655721"/>
                <a:ext cx="643255" cy="100584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zh-CN" lang="en-US" sz="6000">
                    <a:solidFill>
                      <a:srgbClr val="FF6D3B"/>
                    </a:solidFill>
                    <a:latin charset="-122" panose="020b0502040204020203" pitchFamily="34" typeface="微软雅黑 Light"/>
                    <a:ea charset="-122" panose="020b0502040204020203" pitchFamily="34" typeface="微软雅黑 Light"/>
                  </a:rPr>
                  <a:t>d</a:t>
                </a:r>
              </a:p>
            </p:txBody>
          </p:sp>
          <p:sp>
            <p:nvSpPr>
              <p:cNvPr id="102" name="文本框 101"/>
              <p:cNvSpPr txBox="1"/>
              <p:nvPr/>
            </p:nvSpPr>
            <p:spPr>
              <a:xfrm>
                <a:off x="9288510" y="3500751"/>
                <a:ext cx="2527617" cy="94488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pPr algn="ctr"/>
                <a:r>
                  <a:rPr altLang="zh-CN" lang="en-US" sz="2800">
                    <a:solidFill>
                      <a:schemeClr val="bg1"/>
                    </a:solidFill>
                    <a:latin charset="-122" panose="020b0502040204020203" pitchFamily="34" typeface="微软雅黑 Light"/>
                    <a:ea charset="-122" panose="020b0502040204020203" pitchFamily="34" typeface="微软雅黑 Light"/>
                  </a:rPr>
                  <a:t>Chapter4</a:t>
                </a:r>
              </a:p>
              <a:p>
                <a:pPr algn="ctr"/>
                <a:r>
                  <a:rPr altLang="zh-CN" lang="en-US" sz="2800">
                    <a:solidFill>
                      <a:schemeClr val="bg1"/>
                    </a:solidFill>
                    <a:latin charset="-122" panose="020b0502040204020203" pitchFamily="34" typeface="微软雅黑 Light"/>
                    <a:ea charset="-122" panose="020b0502040204020203" pitchFamily="34" typeface="微软雅黑 Light"/>
                  </a:rPr>
                  <a:t>Input text here</a:t>
                </a:r>
              </a:p>
            </p:txBody>
          </p:sp>
        </p:grpSp>
        <p:grpSp>
          <p:nvGrpSpPr>
            <p:cNvPr id="7" name="Group 66"/>
            <p:cNvGrpSpPr>
              <a:grpSpLocks noChangeAspect="1"/>
            </p:cNvGrpSpPr>
            <p:nvPr/>
          </p:nvGrpSpPr>
          <p:grpSpPr>
            <a:xfrm>
              <a:off x="10313006" y="2671763"/>
              <a:ext cx="569913" cy="577850"/>
              <a:chOff x="4860" y="1683"/>
              <a:chExt cx="359" cy="364"/>
            </a:xfrm>
          </p:grpSpPr>
          <p:sp>
            <p:nvSpPr>
              <p:cNvPr id="9" name="AutoShape 65"/>
              <p:cNvSpPr>
                <a:spLocks noChangeArrowheads="1" noChangeAspect="1" noTextEdit="1"/>
              </p:cNvSpPr>
              <p:nvPr/>
            </p:nvSpPr>
            <p:spPr bwMode="auto">
              <a:xfrm>
                <a:off x="4860" y="1683"/>
                <a:ext cx="359" cy="3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" name="Rectangle 67"/>
              <p:cNvSpPr>
                <a:spLocks noChangeArrowheads="1"/>
              </p:cNvSpPr>
              <p:nvPr/>
            </p:nvSpPr>
            <p:spPr bwMode="auto">
              <a:xfrm>
                <a:off x="4859" y="1684"/>
                <a:ext cx="361" cy="363"/>
              </a:xfrm>
              <a:prstGeom prst="rect">
                <a:avLst/>
              </a:prstGeom>
              <a:solidFill>
                <a:srgbClr val="FF6D3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" name="Rectangle 68"/>
              <p:cNvSpPr>
                <a:spLocks noChangeArrowheads="1"/>
              </p:cNvSpPr>
              <p:nvPr/>
            </p:nvSpPr>
            <p:spPr bwMode="auto">
              <a:xfrm>
                <a:off x="4859" y="1684"/>
                <a:ext cx="361" cy="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" name="Oval 69"/>
              <p:cNvSpPr>
                <a:spLocks noChangeArrowheads="1"/>
              </p:cNvSpPr>
              <p:nvPr/>
            </p:nvSpPr>
            <p:spPr bwMode="auto">
              <a:xfrm>
                <a:off x="4928" y="1754"/>
                <a:ext cx="223" cy="222"/>
              </a:xfrm>
              <a:prstGeom prst="ellipse">
                <a:avLst/>
              </a:pr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" name="Oval 70"/>
              <p:cNvSpPr>
                <a:spLocks noChangeArrowheads="1"/>
              </p:cNvSpPr>
              <p:nvPr/>
            </p:nvSpPr>
            <p:spPr bwMode="auto">
              <a:xfrm>
                <a:off x="4943" y="1769"/>
                <a:ext cx="192" cy="19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" name="Freeform 71"/>
              <p:cNvSpPr/>
              <p:nvPr/>
            </p:nvSpPr>
            <p:spPr bwMode="auto">
              <a:xfrm>
                <a:off x="4956" y="1769"/>
                <a:ext cx="164" cy="96"/>
              </a:xfrm>
              <a:custGeom>
                <a:gdLst>
                  <a:gd fmla="*/ 56 w 111" name="T0"/>
                  <a:gd fmla="*/ 0 h 65" name="T1"/>
                  <a:gd fmla="*/ 0 w 111" name="T2"/>
                  <a:gd fmla="*/ 33 h 65" name="T3"/>
                  <a:gd fmla="*/ 56 w 111" name="T4"/>
                  <a:gd fmla="*/ 65 h 65" name="T5"/>
                  <a:gd fmla="*/ 111 w 111" name="T6"/>
                  <a:gd fmla="*/ 30 h 65" name="T7"/>
                  <a:gd fmla="*/ 56 w 111" name="T8"/>
                  <a:gd fmla="*/ 0 h 6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5" w="110">
                    <a:moveTo>
                      <a:pt x="56" y="0"/>
                    </a:moveTo>
                    <a:cubicBezTo>
                      <a:pt x="32" y="0"/>
                      <a:pt x="11" y="13"/>
                      <a:pt x="0" y="33"/>
                    </a:cubicBezTo>
                    <a:cubicBezTo>
                      <a:pt x="56" y="65"/>
                      <a:pt x="56" y="65"/>
                      <a:pt x="56" y="65"/>
                    </a:cubicBezTo>
                    <a:cubicBezTo>
                      <a:pt x="111" y="30"/>
                      <a:pt x="111" y="30"/>
                      <a:pt x="111" y="30"/>
                    </a:cubicBezTo>
                    <a:cubicBezTo>
                      <a:pt x="99" y="12"/>
                      <a:pt x="79" y="0"/>
                      <a:pt x="56" y="0"/>
                    </a:cubicBezTo>
                  </a:path>
                </a:pathLst>
              </a:custGeom>
              <a:solidFill>
                <a:srgbClr val="21D8D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" name="Rectangle 72"/>
              <p:cNvSpPr>
                <a:spLocks noChangeArrowheads="1"/>
              </p:cNvSpPr>
              <p:nvPr/>
            </p:nvSpPr>
            <p:spPr bwMode="auto">
              <a:xfrm>
                <a:off x="5036" y="1779"/>
                <a:ext cx="6" cy="18"/>
              </a:xfrm>
              <a:prstGeom prst="rect">
                <a:avLst/>
              </a:pr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" name="Rectangle 73"/>
              <p:cNvSpPr>
                <a:spLocks noChangeArrowheads="1"/>
              </p:cNvSpPr>
              <p:nvPr/>
            </p:nvSpPr>
            <p:spPr bwMode="auto">
              <a:xfrm>
                <a:off x="4953" y="1862"/>
                <a:ext cx="18" cy="6"/>
              </a:xfrm>
              <a:prstGeom prst="rect">
                <a:avLst/>
              </a:pr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9" name="Rectangle 74"/>
              <p:cNvSpPr>
                <a:spLocks noChangeArrowheads="1"/>
              </p:cNvSpPr>
              <p:nvPr/>
            </p:nvSpPr>
            <p:spPr bwMode="auto">
              <a:xfrm>
                <a:off x="5036" y="1933"/>
                <a:ext cx="6" cy="19"/>
              </a:xfrm>
              <a:prstGeom prst="rect">
                <a:avLst/>
              </a:pr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" name="Rectangle 75"/>
              <p:cNvSpPr>
                <a:spLocks noChangeArrowheads="1"/>
              </p:cNvSpPr>
              <p:nvPr/>
            </p:nvSpPr>
            <p:spPr bwMode="auto">
              <a:xfrm>
                <a:off x="5107" y="1862"/>
                <a:ext cx="19" cy="6"/>
              </a:xfrm>
              <a:prstGeom prst="rect">
                <a:avLst/>
              </a:pr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1" name="Freeform 76"/>
              <p:cNvSpPr/>
              <p:nvPr/>
            </p:nvSpPr>
            <p:spPr bwMode="auto">
              <a:xfrm>
                <a:off x="5036" y="1832"/>
                <a:ext cx="52" cy="37"/>
              </a:xfrm>
              <a:custGeom>
                <a:gdLst>
                  <a:gd fmla="*/ 32 w 35" name="T0"/>
                  <a:gd fmla="*/ 0 h 25" name="T1"/>
                  <a:gd fmla="*/ 1 w 35" name="T2"/>
                  <a:gd fmla="*/ 20 h 25" name="T3"/>
                  <a:gd fmla="*/ 1 w 35" name="T4"/>
                  <a:gd fmla="*/ 23 h 25" name="T5"/>
                  <a:gd fmla="*/ 3 w 35" name="T6"/>
                  <a:gd fmla="*/ 24 h 25" name="T7"/>
                  <a:gd fmla="*/ 35 w 35" name="T8"/>
                  <a:gd fmla="*/ 4 h 25" name="T9"/>
                  <a:gd fmla="*/ 32 w 35" name="T10"/>
                  <a:gd fmla="*/ 0 h 25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5" w="35">
                    <a:moveTo>
                      <a:pt x="32" y="0"/>
                    </a:moveTo>
                    <a:cubicBezTo>
                      <a:pt x="1" y="20"/>
                      <a:pt x="1" y="20"/>
                      <a:pt x="1" y="20"/>
                    </a:cubicBezTo>
                    <a:cubicBezTo>
                      <a:pt x="0" y="21"/>
                      <a:pt x="0" y="22"/>
                      <a:pt x="1" y="23"/>
                    </a:cubicBezTo>
                    <a:cubicBezTo>
                      <a:pt x="1" y="24"/>
                      <a:pt x="2" y="25"/>
                      <a:pt x="3" y="24"/>
                    </a:cubicBezTo>
                    <a:cubicBezTo>
                      <a:pt x="35" y="4"/>
                      <a:pt x="35" y="4"/>
                      <a:pt x="35" y="4"/>
                    </a:cubicBez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2" name="Freeform 77"/>
              <p:cNvSpPr/>
              <p:nvPr/>
            </p:nvSpPr>
            <p:spPr bwMode="auto">
              <a:xfrm>
                <a:off x="5008" y="1846"/>
                <a:ext cx="35" cy="23"/>
              </a:xfrm>
              <a:custGeom>
                <a:gdLst>
                  <a:gd fmla="*/ 22 w 24" name="T0"/>
                  <a:gd fmla="*/ 11 h 16" name="T1"/>
                  <a:gd fmla="*/ 2 w 24" name="T2"/>
                  <a:gd fmla="*/ 0 h 16" name="T3"/>
                  <a:gd fmla="*/ 0 w 24" name="T4"/>
                  <a:gd fmla="*/ 3 h 16" name="T5"/>
                  <a:gd fmla="*/ 20 w 24" name="T6"/>
                  <a:gd fmla="*/ 15 h 16" name="T7"/>
                  <a:gd fmla="*/ 23 w 24" name="T8"/>
                  <a:gd fmla="*/ 14 h 16" name="T9"/>
                  <a:gd fmla="*/ 22 w 24" name="T10"/>
                  <a:gd fmla="*/ 11 h 16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6" w="24">
                    <a:moveTo>
                      <a:pt x="22" y="1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1" y="16"/>
                      <a:pt x="23" y="15"/>
                      <a:pt x="23" y="14"/>
                    </a:cubicBezTo>
                    <a:cubicBezTo>
                      <a:pt x="24" y="13"/>
                      <a:pt x="23" y="12"/>
                      <a:pt x="22" y="11"/>
                    </a:cubicBez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" name="Freeform 78"/>
              <p:cNvSpPr/>
              <p:nvPr/>
            </p:nvSpPr>
            <p:spPr bwMode="auto">
              <a:xfrm>
                <a:off x="5021" y="1853"/>
                <a:ext cx="22" cy="80"/>
              </a:xfrm>
              <a:custGeom>
                <a:gdLst>
                  <a:gd fmla="*/ 3 w 22" name="T0"/>
                  <a:gd fmla="*/ 80 h 80" name="T1"/>
                  <a:gd fmla="*/ 22 w 22" name="T2"/>
                  <a:gd fmla="*/ 2 h 80" name="T3"/>
                  <a:gd fmla="*/ 19 w 22" name="T4"/>
                  <a:gd fmla="*/ 0 h 80" name="T5"/>
                  <a:gd fmla="*/ 0 w 22" name="T6"/>
                  <a:gd fmla="*/ 80 h 80" name="T7"/>
                  <a:gd fmla="*/ 3 w 22" name="T8"/>
                  <a:gd fmla="*/ 80 h 8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0" w="22">
                    <a:moveTo>
                      <a:pt x="3" y="80"/>
                    </a:moveTo>
                    <a:lnTo>
                      <a:pt x="22" y="2"/>
                    </a:lnTo>
                    <a:lnTo>
                      <a:pt x="19" y="0"/>
                    </a:lnTo>
                    <a:lnTo>
                      <a:pt x="0" y="80"/>
                    </a:lnTo>
                    <a:lnTo>
                      <a:pt x="3" y="80"/>
                    </a:lnTo>
                    <a:close/>
                  </a:path>
                </a:pathLst>
              </a:custGeom>
              <a:solidFill>
                <a:srgbClr val="FF6D3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" name="Oval 79"/>
              <p:cNvSpPr>
                <a:spLocks noChangeArrowheads="1"/>
              </p:cNvSpPr>
              <p:nvPr/>
            </p:nvSpPr>
            <p:spPr bwMode="auto">
              <a:xfrm>
                <a:off x="5033" y="1859"/>
                <a:ext cx="13" cy="13"/>
              </a:xfrm>
              <a:prstGeom prst="ellipse">
                <a:avLst/>
              </a:prstGeom>
              <a:solidFill>
                <a:srgbClr val="FF6D3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5" name="Freeform 80"/>
              <p:cNvSpPr/>
              <p:nvPr/>
            </p:nvSpPr>
            <p:spPr bwMode="auto">
              <a:xfrm flipH="1">
                <a:off x="5039" y="1769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6" name="Freeform 81"/>
              <p:cNvSpPr/>
              <p:nvPr/>
            </p:nvSpPr>
            <p:spPr bwMode="auto">
              <a:xfrm flipH="1">
                <a:off x="5040" y="1769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7" name="Freeform 82"/>
              <p:cNvSpPr/>
              <p:nvPr/>
            </p:nvSpPr>
            <p:spPr bwMode="auto">
              <a:xfrm flipH="1">
                <a:off x="5039" y="1769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" name="Freeform 83"/>
              <p:cNvSpPr/>
              <p:nvPr/>
            </p:nvSpPr>
            <p:spPr bwMode="auto">
              <a:xfrm flipH="1">
                <a:off x="5040" y="1769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" name="Freeform 84"/>
              <p:cNvSpPr/>
              <p:nvPr/>
            </p:nvSpPr>
            <p:spPr bwMode="auto">
              <a:xfrm flipH="1">
                <a:off x="5039" y="1769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0" name="Freeform 85"/>
              <p:cNvSpPr/>
              <p:nvPr/>
            </p:nvSpPr>
            <p:spPr bwMode="auto">
              <a:xfrm flipH="1">
                <a:off x="5040" y="1769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1" name="Freeform 86"/>
              <p:cNvSpPr/>
              <p:nvPr/>
            </p:nvSpPr>
            <p:spPr bwMode="auto">
              <a:xfrm flipH="1">
                <a:off x="5037" y="1769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2" name="Freeform 87"/>
              <p:cNvSpPr/>
              <p:nvPr/>
            </p:nvSpPr>
            <p:spPr bwMode="auto">
              <a:xfrm flipH="1">
                <a:off x="5040" y="1769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3" name="Freeform 88"/>
              <p:cNvSpPr/>
              <p:nvPr/>
            </p:nvSpPr>
            <p:spPr bwMode="auto">
              <a:xfrm flipH="1">
                <a:off x="5037" y="1769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4" name="Freeform 89"/>
              <p:cNvSpPr/>
              <p:nvPr/>
            </p:nvSpPr>
            <p:spPr bwMode="auto">
              <a:xfrm flipH="1">
                <a:off x="5040" y="1769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5" name="Freeform 90"/>
              <p:cNvSpPr/>
              <p:nvPr/>
            </p:nvSpPr>
            <p:spPr bwMode="auto">
              <a:xfrm flipH="1">
                <a:off x="5037" y="1769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6" name="Freeform 91"/>
              <p:cNvSpPr/>
              <p:nvPr/>
            </p:nvSpPr>
            <p:spPr bwMode="auto">
              <a:xfrm flipH="1">
                <a:off x="5042" y="1769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7" name="Freeform 92"/>
              <p:cNvSpPr/>
              <p:nvPr/>
            </p:nvSpPr>
            <p:spPr bwMode="auto">
              <a:xfrm flipH="1">
                <a:off x="5037" y="1769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8" name="Freeform 93"/>
              <p:cNvSpPr/>
              <p:nvPr/>
            </p:nvSpPr>
            <p:spPr bwMode="auto">
              <a:xfrm flipH="1">
                <a:off x="5037" y="1769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9" name="Freeform 94"/>
              <p:cNvSpPr/>
              <p:nvPr/>
            </p:nvSpPr>
            <p:spPr bwMode="auto">
              <a:xfrm flipH="1">
                <a:off x="5042" y="1769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0" name="Freeform 95"/>
              <p:cNvSpPr/>
              <p:nvPr/>
            </p:nvSpPr>
            <p:spPr bwMode="auto">
              <a:xfrm flipH="1">
                <a:off x="5036" y="1769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1" name="Freeform 96"/>
              <p:cNvSpPr/>
              <p:nvPr/>
            </p:nvSpPr>
            <p:spPr bwMode="auto">
              <a:xfrm flipH="1">
                <a:off x="5042" y="1769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2" name="Freeform 97"/>
              <p:cNvSpPr/>
              <p:nvPr/>
            </p:nvSpPr>
            <p:spPr bwMode="auto">
              <a:xfrm flipH="1">
                <a:off x="5036" y="1769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3" name="Freeform 98"/>
              <p:cNvSpPr/>
              <p:nvPr/>
            </p:nvSpPr>
            <p:spPr bwMode="auto">
              <a:xfrm flipH="1">
                <a:off x="5042" y="1769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4" name="Freeform 99"/>
              <p:cNvSpPr/>
              <p:nvPr/>
            </p:nvSpPr>
            <p:spPr bwMode="auto">
              <a:xfrm flipH="1">
                <a:off x="5036" y="1769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5" name="Freeform 100"/>
              <p:cNvSpPr/>
              <p:nvPr/>
            </p:nvSpPr>
            <p:spPr bwMode="auto">
              <a:xfrm flipH="1">
                <a:off x="5043" y="1769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6" name="Freeform 101"/>
              <p:cNvSpPr/>
              <p:nvPr/>
            </p:nvSpPr>
            <p:spPr bwMode="auto">
              <a:xfrm flipH="1">
                <a:off x="5036" y="1769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7" name="Freeform 102"/>
              <p:cNvSpPr/>
              <p:nvPr/>
            </p:nvSpPr>
            <p:spPr bwMode="auto">
              <a:xfrm flipH="1">
                <a:off x="5036" y="1769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8" name="Freeform 103"/>
              <p:cNvSpPr/>
              <p:nvPr/>
            </p:nvSpPr>
            <p:spPr bwMode="auto">
              <a:xfrm flipH="1">
                <a:off x="5043" y="1769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9" name="Freeform 104"/>
              <p:cNvSpPr/>
              <p:nvPr/>
            </p:nvSpPr>
            <p:spPr bwMode="auto">
              <a:xfrm flipH="1">
                <a:off x="5034" y="1769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0" name="Freeform 105"/>
              <p:cNvSpPr/>
              <p:nvPr/>
            </p:nvSpPr>
            <p:spPr bwMode="auto">
              <a:xfrm flipH="1">
                <a:off x="5043" y="1769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1" name="Freeform 106"/>
              <p:cNvSpPr/>
              <p:nvPr/>
            </p:nvSpPr>
            <p:spPr bwMode="auto">
              <a:xfrm flipH="1">
                <a:off x="5034" y="1769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2" name="Freeform 107"/>
              <p:cNvSpPr/>
              <p:nvPr/>
            </p:nvSpPr>
            <p:spPr bwMode="auto">
              <a:xfrm flipH="1">
                <a:off x="5034" y="1769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3" name="Freeform 108"/>
              <p:cNvSpPr/>
              <p:nvPr/>
            </p:nvSpPr>
            <p:spPr bwMode="auto">
              <a:xfrm>
                <a:off x="5033" y="1769"/>
                <a:ext cx="1" cy="0"/>
              </a:xfrm>
              <a:custGeom>
                <a:gdLst>
                  <a:gd fmla="*/ 1 w 1" name="T0"/>
                  <a:gd fmla="*/ 0 w 1" name="T1"/>
                  <a:gd fmla="*/ 1 w 1" name="T2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b="b" l="0" r="r" t="0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4" name="Freeform 109"/>
              <p:cNvSpPr/>
              <p:nvPr/>
            </p:nvSpPr>
            <p:spPr bwMode="auto">
              <a:xfrm flipH="1">
                <a:off x="5045" y="1769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5" name="Freeform 110"/>
              <p:cNvSpPr/>
              <p:nvPr/>
            </p:nvSpPr>
            <p:spPr bwMode="auto">
              <a:xfrm flipH="1">
                <a:off x="5033" y="1769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6" name="Freeform 111"/>
              <p:cNvSpPr/>
              <p:nvPr/>
            </p:nvSpPr>
            <p:spPr bwMode="auto">
              <a:xfrm>
                <a:off x="4943" y="1769"/>
                <a:ext cx="192" cy="192"/>
              </a:xfrm>
              <a:custGeom>
                <a:gdLst>
                  <a:gd fmla="*/ 61 w 130" name="T0"/>
                  <a:gd fmla="*/ 0 h 130" name="T1"/>
                  <a:gd fmla="*/ 0 w 130" name="T2"/>
                  <a:gd fmla="*/ 65 h 130" name="T3"/>
                  <a:gd fmla="*/ 65 w 130" name="T4"/>
                  <a:gd fmla="*/ 130 h 130" name="T5"/>
                  <a:gd fmla="*/ 130 w 130" name="T6"/>
                  <a:gd fmla="*/ 65 h 130" name="T7"/>
                  <a:gd fmla="*/ 80 w 130" name="T8"/>
                  <a:gd fmla="*/ 2 h 130" name="T9"/>
                  <a:gd fmla="*/ 120 w 130" name="T10"/>
                  <a:gd fmla="*/ 30 h 130" name="T11"/>
                  <a:gd fmla="*/ 117 w 130" name="T12"/>
                  <a:gd fmla="*/ 31 h 130" name="T13"/>
                  <a:gd fmla="*/ 127 w 130" name="T14"/>
                  <a:gd fmla="*/ 65 h 130" name="T15"/>
                  <a:gd fmla="*/ 65 w 130" name="T16"/>
                  <a:gd fmla="*/ 127 h 130" name="T17"/>
                  <a:gd fmla="*/ 3 w 130" name="T18"/>
                  <a:gd fmla="*/ 65 h 130" name="T19"/>
                  <a:gd fmla="*/ 11 w 130" name="T20"/>
                  <a:gd fmla="*/ 35 h 130" name="T21"/>
                  <a:gd fmla="*/ 9 w 130" name="T22"/>
                  <a:gd fmla="*/ 33 h 130" name="T23"/>
                  <a:gd fmla="*/ 61 w 130" name="T24"/>
                  <a:gd fmla="*/ 0 h 130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130" w="130">
                    <a:moveTo>
                      <a:pt x="61" y="0"/>
                    </a:moveTo>
                    <a:cubicBezTo>
                      <a:pt x="27" y="2"/>
                      <a:pt x="0" y="31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  <a:cubicBezTo>
                      <a:pt x="101" y="130"/>
                      <a:pt x="130" y="101"/>
                      <a:pt x="130" y="65"/>
                    </a:cubicBezTo>
                    <a:cubicBezTo>
                      <a:pt x="130" y="34"/>
                      <a:pt x="109" y="9"/>
                      <a:pt x="80" y="2"/>
                    </a:cubicBezTo>
                    <a:cubicBezTo>
                      <a:pt x="97" y="6"/>
                      <a:pt x="111" y="16"/>
                      <a:pt x="120" y="30"/>
                    </a:cubicBezTo>
                    <a:cubicBezTo>
                      <a:pt x="117" y="31"/>
                      <a:pt x="117" y="31"/>
                      <a:pt x="117" y="31"/>
                    </a:cubicBezTo>
                    <a:cubicBezTo>
                      <a:pt x="124" y="41"/>
                      <a:pt x="127" y="53"/>
                      <a:pt x="127" y="65"/>
                    </a:cubicBezTo>
                    <a:cubicBezTo>
                      <a:pt x="127" y="99"/>
                      <a:pt x="99" y="127"/>
                      <a:pt x="65" y="127"/>
                    </a:cubicBezTo>
                    <a:cubicBezTo>
                      <a:pt x="31" y="127"/>
                      <a:pt x="3" y="99"/>
                      <a:pt x="3" y="65"/>
                    </a:cubicBezTo>
                    <a:cubicBezTo>
                      <a:pt x="3" y="54"/>
                      <a:pt x="6" y="44"/>
                      <a:pt x="11" y="35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19" y="15"/>
                      <a:pt x="39" y="2"/>
                      <a:pt x="61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7" name="Freeform 112"/>
              <p:cNvSpPr/>
              <p:nvPr/>
            </p:nvSpPr>
            <p:spPr bwMode="auto">
              <a:xfrm flipH="1">
                <a:off x="5045" y="1769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8" name="Freeform 113"/>
              <p:cNvSpPr/>
              <p:nvPr/>
            </p:nvSpPr>
            <p:spPr bwMode="auto">
              <a:xfrm flipH="1">
                <a:off x="5058" y="1770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9" name="Freeform 114"/>
              <p:cNvSpPr/>
              <p:nvPr/>
            </p:nvSpPr>
            <p:spPr bwMode="auto">
              <a:xfrm flipH="1">
                <a:off x="5059" y="1770"/>
                <a:ext cx="0" cy="2"/>
              </a:xfrm>
              <a:custGeom>
                <a:gdLst>
                  <a:gd fmla="*/ 0 h 1" name="T0"/>
                  <a:gd fmla="*/ 1 h 1" name="T1"/>
                  <a:gd fmla="*/ 0 h 1" name="T2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b="b" l="0" r="r" t="0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0" name="Freeform 115"/>
              <p:cNvSpPr/>
              <p:nvPr/>
            </p:nvSpPr>
            <p:spPr bwMode="auto">
              <a:xfrm flipH="1">
                <a:off x="5059" y="1772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1" name="Freeform 116"/>
              <p:cNvSpPr/>
              <p:nvPr/>
            </p:nvSpPr>
            <p:spPr bwMode="auto">
              <a:xfrm flipH="1">
                <a:off x="5059" y="1772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2" name="Freeform 117"/>
              <p:cNvSpPr/>
              <p:nvPr/>
            </p:nvSpPr>
            <p:spPr bwMode="auto">
              <a:xfrm flipH="1">
                <a:off x="5059" y="1772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3" name="Freeform 118"/>
              <p:cNvSpPr/>
              <p:nvPr/>
            </p:nvSpPr>
            <p:spPr bwMode="auto">
              <a:xfrm flipH="1">
                <a:off x="5059" y="1772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4" name="Freeform 119"/>
              <p:cNvSpPr/>
              <p:nvPr/>
            </p:nvSpPr>
            <p:spPr bwMode="auto">
              <a:xfrm flipH="1">
                <a:off x="5061" y="1772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5" name="Freeform 120"/>
              <p:cNvSpPr/>
              <p:nvPr/>
            </p:nvSpPr>
            <p:spPr bwMode="auto">
              <a:xfrm flipH="1">
                <a:off x="5061" y="1772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6" name="Freeform 121"/>
              <p:cNvSpPr/>
              <p:nvPr/>
            </p:nvSpPr>
            <p:spPr bwMode="auto">
              <a:xfrm flipH="1">
                <a:off x="5061" y="1772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7" name="Freeform 122"/>
              <p:cNvSpPr/>
              <p:nvPr/>
            </p:nvSpPr>
            <p:spPr bwMode="auto">
              <a:xfrm flipH="1">
                <a:off x="5061" y="1772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8" name="Freeform 123"/>
              <p:cNvSpPr/>
              <p:nvPr/>
            </p:nvSpPr>
            <p:spPr bwMode="auto">
              <a:xfrm>
                <a:off x="4956" y="1769"/>
                <a:ext cx="164" cy="52"/>
              </a:xfrm>
              <a:custGeom>
                <a:gdLst>
                  <a:gd fmla="*/ 56 w 111" name="T0"/>
                  <a:gd fmla="*/ 0 h 35" name="T1"/>
                  <a:gd fmla="*/ 56 w 111" name="T2"/>
                  <a:gd fmla="*/ 0 h 35" name="T3"/>
                  <a:gd fmla="*/ 56 w 111" name="T4"/>
                  <a:gd fmla="*/ 0 h 35" name="T5"/>
                  <a:gd fmla="*/ 56 w 111" name="T6"/>
                  <a:gd fmla="*/ 0 h 35" name="T7"/>
                  <a:gd fmla="*/ 55 w 111" name="T8"/>
                  <a:gd fmla="*/ 0 h 35" name="T9"/>
                  <a:gd fmla="*/ 55 w 111" name="T10"/>
                  <a:gd fmla="*/ 0 h 35" name="T11"/>
                  <a:gd fmla="*/ 55 w 111" name="T12"/>
                  <a:gd fmla="*/ 0 h 35" name="T13"/>
                  <a:gd fmla="*/ 55 w 111" name="T14"/>
                  <a:gd fmla="*/ 0 h 35" name="T15"/>
                  <a:gd fmla="*/ 55 w 111" name="T16"/>
                  <a:gd fmla="*/ 0 h 35" name="T17"/>
                  <a:gd fmla="*/ 55 w 111" name="T18"/>
                  <a:gd fmla="*/ 0 h 35" name="T19"/>
                  <a:gd fmla="*/ 55 w 111" name="T20"/>
                  <a:gd fmla="*/ 0 h 35" name="T21"/>
                  <a:gd fmla="*/ 54 w 111" name="T22"/>
                  <a:gd fmla="*/ 0 h 35" name="T23"/>
                  <a:gd fmla="*/ 54 w 111" name="T24"/>
                  <a:gd fmla="*/ 0 h 35" name="T25"/>
                  <a:gd fmla="*/ 54 w 111" name="T26"/>
                  <a:gd fmla="*/ 0 h 35" name="T27"/>
                  <a:gd fmla="*/ 54 w 111" name="T28"/>
                  <a:gd fmla="*/ 0 h 35" name="T29"/>
                  <a:gd fmla="*/ 54 w 111" name="T30"/>
                  <a:gd fmla="*/ 0 h 35" name="T31"/>
                  <a:gd fmla="*/ 54 w 111" name="T32"/>
                  <a:gd fmla="*/ 0 h 35" name="T33"/>
                  <a:gd fmla="*/ 54 w 111" name="T34"/>
                  <a:gd fmla="*/ 0 h 35" name="T35"/>
                  <a:gd fmla="*/ 53 w 111" name="T36"/>
                  <a:gd fmla="*/ 0 h 35" name="T37"/>
                  <a:gd fmla="*/ 53 w 111" name="T38"/>
                  <a:gd fmla="*/ 0 h 35" name="T39"/>
                  <a:gd fmla="*/ 53 w 111" name="T40"/>
                  <a:gd fmla="*/ 0 h 35" name="T41"/>
                  <a:gd fmla="*/ 53 w 111" name="T42"/>
                  <a:gd fmla="*/ 0 h 35" name="T43"/>
                  <a:gd fmla="*/ 53 w 111" name="T44"/>
                  <a:gd fmla="*/ 0 h 35" name="T45"/>
                  <a:gd fmla="*/ 53 w 111" name="T46"/>
                  <a:gd fmla="*/ 0 h 35" name="T47"/>
                  <a:gd fmla="*/ 52 w 111" name="T48"/>
                  <a:gd fmla="*/ 0 h 35" name="T49"/>
                  <a:gd fmla="*/ 52 w 111" name="T50"/>
                  <a:gd fmla="*/ 0 h 35" name="T51"/>
                  <a:gd fmla="*/ 0 w 111" name="T52"/>
                  <a:gd fmla="*/ 33 h 35" name="T53"/>
                  <a:gd fmla="*/ 108 w 111" name="T54"/>
                  <a:gd fmla="*/ 31 h 35" name="T55"/>
                  <a:gd fmla="*/ 71 w 111" name="T56"/>
                  <a:gd fmla="*/ 2 h 35" name="T57"/>
                  <a:gd fmla="*/ 71 w 111" name="T58"/>
                  <a:gd fmla="*/ 2 h 35" name="T59"/>
                  <a:gd fmla="*/ 71 w 111" name="T60"/>
                  <a:gd fmla="*/ 2 h 35" name="T61"/>
                  <a:gd fmla="*/ 71 w 111" name="T62"/>
                  <a:gd fmla="*/ 2 h 35" name="T63"/>
                  <a:gd fmla="*/ 71 w 111" name="T64"/>
                  <a:gd fmla="*/ 2 h 35" name="T65"/>
                  <a:gd fmla="*/ 71 w 111" name="T66"/>
                  <a:gd fmla="*/ 2 h 35" name="T67"/>
                  <a:gd fmla="*/ 70 w 111" name="T68"/>
                  <a:gd fmla="*/ 2 h 35" name="T69"/>
                  <a:gd fmla="*/ 70 w 111" name="T70"/>
                  <a:gd fmla="*/ 2 h 35" name="T71"/>
                  <a:gd fmla="*/ 70 w 111" name="T72"/>
                  <a:gd fmla="*/ 2 h 35" name="T73"/>
                  <a:gd fmla="*/ 70 w 111" name="T74"/>
                  <a:gd fmla="*/ 2 h 35" name="T75"/>
                  <a:gd fmla="*/ 70 w 111" name="T76"/>
                  <a:gd fmla="*/ 2 h 35" name="T77"/>
                  <a:gd fmla="*/ 70 w 111" name="T78"/>
                  <a:gd fmla="*/ 2 h 35" name="T79"/>
                  <a:gd fmla="*/ 70 w 111" name="T80"/>
                  <a:gd fmla="*/ 1 h 35" name="T81"/>
                  <a:gd fmla="*/ 69 w 111" name="T82"/>
                  <a:gd fmla="*/ 1 h 35" name="T83"/>
                  <a:gd fmla="*/ 60 w 111" name="T84"/>
                  <a:gd fmla="*/ 0 h 35" name="T85"/>
                  <a:gd fmla="*/ 60 w 111" name="T86"/>
                  <a:gd fmla="*/ 0 h 35" name="T87"/>
                  <a:gd fmla="*/ 60 w 111" name="T88"/>
                  <a:gd fmla="*/ 0 h 35" name="T89"/>
                  <a:gd fmla="*/ 59 w 111" name="T90"/>
                  <a:gd fmla="*/ 0 h 35" name="T91"/>
                  <a:gd fmla="*/ 59 w 111" name="T92"/>
                  <a:gd fmla="*/ 0 h 35" name="T93"/>
                  <a:gd fmla="*/ 59 w 111" name="T94"/>
                  <a:gd fmla="*/ 0 h 35" name="T95"/>
                  <a:gd fmla="*/ 59 w 111" name="T96"/>
                  <a:gd fmla="*/ 0 h 35" name="T97"/>
                  <a:gd fmla="*/ 58 w 111" name="T98"/>
                  <a:gd fmla="*/ 0 h 35" name="T99"/>
                  <a:gd fmla="*/ 58 w 111" name="T100"/>
                  <a:gd fmla="*/ 0 h 35" name="T101"/>
                  <a:gd fmla="*/ 58 w 111" name="T102"/>
                  <a:gd fmla="*/ 0 h 35" name="T103"/>
                  <a:gd fmla="*/ 58 w 111" name="T104"/>
                  <a:gd fmla="*/ 0 h 35" name="T105"/>
                  <a:gd fmla="*/ 58 w 111" name="T106"/>
                  <a:gd fmla="*/ 0 h 35" name="T107"/>
                  <a:gd fmla="*/ 57 w 111" name="T108"/>
                  <a:gd fmla="*/ 0 h 35" name="T109"/>
                  <a:gd fmla="*/ 57 w 111" name="T110"/>
                  <a:gd fmla="*/ 0 h 35" name="T111"/>
                  <a:gd fmla="*/ 57 w 111" name="T112"/>
                  <a:gd fmla="*/ 0 h 35" name="T113"/>
                  <a:gd fmla="*/ 57 w 111" name="T114"/>
                  <a:gd fmla="*/ 0 h 35" name="T115"/>
                  <a:gd fmla="*/ 57 w 111" name="T116"/>
                  <a:gd fmla="*/ 0 h 35" name="T117"/>
                  <a:gd fmla="*/ 57 w 111" name="T118"/>
                  <a:gd fmla="*/ 0 h 35" name="T119"/>
                  <a:gd fmla="*/ 57 w 111" name="T120"/>
                  <a:gd fmla="*/ 0 h 35" name="T1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b="b" l="0" r="r" t="0"/>
                <a:pathLst>
                  <a:path h="35" w="110">
                    <a:moveTo>
                      <a:pt x="56" y="0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6" y="0"/>
                      <a:pt x="56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30" y="2"/>
                      <a:pt x="10" y="15"/>
                      <a:pt x="0" y="33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13" y="16"/>
                      <a:pt x="33" y="3"/>
                      <a:pt x="56" y="3"/>
                    </a:cubicBezTo>
                    <a:cubicBezTo>
                      <a:pt x="78" y="3"/>
                      <a:pt x="97" y="14"/>
                      <a:pt x="108" y="31"/>
                    </a:cubicBezTo>
                    <a:cubicBezTo>
                      <a:pt x="111" y="30"/>
                      <a:pt x="111" y="30"/>
                      <a:pt x="111" y="30"/>
                    </a:cubicBezTo>
                    <a:cubicBezTo>
                      <a:pt x="102" y="16"/>
                      <a:pt x="88" y="6"/>
                      <a:pt x="71" y="2"/>
                    </a:cubicBezTo>
                    <a:cubicBezTo>
                      <a:pt x="71" y="2"/>
                      <a:pt x="71" y="2"/>
                      <a:pt x="71" y="2"/>
                    </a:cubicBezTo>
                    <a:cubicBezTo>
                      <a:pt x="71" y="2"/>
                      <a:pt x="71" y="2"/>
                      <a:pt x="71" y="2"/>
                    </a:cubicBezTo>
                    <a:cubicBezTo>
                      <a:pt x="71" y="2"/>
                      <a:pt x="71" y="2"/>
                      <a:pt x="71" y="2"/>
                    </a:cubicBezTo>
                    <a:cubicBezTo>
                      <a:pt x="71" y="2"/>
                      <a:pt x="71" y="2"/>
                      <a:pt x="71" y="2"/>
                    </a:cubicBezTo>
                    <a:cubicBezTo>
                      <a:pt x="71" y="2"/>
                      <a:pt x="71" y="2"/>
                      <a:pt x="71" y="2"/>
                    </a:cubicBezTo>
                    <a:cubicBezTo>
                      <a:pt x="71" y="2"/>
                      <a:pt x="71" y="2"/>
                      <a:pt x="71" y="2"/>
                    </a:cubicBezTo>
                    <a:cubicBezTo>
                      <a:pt x="71" y="2"/>
                      <a:pt x="71" y="2"/>
                      <a:pt x="71" y="2"/>
                    </a:cubicBezTo>
                    <a:cubicBezTo>
                      <a:pt x="71" y="2"/>
                      <a:pt x="71" y="2"/>
                      <a:pt x="71" y="2"/>
                    </a:cubicBezTo>
                    <a:cubicBezTo>
                      <a:pt x="71" y="2"/>
                      <a:pt x="71" y="2"/>
                      <a:pt x="71" y="2"/>
                    </a:cubicBezTo>
                    <a:cubicBezTo>
                      <a:pt x="71" y="2"/>
                      <a:pt x="71" y="2"/>
                      <a:pt x="71" y="2"/>
                    </a:cubicBezTo>
                    <a:cubicBezTo>
                      <a:pt x="71" y="2"/>
                      <a:pt x="71" y="2"/>
                      <a:pt x="71" y="2"/>
                    </a:cubicBezTo>
                    <a:cubicBezTo>
                      <a:pt x="71" y="2"/>
                      <a:pt x="71" y="2"/>
                      <a:pt x="71" y="2"/>
                    </a:cubicBezTo>
                    <a:cubicBezTo>
                      <a:pt x="71" y="2"/>
                      <a:pt x="71" y="2"/>
                      <a:pt x="71" y="2"/>
                    </a:cubicBezTo>
                    <a:cubicBezTo>
                      <a:pt x="71" y="2"/>
                      <a:pt x="71" y="2"/>
                      <a:pt x="71" y="2"/>
                    </a:cubicBezTo>
                    <a:cubicBezTo>
                      <a:pt x="71" y="2"/>
                      <a:pt x="71" y="2"/>
                      <a:pt x="71" y="2"/>
                    </a:cubicBezTo>
                    <a:cubicBezTo>
                      <a:pt x="71" y="2"/>
                      <a:pt x="71" y="2"/>
                      <a:pt x="71" y="2"/>
                    </a:cubicBezTo>
                    <a:cubicBezTo>
                      <a:pt x="71" y="2"/>
                      <a:pt x="71" y="2"/>
                      <a:pt x="71" y="2"/>
                    </a:cubicBezTo>
                    <a:cubicBezTo>
                      <a:pt x="71" y="2"/>
                      <a:pt x="70" y="2"/>
                      <a:pt x="70" y="2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70" y="1"/>
                      <a:pt x="70" y="1"/>
                      <a:pt x="70" y="1"/>
                    </a:cubicBezTo>
                    <a:cubicBezTo>
                      <a:pt x="70" y="1"/>
                      <a:pt x="70" y="1"/>
                      <a:pt x="70" y="1"/>
                    </a:cubicBezTo>
                    <a:cubicBezTo>
                      <a:pt x="69" y="1"/>
                      <a:pt x="69" y="1"/>
                      <a:pt x="69" y="1"/>
                    </a:cubicBezTo>
                    <a:cubicBezTo>
                      <a:pt x="69" y="1"/>
                      <a:pt x="69" y="1"/>
                      <a:pt x="69" y="1"/>
                    </a:cubicBezTo>
                    <a:cubicBezTo>
                      <a:pt x="69" y="1"/>
                      <a:pt x="69" y="1"/>
                      <a:pt x="69" y="1"/>
                    </a:cubicBezTo>
                    <a:cubicBezTo>
                      <a:pt x="69" y="1"/>
                      <a:pt x="69" y="1"/>
                      <a:pt x="69" y="1"/>
                    </a:cubicBezTo>
                    <a:cubicBezTo>
                      <a:pt x="66" y="1"/>
                      <a:pt x="63" y="0"/>
                      <a:pt x="60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0" y="0"/>
                      <a:pt x="60" y="0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8" y="0"/>
                      <a:pt x="58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</a:path>
                </a:pathLst>
              </a:custGeom>
              <a:solidFill>
                <a:srgbClr val="1CB7B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9" name="Freeform 124"/>
              <p:cNvSpPr/>
              <p:nvPr/>
            </p:nvSpPr>
            <p:spPr bwMode="auto">
              <a:xfrm>
                <a:off x="5052" y="1779"/>
                <a:ext cx="3" cy="8"/>
              </a:xfrm>
              <a:custGeom>
                <a:gdLst>
                  <a:gd fmla="*/ 2 w 3" name="T0"/>
                  <a:gd fmla="*/ 8 h 8" name="T1"/>
                  <a:gd fmla="*/ 0 w 3" name="T2"/>
                  <a:gd fmla="*/ 8 h 8" name="T3"/>
                  <a:gd fmla="*/ 2 w 3" name="T4"/>
                  <a:gd fmla="*/ 0 h 8" name="T5"/>
                  <a:gd fmla="*/ 3 w 3" name="T6"/>
                  <a:gd fmla="*/ 2 h 8" name="T7"/>
                  <a:gd fmla="*/ 2 w 3" name="T8"/>
                  <a:gd fmla="*/ 8 h 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" w="3">
                    <a:moveTo>
                      <a:pt x="2" y="8"/>
                    </a:moveTo>
                    <a:lnTo>
                      <a:pt x="0" y="8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2" y="8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0" name="Freeform 125"/>
              <p:cNvSpPr/>
              <p:nvPr/>
            </p:nvSpPr>
            <p:spPr bwMode="auto">
              <a:xfrm>
                <a:off x="5065" y="1784"/>
                <a:ext cx="5" cy="7"/>
              </a:xfrm>
              <a:custGeom>
                <a:gdLst>
                  <a:gd fmla="*/ 2 w 5" name="T0"/>
                  <a:gd fmla="*/ 7 h 7" name="T1"/>
                  <a:gd fmla="*/ 0 w 5" name="T2"/>
                  <a:gd fmla="*/ 7 h 7" name="T3"/>
                  <a:gd fmla="*/ 3 w 5" name="T4"/>
                  <a:gd fmla="*/ 0 h 7" name="T5"/>
                  <a:gd fmla="*/ 5 w 5" name="T6"/>
                  <a:gd fmla="*/ 0 h 7" name="T7"/>
                  <a:gd fmla="*/ 2 w 5" name="T8"/>
                  <a:gd fmla="*/ 7 h 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" w="5">
                    <a:moveTo>
                      <a:pt x="2" y="7"/>
                    </a:moveTo>
                    <a:lnTo>
                      <a:pt x="0" y="7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1" name="Freeform 126"/>
              <p:cNvSpPr/>
              <p:nvPr/>
            </p:nvSpPr>
            <p:spPr bwMode="auto">
              <a:xfrm>
                <a:off x="5079" y="1790"/>
                <a:ext cx="4" cy="7"/>
              </a:xfrm>
              <a:custGeom>
                <a:gdLst>
                  <a:gd fmla="*/ 1 w 4" name="T0"/>
                  <a:gd fmla="*/ 7 h 7" name="T1"/>
                  <a:gd fmla="*/ 0 w 4" name="T2"/>
                  <a:gd fmla="*/ 5 h 7" name="T3"/>
                  <a:gd fmla="*/ 3 w 4" name="T4"/>
                  <a:gd fmla="*/ 0 h 7" name="T5"/>
                  <a:gd fmla="*/ 4 w 4" name="T6"/>
                  <a:gd fmla="*/ 1 h 7" name="T7"/>
                  <a:gd fmla="*/ 1 w 4" name="T8"/>
                  <a:gd fmla="*/ 7 h 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" w="4">
                    <a:moveTo>
                      <a:pt x="1" y="7"/>
                    </a:moveTo>
                    <a:lnTo>
                      <a:pt x="0" y="5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1" y="7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2" name="Freeform 127"/>
              <p:cNvSpPr/>
              <p:nvPr/>
            </p:nvSpPr>
            <p:spPr bwMode="auto">
              <a:xfrm>
                <a:off x="5089" y="1798"/>
                <a:ext cx="6" cy="6"/>
              </a:xfrm>
              <a:custGeom>
                <a:gdLst>
                  <a:gd fmla="*/ 1 w 6" name="T0"/>
                  <a:gd fmla="*/ 6 h 6" name="T1"/>
                  <a:gd fmla="*/ 0 w 6" name="T2"/>
                  <a:gd fmla="*/ 6 h 6" name="T3"/>
                  <a:gd fmla="*/ 6 w 6" name="T4"/>
                  <a:gd fmla="*/ 0 h 6" name="T5"/>
                  <a:gd fmla="*/ 6 w 6" name="T6"/>
                  <a:gd fmla="*/ 2 h 6" name="T7"/>
                  <a:gd fmla="*/ 1 w 6" name="T8"/>
                  <a:gd fmla="*/ 6 h 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" w="6">
                    <a:moveTo>
                      <a:pt x="1" y="6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3" name="Freeform 128"/>
              <p:cNvSpPr/>
              <p:nvPr/>
            </p:nvSpPr>
            <p:spPr bwMode="auto">
              <a:xfrm>
                <a:off x="5099" y="1809"/>
                <a:ext cx="8" cy="6"/>
              </a:xfrm>
              <a:custGeom>
                <a:gdLst>
                  <a:gd fmla="*/ 2 w 8" name="T0"/>
                  <a:gd fmla="*/ 6 h 6" name="T1"/>
                  <a:gd fmla="*/ 0 w 8" name="T2"/>
                  <a:gd fmla="*/ 4 h 6" name="T3"/>
                  <a:gd fmla="*/ 6 w 8" name="T4"/>
                  <a:gd fmla="*/ 0 h 6" name="T5"/>
                  <a:gd fmla="*/ 8 w 8" name="T6"/>
                  <a:gd fmla="*/ 1 h 6" name="T7"/>
                  <a:gd fmla="*/ 2 w 8" name="T8"/>
                  <a:gd fmla="*/ 6 h 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" w="8">
                    <a:moveTo>
                      <a:pt x="2" y="6"/>
                    </a:moveTo>
                    <a:lnTo>
                      <a:pt x="0" y="4"/>
                    </a:lnTo>
                    <a:lnTo>
                      <a:pt x="6" y="0"/>
                    </a:lnTo>
                    <a:lnTo>
                      <a:pt x="8" y="1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4" name="Freeform 129"/>
              <p:cNvSpPr/>
              <p:nvPr/>
            </p:nvSpPr>
            <p:spPr bwMode="auto">
              <a:xfrm>
                <a:off x="5108" y="1821"/>
                <a:ext cx="6" cy="6"/>
              </a:xfrm>
              <a:custGeom>
                <a:gdLst>
                  <a:gd fmla="*/ 0 w 6" name="T0"/>
                  <a:gd fmla="*/ 6 h 6" name="T1"/>
                  <a:gd fmla="*/ 0 w 6" name="T2"/>
                  <a:gd fmla="*/ 4 h 6" name="T3"/>
                  <a:gd fmla="*/ 6 w 6" name="T4"/>
                  <a:gd fmla="*/ 0 h 6" name="T5"/>
                  <a:gd fmla="*/ 6 w 6" name="T6"/>
                  <a:gd fmla="*/ 1 h 6" name="T7"/>
                  <a:gd fmla="*/ 0 w 6" name="T8"/>
                  <a:gd fmla="*/ 6 h 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" w="6">
                    <a:moveTo>
                      <a:pt x="0" y="6"/>
                    </a:moveTo>
                    <a:lnTo>
                      <a:pt x="0" y="4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5" name="Freeform 130"/>
              <p:cNvSpPr/>
              <p:nvPr/>
            </p:nvSpPr>
            <p:spPr bwMode="auto">
              <a:xfrm>
                <a:off x="5114" y="1835"/>
                <a:ext cx="7" cy="3"/>
              </a:xfrm>
              <a:custGeom>
                <a:gdLst>
                  <a:gd fmla="*/ 0 w 7" name="T0"/>
                  <a:gd fmla="*/ 3 h 3" name="T1"/>
                  <a:gd fmla="*/ 0 w 7" name="T2"/>
                  <a:gd fmla="*/ 2 h 3" name="T3"/>
                  <a:gd fmla="*/ 6 w 7" name="T4"/>
                  <a:gd fmla="*/ 0 h 3" name="T5"/>
                  <a:gd fmla="*/ 7 w 7" name="T6"/>
                  <a:gd fmla="*/ 2 h 3" name="T7"/>
                  <a:gd fmla="*/ 0 w 7" name="T8"/>
                  <a:gd fmla="*/ 3 h 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" w="7">
                    <a:moveTo>
                      <a:pt x="0" y="3"/>
                    </a:moveTo>
                    <a:lnTo>
                      <a:pt x="0" y="2"/>
                    </a:lnTo>
                    <a:lnTo>
                      <a:pt x="6" y="0"/>
                    </a:lnTo>
                    <a:lnTo>
                      <a:pt x="7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6" name="Freeform 131"/>
              <p:cNvSpPr/>
              <p:nvPr/>
            </p:nvSpPr>
            <p:spPr bwMode="auto">
              <a:xfrm>
                <a:off x="5117" y="1849"/>
                <a:ext cx="7" cy="4"/>
              </a:xfrm>
              <a:custGeom>
                <a:gdLst>
                  <a:gd fmla="*/ 0 w 7" name="T0"/>
                  <a:gd fmla="*/ 4 h 4" name="T1"/>
                  <a:gd fmla="*/ 0 w 7" name="T2"/>
                  <a:gd fmla="*/ 1 h 4" name="T3"/>
                  <a:gd fmla="*/ 7 w 7" name="T4"/>
                  <a:gd fmla="*/ 0 h 4" name="T5"/>
                  <a:gd fmla="*/ 7 w 7" name="T6"/>
                  <a:gd fmla="*/ 3 h 4" name="T7"/>
                  <a:gd fmla="*/ 0 w 7" name="T8"/>
                  <a:gd fmla="*/ 4 h 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" w="7">
                    <a:moveTo>
                      <a:pt x="0" y="4"/>
                    </a:moveTo>
                    <a:lnTo>
                      <a:pt x="0" y="1"/>
                    </a:lnTo>
                    <a:lnTo>
                      <a:pt x="7" y="0"/>
                    </a:lnTo>
                    <a:lnTo>
                      <a:pt x="7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7" name="Freeform 132"/>
              <p:cNvSpPr/>
              <p:nvPr/>
            </p:nvSpPr>
            <p:spPr bwMode="auto">
              <a:xfrm>
                <a:off x="5117" y="1878"/>
                <a:ext cx="7" cy="3"/>
              </a:xfrm>
              <a:custGeom>
                <a:gdLst>
                  <a:gd fmla="*/ 0 w 7" name="T0"/>
                  <a:gd fmla="*/ 2 h 3" name="T1"/>
                  <a:gd fmla="*/ 0 w 7" name="T2"/>
                  <a:gd fmla="*/ 0 h 3" name="T3"/>
                  <a:gd fmla="*/ 7 w 7" name="T4"/>
                  <a:gd fmla="*/ 2 h 3" name="T5"/>
                  <a:gd fmla="*/ 7 w 7" name="T6"/>
                  <a:gd fmla="*/ 3 h 3" name="T7"/>
                  <a:gd fmla="*/ 0 w 7" name="T8"/>
                  <a:gd fmla="*/ 2 h 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" w="7">
                    <a:moveTo>
                      <a:pt x="0" y="2"/>
                    </a:moveTo>
                    <a:lnTo>
                      <a:pt x="0" y="0"/>
                    </a:lnTo>
                    <a:lnTo>
                      <a:pt x="7" y="2"/>
                    </a:lnTo>
                    <a:lnTo>
                      <a:pt x="7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8" name="Freeform 133"/>
              <p:cNvSpPr/>
              <p:nvPr/>
            </p:nvSpPr>
            <p:spPr bwMode="auto">
              <a:xfrm>
                <a:off x="5114" y="1892"/>
                <a:ext cx="7" cy="4"/>
              </a:xfrm>
              <a:custGeom>
                <a:gdLst>
                  <a:gd fmla="*/ 0 w 7" name="T0"/>
                  <a:gd fmla="*/ 1 h 4" name="T1"/>
                  <a:gd fmla="*/ 0 w 7" name="T2"/>
                  <a:gd fmla="*/ 0 h 4" name="T3"/>
                  <a:gd fmla="*/ 7 w 7" name="T4"/>
                  <a:gd fmla="*/ 3 h 4" name="T5"/>
                  <a:gd fmla="*/ 6 w 7" name="T6"/>
                  <a:gd fmla="*/ 4 h 4" name="T7"/>
                  <a:gd fmla="*/ 0 w 7" name="T8"/>
                  <a:gd fmla="*/ 1 h 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" w="7">
                    <a:moveTo>
                      <a:pt x="0" y="1"/>
                    </a:moveTo>
                    <a:lnTo>
                      <a:pt x="0" y="0"/>
                    </a:lnTo>
                    <a:lnTo>
                      <a:pt x="7" y="3"/>
                    </a:lnTo>
                    <a:lnTo>
                      <a:pt x="6" y="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9" name="Freeform 134"/>
              <p:cNvSpPr/>
              <p:nvPr/>
            </p:nvSpPr>
            <p:spPr bwMode="auto">
              <a:xfrm>
                <a:off x="5108" y="1905"/>
                <a:ext cx="6" cy="4"/>
              </a:xfrm>
              <a:custGeom>
                <a:gdLst>
                  <a:gd fmla="*/ 0 w 6" name="T0"/>
                  <a:gd fmla="*/ 1 h 4" name="T1"/>
                  <a:gd fmla="*/ 0 w 6" name="T2"/>
                  <a:gd fmla="*/ 0 h 4" name="T3"/>
                  <a:gd fmla="*/ 6 w 6" name="T4"/>
                  <a:gd fmla="*/ 3 h 4" name="T5"/>
                  <a:gd fmla="*/ 6 w 6" name="T6"/>
                  <a:gd fmla="*/ 4 h 4" name="T7"/>
                  <a:gd fmla="*/ 0 w 6" name="T8"/>
                  <a:gd fmla="*/ 1 h 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" w="6">
                    <a:moveTo>
                      <a:pt x="0" y="1"/>
                    </a:moveTo>
                    <a:lnTo>
                      <a:pt x="0" y="0"/>
                    </a:lnTo>
                    <a:lnTo>
                      <a:pt x="6" y="3"/>
                    </a:lnTo>
                    <a:lnTo>
                      <a:pt x="6" y="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0" name="Freeform 135"/>
              <p:cNvSpPr/>
              <p:nvPr/>
            </p:nvSpPr>
            <p:spPr bwMode="auto">
              <a:xfrm>
                <a:off x="5099" y="1915"/>
                <a:ext cx="8" cy="6"/>
              </a:xfrm>
              <a:custGeom>
                <a:gdLst>
                  <a:gd fmla="*/ 0 w 8" name="T0"/>
                  <a:gd fmla="*/ 2 h 6" name="T1"/>
                  <a:gd fmla="*/ 2 w 8" name="T2"/>
                  <a:gd fmla="*/ 0 h 6" name="T3"/>
                  <a:gd fmla="*/ 8 w 8" name="T4"/>
                  <a:gd fmla="*/ 5 h 6" name="T5"/>
                  <a:gd fmla="*/ 6 w 8" name="T6"/>
                  <a:gd fmla="*/ 6 h 6" name="T7"/>
                  <a:gd fmla="*/ 0 w 8" name="T8"/>
                  <a:gd fmla="*/ 2 h 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" w="8">
                    <a:moveTo>
                      <a:pt x="0" y="2"/>
                    </a:moveTo>
                    <a:lnTo>
                      <a:pt x="2" y="0"/>
                    </a:lnTo>
                    <a:lnTo>
                      <a:pt x="8" y="5"/>
                    </a:lnTo>
                    <a:lnTo>
                      <a:pt x="6" y="6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1" name="Freeform 136"/>
              <p:cNvSpPr/>
              <p:nvPr/>
            </p:nvSpPr>
            <p:spPr bwMode="auto">
              <a:xfrm>
                <a:off x="5089" y="1926"/>
                <a:ext cx="6" cy="7"/>
              </a:xfrm>
              <a:custGeom>
                <a:gdLst>
                  <a:gd fmla="*/ 0 w 6" name="T0"/>
                  <a:gd fmla="*/ 1 h 7" name="T1"/>
                  <a:gd fmla="*/ 1 w 6" name="T2"/>
                  <a:gd fmla="*/ 0 h 7" name="T3"/>
                  <a:gd fmla="*/ 6 w 6" name="T4"/>
                  <a:gd fmla="*/ 6 h 7" name="T5"/>
                  <a:gd fmla="*/ 6 w 6" name="T6"/>
                  <a:gd fmla="*/ 7 h 7" name="T7"/>
                  <a:gd fmla="*/ 0 w 6" name="T8"/>
                  <a:gd fmla="*/ 1 h 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" w="6">
                    <a:moveTo>
                      <a:pt x="0" y="1"/>
                    </a:moveTo>
                    <a:lnTo>
                      <a:pt x="1" y="0"/>
                    </a:lnTo>
                    <a:lnTo>
                      <a:pt x="6" y="6"/>
                    </a:lnTo>
                    <a:lnTo>
                      <a:pt x="6" y="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2" name="Freeform 137"/>
              <p:cNvSpPr/>
              <p:nvPr/>
            </p:nvSpPr>
            <p:spPr bwMode="auto">
              <a:xfrm>
                <a:off x="5079" y="1933"/>
                <a:ext cx="4" cy="8"/>
              </a:xfrm>
              <a:custGeom>
                <a:gdLst>
                  <a:gd fmla="*/ 0 w 4" name="T0"/>
                  <a:gd fmla="*/ 2 h 8" name="T1"/>
                  <a:gd fmla="*/ 1 w 4" name="T2"/>
                  <a:gd fmla="*/ 0 h 8" name="T3"/>
                  <a:gd fmla="*/ 4 w 4" name="T4"/>
                  <a:gd fmla="*/ 8 h 8" name="T5"/>
                  <a:gd fmla="*/ 3 w 4" name="T6"/>
                  <a:gd fmla="*/ 8 h 8" name="T7"/>
                  <a:gd fmla="*/ 0 w 4" name="T8"/>
                  <a:gd fmla="*/ 2 h 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" w="4">
                    <a:moveTo>
                      <a:pt x="0" y="2"/>
                    </a:moveTo>
                    <a:lnTo>
                      <a:pt x="1" y="0"/>
                    </a:lnTo>
                    <a:lnTo>
                      <a:pt x="4" y="8"/>
                    </a:lnTo>
                    <a:lnTo>
                      <a:pt x="3" y="8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3" name="Freeform 138"/>
              <p:cNvSpPr/>
              <p:nvPr/>
            </p:nvSpPr>
            <p:spPr bwMode="auto">
              <a:xfrm>
                <a:off x="5065" y="1939"/>
                <a:ext cx="5" cy="9"/>
              </a:xfrm>
              <a:custGeom>
                <a:gdLst>
                  <a:gd fmla="*/ 0 w 5" name="T0"/>
                  <a:gd fmla="*/ 2 h 9" name="T1"/>
                  <a:gd fmla="*/ 2 w 5" name="T2"/>
                  <a:gd fmla="*/ 0 h 9" name="T3"/>
                  <a:gd fmla="*/ 5 w 5" name="T4"/>
                  <a:gd fmla="*/ 7 h 9" name="T5"/>
                  <a:gd fmla="*/ 3 w 5" name="T6"/>
                  <a:gd fmla="*/ 9 h 9" name="T7"/>
                  <a:gd fmla="*/ 0 w 5" name="T8"/>
                  <a:gd fmla="*/ 2 h 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9" w="5">
                    <a:moveTo>
                      <a:pt x="0" y="2"/>
                    </a:moveTo>
                    <a:lnTo>
                      <a:pt x="2" y="0"/>
                    </a:lnTo>
                    <a:lnTo>
                      <a:pt x="5" y="7"/>
                    </a:lnTo>
                    <a:lnTo>
                      <a:pt x="3" y="9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4" name="Freeform 139"/>
              <p:cNvSpPr/>
              <p:nvPr/>
            </p:nvSpPr>
            <p:spPr bwMode="auto">
              <a:xfrm>
                <a:off x="5052" y="1943"/>
                <a:ext cx="3" cy="8"/>
              </a:xfrm>
              <a:custGeom>
                <a:gdLst>
                  <a:gd fmla="*/ 0 w 3" name="T0"/>
                  <a:gd fmla="*/ 0 h 8" name="T1"/>
                  <a:gd fmla="*/ 2 w 3" name="T2"/>
                  <a:gd fmla="*/ 0 h 8" name="T3"/>
                  <a:gd fmla="*/ 3 w 3" name="T4"/>
                  <a:gd fmla="*/ 8 h 8" name="T5"/>
                  <a:gd fmla="*/ 2 w 3" name="T6"/>
                  <a:gd fmla="*/ 8 h 8" name="T7"/>
                  <a:gd fmla="*/ 0 w 3" name="T8"/>
                  <a:gd fmla="*/ 0 h 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" w="3">
                    <a:moveTo>
                      <a:pt x="0" y="0"/>
                    </a:moveTo>
                    <a:lnTo>
                      <a:pt x="2" y="0"/>
                    </a:lnTo>
                    <a:lnTo>
                      <a:pt x="3" y="8"/>
                    </a:lnTo>
                    <a:lnTo>
                      <a:pt x="2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5" name="Freeform 140"/>
              <p:cNvSpPr/>
              <p:nvPr/>
            </p:nvSpPr>
            <p:spPr bwMode="auto">
              <a:xfrm>
                <a:off x="5024" y="1943"/>
                <a:ext cx="3" cy="8"/>
              </a:xfrm>
              <a:custGeom>
                <a:gdLst>
                  <a:gd fmla="*/ 0 w 3" name="T0"/>
                  <a:gd fmla="*/ 0 h 8" name="T1"/>
                  <a:gd fmla="*/ 3 w 3" name="T2"/>
                  <a:gd fmla="*/ 0 h 8" name="T3"/>
                  <a:gd fmla="*/ 1 w 3" name="T4"/>
                  <a:gd fmla="*/ 8 h 8" name="T5"/>
                  <a:gd fmla="*/ 0 w 3" name="T6"/>
                  <a:gd fmla="*/ 8 h 8" name="T7"/>
                  <a:gd fmla="*/ 0 w 3" name="T8"/>
                  <a:gd fmla="*/ 0 h 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" w="3">
                    <a:moveTo>
                      <a:pt x="0" y="0"/>
                    </a:moveTo>
                    <a:lnTo>
                      <a:pt x="3" y="0"/>
                    </a:lnTo>
                    <a:lnTo>
                      <a:pt x="1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6" name="Freeform 141"/>
              <p:cNvSpPr/>
              <p:nvPr/>
            </p:nvSpPr>
            <p:spPr bwMode="auto">
              <a:xfrm>
                <a:off x="5009" y="1941"/>
                <a:ext cx="5" cy="7"/>
              </a:xfrm>
              <a:custGeom>
                <a:gdLst>
                  <a:gd fmla="*/ 2 w 5" name="T0"/>
                  <a:gd fmla="*/ 0 h 7" name="T1"/>
                  <a:gd fmla="*/ 5 w 5" name="T2"/>
                  <a:gd fmla="*/ 0 h 7" name="T3"/>
                  <a:gd fmla="*/ 2 w 5" name="T4"/>
                  <a:gd fmla="*/ 7 h 7" name="T5"/>
                  <a:gd fmla="*/ 0 w 5" name="T6"/>
                  <a:gd fmla="*/ 5 h 7" name="T7"/>
                  <a:gd fmla="*/ 2 w 5" name="T8"/>
                  <a:gd fmla="*/ 0 h 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" w="5">
                    <a:moveTo>
                      <a:pt x="2" y="0"/>
                    </a:moveTo>
                    <a:lnTo>
                      <a:pt x="5" y="0"/>
                    </a:lnTo>
                    <a:lnTo>
                      <a:pt x="2" y="7"/>
                    </a:lnTo>
                    <a:lnTo>
                      <a:pt x="0" y="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7" name="Freeform 142"/>
              <p:cNvSpPr/>
              <p:nvPr/>
            </p:nvSpPr>
            <p:spPr bwMode="auto">
              <a:xfrm>
                <a:off x="4994" y="1933"/>
                <a:ext cx="6" cy="8"/>
              </a:xfrm>
              <a:custGeom>
                <a:gdLst>
                  <a:gd fmla="*/ 5 w 6" name="T0"/>
                  <a:gd fmla="*/ 0 h 8" name="T1"/>
                  <a:gd fmla="*/ 6 w 6" name="T2"/>
                  <a:gd fmla="*/ 2 h 8" name="T3"/>
                  <a:gd fmla="*/ 3 w 6" name="T4"/>
                  <a:gd fmla="*/ 8 h 8" name="T5"/>
                  <a:gd fmla="*/ 0 w 6" name="T6"/>
                  <a:gd fmla="*/ 8 h 8" name="T7"/>
                  <a:gd fmla="*/ 5 w 6" name="T8"/>
                  <a:gd fmla="*/ 0 h 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" w="6">
                    <a:moveTo>
                      <a:pt x="5" y="0"/>
                    </a:moveTo>
                    <a:lnTo>
                      <a:pt x="6" y="2"/>
                    </a:lnTo>
                    <a:lnTo>
                      <a:pt x="3" y="8"/>
                    </a:lnTo>
                    <a:lnTo>
                      <a:pt x="0" y="8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8" name="Freeform 143"/>
              <p:cNvSpPr/>
              <p:nvPr/>
            </p:nvSpPr>
            <p:spPr bwMode="auto">
              <a:xfrm>
                <a:off x="4983" y="1926"/>
                <a:ext cx="6" cy="7"/>
              </a:xfrm>
              <a:custGeom>
                <a:gdLst>
                  <a:gd fmla="*/ 4 w 6" name="T0"/>
                  <a:gd fmla="*/ 0 h 7" name="T1"/>
                  <a:gd fmla="*/ 6 w 6" name="T2"/>
                  <a:gd fmla="*/ 1 h 7" name="T3"/>
                  <a:gd fmla="*/ 1 w 6" name="T4"/>
                  <a:gd fmla="*/ 7 h 7" name="T5"/>
                  <a:gd fmla="*/ 0 w 6" name="T6"/>
                  <a:gd fmla="*/ 6 h 7" name="T7"/>
                  <a:gd fmla="*/ 4 w 6" name="T8"/>
                  <a:gd fmla="*/ 0 h 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" w="6">
                    <a:moveTo>
                      <a:pt x="4" y="0"/>
                    </a:moveTo>
                    <a:lnTo>
                      <a:pt x="6" y="1"/>
                    </a:lnTo>
                    <a:lnTo>
                      <a:pt x="1" y="7"/>
                    </a:lnTo>
                    <a:lnTo>
                      <a:pt x="0" y="6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9" name="Freeform 144"/>
              <p:cNvSpPr/>
              <p:nvPr/>
            </p:nvSpPr>
            <p:spPr bwMode="auto">
              <a:xfrm>
                <a:off x="4972" y="1915"/>
                <a:ext cx="8" cy="6"/>
              </a:xfrm>
              <a:custGeom>
                <a:gdLst>
                  <a:gd fmla="*/ 6 w 8" name="T0"/>
                  <a:gd fmla="*/ 0 h 6" name="T1"/>
                  <a:gd fmla="*/ 8 w 8" name="T2"/>
                  <a:gd fmla="*/ 2 h 6" name="T3"/>
                  <a:gd fmla="*/ 2 w 8" name="T4"/>
                  <a:gd fmla="*/ 6 h 6" name="T5"/>
                  <a:gd fmla="*/ 0 w 8" name="T6"/>
                  <a:gd fmla="*/ 5 h 6" name="T7"/>
                  <a:gd fmla="*/ 6 w 8" name="T8"/>
                  <a:gd fmla="*/ 0 h 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" w="8">
                    <a:moveTo>
                      <a:pt x="6" y="0"/>
                    </a:moveTo>
                    <a:lnTo>
                      <a:pt x="8" y="2"/>
                    </a:lnTo>
                    <a:lnTo>
                      <a:pt x="2" y="6"/>
                    </a:lnTo>
                    <a:lnTo>
                      <a:pt x="0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0" name="Freeform 145"/>
              <p:cNvSpPr/>
              <p:nvPr/>
            </p:nvSpPr>
            <p:spPr bwMode="auto">
              <a:xfrm>
                <a:off x="4963" y="1905"/>
                <a:ext cx="8" cy="4"/>
              </a:xfrm>
              <a:custGeom>
                <a:gdLst>
                  <a:gd fmla="*/ 6 w 8" name="T0"/>
                  <a:gd fmla="*/ 0 h 4" name="T1"/>
                  <a:gd fmla="*/ 8 w 8" name="T2"/>
                  <a:gd fmla="*/ 1 h 4" name="T3"/>
                  <a:gd fmla="*/ 2 w 8" name="T4"/>
                  <a:gd fmla="*/ 4 h 4" name="T5"/>
                  <a:gd fmla="*/ 0 w 8" name="T6"/>
                  <a:gd fmla="*/ 3 h 4" name="T7"/>
                  <a:gd fmla="*/ 6 w 8" name="T8"/>
                  <a:gd fmla="*/ 0 h 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" w="8">
                    <a:moveTo>
                      <a:pt x="6" y="0"/>
                    </a:moveTo>
                    <a:lnTo>
                      <a:pt x="8" y="1"/>
                    </a:lnTo>
                    <a:lnTo>
                      <a:pt x="2" y="4"/>
                    </a:lnTo>
                    <a:lnTo>
                      <a:pt x="0" y="3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1" name="Freeform 146"/>
              <p:cNvSpPr/>
              <p:nvPr/>
            </p:nvSpPr>
            <p:spPr bwMode="auto">
              <a:xfrm>
                <a:off x="4958" y="1892"/>
                <a:ext cx="7" cy="4"/>
              </a:xfrm>
              <a:custGeom>
                <a:gdLst>
                  <a:gd fmla="*/ 7 w 7" name="T0"/>
                  <a:gd fmla="*/ 0 h 4" name="T1"/>
                  <a:gd fmla="*/ 7 w 7" name="T2"/>
                  <a:gd fmla="*/ 1 h 4" name="T3"/>
                  <a:gd fmla="*/ 0 w 7" name="T4"/>
                  <a:gd fmla="*/ 4 h 4" name="T5"/>
                  <a:gd fmla="*/ 0 w 7" name="T6"/>
                  <a:gd fmla="*/ 3 h 4" name="T7"/>
                  <a:gd fmla="*/ 7 w 7" name="T8"/>
                  <a:gd fmla="*/ 0 h 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" w="7">
                    <a:moveTo>
                      <a:pt x="7" y="0"/>
                    </a:moveTo>
                    <a:lnTo>
                      <a:pt x="7" y="1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2" name="Freeform 147"/>
              <p:cNvSpPr/>
              <p:nvPr/>
            </p:nvSpPr>
            <p:spPr bwMode="auto">
              <a:xfrm>
                <a:off x="4953" y="1878"/>
                <a:ext cx="9" cy="3"/>
              </a:xfrm>
              <a:custGeom>
                <a:gdLst>
                  <a:gd fmla="*/ 8 w 9" name="T0"/>
                  <a:gd fmla="*/ 0 h 3" name="T1"/>
                  <a:gd fmla="*/ 9 w 9" name="T2"/>
                  <a:gd fmla="*/ 2 h 3" name="T3"/>
                  <a:gd fmla="*/ 2 w 9" name="T4"/>
                  <a:gd fmla="*/ 3 h 3" name="T5"/>
                  <a:gd fmla="*/ 0 w 9" name="T6"/>
                  <a:gd fmla="*/ 2 h 3" name="T7"/>
                  <a:gd fmla="*/ 8 w 9" name="T8"/>
                  <a:gd fmla="*/ 0 h 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" w="9">
                    <a:moveTo>
                      <a:pt x="8" y="0"/>
                    </a:moveTo>
                    <a:lnTo>
                      <a:pt x="9" y="2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3" name="Freeform 148"/>
              <p:cNvSpPr/>
              <p:nvPr/>
            </p:nvSpPr>
            <p:spPr bwMode="auto">
              <a:xfrm>
                <a:off x="4953" y="1849"/>
                <a:ext cx="9" cy="4"/>
              </a:xfrm>
              <a:custGeom>
                <a:gdLst>
                  <a:gd fmla="*/ 9 w 9" name="T0"/>
                  <a:gd fmla="*/ 1 h 4" name="T1"/>
                  <a:gd fmla="*/ 8 w 9" name="T2"/>
                  <a:gd fmla="*/ 4 h 4" name="T3"/>
                  <a:gd fmla="*/ 0 w 9" name="T4"/>
                  <a:gd fmla="*/ 3 h 4" name="T5"/>
                  <a:gd fmla="*/ 2 w 9" name="T6"/>
                  <a:gd fmla="*/ 0 h 4" name="T7"/>
                  <a:gd fmla="*/ 9 w 9" name="T8"/>
                  <a:gd fmla="*/ 1 h 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" w="9">
                    <a:moveTo>
                      <a:pt x="9" y="1"/>
                    </a:moveTo>
                    <a:lnTo>
                      <a:pt x="8" y="4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9" y="1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4" name="Freeform 149"/>
              <p:cNvSpPr/>
              <p:nvPr/>
            </p:nvSpPr>
            <p:spPr bwMode="auto">
              <a:xfrm>
                <a:off x="4958" y="1835"/>
                <a:ext cx="7" cy="3"/>
              </a:xfrm>
              <a:custGeom>
                <a:gdLst>
                  <a:gd fmla="*/ 7 w 7" name="T0"/>
                  <a:gd fmla="*/ 2 h 3" name="T1"/>
                  <a:gd fmla="*/ 7 w 7" name="T2"/>
                  <a:gd fmla="*/ 3 h 3" name="T3"/>
                  <a:gd fmla="*/ 0 w 7" name="T4"/>
                  <a:gd fmla="*/ 2 h 3" name="T5"/>
                  <a:gd fmla="*/ 0 w 7" name="T6"/>
                  <a:gd fmla="*/ 0 h 3" name="T7"/>
                  <a:gd fmla="*/ 7 w 7" name="T8"/>
                  <a:gd fmla="*/ 2 h 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" w="7">
                    <a:moveTo>
                      <a:pt x="7" y="2"/>
                    </a:moveTo>
                    <a:lnTo>
                      <a:pt x="7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5" name="Freeform 150"/>
              <p:cNvSpPr/>
              <p:nvPr/>
            </p:nvSpPr>
            <p:spPr bwMode="auto">
              <a:xfrm>
                <a:off x="4963" y="1821"/>
                <a:ext cx="8" cy="6"/>
              </a:xfrm>
              <a:custGeom>
                <a:gdLst>
                  <a:gd fmla="*/ 8 w 8" name="T0"/>
                  <a:gd fmla="*/ 4 h 6" name="T1"/>
                  <a:gd fmla="*/ 6 w 8" name="T2"/>
                  <a:gd fmla="*/ 6 h 6" name="T3"/>
                  <a:gd fmla="*/ 0 w 8" name="T4"/>
                  <a:gd fmla="*/ 1 h 6" name="T5"/>
                  <a:gd fmla="*/ 2 w 8" name="T6"/>
                  <a:gd fmla="*/ 0 h 6" name="T7"/>
                  <a:gd fmla="*/ 8 w 8" name="T8"/>
                  <a:gd fmla="*/ 4 h 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" w="8">
                    <a:moveTo>
                      <a:pt x="8" y="4"/>
                    </a:moveTo>
                    <a:lnTo>
                      <a:pt x="6" y="6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6" name="Freeform 151"/>
              <p:cNvSpPr/>
              <p:nvPr/>
            </p:nvSpPr>
            <p:spPr bwMode="auto">
              <a:xfrm>
                <a:off x="4972" y="1809"/>
                <a:ext cx="8" cy="6"/>
              </a:xfrm>
              <a:custGeom>
                <a:gdLst>
                  <a:gd fmla="*/ 8 w 8" name="T0"/>
                  <a:gd fmla="*/ 4 h 6" name="T1"/>
                  <a:gd fmla="*/ 6 w 8" name="T2"/>
                  <a:gd fmla="*/ 6 h 6" name="T3"/>
                  <a:gd fmla="*/ 0 w 8" name="T4"/>
                  <a:gd fmla="*/ 1 h 6" name="T5"/>
                  <a:gd fmla="*/ 2 w 8" name="T6"/>
                  <a:gd fmla="*/ 0 h 6" name="T7"/>
                  <a:gd fmla="*/ 8 w 8" name="T8"/>
                  <a:gd fmla="*/ 4 h 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" w="8">
                    <a:moveTo>
                      <a:pt x="8" y="4"/>
                    </a:moveTo>
                    <a:lnTo>
                      <a:pt x="6" y="6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7" name="Freeform 152"/>
              <p:cNvSpPr/>
              <p:nvPr/>
            </p:nvSpPr>
            <p:spPr bwMode="auto">
              <a:xfrm>
                <a:off x="4983" y="1798"/>
                <a:ext cx="6" cy="6"/>
              </a:xfrm>
              <a:custGeom>
                <a:gdLst>
                  <a:gd fmla="*/ 6 w 6" name="T0"/>
                  <a:gd fmla="*/ 6 h 6" name="T1"/>
                  <a:gd fmla="*/ 4 w 6" name="T2"/>
                  <a:gd fmla="*/ 6 h 6" name="T3"/>
                  <a:gd fmla="*/ 0 w 6" name="T4"/>
                  <a:gd fmla="*/ 2 h 6" name="T5"/>
                  <a:gd fmla="*/ 1 w 6" name="T6"/>
                  <a:gd fmla="*/ 0 h 6" name="T7"/>
                  <a:gd fmla="*/ 6 w 6" name="T8"/>
                  <a:gd fmla="*/ 6 h 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" w="6">
                    <a:moveTo>
                      <a:pt x="6" y="6"/>
                    </a:moveTo>
                    <a:lnTo>
                      <a:pt x="4" y="6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8" name="Freeform 153"/>
              <p:cNvSpPr/>
              <p:nvPr/>
            </p:nvSpPr>
            <p:spPr bwMode="auto">
              <a:xfrm>
                <a:off x="4994" y="1790"/>
                <a:ext cx="6" cy="7"/>
              </a:xfrm>
              <a:custGeom>
                <a:gdLst>
                  <a:gd fmla="*/ 6 w 6" name="T0"/>
                  <a:gd fmla="*/ 5 h 7" name="T1"/>
                  <a:gd fmla="*/ 5 w 6" name="T2"/>
                  <a:gd fmla="*/ 7 h 7" name="T3"/>
                  <a:gd fmla="*/ 0 w 6" name="T4"/>
                  <a:gd fmla="*/ 1 h 7" name="T5"/>
                  <a:gd fmla="*/ 3 w 6" name="T6"/>
                  <a:gd fmla="*/ 0 h 7" name="T7"/>
                  <a:gd fmla="*/ 6 w 6" name="T8"/>
                  <a:gd fmla="*/ 5 h 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" w="6">
                    <a:moveTo>
                      <a:pt x="6" y="5"/>
                    </a:moveTo>
                    <a:lnTo>
                      <a:pt x="5" y="7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9" name="Freeform 154"/>
              <p:cNvSpPr/>
              <p:nvPr/>
            </p:nvSpPr>
            <p:spPr bwMode="auto">
              <a:xfrm>
                <a:off x="5009" y="1784"/>
                <a:ext cx="5" cy="7"/>
              </a:xfrm>
              <a:custGeom>
                <a:gdLst>
                  <a:gd fmla="*/ 5 w 5" name="T0"/>
                  <a:gd fmla="*/ 7 h 7" name="T1"/>
                  <a:gd fmla="*/ 2 w 5" name="T2"/>
                  <a:gd fmla="*/ 7 h 7" name="T3"/>
                  <a:gd fmla="*/ 0 w 5" name="T4"/>
                  <a:gd fmla="*/ 0 h 7" name="T5"/>
                  <a:gd fmla="*/ 2 w 5" name="T6"/>
                  <a:gd fmla="*/ 0 h 7" name="T7"/>
                  <a:gd fmla="*/ 5 w 5" name="T8"/>
                  <a:gd fmla="*/ 7 h 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" w="5">
                    <a:moveTo>
                      <a:pt x="5" y="7"/>
                    </a:moveTo>
                    <a:lnTo>
                      <a:pt x="2" y="7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7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0" name="Freeform 155"/>
              <p:cNvSpPr/>
              <p:nvPr/>
            </p:nvSpPr>
            <p:spPr bwMode="auto">
              <a:xfrm>
                <a:off x="5024" y="1779"/>
                <a:ext cx="3" cy="8"/>
              </a:xfrm>
              <a:custGeom>
                <a:gdLst>
                  <a:gd fmla="*/ 3 w 3" name="T0"/>
                  <a:gd fmla="*/ 8 h 8" name="T1"/>
                  <a:gd fmla="*/ 0 w 3" name="T2"/>
                  <a:gd fmla="*/ 8 h 8" name="T3"/>
                  <a:gd fmla="*/ 0 w 3" name="T4"/>
                  <a:gd fmla="*/ 2 h 8" name="T5"/>
                  <a:gd fmla="*/ 1 w 3" name="T6"/>
                  <a:gd fmla="*/ 0 h 8" name="T7"/>
                  <a:gd fmla="*/ 3 w 3" name="T8"/>
                  <a:gd fmla="*/ 8 h 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" w="3">
                    <a:moveTo>
                      <a:pt x="3" y="8"/>
                    </a:moveTo>
                    <a:lnTo>
                      <a:pt x="0" y="8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3" y="8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</p:spTree>
    <p:extLst>
      <p:ext uri="{BB962C8B-B14F-4D97-AF65-F5344CB8AC3E}">
        <p14:creationId val="840367896"/>
      </p:ext>
    </p:extLst>
  </p:cSld>
  <p:clrMapOvr>
    <a:masterClrMapping/>
  </p:clrMapOvr>
  <mc:AlternateContent>
    <mc:Choice Requires="p159">
      <p:transition p14:dur="2000" spd="slow">
        <p159:morph option="byObject"/>
      </p:transition>
    </mc:Choice>
    <mc:Fallback>
      <p:transition spd="slow">
        <p:fade/>
      </p:transition>
    </mc:Fallback>
  </mc:AlternateContent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996006" y="1655721"/>
            <a:ext cx="1699376" cy="2645250"/>
            <a:chOff x="996006" y="1655721"/>
            <a:chExt cx="1699376" cy="2645250"/>
          </a:xfrm>
        </p:grpSpPr>
        <p:sp>
          <p:nvSpPr>
            <p:cNvPr id="8" name="文本框 7"/>
            <p:cNvSpPr txBox="1"/>
            <p:nvPr/>
          </p:nvSpPr>
          <p:spPr>
            <a:xfrm>
              <a:off x="1548177" y="1655721"/>
              <a:ext cx="589280" cy="10058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z="6000">
                  <a:solidFill>
                    <a:srgbClr val="FF6D3B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a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81886" y="3500751"/>
              <a:ext cx="2527617" cy="9448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zh-CN" lang="en-US" sz="2800">
                  <a:solidFill>
                    <a:schemeClr val="bg1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Chapter1</a:t>
              </a:r>
            </a:p>
            <a:p>
              <a:pPr algn="ctr"/>
              <a:r>
                <a:rPr altLang="zh-CN" lang="en-US" sz="2800">
                  <a:solidFill>
                    <a:schemeClr val="bg1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Input text here</a:t>
              </a: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1632026" y="2671384"/>
            <a:ext cx="445078" cy="583442"/>
            <a:chOff x="5916612" y="2859088"/>
            <a:chExt cx="612776" cy="803275"/>
          </a:xfrm>
        </p:grpSpPr>
        <p:sp>
          <p:nvSpPr>
            <p:cNvPr id="22" name="Rectangle 5"/>
            <p:cNvSpPr>
              <a:spLocks noChangeArrowheads="1"/>
            </p:cNvSpPr>
            <p:nvPr/>
          </p:nvSpPr>
          <p:spPr bwMode="auto">
            <a:xfrm>
              <a:off x="6037263" y="2984500"/>
              <a:ext cx="371475" cy="5572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" name="Rectangle 6"/>
            <p:cNvSpPr>
              <a:spLocks noChangeArrowheads="1"/>
            </p:cNvSpPr>
            <p:nvPr/>
          </p:nvSpPr>
          <p:spPr bwMode="auto">
            <a:xfrm>
              <a:off x="6037263" y="2984500"/>
              <a:ext cx="371475" cy="557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" name="Freeform 7"/>
            <p:cNvSpPr/>
            <p:nvPr/>
          </p:nvSpPr>
          <p:spPr bwMode="auto">
            <a:xfrm>
              <a:off x="6037263" y="2984500"/>
              <a:ext cx="371475" cy="557213"/>
            </a:xfrm>
            <a:custGeom>
              <a:gdLst>
                <a:gd fmla="*/ 234 w 234" name="T0"/>
                <a:gd fmla="*/ 351 h 351" name="T1"/>
                <a:gd fmla="*/ 0 w 234" name="T2"/>
                <a:gd fmla="*/ 0 h 351" name="T3"/>
                <a:gd fmla="*/ 234 w 234" name="T4"/>
                <a:gd fmla="*/ 0 h 351" name="T5"/>
                <a:gd fmla="*/ 234 w 234" name="T6"/>
                <a:gd fmla="*/ 351 h 35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351" w="234">
                  <a:moveTo>
                    <a:pt x="234" y="351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35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" name="Freeform 8"/>
            <p:cNvSpPr>
              <a:spLocks noEditPoints="1"/>
            </p:cNvSpPr>
            <p:nvPr/>
          </p:nvSpPr>
          <p:spPr bwMode="auto">
            <a:xfrm>
              <a:off x="6003925" y="2859088"/>
              <a:ext cx="433388" cy="803275"/>
            </a:xfrm>
            <a:custGeom>
              <a:gdLst>
                <a:gd fmla="*/ 79 w 90" name="T0"/>
                <a:gd fmla="*/ 0 h 167" name="T1"/>
                <a:gd fmla="*/ 12 w 90" name="T2"/>
                <a:gd fmla="*/ 0 h 167" name="T3"/>
                <a:gd fmla="*/ 0 w 90" name="T4"/>
                <a:gd fmla="*/ 12 h 167" name="T5"/>
                <a:gd fmla="*/ 0 w 90" name="T6"/>
                <a:gd fmla="*/ 155 h 167" name="T7"/>
                <a:gd fmla="*/ 12 w 90" name="T8"/>
                <a:gd fmla="*/ 167 h 167" name="T9"/>
                <a:gd fmla="*/ 79 w 90" name="T10"/>
                <a:gd fmla="*/ 167 h 167" name="T11"/>
                <a:gd fmla="*/ 90 w 90" name="T12"/>
                <a:gd fmla="*/ 155 h 167" name="T13"/>
                <a:gd fmla="*/ 90 w 90" name="T14"/>
                <a:gd fmla="*/ 12 h 167" name="T15"/>
                <a:gd fmla="*/ 79 w 90" name="T16"/>
                <a:gd fmla="*/ 0 h 167" name="T17"/>
                <a:gd fmla="*/ 84 w 90" name="T18"/>
                <a:gd fmla="*/ 142 h 167" name="T19"/>
                <a:gd fmla="*/ 7 w 90" name="T20"/>
                <a:gd fmla="*/ 142 h 167" name="T21"/>
                <a:gd fmla="*/ 7 w 90" name="T22"/>
                <a:gd fmla="*/ 26 h 167" name="T23"/>
                <a:gd fmla="*/ 84 w 90" name="T24"/>
                <a:gd fmla="*/ 26 h 167" name="T25"/>
                <a:gd fmla="*/ 84 w 90" name="T26"/>
                <a:gd fmla="*/ 142 h 167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67" w="90">
                  <a:moveTo>
                    <a:pt x="79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6"/>
                    <a:pt x="0" y="12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0" y="162"/>
                    <a:pt x="5" y="167"/>
                    <a:pt x="12" y="167"/>
                  </a:cubicBezTo>
                  <a:cubicBezTo>
                    <a:pt x="79" y="167"/>
                    <a:pt x="79" y="167"/>
                    <a:pt x="79" y="167"/>
                  </a:cubicBezTo>
                  <a:cubicBezTo>
                    <a:pt x="85" y="167"/>
                    <a:pt x="90" y="162"/>
                    <a:pt x="90" y="155"/>
                  </a:cubicBezTo>
                  <a:cubicBezTo>
                    <a:pt x="90" y="12"/>
                    <a:pt x="90" y="12"/>
                    <a:pt x="90" y="12"/>
                  </a:cubicBezTo>
                  <a:cubicBezTo>
                    <a:pt x="90" y="6"/>
                    <a:pt x="85" y="0"/>
                    <a:pt x="79" y="0"/>
                  </a:cubicBezTo>
                  <a:close/>
                  <a:moveTo>
                    <a:pt x="84" y="142"/>
                  </a:moveTo>
                  <a:cubicBezTo>
                    <a:pt x="7" y="142"/>
                    <a:pt x="7" y="142"/>
                    <a:pt x="7" y="142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84" y="26"/>
                    <a:pt x="84" y="26"/>
                    <a:pt x="84" y="26"/>
                  </a:cubicBezTo>
                  <a:lnTo>
                    <a:pt x="84" y="142"/>
                  </a:lnTo>
                  <a:close/>
                </a:path>
              </a:pathLst>
            </a:custGeom>
            <a:solidFill>
              <a:srgbClr val="2B445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" name="Freeform 9"/>
            <p:cNvSpPr/>
            <p:nvPr/>
          </p:nvSpPr>
          <p:spPr bwMode="auto">
            <a:xfrm>
              <a:off x="6172200" y="3586163"/>
              <a:ext cx="96838" cy="33338"/>
            </a:xfrm>
            <a:custGeom>
              <a:gdLst>
                <a:gd fmla="*/ 3 w 20" name="T0"/>
                <a:gd fmla="*/ 7 h 7" name="T1"/>
                <a:gd fmla="*/ 0 w 20" name="T2"/>
                <a:gd fmla="*/ 4 h 7" name="T3"/>
                <a:gd fmla="*/ 0 w 20" name="T4"/>
                <a:gd fmla="*/ 3 h 7" name="T5"/>
                <a:gd fmla="*/ 3 w 20" name="T6"/>
                <a:gd fmla="*/ 0 h 7" name="T7"/>
                <a:gd fmla="*/ 17 w 20" name="T8"/>
                <a:gd fmla="*/ 0 h 7" name="T9"/>
                <a:gd fmla="*/ 20 w 20" name="T10"/>
                <a:gd fmla="*/ 3 h 7" name="T11"/>
                <a:gd fmla="*/ 20 w 20" name="T12"/>
                <a:gd fmla="*/ 4 h 7" name="T13"/>
                <a:gd fmla="*/ 17 w 20" name="T14"/>
                <a:gd fmla="*/ 7 h 7" name="T15"/>
                <a:gd fmla="*/ 3 w 20" name="T16"/>
                <a:gd fmla="*/ 7 h 7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7" w="20">
                  <a:moveTo>
                    <a:pt x="3" y="7"/>
                  </a:moveTo>
                  <a:cubicBezTo>
                    <a:pt x="1" y="7"/>
                    <a:pt x="0" y="5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9" y="0"/>
                    <a:pt x="20" y="1"/>
                    <a:pt x="20" y="3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5"/>
                    <a:pt x="19" y="7"/>
                    <a:pt x="17" y="7"/>
                  </a:cubicBezTo>
                  <a:lnTo>
                    <a:pt x="3" y="7"/>
                  </a:lnTo>
                  <a:close/>
                </a:path>
              </a:pathLst>
            </a:custGeom>
            <a:solidFill>
              <a:srgbClr val="52667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" name="Freeform 10"/>
            <p:cNvSpPr/>
            <p:nvPr/>
          </p:nvSpPr>
          <p:spPr bwMode="auto">
            <a:xfrm>
              <a:off x="6176963" y="3590925"/>
              <a:ext cx="92075" cy="23813"/>
            </a:xfrm>
            <a:custGeom>
              <a:gdLst>
                <a:gd fmla="*/ 19 w 19" name="T0"/>
                <a:gd fmla="*/ 3 h 5" name="T1"/>
                <a:gd fmla="*/ 16 w 19" name="T2"/>
                <a:gd fmla="*/ 5 h 5" name="T3"/>
                <a:gd fmla="*/ 2 w 19" name="T4"/>
                <a:gd fmla="*/ 5 h 5" name="T5"/>
                <a:gd fmla="*/ 0 w 19" name="T6"/>
                <a:gd fmla="*/ 3 h 5" name="T7"/>
                <a:gd fmla="*/ 0 w 19" name="T8"/>
                <a:gd fmla="*/ 2 h 5" name="T9"/>
                <a:gd fmla="*/ 2 w 19" name="T10"/>
                <a:gd fmla="*/ 0 h 5" name="T11"/>
                <a:gd fmla="*/ 16 w 19" name="T12"/>
                <a:gd fmla="*/ 0 h 5" name="T13"/>
                <a:gd fmla="*/ 19 w 19" name="T14"/>
                <a:gd fmla="*/ 2 h 5" name="T15"/>
                <a:gd fmla="*/ 19 w 19" name="T16"/>
                <a:gd fmla="*/ 3 h 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5" w="19">
                  <a:moveTo>
                    <a:pt x="19" y="3"/>
                  </a:moveTo>
                  <a:cubicBezTo>
                    <a:pt x="19" y="4"/>
                    <a:pt x="18" y="5"/>
                    <a:pt x="16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8" y="0"/>
                    <a:pt x="19" y="1"/>
                    <a:pt x="19" y="2"/>
                  </a:cubicBezTo>
                  <a:lnTo>
                    <a:pt x="19" y="3"/>
                  </a:lnTo>
                  <a:close/>
                </a:path>
              </a:pathLst>
            </a:custGeom>
            <a:solidFill>
              <a:srgbClr val="21354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" name="Oval 11"/>
            <p:cNvSpPr>
              <a:spLocks noChangeArrowheads="1"/>
            </p:cNvSpPr>
            <p:nvPr/>
          </p:nvSpPr>
          <p:spPr bwMode="auto">
            <a:xfrm>
              <a:off x="6205538" y="2906713"/>
              <a:ext cx="30163" cy="28575"/>
            </a:xfrm>
            <a:prstGeom prst="ellipse">
              <a:avLst/>
            </a:prstGeom>
            <a:solidFill>
              <a:srgbClr val="21354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" name="Oval 12"/>
            <p:cNvSpPr>
              <a:spLocks noChangeArrowheads="1"/>
            </p:cNvSpPr>
            <p:nvPr/>
          </p:nvSpPr>
          <p:spPr bwMode="auto">
            <a:xfrm>
              <a:off x="6215063" y="2916238"/>
              <a:ext cx="11113" cy="9525"/>
            </a:xfrm>
            <a:prstGeom prst="ellipse">
              <a:avLst/>
            </a:prstGeom>
            <a:solidFill>
              <a:srgbClr val="52667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" name="Freeform 13"/>
            <p:cNvSpPr/>
            <p:nvPr/>
          </p:nvSpPr>
          <p:spPr bwMode="auto">
            <a:xfrm>
              <a:off x="6003925" y="3008313"/>
              <a:ext cx="139700" cy="149225"/>
            </a:xfrm>
            <a:custGeom>
              <a:gdLst>
                <a:gd fmla="*/ 88 w 88" name="T0"/>
                <a:gd fmla="*/ 0 h 94" name="T1"/>
                <a:gd fmla="*/ 51 w 88" name="T2"/>
                <a:gd fmla="*/ 0 h 94" name="T3"/>
                <a:gd fmla="*/ 0 w 88" name="T4"/>
                <a:gd fmla="*/ 94 h 94" name="T5"/>
                <a:gd fmla="*/ 54 w 88" name="T6"/>
                <a:gd fmla="*/ 94 h 94" name="T7"/>
                <a:gd fmla="*/ 88 w 88" name="T8"/>
                <a:gd fmla="*/ 0 h 9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4" w="88">
                  <a:moveTo>
                    <a:pt x="88" y="0"/>
                  </a:moveTo>
                  <a:lnTo>
                    <a:pt x="51" y="0"/>
                  </a:lnTo>
                  <a:lnTo>
                    <a:pt x="0" y="94"/>
                  </a:lnTo>
                  <a:lnTo>
                    <a:pt x="54" y="9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1" name="Freeform 14"/>
            <p:cNvSpPr/>
            <p:nvPr/>
          </p:nvSpPr>
          <p:spPr bwMode="auto">
            <a:xfrm>
              <a:off x="6089650" y="3008313"/>
              <a:ext cx="106363" cy="149225"/>
            </a:xfrm>
            <a:custGeom>
              <a:gdLst>
                <a:gd fmla="*/ 67 w 67" name="T0"/>
                <a:gd fmla="*/ 0 h 94" name="T1"/>
                <a:gd fmla="*/ 34 w 67" name="T2"/>
                <a:gd fmla="*/ 0 h 94" name="T3"/>
                <a:gd fmla="*/ 0 w 67" name="T4"/>
                <a:gd fmla="*/ 94 h 94" name="T5"/>
                <a:gd fmla="*/ 55 w 67" name="T6"/>
                <a:gd fmla="*/ 94 h 94" name="T7"/>
                <a:gd fmla="*/ 67 w 67" name="T8"/>
                <a:gd fmla="*/ 0 h 9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4" w="67">
                  <a:moveTo>
                    <a:pt x="67" y="0"/>
                  </a:moveTo>
                  <a:lnTo>
                    <a:pt x="34" y="0"/>
                  </a:lnTo>
                  <a:lnTo>
                    <a:pt x="0" y="94"/>
                  </a:lnTo>
                  <a:lnTo>
                    <a:pt x="55" y="94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6D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2" name="Freeform 15"/>
            <p:cNvSpPr/>
            <p:nvPr/>
          </p:nvSpPr>
          <p:spPr bwMode="auto">
            <a:xfrm>
              <a:off x="6176963" y="3008313"/>
              <a:ext cx="87313" cy="149225"/>
            </a:xfrm>
            <a:custGeom>
              <a:gdLst>
                <a:gd fmla="*/ 46 w 55" name="T0"/>
                <a:gd fmla="*/ 0 h 94" name="T1"/>
                <a:gd fmla="*/ 12 w 55" name="T2"/>
                <a:gd fmla="*/ 0 h 94" name="T3"/>
                <a:gd fmla="*/ 0 w 55" name="T4"/>
                <a:gd fmla="*/ 94 h 94" name="T5"/>
                <a:gd fmla="*/ 55 w 55" name="T6"/>
                <a:gd fmla="*/ 94 h 94" name="T7"/>
                <a:gd fmla="*/ 46 w 55" name="T8"/>
                <a:gd fmla="*/ 0 h 9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4" w="55">
                  <a:moveTo>
                    <a:pt x="46" y="0"/>
                  </a:moveTo>
                  <a:lnTo>
                    <a:pt x="12" y="0"/>
                  </a:lnTo>
                  <a:lnTo>
                    <a:pt x="0" y="94"/>
                  </a:lnTo>
                  <a:lnTo>
                    <a:pt x="55" y="94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3" name="Freeform 16"/>
            <p:cNvSpPr/>
            <p:nvPr/>
          </p:nvSpPr>
          <p:spPr bwMode="auto">
            <a:xfrm>
              <a:off x="6249988" y="3008313"/>
              <a:ext cx="101600" cy="149225"/>
            </a:xfrm>
            <a:custGeom>
              <a:gdLst>
                <a:gd fmla="*/ 33 w 64" name="T0"/>
                <a:gd fmla="*/ 0 h 94" name="T1"/>
                <a:gd fmla="*/ 0 w 64" name="T2"/>
                <a:gd fmla="*/ 0 h 94" name="T3"/>
                <a:gd fmla="*/ 9 w 64" name="T4"/>
                <a:gd fmla="*/ 94 h 94" name="T5"/>
                <a:gd fmla="*/ 64 w 64" name="T6"/>
                <a:gd fmla="*/ 94 h 94" name="T7"/>
                <a:gd fmla="*/ 33 w 64" name="T8"/>
                <a:gd fmla="*/ 0 h 9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4" w="64">
                  <a:moveTo>
                    <a:pt x="33" y="0"/>
                  </a:moveTo>
                  <a:lnTo>
                    <a:pt x="0" y="0"/>
                  </a:lnTo>
                  <a:lnTo>
                    <a:pt x="9" y="94"/>
                  </a:lnTo>
                  <a:lnTo>
                    <a:pt x="64" y="9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6D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4" name="Freeform 17"/>
            <p:cNvSpPr/>
            <p:nvPr/>
          </p:nvSpPr>
          <p:spPr bwMode="auto">
            <a:xfrm>
              <a:off x="6302375" y="3008313"/>
              <a:ext cx="134938" cy="149225"/>
            </a:xfrm>
            <a:custGeom>
              <a:gdLst>
                <a:gd fmla="*/ 34 w 85" name="T0"/>
                <a:gd fmla="*/ 0 h 94" name="T1"/>
                <a:gd fmla="*/ 0 w 85" name="T2"/>
                <a:gd fmla="*/ 0 h 94" name="T3"/>
                <a:gd fmla="*/ 31 w 85" name="T4"/>
                <a:gd fmla="*/ 94 h 94" name="T5"/>
                <a:gd fmla="*/ 85 w 85" name="T6"/>
                <a:gd fmla="*/ 94 h 94" name="T7"/>
                <a:gd fmla="*/ 34 w 85" name="T8"/>
                <a:gd fmla="*/ 0 h 9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4" w="85">
                  <a:moveTo>
                    <a:pt x="34" y="0"/>
                  </a:moveTo>
                  <a:lnTo>
                    <a:pt x="0" y="0"/>
                  </a:lnTo>
                  <a:lnTo>
                    <a:pt x="31" y="94"/>
                  </a:lnTo>
                  <a:lnTo>
                    <a:pt x="85" y="9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5" name="Freeform 18"/>
            <p:cNvSpPr/>
            <p:nvPr/>
          </p:nvSpPr>
          <p:spPr bwMode="auto">
            <a:xfrm>
              <a:off x="6003925" y="3157538"/>
              <a:ext cx="85725" cy="42863"/>
            </a:xfrm>
            <a:custGeom>
              <a:gdLst>
                <a:gd fmla="*/ 18 w 18" name="T0"/>
                <a:gd fmla="*/ 0 h 9" name="T1"/>
                <a:gd fmla="*/ 9 w 18" name="T2"/>
                <a:gd fmla="*/ 9 h 9" name="T3"/>
                <a:gd fmla="*/ 0 w 18" name="T4"/>
                <a:gd fmla="*/ 0 h 9" name="T5"/>
                <a:gd fmla="*/ 18 w 18" name="T6"/>
                <a:gd fmla="*/ 0 h 9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9" w="18">
                  <a:moveTo>
                    <a:pt x="18" y="0"/>
                  </a:moveTo>
                  <a:cubicBezTo>
                    <a:pt x="18" y="5"/>
                    <a:pt x="14" y="9"/>
                    <a:pt x="9" y="9"/>
                  </a:cubicBezTo>
                  <a:cubicBezTo>
                    <a:pt x="4" y="9"/>
                    <a:pt x="0" y="5"/>
                    <a:pt x="0" y="0"/>
                  </a:cubicBezTo>
                  <a:cubicBezTo>
                    <a:pt x="5" y="0"/>
                    <a:pt x="13" y="0"/>
                    <a:pt x="18" y="0"/>
                  </a:cubicBezTo>
                  <a:close/>
                </a:path>
              </a:pathLst>
            </a:custGeom>
            <a:solidFill>
              <a:srgbClr val="D9D8D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6" name="Freeform 19"/>
            <p:cNvSpPr/>
            <p:nvPr/>
          </p:nvSpPr>
          <p:spPr bwMode="auto">
            <a:xfrm>
              <a:off x="6089650" y="3157538"/>
              <a:ext cx="87313" cy="42863"/>
            </a:xfrm>
            <a:custGeom>
              <a:gdLst>
                <a:gd fmla="*/ 18 w 18" name="T0"/>
                <a:gd fmla="*/ 0 h 9" name="T1"/>
                <a:gd fmla="*/ 9 w 18" name="T2"/>
                <a:gd fmla="*/ 9 h 9" name="T3"/>
                <a:gd fmla="*/ 0 w 18" name="T4"/>
                <a:gd fmla="*/ 0 h 9" name="T5"/>
                <a:gd fmla="*/ 18 w 18" name="T6"/>
                <a:gd fmla="*/ 0 h 9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9" w="18">
                  <a:moveTo>
                    <a:pt x="18" y="0"/>
                  </a:moveTo>
                  <a:cubicBezTo>
                    <a:pt x="18" y="5"/>
                    <a:pt x="14" y="9"/>
                    <a:pt x="9" y="9"/>
                  </a:cubicBezTo>
                  <a:cubicBezTo>
                    <a:pt x="4" y="9"/>
                    <a:pt x="0" y="5"/>
                    <a:pt x="0" y="0"/>
                  </a:cubicBezTo>
                  <a:cubicBezTo>
                    <a:pt x="5" y="0"/>
                    <a:pt x="13" y="0"/>
                    <a:pt x="18" y="0"/>
                  </a:cubicBezTo>
                  <a:close/>
                </a:path>
              </a:pathLst>
            </a:custGeom>
            <a:solidFill>
              <a:srgbClr val="F1542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7" name="Freeform 20"/>
            <p:cNvSpPr/>
            <p:nvPr/>
          </p:nvSpPr>
          <p:spPr bwMode="auto">
            <a:xfrm>
              <a:off x="6176963" y="3157538"/>
              <a:ext cx="87313" cy="42863"/>
            </a:xfrm>
            <a:custGeom>
              <a:gdLst>
                <a:gd fmla="*/ 18 w 18" name="T0"/>
                <a:gd fmla="*/ 0 h 9" name="T1"/>
                <a:gd fmla="*/ 9 w 18" name="T2"/>
                <a:gd fmla="*/ 9 h 9" name="T3"/>
                <a:gd fmla="*/ 0 w 18" name="T4"/>
                <a:gd fmla="*/ 0 h 9" name="T5"/>
                <a:gd fmla="*/ 18 w 18" name="T6"/>
                <a:gd fmla="*/ 0 h 9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9" w="18">
                  <a:moveTo>
                    <a:pt x="18" y="0"/>
                  </a:moveTo>
                  <a:cubicBezTo>
                    <a:pt x="18" y="5"/>
                    <a:pt x="14" y="9"/>
                    <a:pt x="9" y="9"/>
                  </a:cubicBezTo>
                  <a:cubicBezTo>
                    <a:pt x="4" y="9"/>
                    <a:pt x="0" y="5"/>
                    <a:pt x="0" y="0"/>
                  </a:cubicBezTo>
                  <a:cubicBezTo>
                    <a:pt x="5" y="0"/>
                    <a:pt x="13" y="0"/>
                    <a:pt x="18" y="0"/>
                  </a:cubicBezTo>
                  <a:close/>
                </a:path>
              </a:pathLst>
            </a:custGeom>
            <a:solidFill>
              <a:srgbClr val="D9D8D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8" name="Freeform 21"/>
            <p:cNvSpPr/>
            <p:nvPr/>
          </p:nvSpPr>
          <p:spPr bwMode="auto">
            <a:xfrm>
              <a:off x="6264275" y="3157538"/>
              <a:ext cx="87313" cy="42863"/>
            </a:xfrm>
            <a:custGeom>
              <a:gdLst>
                <a:gd fmla="*/ 18 w 18" name="T0"/>
                <a:gd fmla="*/ 0 h 9" name="T1"/>
                <a:gd fmla="*/ 9 w 18" name="T2"/>
                <a:gd fmla="*/ 9 h 9" name="T3"/>
                <a:gd fmla="*/ 0 w 18" name="T4"/>
                <a:gd fmla="*/ 0 h 9" name="T5"/>
                <a:gd fmla="*/ 18 w 18" name="T6"/>
                <a:gd fmla="*/ 0 h 9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9" w="18">
                  <a:moveTo>
                    <a:pt x="18" y="0"/>
                  </a:moveTo>
                  <a:cubicBezTo>
                    <a:pt x="18" y="5"/>
                    <a:pt x="14" y="9"/>
                    <a:pt x="9" y="9"/>
                  </a:cubicBezTo>
                  <a:cubicBezTo>
                    <a:pt x="4" y="9"/>
                    <a:pt x="0" y="5"/>
                    <a:pt x="0" y="0"/>
                  </a:cubicBezTo>
                  <a:cubicBezTo>
                    <a:pt x="5" y="0"/>
                    <a:pt x="13" y="0"/>
                    <a:pt x="18" y="0"/>
                  </a:cubicBezTo>
                  <a:close/>
                </a:path>
              </a:pathLst>
            </a:custGeom>
            <a:solidFill>
              <a:srgbClr val="F1542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9" name="Freeform 22"/>
            <p:cNvSpPr/>
            <p:nvPr/>
          </p:nvSpPr>
          <p:spPr bwMode="auto">
            <a:xfrm>
              <a:off x="6351588" y="3157538"/>
              <a:ext cx="85725" cy="42863"/>
            </a:xfrm>
            <a:custGeom>
              <a:gdLst>
                <a:gd fmla="*/ 18 w 18" name="T0"/>
                <a:gd fmla="*/ 0 h 9" name="T1"/>
                <a:gd fmla="*/ 9 w 18" name="T2"/>
                <a:gd fmla="*/ 9 h 9" name="T3"/>
                <a:gd fmla="*/ 0 w 18" name="T4"/>
                <a:gd fmla="*/ 0 h 9" name="T5"/>
                <a:gd fmla="*/ 18 w 18" name="T6"/>
                <a:gd fmla="*/ 0 h 9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9" w="18">
                  <a:moveTo>
                    <a:pt x="18" y="0"/>
                  </a:moveTo>
                  <a:cubicBezTo>
                    <a:pt x="18" y="5"/>
                    <a:pt x="14" y="9"/>
                    <a:pt x="9" y="9"/>
                  </a:cubicBezTo>
                  <a:cubicBezTo>
                    <a:pt x="4" y="9"/>
                    <a:pt x="0" y="5"/>
                    <a:pt x="0" y="0"/>
                  </a:cubicBezTo>
                  <a:cubicBezTo>
                    <a:pt x="6" y="0"/>
                    <a:pt x="13" y="0"/>
                    <a:pt x="18" y="0"/>
                  </a:cubicBezTo>
                  <a:close/>
                </a:path>
              </a:pathLst>
            </a:custGeom>
            <a:solidFill>
              <a:srgbClr val="D9D8D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0" name="Rectangle 23"/>
            <p:cNvSpPr>
              <a:spLocks noChangeArrowheads="1"/>
            </p:cNvSpPr>
            <p:nvPr/>
          </p:nvSpPr>
          <p:spPr bwMode="auto">
            <a:xfrm>
              <a:off x="6084888" y="2984500"/>
              <a:ext cx="58738" cy="23813"/>
            </a:xfrm>
            <a:prstGeom prst="rect">
              <a:avLst/>
            </a:prstGeom>
            <a:solidFill>
              <a:srgbClr val="D9D8D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1" name="Rectangle 24"/>
            <p:cNvSpPr>
              <a:spLocks noChangeArrowheads="1"/>
            </p:cNvSpPr>
            <p:nvPr/>
          </p:nvSpPr>
          <p:spPr bwMode="auto">
            <a:xfrm>
              <a:off x="6143625" y="2984500"/>
              <a:ext cx="52388" cy="23813"/>
            </a:xfrm>
            <a:prstGeom prst="rect">
              <a:avLst/>
            </a:prstGeom>
            <a:solidFill>
              <a:srgbClr val="F1542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2" name="Rectangle 25"/>
            <p:cNvSpPr>
              <a:spLocks noChangeArrowheads="1"/>
            </p:cNvSpPr>
            <p:nvPr/>
          </p:nvSpPr>
          <p:spPr bwMode="auto">
            <a:xfrm>
              <a:off x="6196013" y="2984500"/>
              <a:ext cx="53975" cy="23813"/>
            </a:xfrm>
            <a:prstGeom prst="rect">
              <a:avLst/>
            </a:prstGeom>
            <a:solidFill>
              <a:srgbClr val="D9D8D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" name="Rectangle 26"/>
            <p:cNvSpPr>
              <a:spLocks noChangeArrowheads="1"/>
            </p:cNvSpPr>
            <p:nvPr/>
          </p:nvSpPr>
          <p:spPr bwMode="auto">
            <a:xfrm>
              <a:off x="6249988" y="2984500"/>
              <a:ext cx="52388" cy="23813"/>
            </a:xfrm>
            <a:prstGeom prst="rect">
              <a:avLst/>
            </a:prstGeom>
            <a:solidFill>
              <a:srgbClr val="F1542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" name="Freeform 27"/>
            <p:cNvSpPr/>
            <p:nvPr/>
          </p:nvSpPr>
          <p:spPr bwMode="auto">
            <a:xfrm>
              <a:off x="6356350" y="3008313"/>
              <a:ext cx="173038" cy="149225"/>
            </a:xfrm>
            <a:custGeom>
              <a:gdLst>
                <a:gd fmla="*/ 33 w 109" name="T0"/>
                <a:gd fmla="*/ 0 h 94" name="T1"/>
                <a:gd fmla="*/ 0 w 109" name="T2"/>
                <a:gd fmla="*/ 0 h 94" name="T3"/>
                <a:gd fmla="*/ 51 w 109" name="T4"/>
                <a:gd fmla="*/ 94 h 94" name="T5"/>
                <a:gd fmla="*/ 109 w 109" name="T6"/>
                <a:gd fmla="*/ 94 h 94" name="T7"/>
                <a:gd fmla="*/ 33 w 109" name="T8"/>
                <a:gd fmla="*/ 0 h 9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4" w="109">
                  <a:moveTo>
                    <a:pt x="33" y="0"/>
                  </a:moveTo>
                  <a:lnTo>
                    <a:pt x="0" y="0"/>
                  </a:lnTo>
                  <a:lnTo>
                    <a:pt x="51" y="94"/>
                  </a:lnTo>
                  <a:lnTo>
                    <a:pt x="109" y="9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6D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" name="Freeform 28"/>
            <p:cNvSpPr/>
            <p:nvPr/>
          </p:nvSpPr>
          <p:spPr bwMode="auto">
            <a:xfrm>
              <a:off x="6437313" y="3157538"/>
              <a:ext cx="92075" cy="42863"/>
            </a:xfrm>
            <a:custGeom>
              <a:gdLst>
                <a:gd fmla="*/ 19 w 19" name="T0"/>
                <a:gd fmla="*/ 0 h 9" name="T1"/>
                <a:gd fmla="*/ 10 w 19" name="T2"/>
                <a:gd fmla="*/ 9 h 9" name="T3"/>
                <a:gd fmla="*/ 0 w 19" name="T4"/>
                <a:gd fmla="*/ 0 h 9" name="T5"/>
                <a:gd fmla="*/ 19 w 19" name="T6"/>
                <a:gd fmla="*/ 0 h 9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9" w="19">
                  <a:moveTo>
                    <a:pt x="19" y="0"/>
                  </a:moveTo>
                  <a:cubicBezTo>
                    <a:pt x="19" y="5"/>
                    <a:pt x="15" y="9"/>
                    <a:pt x="10" y="9"/>
                  </a:cubicBezTo>
                  <a:cubicBezTo>
                    <a:pt x="5" y="9"/>
                    <a:pt x="0" y="5"/>
                    <a:pt x="0" y="0"/>
                  </a:cubicBezTo>
                  <a:cubicBezTo>
                    <a:pt x="6" y="0"/>
                    <a:pt x="13" y="0"/>
                    <a:pt x="19" y="0"/>
                  </a:cubicBezTo>
                  <a:close/>
                </a:path>
              </a:pathLst>
            </a:custGeom>
            <a:solidFill>
              <a:srgbClr val="F1542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" name="Rectangle 29"/>
            <p:cNvSpPr>
              <a:spLocks noChangeArrowheads="1"/>
            </p:cNvSpPr>
            <p:nvPr/>
          </p:nvSpPr>
          <p:spPr bwMode="auto">
            <a:xfrm>
              <a:off x="6356350" y="2984500"/>
              <a:ext cx="52388" cy="23813"/>
            </a:xfrm>
            <a:prstGeom prst="rect">
              <a:avLst/>
            </a:prstGeom>
            <a:solidFill>
              <a:srgbClr val="F1542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7" name="Freeform 30"/>
            <p:cNvSpPr/>
            <p:nvPr/>
          </p:nvSpPr>
          <p:spPr bwMode="auto">
            <a:xfrm>
              <a:off x="5916612" y="3008313"/>
              <a:ext cx="168275" cy="149225"/>
            </a:xfrm>
            <a:custGeom>
              <a:gdLst>
                <a:gd fmla="*/ 106 w 106" name="T0"/>
                <a:gd fmla="*/ 0 h 94" name="T1"/>
                <a:gd fmla="*/ 73 w 106" name="T2"/>
                <a:gd fmla="*/ 0 h 94" name="T3"/>
                <a:gd fmla="*/ 0 w 106" name="T4"/>
                <a:gd fmla="*/ 94 h 94" name="T5"/>
                <a:gd fmla="*/ 55 w 106" name="T6"/>
                <a:gd fmla="*/ 94 h 94" name="T7"/>
                <a:gd fmla="*/ 106 w 106" name="T8"/>
                <a:gd fmla="*/ 0 h 9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4" w="105">
                  <a:moveTo>
                    <a:pt x="106" y="0"/>
                  </a:moveTo>
                  <a:lnTo>
                    <a:pt x="73" y="0"/>
                  </a:lnTo>
                  <a:lnTo>
                    <a:pt x="0" y="94"/>
                  </a:lnTo>
                  <a:lnTo>
                    <a:pt x="55" y="94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FF6D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8" name="Freeform 31"/>
            <p:cNvSpPr/>
            <p:nvPr/>
          </p:nvSpPr>
          <p:spPr bwMode="auto">
            <a:xfrm>
              <a:off x="5916612" y="3157538"/>
              <a:ext cx="87313" cy="42863"/>
            </a:xfrm>
            <a:custGeom>
              <a:gdLst>
                <a:gd fmla="*/ 18 w 18" name="T0"/>
                <a:gd fmla="*/ 0 h 9" name="T1"/>
                <a:gd fmla="*/ 9 w 18" name="T2"/>
                <a:gd fmla="*/ 9 h 9" name="T3"/>
                <a:gd fmla="*/ 0 w 18" name="T4"/>
                <a:gd fmla="*/ 0 h 9" name="T5"/>
                <a:gd fmla="*/ 18 w 18" name="T6"/>
                <a:gd fmla="*/ 0 h 9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9" w="18">
                  <a:moveTo>
                    <a:pt x="18" y="0"/>
                  </a:moveTo>
                  <a:cubicBezTo>
                    <a:pt x="18" y="5"/>
                    <a:pt x="14" y="9"/>
                    <a:pt x="9" y="9"/>
                  </a:cubicBezTo>
                  <a:cubicBezTo>
                    <a:pt x="4" y="9"/>
                    <a:pt x="0" y="5"/>
                    <a:pt x="0" y="0"/>
                  </a:cubicBezTo>
                  <a:cubicBezTo>
                    <a:pt x="5" y="0"/>
                    <a:pt x="13" y="0"/>
                    <a:pt x="18" y="0"/>
                  </a:cubicBezTo>
                  <a:close/>
                </a:path>
              </a:pathLst>
            </a:custGeom>
            <a:solidFill>
              <a:srgbClr val="F1542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9" name="Rectangle 32"/>
            <p:cNvSpPr>
              <a:spLocks noChangeArrowheads="1"/>
            </p:cNvSpPr>
            <p:nvPr/>
          </p:nvSpPr>
          <p:spPr bwMode="auto">
            <a:xfrm>
              <a:off x="6032500" y="2984500"/>
              <a:ext cx="52388" cy="23813"/>
            </a:xfrm>
            <a:prstGeom prst="rect">
              <a:avLst/>
            </a:prstGeom>
            <a:solidFill>
              <a:srgbClr val="F1542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0" name="Rectangle 33"/>
            <p:cNvSpPr>
              <a:spLocks noChangeArrowheads="1"/>
            </p:cNvSpPr>
            <p:nvPr/>
          </p:nvSpPr>
          <p:spPr bwMode="auto">
            <a:xfrm>
              <a:off x="6302375" y="2984500"/>
              <a:ext cx="53975" cy="23813"/>
            </a:xfrm>
            <a:prstGeom prst="rect">
              <a:avLst/>
            </a:prstGeom>
            <a:solidFill>
              <a:srgbClr val="D9D8D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" name="Freeform 34"/>
            <p:cNvSpPr>
              <a:spLocks noEditPoints="1"/>
            </p:cNvSpPr>
            <p:nvPr/>
          </p:nvSpPr>
          <p:spPr bwMode="auto">
            <a:xfrm>
              <a:off x="6089650" y="3238500"/>
              <a:ext cx="212725" cy="158750"/>
            </a:xfrm>
            <a:custGeom>
              <a:gdLst>
                <a:gd fmla="*/ 36 w 44" name="T0"/>
                <a:gd fmla="*/ 26 h 33" name="T1"/>
                <a:gd fmla="*/ 18 w 44" name="T2"/>
                <a:gd fmla="*/ 26 h 33" name="T3"/>
                <a:gd fmla="*/ 16 w 44" name="T4"/>
                <a:gd fmla="*/ 25 h 33" name="T5"/>
                <a:gd fmla="*/ 15 w 44" name="T6"/>
                <a:gd fmla="*/ 24 h 33" name="T7"/>
                <a:gd fmla="*/ 9 w 44" name="T8"/>
                <a:gd fmla="*/ 4 h 33" name="T9"/>
                <a:gd fmla="*/ 0 w 44" name="T10"/>
                <a:gd fmla="*/ 4 h 33" name="T11"/>
                <a:gd fmla="*/ 0 w 44" name="T12"/>
                <a:gd fmla="*/ 0 h 33" name="T13"/>
                <a:gd fmla="*/ 10 w 44" name="T14"/>
                <a:gd fmla="*/ 0 h 33" name="T15"/>
                <a:gd fmla="*/ 11 w 44" name="T16"/>
                <a:gd fmla="*/ 1 h 33" name="T17"/>
                <a:gd fmla="*/ 13 w 44" name="T18"/>
                <a:gd fmla="*/ 2 h 33" name="T19"/>
                <a:gd fmla="*/ 18 w 44" name="T20"/>
                <a:gd fmla="*/ 22 h 33" name="T21"/>
                <a:gd fmla="*/ 36 w 44" name="T22"/>
                <a:gd fmla="*/ 22 h 33" name="T23"/>
                <a:gd fmla="*/ 40 w 44" name="T24"/>
                <a:gd fmla="*/ 10 h 33" name="T25"/>
                <a:gd fmla="*/ 17 w 44" name="T26"/>
                <a:gd fmla="*/ 10 h 33" name="T27"/>
                <a:gd fmla="*/ 16 w 44" name="T28"/>
                <a:gd fmla="*/ 6 h 33" name="T29"/>
                <a:gd fmla="*/ 40 w 44" name="T30"/>
                <a:gd fmla="*/ 6 h 33" name="T31"/>
                <a:gd fmla="*/ 43 w 44" name="T32"/>
                <a:gd fmla="*/ 8 h 33" name="T33"/>
                <a:gd fmla="*/ 43 w 44" name="T34"/>
                <a:gd fmla="*/ 10 h 33" name="T35"/>
                <a:gd fmla="*/ 39 w 44" name="T36"/>
                <a:gd fmla="*/ 24 h 33" name="T37"/>
                <a:gd fmla="*/ 38 w 44" name="T38"/>
                <a:gd fmla="*/ 25 h 33" name="T39"/>
                <a:gd fmla="*/ 36 w 44" name="T40"/>
                <a:gd fmla="*/ 26 h 33" name="T41"/>
                <a:gd fmla="*/ 36 w 44" name="T42"/>
                <a:gd fmla="*/ 12 h 33" name="T43"/>
                <a:gd fmla="*/ 18 w 44" name="T44"/>
                <a:gd fmla="*/ 12 h 33" name="T45"/>
                <a:gd fmla="*/ 19 w 44" name="T46"/>
                <a:gd fmla="*/ 15 h 33" name="T47"/>
                <a:gd fmla="*/ 36 w 44" name="T48"/>
                <a:gd fmla="*/ 15 h 33" name="T49"/>
                <a:gd fmla="*/ 36 w 44" name="T50"/>
                <a:gd fmla="*/ 12 h 33" name="T51"/>
                <a:gd fmla="*/ 35 w 44" name="T52"/>
                <a:gd fmla="*/ 17 h 33" name="T53"/>
                <a:gd fmla="*/ 34 w 44" name="T54"/>
                <a:gd fmla="*/ 20 h 33" name="T55"/>
                <a:gd fmla="*/ 20 w 44" name="T56"/>
                <a:gd fmla="*/ 20 h 33" name="T57"/>
                <a:gd fmla="*/ 19 w 44" name="T58"/>
                <a:gd fmla="*/ 17 h 33" name="T59"/>
                <a:gd fmla="*/ 35 w 44" name="T60"/>
                <a:gd fmla="*/ 17 h 33" name="T61"/>
                <a:gd fmla="*/ 21 w 44" name="T62"/>
                <a:gd fmla="*/ 27 h 33" name="T63"/>
                <a:gd fmla="*/ 17 w 44" name="T64"/>
                <a:gd fmla="*/ 30 h 33" name="T65"/>
                <a:gd fmla="*/ 21 w 44" name="T66"/>
                <a:gd fmla="*/ 33 h 33" name="T67"/>
                <a:gd fmla="*/ 24 w 44" name="T68"/>
                <a:gd fmla="*/ 30 h 33" name="T69"/>
                <a:gd fmla="*/ 21 w 44" name="T70"/>
                <a:gd fmla="*/ 27 h 33" name="T71"/>
                <a:gd fmla="*/ 34 w 44" name="T72"/>
                <a:gd fmla="*/ 27 h 33" name="T73"/>
                <a:gd fmla="*/ 31 w 44" name="T74"/>
                <a:gd fmla="*/ 30 h 33" name="T75"/>
                <a:gd fmla="*/ 34 w 44" name="T76"/>
                <a:gd fmla="*/ 33 h 33" name="T77"/>
                <a:gd fmla="*/ 37 w 44" name="T78"/>
                <a:gd fmla="*/ 30 h 33" name="T79"/>
                <a:gd fmla="*/ 34 w 44" name="T80"/>
                <a:gd fmla="*/ 27 h 33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33" w="44">
                  <a:moveTo>
                    <a:pt x="36" y="26"/>
                  </a:moveTo>
                  <a:cubicBezTo>
                    <a:pt x="18" y="26"/>
                    <a:pt x="18" y="26"/>
                    <a:pt x="18" y="26"/>
                  </a:cubicBezTo>
                  <a:cubicBezTo>
                    <a:pt x="17" y="26"/>
                    <a:pt x="17" y="25"/>
                    <a:pt x="16" y="25"/>
                  </a:cubicBezTo>
                  <a:cubicBezTo>
                    <a:pt x="16" y="25"/>
                    <a:pt x="15" y="24"/>
                    <a:pt x="15" y="2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1" y="1"/>
                    <a:pt x="11" y="1"/>
                  </a:cubicBezTo>
                  <a:cubicBezTo>
                    <a:pt x="12" y="1"/>
                    <a:pt x="12" y="2"/>
                    <a:pt x="13" y="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1" y="6"/>
                    <a:pt x="42" y="7"/>
                    <a:pt x="43" y="8"/>
                  </a:cubicBezTo>
                  <a:cubicBezTo>
                    <a:pt x="43" y="8"/>
                    <a:pt x="44" y="9"/>
                    <a:pt x="43" y="10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4"/>
                    <a:pt x="39" y="25"/>
                    <a:pt x="38" y="25"/>
                  </a:cubicBezTo>
                  <a:cubicBezTo>
                    <a:pt x="38" y="25"/>
                    <a:pt x="37" y="26"/>
                    <a:pt x="36" y="26"/>
                  </a:cubicBezTo>
                  <a:close/>
                  <a:moveTo>
                    <a:pt x="36" y="12"/>
                  </a:moveTo>
                  <a:cubicBezTo>
                    <a:pt x="18" y="12"/>
                    <a:pt x="18" y="12"/>
                    <a:pt x="18" y="12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36" y="15"/>
                    <a:pt x="36" y="15"/>
                    <a:pt x="36" y="15"/>
                  </a:cubicBezTo>
                  <a:lnTo>
                    <a:pt x="36" y="12"/>
                  </a:lnTo>
                  <a:close/>
                  <a:moveTo>
                    <a:pt x="35" y="17"/>
                  </a:moveTo>
                  <a:cubicBezTo>
                    <a:pt x="34" y="20"/>
                    <a:pt x="34" y="20"/>
                    <a:pt x="34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19" y="17"/>
                    <a:pt x="19" y="17"/>
                    <a:pt x="19" y="17"/>
                  </a:cubicBezTo>
                  <a:lnTo>
                    <a:pt x="35" y="17"/>
                  </a:lnTo>
                  <a:close/>
                  <a:moveTo>
                    <a:pt x="21" y="27"/>
                  </a:moveTo>
                  <a:cubicBezTo>
                    <a:pt x="19" y="27"/>
                    <a:pt x="17" y="28"/>
                    <a:pt x="17" y="30"/>
                  </a:cubicBezTo>
                  <a:cubicBezTo>
                    <a:pt x="17" y="32"/>
                    <a:pt x="19" y="33"/>
                    <a:pt x="21" y="33"/>
                  </a:cubicBezTo>
                  <a:cubicBezTo>
                    <a:pt x="22" y="33"/>
                    <a:pt x="24" y="32"/>
                    <a:pt x="24" y="30"/>
                  </a:cubicBezTo>
                  <a:cubicBezTo>
                    <a:pt x="24" y="28"/>
                    <a:pt x="22" y="27"/>
                    <a:pt x="21" y="27"/>
                  </a:cubicBezTo>
                  <a:close/>
                  <a:moveTo>
                    <a:pt x="34" y="27"/>
                  </a:moveTo>
                  <a:cubicBezTo>
                    <a:pt x="32" y="27"/>
                    <a:pt x="31" y="28"/>
                    <a:pt x="31" y="30"/>
                  </a:cubicBezTo>
                  <a:cubicBezTo>
                    <a:pt x="31" y="32"/>
                    <a:pt x="32" y="33"/>
                    <a:pt x="34" y="33"/>
                  </a:cubicBezTo>
                  <a:cubicBezTo>
                    <a:pt x="36" y="33"/>
                    <a:pt x="37" y="32"/>
                    <a:pt x="37" y="30"/>
                  </a:cubicBezTo>
                  <a:cubicBezTo>
                    <a:pt x="37" y="28"/>
                    <a:pt x="36" y="27"/>
                    <a:pt x="34" y="27"/>
                  </a:cubicBezTo>
                  <a:close/>
                </a:path>
              </a:pathLst>
            </a:custGeom>
            <a:solidFill>
              <a:srgbClr val="FF6D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2" name="Rectangle 35"/>
            <p:cNvSpPr>
              <a:spLocks noChangeArrowheads="1"/>
            </p:cNvSpPr>
            <p:nvPr/>
          </p:nvSpPr>
          <p:spPr bwMode="auto">
            <a:xfrm>
              <a:off x="6124575" y="3465513"/>
              <a:ext cx="19050" cy="1588"/>
            </a:xfrm>
            <a:prstGeom prst="rect">
              <a:avLst/>
            </a:prstGeom>
            <a:solidFill>
              <a:srgbClr val="21D8D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3" name="Freeform 36"/>
            <p:cNvSpPr/>
            <p:nvPr/>
          </p:nvSpPr>
          <p:spPr bwMode="auto">
            <a:xfrm>
              <a:off x="6129338" y="3436938"/>
              <a:ext cx="19050" cy="19050"/>
            </a:xfrm>
            <a:custGeom>
              <a:gdLst>
                <a:gd fmla="*/ 9 w 12" name="T0"/>
                <a:gd fmla="*/ 12 h 12" name="T1"/>
                <a:gd fmla="*/ 0 w 12" name="T2"/>
                <a:gd fmla="*/ 3 h 12" name="T3"/>
                <a:gd fmla="*/ 0 w 12" name="T4"/>
                <a:gd fmla="*/ 0 h 12" name="T5"/>
                <a:gd fmla="*/ 12 w 12" name="T6"/>
                <a:gd fmla="*/ 12 h 12" name="T7"/>
                <a:gd fmla="*/ 9 w 12" name="T8"/>
                <a:gd fmla="*/ 12 h 1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2" w="12">
                  <a:moveTo>
                    <a:pt x="9" y="12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12" y="12"/>
                  </a:lnTo>
                  <a:lnTo>
                    <a:pt x="9" y="12"/>
                  </a:lnTo>
                  <a:close/>
                </a:path>
              </a:pathLst>
            </a:custGeom>
            <a:solidFill>
              <a:srgbClr val="21D8D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4" name="Freeform 37"/>
            <p:cNvSpPr/>
            <p:nvPr/>
          </p:nvSpPr>
          <p:spPr bwMode="auto">
            <a:xfrm>
              <a:off x="6129338" y="3475038"/>
              <a:ext cx="19050" cy="14288"/>
            </a:xfrm>
            <a:custGeom>
              <a:gdLst>
                <a:gd fmla="*/ 9 w 12" name="T0"/>
                <a:gd fmla="*/ 0 h 9" name="T1"/>
                <a:gd fmla="*/ 0 w 12" name="T2"/>
                <a:gd fmla="*/ 9 h 9" name="T3"/>
                <a:gd fmla="*/ 0 w 12" name="T4"/>
                <a:gd fmla="*/ 9 h 9" name="T5"/>
                <a:gd fmla="*/ 12 w 12" name="T6"/>
                <a:gd fmla="*/ 0 h 9" name="T7"/>
                <a:gd fmla="*/ 9 w 12" name="T8"/>
                <a:gd fmla="*/ 0 h 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" w="12">
                  <a:moveTo>
                    <a:pt x="9" y="0"/>
                  </a:moveTo>
                  <a:lnTo>
                    <a:pt x="0" y="9"/>
                  </a:lnTo>
                  <a:lnTo>
                    <a:pt x="0" y="9"/>
                  </a:lnTo>
                  <a:lnTo>
                    <a:pt x="12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21D8D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5" name="Rectangle 38"/>
            <p:cNvSpPr>
              <a:spLocks noChangeArrowheads="1"/>
            </p:cNvSpPr>
            <p:nvPr/>
          </p:nvSpPr>
          <p:spPr bwMode="auto">
            <a:xfrm>
              <a:off x="6297613" y="3465513"/>
              <a:ext cx="23813" cy="1588"/>
            </a:xfrm>
            <a:prstGeom prst="rect">
              <a:avLst/>
            </a:prstGeom>
            <a:solidFill>
              <a:srgbClr val="21D8D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" name="Freeform 39"/>
            <p:cNvSpPr/>
            <p:nvPr/>
          </p:nvSpPr>
          <p:spPr bwMode="auto">
            <a:xfrm>
              <a:off x="6297613" y="3436938"/>
              <a:ext cx="14288" cy="19050"/>
            </a:xfrm>
            <a:custGeom>
              <a:gdLst>
                <a:gd fmla="*/ 0 w 9" name="T0"/>
                <a:gd fmla="*/ 12 h 12" name="T1"/>
                <a:gd fmla="*/ 9 w 9" name="T2"/>
                <a:gd fmla="*/ 3 h 12" name="T3"/>
                <a:gd fmla="*/ 9 w 9" name="T4"/>
                <a:gd fmla="*/ 0 h 12" name="T5"/>
                <a:gd fmla="*/ 0 w 9" name="T6"/>
                <a:gd fmla="*/ 12 h 12" name="T7"/>
                <a:gd fmla="*/ 0 w 9" name="T8"/>
                <a:gd fmla="*/ 12 h 1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2" w="9">
                  <a:moveTo>
                    <a:pt x="0" y="12"/>
                  </a:moveTo>
                  <a:lnTo>
                    <a:pt x="9" y="3"/>
                  </a:lnTo>
                  <a:lnTo>
                    <a:pt x="9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21D8D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" name="Freeform 40"/>
            <p:cNvSpPr/>
            <p:nvPr/>
          </p:nvSpPr>
          <p:spPr bwMode="auto">
            <a:xfrm>
              <a:off x="6297613" y="3475038"/>
              <a:ext cx="14288" cy="14288"/>
            </a:xfrm>
            <a:custGeom>
              <a:gdLst>
                <a:gd fmla="*/ 0 w 9" name="T0"/>
                <a:gd fmla="*/ 0 h 9" name="T1"/>
                <a:gd fmla="*/ 9 w 9" name="T2"/>
                <a:gd fmla="*/ 9 h 9" name="T3"/>
                <a:gd fmla="*/ 9 w 9" name="T4"/>
                <a:gd fmla="*/ 9 h 9" name="T5"/>
                <a:gd fmla="*/ 0 w 9" name="T6"/>
                <a:gd fmla="*/ 0 h 9" name="T7"/>
                <a:gd fmla="*/ 0 w 9" name="T8"/>
                <a:gd fmla="*/ 0 h 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" w="9">
                  <a:moveTo>
                    <a:pt x="0" y="0"/>
                  </a:moveTo>
                  <a:lnTo>
                    <a:pt x="9" y="9"/>
                  </a:lnTo>
                  <a:lnTo>
                    <a:pt x="9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D8D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" name="Freeform 41"/>
            <p:cNvSpPr/>
            <p:nvPr/>
          </p:nvSpPr>
          <p:spPr bwMode="auto">
            <a:xfrm>
              <a:off x="6157913" y="3436938"/>
              <a:ext cx="125413" cy="52388"/>
            </a:xfrm>
            <a:custGeom>
              <a:gdLst>
                <a:gd fmla="*/ 26 w 26" name="T0"/>
                <a:gd fmla="*/ 10 h 11" name="T1"/>
                <a:gd fmla="*/ 25 w 26" name="T2"/>
                <a:gd fmla="*/ 11 h 11" name="T3"/>
                <a:gd fmla="*/ 2 w 26" name="T4"/>
                <a:gd fmla="*/ 11 h 11" name="T5"/>
                <a:gd fmla="*/ 0 w 26" name="T6"/>
                <a:gd fmla="*/ 10 h 11" name="T7"/>
                <a:gd fmla="*/ 0 w 26" name="T8"/>
                <a:gd fmla="*/ 2 h 11" name="T9"/>
                <a:gd fmla="*/ 2 w 26" name="T10"/>
                <a:gd fmla="*/ 0 h 11" name="T11"/>
                <a:gd fmla="*/ 25 w 26" name="T12"/>
                <a:gd fmla="*/ 0 h 11" name="T13"/>
                <a:gd fmla="*/ 26 w 26" name="T14"/>
                <a:gd fmla="*/ 2 h 11" name="T15"/>
                <a:gd fmla="*/ 26 w 26" name="T16"/>
                <a:gd fmla="*/ 10 h 1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1" w="26">
                  <a:moveTo>
                    <a:pt x="26" y="10"/>
                  </a:moveTo>
                  <a:cubicBezTo>
                    <a:pt x="26" y="11"/>
                    <a:pt x="26" y="11"/>
                    <a:pt x="25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0" y="11"/>
                    <a:pt x="0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6" y="1"/>
                    <a:pt x="26" y="2"/>
                  </a:cubicBezTo>
                  <a:cubicBezTo>
                    <a:pt x="26" y="10"/>
                    <a:pt x="26" y="10"/>
                    <a:pt x="26" y="10"/>
                  </a:cubicBezTo>
                </a:path>
              </a:pathLst>
            </a:custGeom>
            <a:solidFill>
              <a:srgbClr val="21D8D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" name="Freeform 42"/>
            <p:cNvSpPr>
              <a:spLocks noEditPoints="1"/>
            </p:cNvSpPr>
            <p:nvPr/>
          </p:nvSpPr>
          <p:spPr bwMode="auto">
            <a:xfrm>
              <a:off x="6191250" y="3455988"/>
              <a:ext cx="58738" cy="19050"/>
            </a:xfrm>
            <a:custGeom>
              <a:gdLst>
                <a:gd fmla="*/ 3 w 12" name="T0"/>
                <a:gd fmla="*/ 1 h 4" name="T1"/>
                <a:gd fmla="*/ 3 w 12" name="T2"/>
                <a:gd fmla="*/ 0 h 4" name="T3"/>
                <a:gd fmla="*/ 3 w 12" name="T4"/>
                <a:gd fmla="*/ 0 h 4" name="T5"/>
                <a:gd fmla="*/ 0 w 12" name="T6"/>
                <a:gd fmla="*/ 0 h 4" name="T7"/>
                <a:gd fmla="*/ 2 w 12" name="T8"/>
                <a:gd fmla="*/ 4 h 4" name="T9"/>
                <a:gd fmla="*/ 3 w 12" name="T10"/>
                <a:gd fmla="*/ 4 h 4" name="T11"/>
                <a:gd fmla="*/ 4 w 12" name="T12"/>
                <a:gd fmla="*/ 3 h 4" name="T13"/>
                <a:gd fmla="*/ 3 w 12" name="T14"/>
                <a:gd fmla="*/ 2 h 4" name="T15"/>
                <a:gd fmla="*/ 2 w 12" name="T16"/>
                <a:gd fmla="*/ 0 h 4" name="T17"/>
                <a:gd fmla="*/ 3 w 12" name="T18"/>
                <a:gd fmla="*/ 1 h 4" name="T19"/>
                <a:gd fmla="*/ 3 w 12" name="T20"/>
                <a:gd fmla="*/ 1 h 4" name="T21"/>
                <a:gd fmla="*/ 2 w 12" name="T22"/>
                <a:gd fmla="*/ 1 h 4" name="T23"/>
                <a:gd fmla="*/ 1 w 12" name="T24"/>
                <a:gd fmla="*/ 0 h 4" name="T25"/>
                <a:gd fmla="*/ 2 w 12" name="T26"/>
                <a:gd fmla="*/ 3 h 4" name="T27"/>
                <a:gd fmla="*/ 1 w 12" name="T28"/>
                <a:gd fmla="*/ 3 h 4" name="T29"/>
                <a:gd fmla="*/ 2 w 12" name="T30"/>
                <a:gd fmla="*/ 2 h 4" name="T31"/>
                <a:gd fmla="*/ 3 w 12" name="T32"/>
                <a:gd fmla="*/ 2 h 4" name="T33"/>
                <a:gd fmla="*/ 3 w 12" name="T34"/>
                <a:gd fmla="*/ 3 h 4" name="T35"/>
                <a:gd fmla="*/ 8 w 12" name="T36"/>
                <a:gd fmla="*/ 0 h 4" name="T37"/>
                <a:gd fmla="*/ 8 w 12" name="T38"/>
                <a:gd fmla="*/ 3 h 4" name="T39"/>
                <a:gd fmla="*/ 7 w 12" name="T40"/>
                <a:gd fmla="*/ 4 h 4" name="T41"/>
                <a:gd fmla="*/ 5 w 12" name="T42"/>
                <a:gd fmla="*/ 4 h 4" name="T43"/>
                <a:gd fmla="*/ 5 w 12" name="T44"/>
                <a:gd fmla="*/ 3 h 4" name="T45"/>
                <a:gd fmla="*/ 4 w 12" name="T46"/>
                <a:gd fmla="*/ 0 h 4" name="T47"/>
                <a:gd fmla="*/ 5 w 12" name="T48"/>
                <a:gd fmla="*/ 2 h 4" name="T49"/>
                <a:gd fmla="*/ 6 w 12" name="T50"/>
                <a:gd fmla="*/ 3 h 4" name="T51"/>
                <a:gd fmla="*/ 7 w 12" name="T52"/>
                <a:gd fmla="*/ 3 h 4" name="T53"/>
                <a:gd fmla="*/ 7 w 12" name="T54"/>
                <a:gd fmla="*/ 2 h 4" name="T55"/>
                <a:gd fmla="*/ 12 w 12" name="T56"/>
                <a:gd fmla="*/ 0 h 4" name="T57"/>
                <a:gd fmla="*/ 11 w 12" name="T58"/>
                <a:gd fmla="*/ 4 h 4" name="T59"/>
                <a:gd fmla="*/ 10 w 12" name="T60"/>
                <a:gd fmla="*/ 2 h 4" name="T61"/>
                <a:gd fmla="*/ 9 w 12" name="T62"/>
                <a:gd fmla="*/ 0 h 4" name="T63"/>
                <a:gd fmla="*/ 11 w 12" name="T64"/>
                <a:gd fmla="*/ 0 h 4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4" w="12">
                  <a:moveTo>
                    <a:pt x="3" y="2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3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7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3"/>
                    <a:pt x="8" y="3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3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12" y="0"/>
                  </a:moveTo>
                  <a:cubicBezTo>
                    <a:pt x="11" y="2"/>
                    <a:pt x="11" y="2"/>
                    <a:pt x="11" y="2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" name="Freeform 43"/>
            <p:cNvSpPr>
              <a:spLocks noEditPoints="1"/>
            </p:cNvSpPr>
            <p:nvPr/>
          </p:nvSpPr>
          <p:spPr bwMode="auto">
            <a:xfrm>
              <a:off x="6157913" y="3436938"/>
              <a:ext cx="125413" cy="28575"/>
            </a:xfrm>
            <a:custGeom>
              <a:gdLst>
                <a:gd fmla="*/ 9 w 26" name="T0"/>
                <a:gd fmla="*/ 4 h 6" name="T1"/>
                <a:gd fmla="*/ 8 w 26" name="T2"/>
                <a:gd fmla="*/ 4 h 6" name="T3"/>
                <a:gd fmla="*/ 8 w 26" name="T4"/>
                <a:gd fmla="*/ 5 h 6" name="T5"/>
                <a:gd fmla="*/ 9 w 26" name="T6"/>
                <a:gd fmla="*/ 5 h 6" name="T7"/>
                <a:gd fmla="*/ 9 w 26" name="T8"/>
                <a:gd fmla="*/ 5 h 6" name="T9"/>
                <a:gd fmla="*/ 10 w 26" name="T10"/>
                <a:gd fmla="*/ 5 h 6" name="T11"/>
                <a:gd fmla="*/ 10 w 26" name="T12"/>
                <a:gd fmla="*/ 5 h 6" name="T13"/>
                <a:gd fmla="*/ 10 w 26" name="T14"/>
                <a:gd fmla="*/ 5 h 6" name="T15"/>
                <a:gd fmla="*/ 9 w 26" name="T16"/>
                <a:gd fmla="*/ 4 h 6" name="T17"/>
                <a:gd fmla="*/ 9 w 26" name="T18"/>
                <a:gd fmla="*/ 4 h 6" name="T19"/>
                <a:gd fmla="*/ 25 w 26" name="T20"/>
                <a:gd fmla="*/ 0 h 6" name="T21"/>
                <a:gd fmla="*/ 2 w 26" name="T22"/>
                <a:gd fmla="*/ 0 h 6" name="T23"/>
                <a:gd fmla="*/ 0 w 26" name="T24"/>
                <a:gd fmla="*/ 2 h 6" name="T25"/>
                <a:gd fmla="*/ 0 w 26" name="T26"/>
                <a:gd fmla="*/ 6 h 6" name="T27"/>
                <a:gd fmla="*/ 7 w 26" name="T28"/>
                <a:gd fmla="*/ 6 h 6" name="T29"/>
                <a:gd fmla="*/ 7 w 26" name="T30"/>
                <a:gd fmla="*/ 4 h 6" name="T31"/>
                <a:gd fmla="*/ 9 w 26" name="T32"/>
                <a:gd fmla="*/ 4 h 6" name="T33"/>
                <a:gd fmla="*/ 10 w 26" name="T34"/>
                <a:gd fmla="*/ 4 h 6" name="T35"/>
                <a:gd fmla="*/ 10 w 26" name="T36"/>
                <a:gd fmla="*/ 4 h 6" name="T37"/>
                <a:gd fmla="*/ 10 w 26" name="T38"/>
                <a:gd fmla="*/ 4 h 6" name="T39"/>
                <a:gd fmla="*/ 11 w 26" name="T40"/>
                <a:gd fmla="*/ 5 h 6" name="T41"/>
                <a:gd fmla="*/ 10 w 26" name="T42"/>
                <a:gd fmla="*/ 5 h 6" name="T43"/>
                <a:gd fmla="*/ 10 w 26" name="T44"/>
                <a:gd fmla="*/ 6 h 6" name="T45"/>
                <a:gd fmla="*/ 10 w 26" name="T46"/>
                <a:gd fmla="*/ 6 h 6" name="T47"/>
                <a:gd fmla="*/ 11 w 26" name="T48"/>
                <a:gd fmla="*/ 6 h 6" name="T49"/>
                <a:gd fmla="*/ 11 w 26" name="T50"/>
                <a:gd fmla="*/ 4 h 6" name="T51"/>
                <a:gd fmla="*/ 12 w 26" name="T52"/>
                <a:gd fmla="*/ 4 h 6" name="T53"/>
                <a:gd fmla="*/ 12 w 26" name="T54"/>
                <a:gd fmla="*/ 6 h 6" name="T55"/>
                <a:gd fmla="*/ 14 w 26" name="T56"/>
                <a:gd fmla="*/ 6 h 6" name="T57"/>
                <a:gd fmla="*/ 14 w 26" name="T58"/>
                <a:gd fmla="*/ 4 h 6" name="T59"/>
                <a:gd fmla="*/ 15 w 26" name="T60"/>
                <a:gd fmla="*/ 4 h 6" name="T61"/>
                <a:gd fmla="*/ 15 w 26" name="T62"/>
                <a:gd fmla="*/ 6 h 6" name="T63"/>
                <a:gd fmla="*/ 17 w 26" name="T64"/>
                <a:gd fmla="*/ 6 h 6" name="T65"/>
                <a:gd fmla="*/ 15 w 26" name="T66"/>
                <a:gd fmla="*/ 4 h 6" name="T67"/>
                <a:gd fmla="*/ 16 w 26" name="T68"/>
                <a:gd fmla="*/ 4 h 6" name="T69"/>
                <a:gd fmla="*/ 17 w 26" name="T70"/>
                <a:gd fmla="*/ 5 h 6" name="T71"/>
                <a:gd fmla="*/ 18 w 26" name="T72"/>
                <a:gd fmla="*/ 4 h 6" name="T73"/>
                <a:gd fmla="*/ 19 w 26" name="T74"/>
                <a:gd fmla="*/ 4 h 6" name="T75"/>
                <a:gd fmla="*/ 18 w 26" name="T76"/>
                <a:gd fmla="*/ 6 h 6" name="T77"/>
                <a:gd fmla="*/ 26 w 26" name="T78"/>
                <a:gd fmla="*/ 6 h 6" name="T79"/>
                <a:gd fmla="*/ 26 w 26" name="T80"/>
                <a:gd fmla="*/ 2 h 6" name="T81"/>
                <a:gd fmla="*/ 25 w 26" name="T82"/>
                <a:gd fmla="*/ 0 h 6" name="T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b="b" l="0" r="r" t="0"/>
              <a:pathLst>
                <a:path h="6" w="26">
                  <a:moveTo>
                    <a:pt x="9" y="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moveTo>
                    <a:pt x="2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1"/>
                    <a:pt x="26" y="0"/>
                    <a:pt x="25" y="0"/>
                  </a:cubicBezTo>
                </a:path>
              </a:pathLst>
            </a:custGeom>
            <a:solidFill>
              <a:srgbClr val="68E8E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1" name="Freeform 44"/>
            <p:cNvSpPr>
              <a:spLocks noEditPoints="1"/>
            </p:cNvSpPr>
            <p:nvPr/>
          </p:nvSpPr>
          <p:spPr bwMode="auto">
            <a:xfrm>
              <a:off x="6191250" y="3455988"/>
              <a:ext cx="58738" cy="9525"/>
            </a:xfrm>
            <a:custGeom>
              <a:gdLst>
                <a:gd fmla="*/ 1 w 12" name="T0"/>
                <a:gd fmla="*/ 1 h 2" name="T1"/>
                <a:gd fmla="*/ 1 w 12" name="T2"/>
                <a:gd fmla="*/ 0 h 2" name="T3"/>
                <a:gd fmla="*/ 2 w 12" name="T4"/>
                <a:gd fmla="*/ 0 h 2" name="T5"/>
                <a:gd fmla="*/ 2 w 12" name="T6"/>
                <a:gd fmla="*/ 0 h 2" name="T7"/>
                <a:gd fmla="*/ 3 w 12" name="T8"/>
                <a:gd fmla="*/ 1 h 2" name="T9"/>
                <a:gd fmla="*/ 3 w 12" name="T10"/>
                <a:gd fmla="*/ 1 h 2" name="T11"/>
                <a:gd fmla="*/ 3 w 12" name="T12"/>
                <a:gd fmla="*/ 1 h 2" name="T13"/>
                <a:gd fmla="*/ 2 w 12" name="T14"/>
                <a:gd fmla="*/ 1 h 2" name="T15"/>
                <a:gd fmla="*/ 2 w 12" name="T16"/>
                <a:gd fmla="*/ 1 h 2" name="T17"/>
                <a:gd fmla="*/ 1 w 12" name="T18"/>
                <a:gd fmla="*/ 1 h 2" name="T19"/>
                <a:gd fmla="*/ 2 w 12" name="T20"/>
                <a:gd fmla="*/ 0 h 2" name="T21"/>
                <a:gd fmla="*/ 0 w 12" name="T22"/>
                <a:gd fmla="*/ 0 h 2" name="T23"/>
                <a:gd fmla="*/ 0 w 12" name="T24"/>
                <a:gd fmla="*/ 2 h 2" name="T25"/>
                <a:gd fmla="*/ 3 w 12" name="T26"/>
                <a:gd fmla="*/ 2 h 2" name="T27"/>
                <a:gd fmla="*/ 3 w 12" name="T28"/>
                <a:gd fmla="*/ 2 h 2" name="T29"/>
                <a:gd fmla="*/ 3 w 12" name="T30"/>
                <a:gd fmla="*/ 1 h 2" name="T31"/>
                <a:gd fmla="*/ 4 w 12" name="T32"/>
                <a:gd fmla="*/ 1 h 2" name="T33"/>
                <a:gd fmla="*/ 3 w 12" name="T34"/>
                <a:gd fmla="*/ 0 h 2" name="T35"/>
                <a:gd fmla="*/ 3 w 12" name="T36"/>
                <a:gd fmla="*/ 0 h 2" name="T37"/>
                <a:gd fmla="*/ 3 w 12" name="T38"/>
                <a:gd fmla="*/ 0 h 2" name="T39"/>
                <a:gd fmla="*/ 2 w 12" name="T40"/>
                <a:gd fmla="*/ 0 h 2" name="T41"/>
                <a:gd fmla="*/ 5 w 12" name="T42"/>
                <a:gd fmla="*/ 0 h 2" name="T43"/>
                <a:gd fmla="*/ 4 w 12" name="T44"/>
                <a:gd fmla="*/ 0 h 2" name="T45"/>
                <a:gd fmla="*/ 4 w 12" name="T46"/>
                <a:gd fmla="*/ 2 h 2" name="T47"/>
                <a:gd fmla="*/ 5 w 12" name="T48"/>
                <a:gd fmla="*/ 2 h 2" name="T49"/>
                <a:gd fmla="*/ 5 w 12" name="T50"/>
                <a:gd fmla="*/ 0 h 2" name="T51"/>
                <a:gd fmla="*/ 8 w 12" name="T52"/>
                <a:gd fmla="*/ 0 h 2" name="T53"/>
                <a:gd fmla="*/ 7 w 12" name="T54"/>
                <a:gd fmla="*/ 0 h 2" name="T55"/>
                <a:gd fmla="*/ 7 w 12" name="T56"/>
                <a:gd fmla="*/ 2 h 2" name="T57"/>
                <a:gd fmla="*/ 8 w 12" name="T58"/>
                <a:gd fmla="*/ 2 h 2" name="T59"/>
                <a:gd fmla="*/ 8 w 12" name="T60"/>
                <a:gd fmla="*/ 0 h 2" name="T61"/>
                <a:gd fmla="*/ 12 w 12" name="T62"/>
                <a:gd fmla="*/ 0 h 2" name="T63"/>
                <a:gd fmla="*/ 11 w 12" name="T64"/>
                <a:gd fmla="*/ 0 h 2" name="T65"/>
                <a:gd fmla="*/ 10 w 12" name="T66"/>
                <a:gd fmla="*/ 1 h 2" name="T67"/>
                <a:gd fmla="*/ 9 w 12" name="T68"/>
                <a:gd fmla="*/ 0 h 2" name="T69"/>
                <a:gd fmla="*/ 8 w 12" name="T70"/>
                <a:gd fmla="*/ 0 h 2" name="T71"/>
                <a:gd fmla="*/ 10 w 12" name="T72"/>
                <a:gd fmla="*/ 2 h 2" name="T73"/>
                <a:gd fmla="*/ 11 w 12" name="T74"/>
                <a:gd fmla="*/ 2 h 2" name="T75"/>
                <a:gd fmla="*/ 12 w 12" name="T76"/>
                <a:gd fmla="*/ 0 h 2" name="T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b" l="0" r="r" t="0"/>
              <a:pathLst>
                <a:path h="2" w="12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5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0"/>
                    <a:pt x="5" y="0"/>
                    <a:pt x="5" y="0"/>
                  </a:cubicBezTo>
                  <a:moveTo>
                    <a:pt x="8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0"/>
                    <a:pt x="8" y="0"/>
                    <a:pt x="8" y="0"/>
                  </a:cubicBezTo>
                  <a:moveTo>
                    <a:pt x="12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174" name="组合 173"/>
          <p:cNvGrpSpPr/>
          <p:nvPr/>
        </p:nvGrpSpPr>
        <p:grpSpPr>
          <a:xfrm>
            <a:off x="3853126" y="1655721"/>
            <a:ext cx="1699376" cy="2645250"/>
            <a:chOff x="3853126" y="1655721"/>
            <a:chExt cx="1699376" cy="2645250"/>
          </a:xfrm>
        </p:grpSpPr>
        <p:grpSp>
          <p:nvGrpSpPr>
            <p:cNvPr id="3" name="组合 2"/>
            <p:cNvGrpSpPr/>
            <p:nvPr/>
          </p:nvGrpSpPr>
          <p:grpSpPr>
            <a:xfrm>
              <a:off x="3853126" y="1655721"/>
              <a:ext cx="1699376" cy="2645250"/>
              <a:chOff x="3853126" y="1655721"/>
              <a:chExt cx="1699376" cy="2645250"/>
            </a:xfrm>
          </p:grpSpPr>
          <p:sp>
            <p:nvSpPr>
              <p:cNvPr id="9" name="文本框 8"/>
              <p:cNvSpPr txBox="1"/>
              <p:nvPr/>
            </p:nvSpPr>
            <p:spPr>
              <a:xfrm>
                <a:off x="4446110" y="1655721"/>
                <a:ext cx="643255" cy="100584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zh-CN" lang="en-US" sz="6000">
                    <a:solidFill>
                      <a:srgbClr val="FF6D3B"/>
                    </a:solidFill>
                    <a:latin charset="-122" panose="020b0502040204020203" pitchFamily="34" typeface="微软雅黑 Light"/>
                    <a:ea charset="-122" panose="020b0502040204020203" pitchFamily="34" typeface="微软雅黑 Light"/>
                  </a:rPr>
                  <a:t>b</a:t>
                </a: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3439006" y="3500751"/>
                <a:ext cx="2527617" cy="94488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pPr algn="ctr"/>
                <a:r>
                  <a:rPr altLang="zh-CN" lang="en-US" sz="2800">
                    <a:solidFill>
                      <a:schemeClr val="bg1"/>
                    </a:solidFill>
                    <a:latin charset="-122" panose="020b0502040204020203" pitchFamily="34" typeface="微软雅黑 Light"/>
                    <a:ea charset="-122" panose="020b0502040204020203" pitchFamily="34" typeface="微软雅黑 Light"/>
                  </a:rPr>
                  <a:t>Chapter2</a:t>
                </a:r>
              </a:p>
              <a:p>
                <a:pPr algn="ctr"/>
                <a:r>
                  <a:rPr altLang="zh-CN" lang="en-US" sz="2800">
                    <a:solidFill>
                      <a:schemeClr val="bg1"/>
                    </a:solidFill>
                    <a:latin charset="-122" panose="020b0502040204020203" pitchFamily="34" typeface="微软雅黑 Light"/>
                    <a:ea charset="-122" panose="020b0502040204020203" pitchFamily="34" typeface="微软雅黑 Light"/>
                  </a:rPr>
                  <a:t>Input text here</a:t>
                </a:r>
              </a:p>
            </p:txBody>
          </p:sp>
        </p:grpSp>
        <p:grpSp>
          <p:nvGrpSpPr>
            <p:cNvPr id="64" name="Group 47"/>
            <p:cNvGrpSpPr>
              <a:grpSpLocks noChangeAspect="1"/>
            </p:cNvGrpSpPr>
            <p:nvPr/>
          </p:nvGrpSpPr>
          <p:grpSpPr>
            <a:xfrm>
              <a:off x="4525783" y="2674842"/>
              <a:ext cx="569864" cy="578004"/>
              <a:chOff x="3630" y="1947"/>
              <a:chExt cx="420" cy="426"/>
            </a:xfrm>
          </p:grpSpPr>
          <p:sp>
            <p:nvSpPr>
              <p:cNvPr id="65" name="AutoShape 46"/>
              <p:cNvSpPr>
                <a:spLocks noChangeArrowheads="1" noChangeAspect="1" noTextEdit="1"/>
              </p:cNvSpPr>
              <p:nvPr/>
            </p:nvSpPr>
            <p:spPr bwMode="auto">
              <a:xfrm>
                <a:off x="3630" y="1947"/>
                <a:ext cx="420" cy="4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6" name="Rectangle 48"/>
              <p:cNvSpPr>
                <a:spLocks noChangeArrowheads="1"/>
              </p:cNvSpPr>
              <p:nvPr/>
            </p:nvSpPr>
            <p:spPr bwMode="auto">
              <a:xfrm>
                <a:off x="3628" y="1947"/>
                <a:ext cx="424" cy="424"/>
              </a:xfrm>
              <a:prstGeom prst="rect">
                <a:avLst/>
              </a:prstGeom>
              <a:solidFill>
                <a:srgbClr val="FF6D3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7" name="Freeform 49"/>
              <p:cNvSpPr/>
              <p:nvPr/>
            </p:nvSpPr>
            <p:spPr bwMode="auto">
              <a:xfrm>
                <a:off x="3836" y="2103"/>
                <a:ext cx="50" cy="135"/>
              </a:xfrm>
              <a:custGeom>
                <a:gdLst>
                  <a:gd fmla="*/ 50 w 50" name="T0"/>
                  <a:gd fmla="*/ 111 h 135" name="T1"/>
                  <a:gd fmla="*/ 43 w 50" name="T2"/>
                  <a:gd fmla="*/ 135 h 135" name="T3"/>
                  <a:gd fmla="*/ 22 w 50" name="T4"/>
                  <a:gd fmla="*/ 119 h 135" name="T5"/>
                  <a:gd fmla="*/ 0 w 50" name="T6"/>
                  <a:gd fmla="*/ 3 h 135" name="T7"/>
                  <a:gd fmla="*/ 8 w 50" name="T8"/>
                  <a:gd fmla="*/ 0 h 135" name="T9"/>
                  <a:gd fmla="*/ 50 w 50" name="T10"/>
                  <a:gd fmla="*/ 111 h 135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35" w="50">
                    <a:moveTo>
                      <a:pt x="50" y="111"/>
                    </a:moveTo>
                    <a:lnTo>
                      <a:pt x="43" y="135"/>
                    </a:lnTo>
                    <a:lnTo>
                      <a:pt x="22" y="119"/>
                    </a:lnTo>
                    <a:lnTo>
                      <a:pt x="0" y="3"/>
                    </a:lnTo>
                    <a:lnTo>
                      <a:pt x="8" y="0"/>
                    </a:lnTo>
                    <a:lnTo>
                      <a:pt x="50" y="111"/>
                    </a:lnTo>
                    <a:close/>
                  </a:path>
                </a:pathLst>
              </a:custGeom>
              <a:solidFill>
                <a:srgbClr val="21354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8" name="Freeform 50"/>
              <p:cNvSpPr/>
              <p:nvPr/>
            </p:nvSpPr>
            <p:spPr bwMode="auto">
              <a:xfrm>
                <a:off x="3806" y="2105"/>
                <a:ext cx="66" cy="194"/>
              </a:xfrm>
              <a:custGeom>
                <a:gdLst>
                  <a:gd fmla="*/ 66 w 66" name="T0"/>
                  <a:gd fmla="*/ 154 h 194" name="T1"/>
                  <a:gd fmla="*/ 33 w 66" name="T2"/>
                  <a:gd fmla="*/ 194 h 194" name="T3"/>
                  <a:gd fmla="*/ 0 w 66" name="T4"/>
                  <a:gd fmla="*/ 154 h 194" name="T5"/>
                  <a:gd fmla="*/ 23 w 66" name="T6"/>
                  <a:gd fmla="*/ 0 h 194" name="T7"/>
                  <a:gd fmla="*/ 43 w 66" name="T8"/>
                  <a:gd fmla="*/ 0 h 194" name="T9"/>
                  <a:gd fmla="*/ 66 w 66" name="T10"/>
                  <a:gd fmla="*/ 154 h 194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94" w="66">
                    <a:moveTo>
                      <a:pt x="66" y="154"/>
                    </a:moveTo>
                    <a:lnTo>
                      <a:pt x="33" y="194"/>
                    </a:lnTo>
                    <a:lnTo>
                      <a:pt x="0" y="154"/>
                    </a:lnTo>
                    <a:lnTo>
                      <a:pt x="23" y="0"/>
                    </a:lnTo>
                    <a:lnTo>
                      <a:pt x="43" y="0"/>
                    </a:lnTo>
                    <a:lnTo>
                      <a:pt x="66" y="154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9" name="Freeform 51"/>
              <p:cNvSpPr/>
              <p:nvPr/>
            </p:nvSpPr>
            <p:spPr bwMode="auto">
              <a:xfrm>
                <a:off x="3820" y="2072"/>
                <a:ext cx="40" cy="33"/>
              </a:xfrm>
              <a:custGeom>
                <a:gdLst>
                  <a:gd fmla="*/ 29 w 40" name="T0"/>
                  <a:gd fmla="*/ 33 h 33" name="T1"/>
                  <a:gd fmla="*/ 9 w 40" name="T2"/>
                  <a:gd fmla="*/ 33 h 33" name="T3"/>
                  <a:gd fmla="*/ 0 w 40" name="T4"/>
                  <a:gd fmla="*/ 12 h 33" name="T5"/>
                  <a:gd fmla="*/ 4 w 40" name="T6"/>
                  <a:gd fmla="*/ 0 h 33" name="T7"/>
                  <a:gd fmla="*/ 35 w 40" name="T8"/>
                  <a:gd fmla="*/ 0 h 33" name="T9"/>
                  <a:gd fmla="*/ 40 w 40" name="T10"/>
                  <a:gd fmla="*/ 12 h 33" name="T11"/>
                  <a:gd fmla="*/ 29 w 40" name="T12"/>
                  <a:gd fmla="*/ 33 h 3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3" w="40">
                    <a:moveTo>
                      <a:pt x="29" y="33"/>
                    </a:moveTo>
                    <a:lnTo>
                      <a:pt x="9" y="33"/>
                    </a:lnTo>
                    <a:lnTo>
                      <a:pt x="0" y="12"/>
                    </a:lnTo>
                    <a:lnTo>
                      <a:pt x="4" y="0"/>
                    </a:lnTo>
                    <a:lnTo>
                      <a:pt x="35" y="0"/>
                    </a:lnTo>
                    <a:lnTo>
                      <a:pt x="40" y="12"/>
                    </a:lnTo>
                    <a:lnTo>
                      <a:pt x="29" y="33"/>
                    </a:lnTo>
                    <a:close/>
                  </a:path>
                </a:pathLst>
              </a:custGeom>
              <a:solidFill>
                <a:srgbClr val="21354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0" name="Freeform 52"/>
              <p:cNvSpPr/>
              <p:nvPr/>
            </p:nvSpPr>
            <p:spPr bwMode="auto">
              <a:xfrm>
                <a:off x="3756" y="2021"/>
                <a:ext cx="168" cy="23"/>
              </a:xfrm>
              <a:custGeom>
                <a:gdLst>
                  <a:gd fmla="*/ 9 w 168" name="T0"/>
                  <a:gd fmla="*/ 0 h 23" name="T1"/>
                  <a:gd fmla="*/ 157 w 168" name="T2"/>
                  <a:gd fmla="*/ 0 h 23" name="T3"/>
                  <a:gd fmla="*/ 168 w 168" name="T4"/>
                  <a:gd fmla="*/ 23 h 23" name="T5"/>
                  <a:gd fmla="*/ 0 w 168" name="T6"/>
                  <a:gd fmla="*/ 23 h 23" name="T7"/>
                  <a:gd fmla="*/ 9 w 168" name="T8"/>
                  <a:gd fmla="*/ 0 h 2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3" w="168">
                    <a:moveTo>
                      <a:pt x="9" y="0"/>
                    </a:moveTo>
                    <a:lnTo>
                      <a:pt x="157" y="0"/>
                    </a:lnTo>
                    <a:lnTo>
                      <a:pt x="168" y="23"/>
                    </a:lnTo>
                    <a:lnTo>
                      <a:pt x="0" y="23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E6E5E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1" name="Freeform 53"/>
              <p:cNvSpPr/>
              <p:nvPr/>
            </p:nvSpPr>
            <p:spPr bwMode="auto">
              <a:xfrm>
                <a:off x="3756" y="2021"/>
                <a:ext cx="83" cy="103"/>
              </a:xfrm>
              <a:custGeom>
                <a:gdLst>
                  <a:gd fmla="*/ 0 w 83" name="T0"/>
                  <a:gd fmla="*/ 23 h 103" name="T1"/>
                  <a:gd fmla="*/ 40 w 83" name="T2"/>
                  <a:gd fmla="*/ 103 h 103" name="T3"/>
                  <a:gd fmla="*/ 83 w 83" name="T4"/>
                  <a:gd fmla="*/ 51 h 103" name="T5"/>
                  <a:gd fmla="*/ 9 w 83" name="T6"/>
                  <a:gd fmla="*/ 0 h 103" name="T7"/>
                  <a:gd fmla="*/ 0 w 83" name="T8"/>
                  <a:gd fmla="*/ 23 h 10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03" w="83">
                    <a:moveTo>
                      <a:pt x="0" y="23"/>
                    </a:moveTo>
                    <a:lnTo>
                      <a:pt x="40" y="103"/>
                    </a:lnTo>
                    <a:lnTo>
                      <a:pt x="83" y="51"/>
                    </a:lnTo>
                    <a:lnTo>
                      <a:pt x="9" y="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2" name="Freeform 54"/>
              <p:cNvSpPr/>
              <p:nvPr/>
            </p:nvSpPr>
            <p:spPr bwMode="auto">
              <a:xfrm>
                <a:off x="3839" y="2021"/>
                <a:ext cx="85" cy="103"/>
              </a:xfrm>
              <a:custGeom>
                <a:gdLst>
                  <a:gd fmla="*/ 74 w 85" name="T0"/>
                  <a:gd fmla="*/ 0 h 103" name="T1"/>
                  <a:gd fmla="*/ 0 w 85" name="T2"/>
                  <a:gd fmla="*/ 51 h 103" name="T3"/>
                  <a:gd fmla="*/ 45 w 85" name="T4"/>
                  <a:gd fmla="*/ 103 h 103" name="T5"/>
                  <a:gd fmla="*/ 85 w 85" name="T6"/>
                  <a:gd fmla="*/ 23 h 103" name="T7"/>
                  <a:gd fmla="*/ 74 w 85" name="T8"/>
                  <a:gd fmla="*/ 0 h 10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03" w="85">
                    <a:moveTo>
                      <a:pt x="74" y="0"/>
                    </a:moveTo>
                    <a:lnTo>
                      <a:pt x="0" y="51"/>
                    </a:lnTo>
                    <a:lnTo>
                      <a:pt x="45" y="103"/>
                    </a:lnTo>
                    <a:lnTo>
                      <a:pt x="85" y="23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grpSp>
        <p:nvGrpSpPr>
          <p:cNvPr id="175" name="组合 174"/>
          <p:cNvGrpSpPr/>
          <p:nvPr/>
        </p:nvGrpSpPr>
        <p:grpSpPr>
          <a:xfrm>
            <a:off x="6814999" y="1655721"/>
            <a:ext cx="1699376" cy="2645250"/>
            <a:chOff x="6814999" y="1655721"/>
            <a:chExt cx="1699376" cy="2645250"/>
          </a:xfrm>
        </p:grpSpPr>
        <p:grpSp>
          <p:nvGrpSpPr>
            <p:cNvPr id="4" name="组合 3"/>
            <p:cNvGrpSpPr/>
            <p:nvPr/>
          </p:nvGrpSpPr>
          <p:grpSpPr>
            <a:xfrm>
              <a:off x="6814999" y="1655721"/>
              <a:ext cx="1699376" cy="2645250"/>
              <a:chOff x="6814999" y="1655721"/>
              <a:chExt cx="1699376" cy="2645250"/>
            </a:xfrm>
          </p:grpSpPr>
          <p:sp>
            <p:nvSpPr>
              <p:cNvPr id="10" name="文本框 9"/>
              <p:cNvSpPr txBox="1"/>
              <p:nvPr/>
            </p:nvSpPr>
            <p:spPr>
              <a:xfrm>
                <a:off x="7398544" y="1655721"/>
                <a:ext cx="548005" cy="100584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zh-CN" lang="en-US" sz="6000">
                    <a:solidFill>
                      <a:srgbClr val="FF6D3B"/>
                    </a:solidFill>
                    <a:latin charset="-122" panose="020b0502040204020203" pitchFamily="34" typeface="微软雅黑 Light"/>
                    <a:ea charset="-122" panose="020b0502040204020203" pitchFamily="34" typeface="微软雅黑 Light"/>
                  </a:rPr>
                  <a:t>c</a:t>
                </a:r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6400878" y="3500751"/>
                <a:ext cx="2527617" cy="94488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pPr algn="ctr"/>
                <a:r>
                  <a:rPr altLang="zh-CN" lang="en-US" sz="2800">
                    <a:solidFill>
                      <a:schemeClr val="bg1"/>
                    </a:solidFill>
                    <a:latin charset="-122" panose="020b0502040204020203" pitchFamily="34" typeface="微软雅黑 Light"/>
                    <a:ea charset="-122" panose="020b0502040204020203" pitchFamily="34" typeface="微软雅黑 Light"/>
                  </a:rPr>
                  <a:t>Chapter3</a:t>
                </a:r>
              </a:p>
              <a:p>
                <a:pPr algn="ctr"/>
                <a:r>
                  <a:rPr altLang="zh-CN" lang="en-US" sz="2800">
                    <a:solidFill>
                      <a:schemeClr val="bg1"/>
                    </a:solidFill>
                    <a:latin charset="-122" panose="020b0502040204020203" pitchFamily="34" typeface="微软雅黑 Light"/>
                    <a:ea charset="-122" panose="020b0502040204020203" pitchFamily="34" typeface="微软雅黑 Light"/>
                  </a:rPr>
                  <a:t>Input text here</a:t>
                </a:r>
              </a:p>
            </p:txBody>
          </p:sp>
        </p:grpSp>
        <p:grpSp>
          <p:nvGrpSpPr>
            <p:cNvPr id="74" name="Group 57"/>
            <p:cNvGrpSpPr>
              <a:grpSpLocks noChangeAspect="1"/>
            </p:cNvGrpSpPr>
            <p:nvPr/>
          </p:nvGrpSpPr>
          <p:grpSpPr>
            <a:xfrm>
              <a:off x="7398545" y="2671385"/>
              <a:ext cx="578748" cy="578748"/>
              <a:chOff x="3627" y="1947"/>
              <a:chExt cx="426" cy="426"/>
            </a:xfrm>
          </p:grpSpPr>
          <p:sp>
            <p:nvSpPr>
              <p:cNvPr id="75" name="AutoShape 56"/>
              <p:cNvSpPr>
                <a:spLocks noChangeArrowheads="1" noChangeAspect="1" noTextEdit="1"/>
              </p:cNvSpPr>
              <p:nvPr/>
            </p:nvSpPr>
            <p:spPr bwMode="auto">
              <a:xfrm>
                <a:off x="3627" y="1947"/>
                <a:ext cx="426" cy="4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6" name="Rectangle 58"/>
              <p:cNvSpPr>
                <a:spLocks noChangeArrowheads="1"/>
              </p:cNvSpPr>
              <p:nvPr/>
            </p:nvSpPr>
            <p:spPr bwMode="auto">
              <a:xfrm>
                <a:off x="3629" y="1949"/>
                <a:ext cx="424" cy="424"/>
              </a:xfrm>
              <a:prstGeom prst="rect">
                <a:avLst/>
              </a:pr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7" name="Freeform 59"/>
              <p:cNvSpPr>
                <a:spLocks noEditPoints="1"/>
              </p:cNvSpPr>
              <p:nvPr/>
            </p:nvSpPr>
            <p:spPr bwMode="auto">
              <a:xfrm>
                <a:off x="3662" y="2063"/>
                <a:ext cx="360" cy="197"/>
              </a:xfrm>
              <a:custGeom>
                <a:gdLst>
                  <a:gd fmla="*/ 126 w 208" name="T0"/>
                  <a:gd fmla="*/ 51 h 114" name="T1"/>
                  <a:gd fmla="*/ 143 w 208" name="T2"/>
                  <a:gd fmla="*/ 62 h 114" name="T3"/>
                  <a:gd fmla="*/ 124 w 208" name="T4"/>
                  <a:gd fmla="*/ 49 h 114" name="T5"/>
                  <a:gd fmla="*/ 121 w 208" name="T6"/>
                  <a:gd fmla="*/ 62 h 114" name="T7"/>
                  <a:gd fmla="*/ 116 w 208" name="T8"/>
                  <a:gd fmla="*/ 84 h 114" name="T9"/>
                  <a:gd fmla="*/ 100 w 208" name="T10"/>
                  <a:gd fmla="*/ 92 h 114" name="T11"/>
                  <a:gd fmla="*/ 89 w 208" name="T12"/>
                  <a:gd fmla="*/ 66 h 114" name="T13"/>
                  <a:gd fmla="*/ 84 w 208" name="T14"/>
                  <a:gd fmla="*/ 44 h 114" name="T15"/>
                  <a:gd fmla="*/ 98 w 208" name="T16"/>
                  <a:gd fmla="*/ 25 h 114" name="T17"/>
                  <a:gd fmla="*/ 113 w 208" name="T18"/>
                  <a:gd fmla="*/ 18 h 114" name="T19"/>
                  <a:gd fmla="*/ 131 w 208" name="T20"/>
                  <a:gd fmla="*/ 10 h 114" name="T21"/>
                  <a:gd fmla="*/ 190 w 208" name="T22"/>
                  <a:gd fmla="*/ 11 h 114" name="T23"/>
                  <a:gd fmla="*/ 176 w 208" name="T24"/>
                  <a:gd fmla="*/ 32 h 114" name="T25"/>
                  <a:gd fmla="*/ 172 w 208" name="T26"/>
                  <a:gd fmla="*/ 47 h 114" name="T27"/>
                  <a:gd fmla="*/ 161 w 208" name="T28"/>
                  <a:gd fmla="*/ 65 h 114" name="T29"/>
                  <a:gd fmla="*/ 96 w 208" name="T30"/>
                  <a:gd fmla="*/ 31 h 114" name="T31"/>
                  <a:gd fmla="*/ 114 w 208" name="T32"/>
                  <a:gd fmla="*/ 33 h 114" name="T33"/>
                  <a:gd fmla="*/ 120 w 208" name="T34"/>
                  <a:gd fmla="*/ 87 h 114" name="T35"/>
                  <a:gd fmla="*/ 173 w 208" name="T36"/>
                  <a:gd fmla="*/ 66 h 114" name="T37"/>
                  <a:gd fmla="*/ 158 w 208" name="T38"/>
                  <a:gd fmla="*/ 66 h 114" name="T39"/>
                  <a:gd fmla="*/ 184 w 208" name="T40"/>
                  <a:gd fmla="*/ 72 h 114" name="T41"/>
                  <a:gd fmla="*/ 88 w 208" name="T42"/>
                  <a:gd fmla="*/ 29 h 114" name="T43"/>
                  <a:gd fmla="*/ 179 w 208" name="T44"/>
                  <a:gd fmla="*/ 41 h 114" name="T45"/>
                  <a:gd fmla="*/ 198 w 208" name="T46"/>
                  <a:gd fmla="*/ 107 h 114" name="T47"/>
                  <a:gd fmla="*/ 97 w 208" name="T48"/>
                  <a:gd fmla="*/ 8 h 114" name="T49"/>
                  <a:gd fmla="*/ 165 w 208" name="T50"/>
                  <a:gd fmla="*/ 76 h 114" name="T51"/>
                  <a:gd fmla="*/ 178 w 208" name="T52"/>
                  <a:gd fmla="*/ 64 h 114" name="T53"/>
                  <a:gd fmla="*/ 146 w 208" name="T54"/>
                  <a:gd fmla="*/ 65 h 114" name="T55"/>
                  <a:gd fmla="*/ 174 w 208" name="T56"/>
                  <a:gd fmla="*/ 74 h 114" name="T57"/>
                  <a:gd fmla="*/ 197 w 208" name="T58"/>
                  <a:gd fmla="*/ 73 h 114" name="T59"/>
                  <a:gd fmla="*/ 176 w 208" name="T60"/>
                  <a:gd fmla="*/ 77 h 114" name="T61"/>
                  <a:gd fmla="*/ 174 w 208" name="T62"/>
                  <a:gd fmla="*/ 60 h 114" name="T63"/>
                  <a:gd fmla="*/ 182 w 208" name="T64"/>
                  <a:gd fmla="*/ 70 h 114" name="T65"/>
                  <a:gd fmla="*/ 177 w 208" name="T66"/>
                  <a:gd fmla="*/ 71 h 114" name="T67"/>
                  <a:gd fmla="*/ 179 w 208" name="T68"/>
                  <a:gd fmla="*/ 82 h 114" name="T69"/>
                  <a:gd fmla="*/ 176 w 208" name="T70"/>
                  <a:gd fmla="*/ 95 h 114" name="T71"/>
                  <a:gd fmla="*/ 37 w 208" name="T72"/>
                  <a:gd fmla="*/ 10 h 114" name="T73"/>
                  <a:gd fmla="*/ 39 w 208" name="T74"/>
                  <a:gd fmla="*/ 53 h 114" name="T75"/>
                  <a:gd fmla="*/ 179 w 208" name="T76"/>
                  <a:gd fmla="*/ 41 h 114" name="T77"/>
                  <a:gd fmla="*/ 205 w 208" name="T78"/>
                  <a:gd fmla="*/ 87 h 114" name="T79"/>
                  <a:gd fmla="*/ 41 w 208" name="T80"/>
                  <a:gd fmla="*/ 60 h 114" name="T81"/>
                  <a:gd fmla="*/ 42 w 208" name="T82"/>
                  <a:gd fmla="*/ 13 h 114" name="T83"/>
                  <a:gd fmla="*/ 70 w 208" name="T84"/>
                  <a:gd fmla="*/ 17 h 114" name="T85"/>
                  <a:gd fmla="*/ 65 w 208" name="T86"/>
                  <a:gd fmla="*/ 20 h 114" name="T87"/>
                  <a:gd fmla="*/ 50 w 208" name="T88"/>
                  <a:gd fmla="*/ 25 h 114" name="T89"/>
                  <a:gd fmla="*/ 106 w 208" name="T90"/>
                  <a:gd fmla="*/ 41 h 114" name="T91"/>
                  <a:gd fmla="*/ 125 w 208" name="T92"/>
                  <a:gd fmla="*/ 14 h 114" name="T93"/>
                  <a:gd fmla="*/ 122 w 208" name="T94"/>
                  <a:gd fmla="*/ 9 h 114" name="T95"/>
                  <a:gd fmla="*/ 30 w 208" name="T96"/>
                  <a:gd fmla="*/ 15 h 114" name="T97"/>
                  <a:gd fmla="*/ 51 w 208" name="T98"/>
                  <a:gd fmla="*/ 101 h 114" name="T99"/>
                  <a:gd fmla="*/ 47 w 208" name="T100"/>
                  <a:gd fmla="*/ 112 h 114" name="T101"/>
                  <a:gd fmla="*/ 40 w 208" name="T102"/>
                  <a:gd fmla="*/ 84 h 114" name="T103"/>
                  <a:gd fmla="*/ 34 w 208" name="T104"/>
                  <a:gd fmla="*/ 64 h 114" name="T105"/>
                  <a:gd fmla="*/ 14 w 208" name="T106"/>
                  <a:gd fmla="*/ 46 h 114" name="T107"/>
                  <a:gd fmla="*/ 15 w 208" name="T108"/>
                  <a:gd fmla="*/ 28 h 114" name="T109"/>
                  <a:gd fmla="*/ 5 w 208" name="T110"/>
                  <a:gd fmla="*/ 19 h 114" name="T111"/>
                  <a:gd fmla="*/ 33 w 208" name="T112"/>
                  <a:gd fmla="*/ 13 h 114" name="T113"/>
                  <a:gd fmla="*/ 41 w 208" name="T114"/>
                  <a:gd fmla="*/ 22 h 114" name="T115"/>
                  <a:gd fmla="*/ 48 w 208" name="T116"/>
                  <a:gd fmla="*/ 38 h 114" name="T117"/>
                  <a:gd fmla="*/ 30 w 208" name="T118"/>
                  <a:gd fmla="*/ 48 h 114" name="T119"/>
                  <a:gd fmla="*/ 36 w 208" name="T120"/>
                  <a:gd fmla="*/ 63 h 114" name="T121"/>
                  <a:gd fmla="*/ 63 w 208" name="T122"/>
                  <a:gd fmla="*/ 73 h 114" name="T123"/>
                  <a:gd fmla="*/ 30 w 208" name="T124"/>
                  <a:gd fmla="*/ 62 h 114" name="T1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b="b" l="0" r="r" t="0"/>
                <a:pathLst>
                  <a:path h="114" w="208">
                    <a:moveTo>
                      <a:pt x="48" y="35"/>
                    </a:moveTo>
                    <a:cubicBezTo>
                      <a:pt x="48" y="35"/>
                      <a:pt x="48" y="35"/>
                      <a:pt x="48" y="35"/>
                    </a:cubicBezTo>
                    <a:cubicBezTo>
                      <a:pt x="48" y="35"/>
                      <a:pt x="48" y="35"/>
                      <a:pt x="48" y="35"/>
                    </a:cubicBezTo>
                    <a:close/>
                    <a:moveTo>
                      <a:pt x="168" y="40"/>
                    </a:moveTo>
                    <a:cubicBezTo>
                      <a:pt x="168" y="40"/>
                      <a:pt x="168" y="40"/>
                      <a:pt x="168" y="40"/>
                    </a:cubicBezTo>
                    <a:cubicBezTo>
                      <a:pt x="168" y="40"/>
                      <a:pt x="168" y="40"/>
                      <a:pt x="168" y="40"/>
                    </a:cubicBezTo>
                    <a:close/>
                    <a:moveTo>
                      <a:pt x="188" y="81"/>
                    </a:moveTo>
                    <a:cubicBezTo>
                      <a:pt x="188" y="81"/>
                      <a:pt x="188" y="81"/>
                      <a:pt x="188" y="81"/>
                    </a:cubicBezTo>
                    <a:cubicBezTo>
                      <a:pt x="188" y="81"/>
                      <a:pt x="188" y="81"/>
                      <a:pt x="188" y="81"/>
                    </a:cubicBezTo>
                    <a:close/>
                    <a:moveTo>
                      <a:pt x="193" y="88"/>
                    </a:moveTo>
                    <a:cubicBezTo>
                      <a:pt x="193" y="88"/>
                      <a:pt x="193" y="88"/>
                      <a:pt x="193" y="88"/>
                    </a:cubicBezTo>
                    <a:cubicBezTo>
                      <a:pt x="193" y="88"/>
                      <a:pt x="193" y="88"/>
                      <a:pt x="193" y="88"/>
                    </a:cubicBezTo>
                    <a:close/>
                    <a:moveTo>
                      <a:pt x="185" y="81"/>
                    </a:move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81"/>
                      <a:pt x="185" y="81"/>
                      <a:pt x="185" y="81"/>
                    </a:cubicBezTo>
                    <a:close/>
                    <a:moveTo>
                      <a:pt x="12" y="49"/>
                    </a:moveTo>
                    <a:cubicBezTo>
                      <a:pt x="12" y="49"/>
                      <a:pt x="12" y="49"/>
                      <a:pt x="12" y="49"/>
                    </a:cubicBezTo>
                    <a:cubicBezTo>
                      <a:pt x="12" y="49"/>
                      <a:pt x="12" y="49"/>
                      <a:pt x="12" y="49"/>
                    </a:cubicBezTo>
                    <a:close/>
                    <a:moveTo>
                      <a:pt x="30" y="53"/>
                    </a:moveTo>
                    <a:cubicBezTo>
                      <a:pt x="30" y="53"/>
                      <a:pt x="30" y="53"/>
                      <a:pt x="30" y="53"/>
                    </a:cubicBezTo>
                    <a:cubicBezTo>
                      <a:pt x="30" y="53"/>
                      <a:pt x="30" y="53"/>
                      <a:pt x="30" y="53"/>
                    </a:cubicBezTo>
                    <a:close/>
                    <a:moveTo>
                      <a:pt x="15" y="50"/>
                    </a:moveTo>
                    <a:cubicBezTo>
                      <a:pt x="15" y="50"/>
                      <a:pt x="15" y="50"/>
                      <a:pt x="15" y="50"/>
                    </a:cubicBezTo>
                    <a:cubicBezTo>
                      <a:pt x="15" y="50"/>
                      <a:pt x="15" y="50"/>
                      <a:pt x="15" y="50"/>
                    </a:cubicBezTo>
                    <a:close/>
                    <a:moveTo>
                      <a:pt x="12" y="47"/>
                    </a:move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2" y="47"/>
                      <a:pt x="12" y="47"/>
                    </a:cubicBezTo>
                    <a:close/>
                    <a:moveTo>
                      <a:pt x="124" y="47"/>
                    </a:moveTo>
                    <a:cubicBezTo>
                      <a:pt x="124" y="47"/>
                      <a:pt x="124" y="47"/>
                      <a:pt x="124" y="47"/>
                    </a:cubicBezTo>
                    <a:cubicBezTo>
                      <a:pt x="124" y="47"/>
                      <a:pt x="124" y="47"/>
                      <a:pt x="124" y="47"/>
                    </a:cubicBezTo>
                    <a:close/>
                    <a:moveTo>
                      <a:pt x="39" y="60"/>
                    </a:moveTo>
                    <a:cubicBezTo>
                      <a:pt x="39" y="60"/>
                      <a:pt x="39" y="60"/>
                      <a:pt x="39" y="60"/>
                    </a:cubicBezTo>
                    <a:cubicBezTo>
                      <a:pt x="39" y="60"/>
                      <a:pt x="39" y="60"/>
                      <a:pt x="39" y="60"/>
                    </a:cubicBezTo>
                    <a:close/>
                    <a:moveTo>
                      <a:pt x="40" y="60"/>
                    </a:moveTo>
                    <a:cubicBezTo>
                      <a:pt x="40" y="60"/>
                      <a:pt x="40" y="60"/>
                      <a:pt x="40" y="60"/>
                    </a:cubicBezTo>
                    <a:cubicBezTo>
                      <a:pt x="40" y="60"/>
                      <a:pt x="40" y="60"/>
                      <a:pt x="40" y="60"/>
                    </a:cubicBezTo>
                    <a:close/>
                    <a:moveTo>
                      <a:pt x="42" y="61"/>
                    </a:moveTo>
                    <a:cubicBezTo>
                      <a:pt x="42" y="61"/>
                      <a:pt x="42" y="61"/>
                      <a:pt x="42" y="61"/>
                    </a:cubicBezTo>
                    <a:cubicBezTo>
                      <a:pt x="42" y="61"/>
                      <a:pt x="42" y="61"/>
                      <a:pt x="42" y="61"/>
                    </a:cubicBezTo>
                    <a:close/>
                    <a:moveTo>
                      <a:pt x="114" y="90"/>
                    </a:moveTo>
                    <a:cubicBezTo>
                      <a:pt x="114" y="90"/>
                      <a:pt x="114" y="90"/>
                      <a:pt x="114" y="90"/>
                    </a:cubicBezTo>
                    <a:cubicBezTo>
                      <a:pt x="114" y="90"/>
                      <a:pt x="114" y="90"/>
                      <a:pt x="114" y="90"/>
                    </a:cubicBezTo>
                    <a:close/>
                    <a:moveTo>
                      <a:pt x="115" y="85"/>
                    </a:moveTo>
                    <a:cubicBezTo>
                      <a:pt x="115" y="85"/>
                      <a:pt x="115" y="85"/>
                      <a:pt x="115" y="85"/>
                    </a:cubicBezTo>
                    <a:cubicBezTo>
                      <a:pt x="115" y="85"/>
                      <a:pt x="115" y="85"/>
                      <a:pt x="115" y="85"/>
                    </a:cubicBezTo>
                    <a:close/>
                    <a:moveTo>
                      <a:pt x="185" y="22"/>
                    </a:moveTo>
                    <a:cubicBezTo>
                      <a:pt x="185" y="22"/>
                      <a:pt x="185" y="22"/>
                      <a:pt x="185" y="22"/>
                    </a:cubicBezTo>
                    <a:cubicBezTo>
                      <a:pt x="185" y="22"/>
                      <a:pt x="185" y="22"/>
                      <a:pt x="185" y="22"/>
                    </a:cubicBezTo>
                    <a:close/>
                    <a:moveTo>
                      <a:pt x="139" y="3"/>
                    </a:moveTo>
                    <a:cubicBezTo>
                      <a:pt x="139" y="3"/>
                      <a:pt x="139" y="3"/>
                      <a:pt x="139" y="3"/>
                    </a:cubicBezTo>
                    <a:cubicBezTo>
                      <a:pt x="139" y="3"/>
                      <a:pt x="139" y="3"/>
                      <a:pt x="139" y="3"/>
                    </a:cubicBezTo>
                    <a:close/>
                    <a:moveTo>
                      <a:pt x="142" y="3"/>
                    </a:moveTo>
                    <a:cubicBezTo>
                      <a:pt x="142" y="3"/>
                      <a:pt x="142" y="3"/>
                      <a:pt x="142" y="3"/>
                    </a:cubicBezTo>
                    <a:cubicBezTo>
                      <a:pt x="142" y="3"/>
                      <a:pt x="142" y="3"/>
                      <a:pt x="142" y="3"/>
                    </a:cubicBezTo>
                    <a:cubicBezTo>
                      <a:pt x="142" y="3"/>
                      <a:pt x="142" y="3"/>
                      <a:pt x="142" y="3"/>
                    </a:cubicBezTo>
                    <a:close/>
                    <a:moveTo>
                      <a:pt x="139" y="3"/>
                    </a:moveTo>
                    <a:cubicBezTo>
                      <a:pt x="139" y="3"/>
                      <a:pt x="139" y="3"/>
                      <a:pt x="139" y="3"/>
                    </a:cubicBezTo>
                    <a:cubicBezTo>
                      <a:pt x="139" y="3"/>
                      <a:pt x="139" y="3"/>
                      <a:pt x="139" y="3"/>
                    </a:cubicBezTo>
                    <a:close/>
                    <a:moveTo>
                      <a:pt x="129" y="12"/>
                    </a:moveTo>
                    <a:cubicBezTo>
                      <a:pt x="129" y="12"/>
                      <a:pt x="129" y="12"/>
                      <a:pt x="129" y="12"/>
                    </a:cubicBezTo>
                    <a:cubicBezTo>
                      <a:pt x="129" y="12"/>
                      <a:pt x="129" y="12"/>
                      <a:pt x="129" y="12"/>
                    </a:cubicBezTo>
                    <a:close/>
                    <a:moveTo>
                      <a:pt x="142" y="3"/>
                    </a:moveTo>
                    <a:cubicBezTo>
                      <a:pt x="142" y="3"/>
                      <a:pt x="142" y="3"/>
                      <a:pt x="142" y="3"/>
                    </a:cubicBezTo>
                    <a:cubicBezTo>
                      <a:pt x="142" y="3"/>
                      <a:pt x="142" y="3"/>
                      <a:pt x="142" y="3"/>
                    </a:cubicBezTo>
                    <a:close/>
                    <a:moveTo>
                      <a:pt x="127" y="11"/>
                    </a:moveTo>
                    <a:cubicBezTo>
                      <a:pt x="127" y="11"/>
                      <a:pt x="127" y="11"/>
                      <a:pt x="127" y="11"/>
                    </a:cubicBezTo>
                    <a:cubicBezTo>
                      <a:pt x="127" y="11"/>
                      <a:pt x="127" y="11"/>
                      <a:pt x="127" y="11"/>
                    </a:cubicBezTo>
                    <a:close/>
                    <a:moveTo>
                      <a:pt x="131" y="10"/>
                    </a:moveTo>
                    <a:cubicBezTo>
                      <a:pt x="131" y="10"/>
                      <a:pt x="131" y="10"/>
                      <a:pt x="131" y="10"/>
                    </a:cubicBezTo>
                    <a:cubicBezTo>
                      <a:pt x="131" y="10"/>
                      <a:pt x="131" y="10"/>
                      <a:pt x="131" y="10"/>
                    </a:cubicBezTo>
                    <a:close/>
                    <a:moveTo>
                      <a:pt x="131" y="11"/>
                    </a:moveTo>
                    <a:cubicBezTo>
                      <a:pt x="131" y="11"/>
                      <a:pt x="131" y="11"/>
                      <a:pt x="131" y="11"/>
                    </a:cubicBezTo>
                    <a:cubicBezTo>
                      <a:pt x="131" y="11"/>
                      <a:pt x="131" y="11"/>
                      <a:pt x="131" y="11"/>
                    </a:cubicBezTo>
                    <a:cubicBezTo>
                      <a:pt x="131" y="11"/>
                      <a:pt x="131" y="11"/>
                      <a:pt x="131" y="11"/>
                    </a:cubicBezTo>
                    <a:close/>
                    <a:moveTo>
                      <a:pt x="114" y="86"/>
                    </a:moveTo>
                    <a:cubicBezTo>
                      <a:pt x="114" y="86"/>
                      <a:pt x="114" y="86"/>
                      <a:pt x="114" y="86"/>
                    </a:cubicBezTo>
                    <a:cubicBezTo>
                      <a:pt x="114" y="86"/>
                      <a:pt x="114" y="86"/>
                      <a:pt x="114" y="86"/>
                    </a:cubicBezTo>
                    <a:close/>
                    <a:moveTo>
                      <a:pt x="131" y="10"/>
                    </a:moveTo>
                    <a:cubicBezTo>
                      <a:pt x="131" y="10"/>
                      <a:pt x="131" y="10"/>
                      <a:pt x="131" y="10"/>
                    </a:cubicBezTo>
                    <a:cubicBezTo>
                      <a:pt x="131" y="10"/>
                      <a:pt x="131" y="10"/>
                      <a:pt x="131" y="10"/>
                    </a:cubicBezTo>
                    <a:close/>
                    <a:moveTo>
                      <a:pt x="126" y="61"/>
                    </a:moveTo>
                    <a:cubicBezTo>
                      <a:pt x="126" y="61"/>
                      <a:pt x="126" y="61"/>
                      <a:pt x="126" y="61"/>
                    </a:cubicBezTo>
                    <a:cubicBezTo>
                      <a:pt x="126" y="61"/>
                      <a:pt x="126" y="61"/>
                      <a:pt x="126" y="61"/>
                    </a:cubicBezTo>
                    <a:close/>
                    <a:moveTo>
                      <a:pt x="194" y="14"/>
                    </a:moveTo>
                    <a:cubicBezTo>
                      <a:pt x="194" y="14"/>
                      <a:pt x="194" y="14"/>
                      <a:pt x="194" y="14"/>
                    </a:cubicBezTo>
                    <a:cubicBezTo>
                      <a:pt x="194" y="14"/>
                      <a:pt x="194" y="14"/>
                      <a:pt x="194" y="14"/>
                    </a:cubicBezTo>
                    <a:close/>
                    <a:moveTo>
                      <a:pt x="194" y="12"/>
                    </a:moveTo>
                    <a:cubicBezTo>
                      <a:pt x="194" y="12"/>
                      <a:pt x="194" y="12"/>
                      <a:pt x="194" y="12"/>
                    </a:cubicBezTo>
                    <a:cubicBezTo>
                      <a:pt x="194" y="12"/>
                      <a:pt x="194" y="12"/>
                      <a:pt x="194" y="12"/>
                    </a:cubicBezTo>
                    <a:close/>
                    <a:moveTo>
                      <a:pt x="118" y="83"/>
                    </a:moveTo>
                    <a:cubicBezTo>
                      <a:pt x="118" y="83"/>
                      <a:pt x="118" y="83"/>
                      <a:pt x="118" y="83"/>
                    </a:cubicBezTo>
                    <a:cubicBezTo>
                      <a:pt x="118" y="83"/>
                      <a:pt x="118" y="83"/>
                      <a:pt x="118" y="83"/>
                    </a:cubicBezTo>
                    <a:close/>
                    <a:moveTo>
                      <a:pt x="189" y="14"/>
                    </a:moveTo>
                    <a:cubicBezTo>
                      <a:pt x="189" y="14"/>
                      <a:pt x="189" y="14"/>
                      <a:pt x="189" y="14"/>
                    </a:cubicBezTo>
                    <a:cubicBezTo>
                      <a:pt x="189" y="14"/>
                      <a:pt x="189" y="14"/>
                      <a:pt x="189" y="14"/>
                    </a:cubicBezTo>
                    <a:close/>
                    <a:moveTo>
                      <a:pt x="189" y="19"/>
                    </a:moveTo>
                    <a:cubicBezTo>
                      <a:pt x="189" y="19"/>
                      <a:pt x="189" y="19"/>
                      <a:pt x="189" y="19"/>
                    </a:cubicBezTo>
                    <a:cubicBezTo>
                      <a:pt x="189" y="19"/>
                      <a:pt x="189" y="19"/>
                      <a:pt x="189" y="19"/>
                    </a:cubicBezTo>
                    <a:close/>
                    <a:moveTo>
                      <a:pt x="161" y="8"/>
                    </a:moveTo>
                    <a:cubicBezTo>
                      <a:pt x="161" y="8"/>
                      <a:pt x="161" y="8"/>
                      <a:pt x="161" y="8"/>
                    </a:cubicBezTo>
                    <a:cubicBezTo>
                      <a:pt x="161" y="8"/>
                      <a:pt x="161" y="8"/>
                      <a:pt x="161" y="8"/>
                    </a:cubicBezTo>
                    <a:close/>
                    <a:moveTo>
                      <a:pt x="161" y="8"/>
                    </a:moveTo>
                    <a:cubicBezTo>
                      <a:pt x="161" y="8"/>
                      <a:pt x="161" y="8"/>
                      <a:pt x="161" y="8"/>
                    </a:cubicBezTo>
                    <a:cubicBezTo>
                      <a:pt x="161" y="8"/>
                      <a:pt x="161" y="8"/>
                      <a:pt x="161" y="8"/>
                    </a:cubicBezTo>
                    <a:close/>
                    <a:moveTo>
                      <a:pt x="165" y="9"/>
                    </a:moveTo>
                    <a:cubicBezTo>
                      <a:pt x="165" y="9"/>
                      <a:pt x="165" y="9"/>
                      <a:pt x="165" y="9"/>
                    </a:cubicBezTo>
                    <a:cubicBezTo>
                      <a:pt x="165" y="9"/>
                      <a:pt x="165" y="9"/>
                      <a:pt x="165" y="9"/>
                    </a:cubicBezTo>
                    <a:close/>
                    <a:moveTo>
                      <a:pt x="117" y="74"/>
                    </a:moveTo>
                    <a:cubicBezTo>
                      <a:pt x="117" y="74"/>
                      <a:pt x="117" y="74"/>
                      <a:pt x="117" y="74"/>
                    </a:cubicBezTo>
                    <a:cubicBezTo>
                      <a:pt x="117" y="74"/>
                      <a:pt x="117" y="74"/>
                      <a:pt x="117" y="74"/>
                    </a:cubicBezTo>
                    <a:close/>
                    <a:moveTo>
                      <a:pt x="194" y="12"/>
                    </a:moveTo>
                    <a:cubicBezTo>
                      <a:pt x="194" y="12"/>
                      <a:pt x="194" y="12"/>
                      <a:pt x="194" y="12"/>
                    </a:cubicBezTo>
                    <a:cubicBezTo>
                      <a:pt x="194" y="12"/>
                      <a:pt x="194" y="12"/>
                      <a:pt x="194" y="12"/>
                    </a:cubicBezTo>
                    <a:close/>
                    <a:moveTo>
                      <a:pt x="126" y="11"/>
                    </a:moveTo>
                    <a:cubicBezTo>
                      <a:pt x="126" y="11"/>
                      <a:pt x="126" y="11"/>
                      <a:pt x="126" y="11"/>
                    </a:cubicBezTo>
                    <a:cubicBezTo>
                      <a:pt x="126" y="11"/>
                      <a:pt x="126" y="11"/>
                      <a:pt x="126" y="11"/>
                    </a:cubicBezTo>
                    <a:close/>
                    <a:moveTo>
                      <a:pt x="96" y="24"/>
                    </a:moveTo>
                    <a:cubicBezTo>
                      <a:pt x="96" y="24"/>
                      <a:pt x="96" y="24"/>
                      <a:pt x="96" y="24"/>
                    </a:cubicBezTo>
                    <a:cubicBezTo>
                      <a:pt x="96" y="24"/>
                      <a:pt x="96" y="24"/>
                      <a:pt x="96" y="24"/>
                    </a:cubicBezTo>
                    <a:close/>
                    <a:moveTo>
                      <a:pt x="97" y="24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97" y="24"/>
                      <a:pt x="97" y="24"/>
                      <a:pt x="97" y="24"/>
                    </a:cubicBezTo>
                    <a:close/>
                    <a:moveTo>
                      <a:pt x="98" y="25"/>
                    </a:moveTo>
                    <a:cubicBezTo>
                      <a:pt x="98" y="25"/>
                      <a:pt x="98" y="25"/>
                      <a:pt x="98" y="25"/>
                    </a:cubicBezTo>
                    <a:cubicBezTo>
                      <a:pt x="98" y="25"/>
                      <a:pt x="98" y="25"/>
                      <a:pt x="98" y="25"/>
                    </a:cubicBezTo>
                    <a:close/>
                    <a:moveTo>
                      <a:pt x="95" y="24"/>
                    </a:moveTo>
                    <a:cubicBezTo>
                      <a:pt x="95" y="24"/>
                      <a:pt x="95" y="24"/>
                      <a:pt x="95" y="24"/>
                    </a:cubicBezTo>
                    <a:cubicBezTo>
                      <a:pt x="95" y="24"/>
                      <a:pt x="95" y="24"/>
                      <a:pt x="95" y="24"/>
                    </a:cubicBezTo>
                    <a:close/>
                    <a:moveTo>
                      <a:pt x="94" y="24"/>
                    </a:moveTo>
                    <a:cubicBezTo>
                      <a:pt x="94" y="24"/>
                      <a:pt x="94" y="24"/>
                      <a:pt x="94" y="24"/>
                    </a:cubicBezTo>
                    <a:cubicBezTo>
                      <a:pt x="94" y="24"/>
                      <a:pt x="94" y="24"/>
                      <a:pt x="94" y="24"/>
                    </a:cubicBezTo>
                    <a:close/>
                    <a:moveTo>
                      <a:pt x="108" y="97"/>
                    </a:moveTo>
                    <a:cubicBezTo>
                      <a:pt x="108" y="97"/>
                      <a:pt x="108" y="97"/>
                      <a:pt x="108" y="97"/>
                    </a:cubicBezTo>
                    <a:cubicBezTo>
                      <a:pt x="108" y="97"/>
                      <a:pt x="108" y="97"/>
                      <a:pt x="108" y="97"/>
                    </a:cubicBezTo>
                    <a:close/>
                    <a:moveTo>
                      <a:pt x="98" y="19"/>
                    </a:moveTo>
                    <a:cubicBezTo>
                      <a:pt x="98" y="19"/>
                      <a:pt x="98" y="19"/>
                      <a:pt x="98" y="19"/>
                    </a:cubicBezTo>
                    <a:cubicBezTo>
                      <a:pt x="98" y="19"/>
                      <a:pt x="98" y="19"/>
                      <a:pt x="98" y="19"/>
                    </a:cubicBezTo>
                    <a:close/>
                    <a:moveTo>
                      <a:pt x="79" y="52"/>
                    </a:moveTo>
                    <a:cubicBezTo>
                      <a:pt x="79" y="52"/>
                      <a:pt x="79" y="52"/>
                      <a:pt x="79" y="52"/>
                    </a:cubicBezTo>
                    <a:cubicBezTo>
                      <a:pt x="79" y="52"/>
                      <a:pt x="79" y="52"/>
                      <a:pt x="79" y="52"/>
                    </a:cubicBezTo>
                    <a:close/>
                    <a:moveTo>
                      <a:pt x="125" y="12"/>
                    </a:moveTo>
                    <a:cubicBezTo>
                      <a:pt x="125" y="12"/>
                      <a:pt x="125" y="12"/>
                      <a:pt x="125" y="12"/>
                    </a:cubicBezTo>
                    <a:cubicBezTo>
                      <a:pt x="125" y="12"/>
                      <a:pt x="125" y="12"/>
                      <a:pt x="125" y="12"/>
                    </a:cubicBezTo>
                    <a:close/>
                    <a:moveTo>
                      <a:pt x="86" y="42"/>
                    </a:moveTo>
                    <a:cubicBezTo>
                      <a:pt x="86" y="42"/>
                      <a:pt x="86" y="42"/>
                      <a:pt x="86" y="42"/>
                    </a:cubicBezTo>
                    <a:cubicBezTo>
                      <a:pt x="86" y="42"/>
                      <a:pt x="86" y="42"/>
                      <a:pt x="86" y="42"/>
                    </a:cubicBezTo>
                    <a:close/>
                    <a:moveTo>
                      <a:pt x="81" y="48"/>
                    </a:moveTo>
                    <a:cubicBezTo>
                      <a:pt x="81" y="48"/>
                      <a:pt x="81" y="48"/>
                      <a:pt x="81" y="48"/>
                    </a:cubicBezTo>
                    <a:cubicBezTo>
                      <a:pt x="81" y="48"/>
                      <a:pt x="81" y="48"/>
                      <a:pt x="81" y="48"/>
                    </a:cubicBezTo>
                    <a:close/>
                    <a:moveTo>
                      <a:pt x="78" y="58"/>
                    </a:moveTo>
                    <a:cubicBezTo>
                      <a:pt x="78" y="58"/>
                      <a:pt x="78" y="58"/>
                      <a:pt x="78" y="58"/>
                    </a:cubicBezTo>
                    <a:cubicBezTo>
                      <a:pt x="78" y="58"/>
                      <a:pt x="78" y="58"/>
                      <a:pt x="78" y="58"/>
                    </a:cubicBezTo>
                    <a:cubicBezTo>
                      <a:pt x="78" y="58"/>
                      <a:pt x="78" y="58"/>
                      <a:pt x="78" y="58"/>
                    </a:cubicBezTo>
                    <a:close/>
                    <a:moveTo>
                      <a:pt x="112" y="93"/>
                    </a:moveTo>
                    <a:cubicBezTo>
                      <a:pt x="112" y="93"/>
                      <a:pt x="112" y="93"/>
                      <a:pt x="112" y="93"/>
                    </a:cubicBezTo>
                    <a:cubicBezTo>
                      <a:pt x="112" y="93"/>
                      <a:pt x="112" y="93"/>
                      <a:pt x="112" y="93"/>
                    </a:cubicBezTo>
                    <a:close/>
                    <a:moveTo>
                      <a:pt x="126" y="15"/>
                    </a:moveTo>
                    <a:cubicBezTo>
                      <a:pt x="126" y="15"/>
                      <a:pt x="126" y="15"/>
                      <a:pt x="126" y="15"/>
                    </a:cubicBezTo>
                    <a:cubicBezTo>
                      <a:pt x="126" y="15"/>
                      <a:pt x="126" y="15"/>
                      <a:pt x="126" y="15"/>
                    </a:cubicBezTo>
                    <a:close/>
                    <a:moveTo>
                      <a:pt x="125" y="14"/>
                    </a:moveTo>
                    <a:cubicBezTo>
                      <a:pt x="125" y="14"/>
                      <a:pt x="125" y="14"/>
                      <a:pt x="125" y="14"/>
                    </a:cubicBezTo>
                    <a:cubicBezTo>
                      <a:pt x="125" y="14"/>
                      <a:pt x="125" y="14"/>
                      <a:pt x="125" y="14"/>
                    </a:cubicBezTo>
                    <a:close/>
                    <a:moveTo>
                      <a:pt x="125" y="13"/>
                    </a:moveTo>
                    <a:cubicBezTo>
                      <a:pt x="125" y="13"/>
                      <a:pt x="125" y="13"/>
                      <a:pt x="125" y="13"/>
                    </a:cubicBezTo>
                    <a:cubicBezTo>
                      <a:pt x="125" y="13"/>
                      <a:pt x="125" y="13"/>
                      <a:pt x="125" y="13"/>
                    </a:cubicBezTo>
                    <a:close/>
                    <a:moveTo>
                      <a:pt x="112" y="92"/>
                    </a:moveTo>
                    <a:cubicBezTo>
                      <a:pt x="112" y="92"/>
                      <a:pt x="112" y="92"/>
                      <a:pt x="112" y="92"/>
                    </a:cubicBezTo>
                    <a:cubicBezTo>
                      <a:pt x="112" y="92"/>
                      <a:pt x="112" y="92"/>
                      <a:pt x="112" y="92"/>
                    </a:cubicBezTo>
                    <a:close/>
                    <a:moveTo>
                      <a:pt x="110" y="95"/>
                    </a:moveTo>
                    <a:cubicBezTo>
                      <a:pt x="110" y="95"/>
                      <a:pt x="110" y="95"/>
                      <a:pt x="110" y="95"/>
                    </a:cubicBezTo>
                    <a:cubicBezTo>
                      <a:pt x="110" y="95"/>
                      <a:pt x="110" y="95"/>
                      <a:pt x="110" y="95"/>
                    </a:cubicBezTo>
                    <a:close/>
                    <a:moveTo>
                      <a:pt x="105" y="15"/>
                    </a:moveTo>
                    <a:cubicBezTo>
                      <a:pt x="105" y="15"/>
                      <a:pt x="105" y="15"/>
                      <a:pt x="105" y="15"/>
                    </a:cubicBezTo>
                    <a:cubicBezTo>
                      <a:pt x="105" y="15"/>
                      <a:pt x="105" y="15"/>
                      <a:pt x="105" y="15"/>
                    </a:cubicBezTo>
                    <a:close/>
                    <a:moveTo>
                      <a:pt x="111" y="17"/>
                    </a:moveTo>
                    <a:cubicBezTo>
                      <a:pt x="111" y="17"/>
                      <a:pt x="111" y="17"/>
                      <a:pt x="111" y="17"/>
                    </a:cubicBezTo>
                    <a:cubicBezTo>
                      <a:pt x="111" y="17"/>
                      <a:pt x="111" y="17"/>
                      <a:pt x="111" y="17"/>
                    </a:cubicBezTo>
                    <a:cubicBezTo>
                      <a:pt x="111" y="17"/>
                      <a:pt x="111" y="17"/>
                      <a:pt x="111" y="17"/>
                    </a:cubicBezTo>
                    <a:close/>
                    <a:moveTo>
                      <a:pt x="112" y="17"/>
                    </a:moveTo>
                    <a:cubicBezTo>
                      <a:pt x="112" y="17"/>
                      <a:pt x="112" y="17"/>
                      <a:pt x="112" y="17"/>
                    </a:cubicBezTo>
                    <a:cubicBezTo>
                      <a:pt x="112" y="17"/>
                      <a:pt x="112" y="17"/>
                      <a:pt x="112" y="17"/>
                    </a:cubicBezTo>
                    <a:cubicBezTo>
                      <a:pt x="112" y="17"/>
                      <a:pt x="112" y="17"/>
                      <a:pt x="112" y="17"/>
                    </a:cubicBezTo>
                    <a:close/>
                    <a:moveTo>
                      <a:pt x="113" y="17"/>
                    </a:moveTo>
                    <a:cubicBezTo>
                      <a:pt x="113" y="17"/>
                      <a:pt x="113" y="17"/>
                      <a:pt x="113" y="18"/>
                    </a:cubicBezTo>
                    <a:cubicBezTo>
                      <a:pt x="113" y="18"/>
                      <a:pt x="113" y="18"/>
                      <a:pt x="113" y="18"/>
                    </a:cubicBezTo>
                    <a:lnTo>
                      <a:pt x="113" y="17"/>
                    </a:lnTo>
                    <a:close/>
                    <a:moveTo>
                      <a:pt x="111" y="93"/>
                    </a:moveTo>
                    <a:cubicBezTo>
                      <a:pt x="111" y="93"/>
                      <a:pt x="111" y="93"/>
                      <a:pt x="111" y="93"/>
                    </a:cubicBezTo>
                    <a:cubicBezTo>
                      <a:pt x="111" y="93"/>
                      <a:pt x="111" y="93"/>
                      <a:pt x="111" y="93"/>
                    </a:cubicBezTo>
                    <a:close/>
                    <a:moveTo>
                      <a:pt x="173" y="40"/>
                    </a:moveTo>
                    <a:cubicBezTo>
                      <a:pt x="173" y="40"/>
                      <a:pt x="173" y="40"/>
                      <a:pt x="173" y="40"/>
                    </a:cubicBezTo>
                    <a:cubicBezTo>
                      <a:pt x="173" y="40"/>
                      <a:pt x="173" y="40"/>
                      <a:pt x="173" y="40"/>
                    </a:cubicBezTo>
                    <a:close/>
                    <a:moveTo>
                      <a:pt x="128" y="50"/>
                    </a:moveTo>
                    <a:cubicBezTo>
                      <a:pt x="128" y="50"/>
                      <a:pt x="128" y="50"/>
                      <a:pt x="128" y="50"/>
                    </a:cubicBezTo>
                    <a:cubicBezTo>
                      <a:pt x="128" y="50"/>
                      <a:pt x="128" y="50"/>
                      <a:pt x="128" y="50"/>
                    </a:cubicBezTo>
                    <a:cubicBezTo>
                      <a:pt x="128" y="50"/>
                      <a:pt x="128" y="50"/>
                      <a:pt x="128" y="50"/>
                    </a:cubicBezTo>
                    <a:close/>
                    <a:moveTo>
                      <a:pt x="128" y="50"/>
                    </a:moveTo>
                    <a:cubicBezTo>
                      <a:pt x="128" y="50"/>
                      <a:pt x="128" y="50"/>
                      <a:pt x="128" y="50"/>
                    </a:cubicBezTo>
                    <a:cubicBezTo>
                      <a:pt x="128" y="50"/>
                      <a:pt x="128" y="50"/>
                      <a:pt x="128" y="50"/>
                    </a:cubicBezTo>
                    <a:close/>
                    <a:moveTo>
                      <a:pt x="125" y="48"/>
                    </a:moveTo>
                    <a:cubicBezTo>
                      <a:pt x="125" y="48"/>
                      <a:pt x="125" y="48"/>
                      <a:pt x="125" y="48"/>
                    </a:cubicBezTo>
                    <a:cubicBezTo>
                      <a:pt x="125" y="48"/>
                      <a:pt x="125" y="48"/>
                      <a:pt x="125" y="48"/>
                    </a:cubicBezTo>
                    <a:close/>
                    <a:moveTo>
                      <a:pt x="128" y="49"/>
                    </a:moveTo>
                    <a:cubicBezTo>
                      <a:pt x="128" y="49"/>
                      <a:pt x="128" y="49"/>
                      <a:pt x="128" y="49"/>
                    </a:cubicBezTo>
                    <a:cubicBezTo>
                      <a:pt x="128" y="49"/>
                      <a:pt x="128" y="49"/>
                      <a:pt x="128" y="49"/>
                    </a:cubicBezTo>
                    <a:close/>
                    <a:moveTo>
                      <a:pt x="126" y="51"/>
                    </a:moveTo>
                    <a:cubicBezTo>
                      <a:pt x="126" y="51"/>
                      <a:pt x="126" y="51"/>
                      <a:pt x="126" y="51"/>
                    </a:cubicBezTo>
                    <a:cubicBezTo>
                      <a:pt x="126" y="51"/>
                      <a:pt x="126" y="51"/>
                      <a:pt x="126" y="51"/>
                    </a:cubicBezTo>
                    <a:close/>
                    <a:moveTo>
                      <a:pt x="127" y="57"/>
                    </a:moveTo>
                    <a:cubicBezTo>
                      <a:pt x="127" y="57"/>
                      <a:pt x="127" y="57"/>
                      <a:pt x="127" y="57"/>
                    </a:cubicBezTo>
                    <a:cubicBezTo>
                      <a:pt x="127" y="57"/>
                      <a:pt x="127" y="57"/>
                      <a:pt x="127" y="57"/>
                    </a:cubicBezTo>
                    <a:close/>
                    <a:moveTo>
                      <a:pt x="126" y="48"/>
                    </a:moveTo>
                    <a:cubicBezTo>
                      <a:pt x="126" y="48"/>
                      <a:pt x="126" y="48"/>
                      <a:pt x="126" y="48"/>
                    </a:cubicBezTo>
                    <a:cubicBezTo>
                      <a:pt x="126" y="48"/>
                      <a:pt x="126" y="48"/>
                      <a:pt x="126" y="48"/>
                    </a:cubicBezTo>
                    <a:close/>
                    <a:moveTo>
                      <a:pt x="129" y="50"/>
                    </a:moveTo>
                    <a:cubicBezTo>
                      <a:pt x="129" y="50"/>
                      <a:pt x="129" y="50"/>
                      <a:pt x="129" y="50"/>
                    </a:cubicBezTo>
                    <a:cubicBezTo>
                      <a:pt x="129" y="50"/>
                      <a:pt x="129" y="50"/>
                      <a:pt x="129" y="50"/>
                    </a:cubicBezTo>
                    <a:close/>
                    <a:moveTo>
                      <a:pt x="128" y="57"/>
                    </a:moveTo>
                    <a:cubicBezTo>
                      <a:pt x="128" y="57"/>
                      <a:pt x="128" y="57"/>
                      <a:pt x="128" y="57"/>
                    </a:cubicBezTo>
                    <a:cubicBezTo>
                      <a:pt x="128" y="57"/>
                      <a:pt x="128" y="57"/>
                      <a:pt x="128" y="57"/>
                    </a:cubicBezTo>
                    <a:close/>
                    <a:moveTo>
                      <a:pt x="131" y="52"/>
                    </a:moveTo>
                    <a:cubicBezTo>
                      <a:pt x="131" y="52"/>
                      <a:pt x="131" y="52"/>
                      <a:pt x="131" y="52"/>
                    </a:cubicBezTo>
                    <a:cubicBezTo>
                      <a:pt x="131" y="52"/>
                      <a:pt x="131" y="52"/>
                      <a:pt x="131" y="52"/>
                    </a:cubicBezTo>
                    <a:close/>
                    <a:moveTo>
                      <a:pt x="163" y="68"/>
                    </a:moveTo>
                    <a:cubicBezTo>
                      <a:pt x="163" y="68"/>
                      <a:pt x="163" y="68"/>
                      <a:pt x="163" y="68"/>
                    </a:cubicBezTo>
                    <a:cubicBezTo>
                      <a:pt x="163" y="68"/>
                      <a:pt x="163" y="68"/>
                      <a:pt x="163" y="68"/>
                    </a:cubicBezTo>
                    <a:close/>
                    <a:moveTo>
                      <a:pt x="128" y="56"/>
                    </a:moveTo>
                    <a:cubicBezTo>
                      <a:pt x="128" y="56"/>
                      <a:pt x="128" y="56"/>
                      <a:pt x="128" y="56"/>
                    </a:cubicBezTo>
                    <a:cubicBezTo>
                      <a:pt x="128" y="56"/>
                      <a:pt x="128" y="56"/>
                      <a:pt x="128" y="56"/>
                    </a:cubicBezTo>
                    <a:close/>
                    <a:moveTo>
                      <a:pt x="150" y="54"/>
                    </a:moveTo>
                    <a:cubicBezTo>
                      <a:pt x="150" y="54"/>
                      <a:pt x="150" y="54"/>
                      <a:pt x="150" y="54"/>
                    </a:cubicBezTo>
                    <a:cubicBezTo>
                      <a:pt x="150" y="54"/>
                      <a:pt x="150" y="54"/>
                      <a:pt x="150" y="54"/>
                    </a:cubicBezTo>
                    <a:close/>
                    <a:moveTo>
                      <a:pt x="147" y="56"/>
                    </a:moveTo>
                    <a:cubicBezTo>
                      <a:pt x="147" y="56"/>
                      <a:pt x="147" y="56"/>
                      <a:pt x="147" y="56"/>
                    </a:cubicBezTo>
                    <a:cubicBezTo>
                      <a:pt x="147" y="56"/>
                      <a:pt x="147" y="56"/>
                      <a:pt x="147" y="56"/>
                    </a:cubicBezTo>
                    <a:close/>
                    <a:moveTo>
                      <a:pt x="147" y="56"/>
                    </a:moveTo>
                    <a:cubicBezTo>
                      <a:pt x="147" y="56"/>
                      <a:pt x="147" y="56"/>
                      <a:pt x="147" y="56"/>
                    </a:cubicBezTo>
                    <a:cubicBezTo>
                      <a:pt x="147" y="56"/>
                      <a:pt x="147" y="56"/>
                      <a:pt x="147" y="56"/>
                    </a:cubicBezTo>
                    <a:close/>
                    <a:moveTo>
                      <a:pt x="150" y="54"/>
                    </a:moveTo>
                    <a:cubicBezTo>
                      <a:pt x="150" y="54"/>
                      <a:pt x="150" y="54"/>
                      <a:pt x="150" y="54"/>
                    </a:cubicBezTo>
                    <a:cubicBezTo>
                      <a:pt x="150" y="54"/>
                      <a:pt x="150" y="54"/>
                      <a:pt x="150" y="54"/>
                    </a:cubicBezTo>
                    <a:close/>
                    <a:moveTo>
                      <a:pt x="156" y="57"/>
                    </a:moveTo>
                    <a:cubicBezTo>
                      <a:pt x="156" y="57"/>
                      <a:pt x="156" y="57"/>
                      <a:pt x="156" y="57"/>
                    </a:cubicBezTo>
                    <a:cubicBezTo>
                      <a:pt x="156" y="57"/>
                      <a:pt x="156" y="57"/>
                      <a:pt x="156" y="57"/>
                    </a:cubicBezTo>
                    <a:cubicBezTo>
                      <a:pt x="156" y="57"/>
                      <a:pt x="156" y="58"/>
                      <a:pt x="156" y="58"/>
                    </a:cubicBezTo>
                    <a:cubicBezTo>
                      <a:pt x="156" y="58"/>
                      <a:pt x="156" y="58"/>
                      <a:pt x="156" y="58"/>
                    </a:cubicBezTo>
                    <a:cubicBezTo>
                      <a:pt x="156" y="58"/>
                      <a:pt x="156" y="58"/>
                      <a:pt x="156" y="58"/>
                    </a:cubicBezTo>
                    <a:cubicBezTo>
                      <a:pt x="156" y="58"/>
                      <a:pt x="156" y="58"/>
                      <a:pt x="156" y="57"/>
                    </a:cubicBezTo>
                    <a:cubicBezTo>
                      <a:pt x="156" y="57"/>
                      <a:pt x="156" y="57"/>
                      <a:pt x="156" y="57"/>
                    </a:cubicBezTo>
                    <a:cubicBezTo>
                      <a:pt x="156" y="57"/>
                      <a:pt x="156" y="57"/>
                      <a:pt x="156" y="57"/>
                    </a:cubicBezTo>
                    <a:cubicBezTo>
                      <a:pt x="155" y="57"/>
                      <a:pt x="155" y="57"/>
                      <a:pt x="155" y="57"/>
                    </a:cubicBezTo>
                    <a:cubicBezTo>
                      <a:pt x="155" y="57"/>
                      <a:pt x="155" y="57"/>
                      <a:pt x="155" y="57"/>
                    </a:cubicBezTo>
                    <a:cubicBezTo>
                      <a:pt x="155" y="57"/>
                      <a:pt x="155" y="57"/>
                      <a:pt x="155" y="56"/>
                    </a:cubicBezTo>
                    <a:cubicBezTo>
                      <a:pt x="155" y="56"/>
                      <a:pt x="155" y="56"/>
                      <a:pt x="155" y="56"/>
                    </a:cubicBezTo>
                    <a:cubicBezTo>
                      <a:pt x="155" y="56"/>
                      <a:pt x="155" y="56"/>
                      <a:pt x="155" y="56"/>
                    </a:cubicBezTo>
                    <a:cubicBezTo>
                      <a:pt x="155" y="56"/>
                      <a:pt x="155" y="56"/>
                      <a:pt x="155" y="56"/>
                    </a:cubicBezTo>
                    <a:cubicBezTo>
                      <a:pt x="155" y="56"/>
                      <a:pt x="155" y="56"/>
                      <a:pt x="155" y="56"/>
                    </a:cubicBezTo>
                    <a:cubicBezTo>
                      <a:pt x="155" y="56"/>
                      <a:pt x="155" y="56"/>
                      <a:pt x="155" y="56"/>
                    </a:cubicBezTo>
                    <a:cubicBezTo>
                      <a:pt x="155" y="56"/>
                      <a:pt x="155" y="56"/>
                      <a:pt x="155" y="56"/>
                    </a:cubicBezTo>
                    <a:cubicBezTo>
                      <a:pt x="155" y="56"/>
                      <a:pt x="155" y="56"/>
                      <a:pt x="155" y="55"/>
                    </a:cubicBezTo>
                    <a:cubicBezTo>
                      <a:pt x="155" y="55"/>
                      <a:pt x="155" y="55"/>
                      <a:pt x="155" y="55"/>
                    </a:cubicBezTo>
                    <a:cubicBezTo>
                      <a:pt x="155" y="55"/>
                      <a:pt x="155" y="55"/>
                      <a:pt x="155" y="55"/>
                    </a:cubicBezTo>
                    <a:cubicBezTo>
                      <a:pt x="155" y="55"/>
                      <a:pt x="155" y="55"/>
                      <a:pt x="155" y="55"/>
                    </a:cubicBezTo>
                    <a:cubicBezTo>
                      <a:pt x="155" y="55"/>
                      <a:pt x="155" y="55"/>
                      <a:pt x="154" y="55"/>
                    </a:cubicBezTo>
                    <a:cubicBezTo>
                      <a:pt x="154" y="55"/>
                      <a:pt x="154" y="55"/>
                      <a:pt x="154" y="55"/>
                    </a:cubicBezTo>
                    <a:cubicBezTo>
                      <a:pt x="154" y="55"/>
                      <a:pt x="154" y="55"/>
                      <a:pt x="154" y="55"/>
                    </a:cubicBezTo>
                    <a:cubicBezTo>
                      <a:pt x="154" y="55"/>
                      <a:pt x="154" y="55"/>
                      <a:pt x="154" y="55"/>
                    </a:cubicBezTo>
                    <a:cubicBezTo>
                      <a:pt x="154" y="55"/>
                      <a:pt x="155" y="55"/>
                      <a:pt x="154" y="54"/>
                    </a:cubicBezTo>
                    <a:cubicBezTo>
                      <a:pt x="154" y="54"/>
                      <a:pt x="154" y="54"/>
                      <a:pt x="154" y="54"/>
                    </a:cubicBezTo>
                    <a:cubicBezTo>
                      <a:pt x="154" y="54"/>
                      <a:pt x="154" y="54"/>
                      <a:pt x="154" y="54"/>
                    </a:cubicBezTo>
                    <a:cubicBezTo>
                      <a:pt x="154" y="54"/>
                      <a:pt x="154" y="54"/>
                      <a:pt x="154" y="54"/>
                    </a:cubicBezTo>
                    <a:cubicBezTo>
                      <a:pt x="154" y="54"/>
                      <a:pt x="154" y="54"/>
                      <a:pt x="154" y="54"/>
                    </a:cubicBezTo>
                    <a:cubicBezTo>
                      <a:pt x="154" y="54"/>
                      <a:pt x="154" y="54"/>
                      <a:pt x="154" y="54"/>
                    </a:cubicBezTo>
                    <a:cubicBezTo>
                      <a:pt x="154" y="54"/>
                      <a:pt x="154" y="54"/>
                      <a:pt x="154" y="54"/>
                    </a:cubicBezTo>
                    <a:cubicBezTo>
                      <a:pt x="154" y="54"/>
                      <a:pt x="154" y="54"/>
                      <a:pt x="154" y="54"/>
                    </a:cubicBezTo>
                    <a:cubicBezTo>
                      <a:pt x="154" y="54"/>
                      <a:pt x="154" y="54"/>
                      <a:pt x="153" y="54"/>
                    </a:cubicBezTo>
                    <a:cubicBezTo>
                      <a:pt x="153" y="54"/>
                      <a:pt x="153" y="54"/>
                      <a:pt x="153" y="54"/>
                    </a:cubicBezTo>
                    <a:cubicBezTo>
                      <a:pt x="153" y="54"/>
                      <a:pt x="153" y="54"/>
                      <a:pt x="153" y="53"/>
                    </a:cubicBezTo>
                    <a:cubicBezTo>
                      <a:pt x="153" y="53"/>
                      <a:pt x="153" y="53"/>
                      <a:pt x="153" y="53"/>
                    </a:cubicBezTo>
                    <a:cubicBezTo>
                      <a:pt x="153" y="53"/>
                      <a:pt x="153" y="53"/>
                      <a:pt x="153" y="53"/>
                    </a:cubicBezTo>
                    <a:cubicBezTo>
                      <a:pt x="153" y="53"/>
                      <a:pt x="153" y="53"/>
                      <a:pt x="153" y="53"/>
                    </a:cubicBezTo>
                    <a:cubicBezTo>
                      <a:pt x="153" y="53"/>
                      <a:pt x="153" y="53"/>
                      <a:pt x="153" y="53"/>
                    </a:cubicBezTo>
                    <a:cubicBezTo>
                      <a:pt x="153" y="53"/>
                      <a:pt x="153" y="53"/>
                      <a:pt x="153" y="53"/>
                    </a:cubicBezTo>
                    <a:cubicBezTo>
                      <a:pt x="153" y="53"/>
                      <a:pt x="153" y="53"/>
                      <a:pt x="153" y="53"/>
                    </a:cubicBezTo>
                    <a:cubicBezTo>
                      <a:pt x="153" y="53"/>
                      <a:pt x="153" y="53"/>
                      <a:pt x="153" y="53"/>
                    </a:cubicBezTo>
                    <a:cubicBezTo>
                      <a:pt x="153" y="53"/>
                      <a:pt x="153" y="53"/>
                      <a:pt x="153" y="52"/>
                    </a:cubicBezTo>
                    <a:cubicBezTo>
                      <a:pt x="153" y="52"/>
                      <a:pt x="153" y="52"/>
                      <a:pt x="153" y="52"/>
                    </a:cubicBezTo>
                    <a:cubicBezTo>
                      <a:pt x="153" y="52"/>
                      <a:pt x="153" y="52"/>
                      <a:pt x="153" y="52"/>
                    </a:cubicBezTo>
                    <a:cubicBezTo>
                      <a:pt x="153" y="52"/>
                      <a:pt x="153" y="52"/>
                      <a:pt x="153" y="52"/>
                    </a:cubicBezTo>
                    <a:cubicBezTo>
                      <a:pt x="153" y="52"/>
                      <a:pt x="153" y="52"/>
                      <a:pt x="153" y="52"/>
                    </a:cubicBezTo>
                    <a:cubicBezTo>
                      <a:pt x="153" y="52"/>
                      <a:pt x="153" y="52"/>
                      <a:pt x="153" y="52"/>
                    </a:cubicBezTo>
                    <a:cubicBezTo>
                      <a:pt x="153" y="52"/>
                      <a:pt x="153" y="52"/>
                      <a:pt x="153" y="52"/>
                    </a:cubicBezTo>
                    <a:cubicBezTo>
                      <a:pt x="153" y="52"/>
                      <a:pt x="152" y="52"/>
                      <a:pt x="152" y="52"/>
                    </a:cubicBezTo>
                    <a:cubicBezTo>
                      <a:pt x="152" y="52"/>
                      <a:pt x="152" y="52"/>
                      <a:pt x="152" y="53"/>
                    </a:cubicBezTo>
                    <a:cubicBezTo>
                      <a:pt x="152" y="53"/>
                      <a:pt x="152" y="53"/>
                      <a:pt x="152" y="53"/>
                    </a:cubicBezTo>
                    <a:cubicBezTo>
                      <a:pt x="152" y="53"/>
                      <a:pt x="152" y="53"/>
                      <a:pt x="152" y="53"/>
                    </a:cubicBezTo>
                    <a:cubicBezTo>
                      <a:pt x="152" y="53"/>
                      <a:pt x="152" y="53"/>
                      <a:pt x="152" y="53"/>
                    </a:cubicBezTo>
                    <a:cubicBezTo>
                      <a:pt x="152" y="53"/>
                      <a:pt x="152" y="53"/>
                      <a:pt x="152" y="53"/>
                    </a:cubicBezTo>
                    <a:cubicBezTo>
                      <a:pt x="152" y="53"/>
                      <a:pt x="152" y="53"/>
                      <a:pt x="152" y="53"/>
                    </a:cubicBezTo>
                    <a:cubicBezTo>
                      <a:pt x="152" y="53"/>
                      <a:pt x="152" y="53"/>
                      <a:pt x="152" y="53"/>
                    </a:cubicBezTo>
                    <a:cubicBezTo>
                      <a:pt x="152" y="53"/>
                      <a:pt x="152" y="53"/>
                      <a:pt x="152" y="53"/>
                    </a:cubicBezTo>
                    <a:cubicBezTo>
                      <a:pt x="152" y="53"/>
                      <a:pt x="152" y="53"/>
                      <a:pt x="152" y="53"/>
                    </a:cubicBezTo>
                    <a:cubicBezTo>
                      <a:pt x="152" y="53"/>
                      <a:pt x="152" y="53"/>
                      <a:pt x="152" y="53"/>
                    </a:cubicBezTo>
                    <a:cubicBezTo>
                      <a:pt x="151" y="53"/>
                      <a:pt x="151" y="53"/>
                      <a:pt x="151" y="53"/>
                    </a:cubicBezTo>
                    <a:cubicBezTo>
                      <a:pt x="151" y="53"/>
                      <a:pt x="151" y="53"/>
                      <a:pt x="151" y="53"/>
                    </a:cubicBezTo>
                    <a:cubicBezTo>
                      <a:pt x="151" y="53"/>
                      <a:pt x="151" y="53"/>
                      <a:pt x="150" y="53"/>
                    </a:cubicBezTo>
                    <a:cubicBezTo>
                      <a:pt x="150" y="53"/>
                      <a:pt x="150" y="53"/>
                      <a:pt x="150" y="53"/>
                    </a:cubicBezTo>
                    <a:cubicBezTo>
                      <a:pt x="150" y="53"/>
                      <a:pt x="150" y="53"/>
                      <a:pt x="150" y="53"/>
                    </a:cubicBezTo>
                    <a:cubicBezTo>
                      <a:pt x="150" y="53"/>
                      <a:pt x="150" y="53"/>
                      <a:pt x="150" y="53"/>
                    </a:cubicBezTo>
                    <a:cubicBezTo>
                      <a:pt x="150" y="53"/>
                      <a:pt x="150" y="53"/>
                      <a:pt x="150" y="53"/>
                    </a:cubicBezTo>
                    <a:cubicBezTo>
                      <a:pt x="150" y="53"/>
                      <a:pt x="150" y="53"/>
                      <a:pt x="150" y="53"/>
                    </a:cubicBezTo>
                    <a:cubicBezTo>
                      <a:pt x="150" y="53"/>
                      <a:pt x="150" y="53"/>
                      <a:pt x="150" y="53"/>
                    </a:cubicBezTo>
                    <a:cubicBezTo>
                      <a:pt x="150" y="53"/>
                      <a:pt x="150" y="54"/>
                      <a:pt x="150" y="54"/>
                    </a:cubicBezTo>
                    <a:cubicBezTo>
                      <a:pt x="150" y="54"/>
                      <a:pt x="150" y="54"/>
                      <a:pt x="150" y="54"/>
                    </a:cubicBezTo>
                    <a:cubicBezTo>
                      <a:pt x="150" y="54"/>
                      <a:pt x="150" y="54"/>
                      <a:pt x="150" y="54"/>
                    </a:cubicBezTo>
                    <a:cubicBezTo>
                      <a:pt x="150" y="54"/>
                      <a:pt x="150" y="54"/>
                      <a:pt x="150" y="54"/>
                    </a:cubicBezTo>
                    <a:cubicBezTo>
                      <a:pt x="149" y="54"/>
                      <a:pt x="149" y="54"/>
                      <a:pt x="149" y="54"/>
                    </a:cubicBezTo>
                    <a:cubicBezTo>
                      <a:pt x="149" y="54"/>
                      <a:pt x="149" y="54"/>
                      <a:pt x="149" y="54"/>
                    </a:cubicBezTo>
                    <a:cubicBezTo>
                      <a:pt x="149" y="54"/>
                      <a:pt x="149" y="54"/>
                      <a:pt x="149" y="54"/>
                    </a:cubicBezTo>
                    <a:cubicBezTo>
                      <a:pt x="149" y="54"/>
                      <a:pt x="149" y="54"/>
                      <a:pt x="149" y="54"/>
                    </a:cubicBezTo>
                    <a:cubicBezTo>
                      <a:pt x="149" y="54"/>
                      <a:pt x="149" y="54"/>
                      <a:pt x="149" y="54"/>
                    </a:cubicBezTo>
                    <a:cubicBezTo>
                      <a:pt x="149" y="54"/>
                      <a:pt x="149" y="54"/>
                      <a:pt x="149" y="55"/>
                    </a:cubicBezTo>
                    <a:cubicBezTo>
                      <a:pt x="149" y="55"/>
                      <a:pt x="149" y="55"/>
                      <a:pt x="149" y="55"/>
                    </a:cubicBezTo>
                    <a:cubicBezTo>
                      <a:pt x="149" y="55"/>
                      <a:pt x="149" y="55"/>
                      <a:pt x="149" y="55"/>
                    </a:cubicBezTo>
                    <a:cubicBezTo>
                      <a:pt x="149" y="55"/>
                      <a:pt x="149" y="55"/>
                      <a:pt x="149" y="55"/>
                    </a:cubicBezTo>
                    <a:cubicBezTo>
                      <a:pt x="149" y="55"/>
                      <a:pt x="149" y="55"/>
                      <a:pt x="149" y="55"/>
                    </a:cubicBezTo>
                    <a:cubicBezTo>
                      <a:pt x="148" y="55"/>
                      <a:pt x="148" y="55"/>
                      <a:pt x="148" y="55"/>
                    </a:cubicBezTo>
                    <a:cubicBezTo>
                      <a:pt x="148" y="55"/>
                      <a:pt x="148" y="55"/>
                      <a:pt x="148" y="55"/>
                    </a:cubicBezTo>
                    <a:cubicBezTo>
                      <a:pt x="148" y="55"/>
                      <a:pt x="148" y="55"/>
                      <a:pt x="148" y="55"/>
                    </a:cubicBezTo>
                    <a:cubicBezTo>
                      <a:pt x="148" y="55"/>
                      <a:pt x="148" y="55"/>
                      <a:pt x="148" y="55"/>
                    </a:cubicBezTo>
                    <a:cubicBezTo>
                      <a:pt x="148" y="55"/>
                      <a:pt x="148" y="55"/>
                      <a:pt x="148" y="55"/>
                    </a:cubicBezTo>
                    <a:cubicBezTo>
                      <a:pt x="148" y="55"/>
                      <a:pt x="148" y="55"/>
                      <a:pt x="148" y="55"/>
                    </a:cubicBezTo>
                    <a:cubicBezTo>
                      <a:pt x="148" y="55"/>
                      <a:pt x="148" y="55"/>
                      <a:pt x="148" y="55"/>
                    </a:cubicBezTo>
                    <a:cubicBezTo>
                      <a:pt x="148" y="55"/>
                      <a:pt x="148" y="56"/>
                      <a:pt x="148" y="56"/>
                    </a:cubicBezTo>
                    <a:cubicBezTo>
                      <a:pt x="148" y="56"/>
                      <a:pt x="148" y="56"/>
                      <a:pt x="148" y="56"/>
                    </a:cubicBezTo>
                    <a:cubicBezTo>
                      <a:pt x="148" y="56"/>
                      <a:pt x="148" y="56"/>
                      <a:pt x="148" y="56"/>
                    </a:cubicBezTo>
                    <a:cubicBezTo>
                      <a:pt x="148" y="56"/>
                      <a:pt x="148" y="56"/>
                      <a:pt x="148" y="56"/>
                    </a:cubicBezTo>
                    <a:cubicBezTo>
                      <a:pt x="148" y="56"/>
                      <a:pt x="148" y="56"/>
                      <a:pt x="148" y="56"/>
                    </a:cubicBezTo>
                    <a:cubicBezTo>
                      <a:pt x="148" y="56"/>
                      <a:pt x="148" y="56"/>
                      <a:pt x="148" y="56"/>
                    </a:cubicBezTo>
                    <a:cubicBezTo>
                      <a:pt x="148" y="56"/>
                      <a:pt x="148" y="56"/>
                      <a:pt x="148" y="56"/>
                    </a:cubicBezTo>
                    <a:cubicBezTo>
                      <a:pt x="148" y="56"/>
                      <a:pt x="148" y="56"/>
                      <a:pt x="148" y="56"/>
                    </a:cubicBezTo>
                    <a:cubicBezTo>
                      <a:pt x="148" y="56"/>
                      <a:pt x="148" y="56"/>
                      <a:pt x="148" y="56"/>
                    </a:cubicBezTo>
                    <a:cubicBezTo>
                      <a:pt x="148" y="56"/>
                      <a:pt x="148" y="56"/>
                      <a:pt x="148" y="56"/>
                    </a:cubicBezTo>
                    <a:cubicBezTo>
                      <a:pt x="148" y="56"/>
                      <a:pt x="148" y="56"/>
                      <a:pt x="148" y="56"/>
                    </a:cubicBezTo>
                    <a:cubicBezTo>
                      <a:pt x="148" y="56"/>
                      <a:pt x="148" y="56"/>
                      <a:pt x="148" y="56"/>
                    </a:cubicBezTo>
                    <a:cubicBezTo>
                      <a:pt x="148" y="56"/>
                      <a:pt x="148" y="56"/>
                      <a:pt x="148" y="56"/>
                    </a:cubicBezTo>
                    <a:cubicBezTo>
                      <a:pt x="148" y="56"/>
                      <a:pt x="148" y="56"/>
                      <a:pt x="147" y="56"/>
                    </a:cubicBezTo>
                    <a:cubicBezTo>
                      <a:pt x="147" y="56"/>
                      <a:pt x="147" y="56"/>
                      <a:pt x="147" y="56"/>
                    </a:cubicBezTo>
                    <a:cubicBezTo>
                      <a:pt x="147" y="56"/>
                      <a:pt x="147" y="56"/>
                      <a:pt x="147" y="56"/>
                    </a:cubicBezTo>
                    <a:cubicBezTo>
                      <a:pt x="147" y="56"/>
                      <a:pt x="147" y="56"/>
                      <a:pt x="147" y="56"/>
                    </a:cubicBezTo>
                    <a:cubicBezTo>
                      <a:pt x="147" y="56"/>
                      <a:pt x="147" y="56"/>
                      <a:pt x="147" y="56"/>
                    </a:cubicBezTo>
                    <a:cubicBezTo>
                      <a:pt x="147" y="56"/>
                      <a:pt x="147" y="56"/>
                      <a:pt x="147" y="56"/>
                    </a:cubicBezTo>
                    <a:cubicBezTo>
                      <a:pt x="147" y="56"/>
                      <a:pt x="147" y="56"/>
                      <a:pt x="147" y="56"/>
                    </a:cubicBezTo>
                    <a:cubicBezTo>
                      <a:pt x="147" y="56"/>
                      <a:pt x="147" y="56"/>
                      <a:pt x="147" y="56"/>
                    </a:cubicBezTo>
                    <a:cubicBezTo>
                      <a:pt x="147" y="57"/>
                      <a:pt x="147" y="57"/>
                      <a:pt x="147" y="57"/>
                    </a:cubicBezTo>
                    <a:cubicBezTo>
                      <a:pt x="147" y="57"/>
                      <a:pt x="147" y="57"/>
                      <a:pt x="147" y="57"/>
                    </a:cubicBezTo>
                    <a:cubicBezTo>
                      <a:pt x="147" y="57"/>
                      <a:pt x="147" y="57"/>
                      <a:pt x="147" y="57"/>
                    </a:cubicBezTo>
                    <a:cubicBezTo>
                      <a:pt x="147" y="57"/>
                      <a:pt x="147" y="57"/>
                      <a:pt x="147" y="57"/>
                    </a:cubicBezTo>
                    <a:cubicBezTo>
                      <a:pt x="147" y="57"/>
                      <a:pt x="147" y="57"/>
                      <a:pt x="147" y="57"/>
                    </a:cubicBezTo>
                    <a:cubicBezTo>
                      <a:pt x="147" y="57"/>
                      <a:pt x="147" y="57"/>
                      <a:pt x="147" y="57"/>
                    </a:cubicBezTo>
                    <a:cubicBezTo>
                      <a:pt x="147" y="57"/>
                      <a:pt x="146" y="57"/>
                      <a:pt x="146" y="57"/>
                    </a:cubicBezTo>
                    <a:cubicBezTo>
                      <a:pt x="146" y="57"/>
                      <a:pt x="146" y="58"/>
                      <a:pt x="146" y="57"/>
                    </a:cubicBezTo>
                    <a:cubicBezTo>
                      <a:pt x="146" y="58"/>
                      <a:pt x="146" y="58"/>
                      <a:pt x="146" y="58"/>
                    </a:cubicBezTo>
                    <a:cubicBezTo>
                      <a:pt x="146" y="58"/>
                      <a:pt x="146" y="58"/>
                      <a:pt x="146" y="58"/>
                    </a:cubicBezTo>
                    <a:cubicBezTo>
                      <a:pt x="146" y="58"/>
                      <a:pt x="146" y="58"/>
                      <a:pt x="146" y="58"/>
                    </a:cubicBezTo>
                    <a:cubicBezTo>
                      <a:pt x="146" y="58"/>
                      <a:pt x="146" y="58"/>
                      <a:pt x="146" y="58"/>
                    </a:cubicBezTo>
                    <a:cubicBezTo>
                      <a:pt x="146" y="58"/>
                      <a:pt x="146" y="58"/>
                      <a:pt x="146" y="58"/>
                    </a:cubicBezTo>
                    <a:cubicBezTo>
                      <a:pt x="146" y="59"/>
                      <a:pt x="146" y="59"/>
                      <a:pt x="146" y="59"/>
                    </a:cubicBezTo>
                    <a:cubicBezTo>
                      <a:pt x="146" y="59"/>
                      <a:pt x="146" y="59"/>
                      <a:pt x="146" y="59"/>
                    </a:cubicBezTo>
                    <a:cubicBezTo>
                      <a:pt x="146" y="59"/>
                      <a:pt x="146" y="59"/>
                      <a:pt x="146" y="59"/>
                    </a:cubicBezTo>
                    <a:cubicBezTo>
                      <a:pt x="146" y="59"/>
                      <a:pt x="146" y="60"/>
                      <a:pt x="146" y="60"/>
                    </a:cubicBezTo>
                    <a:cubicBezTo>
                      <a:pt x="146" y="60"/>
                      <a:pt x="146" y="60"/>
                      <a:pt x="146" y="60"/>
                    </a:cubicBezTo>
                    <a:cubicBezTo>
                      <a:pt x="146" y="60"/>
                      <a:pt x="146" y="60"/>
                      <a:pt x="146" y="60"/>
                    </a:cubicBezTo>
                    <a:cubicBezTo>
                      <a:pt x="145" y="61"/>
                      <a:pt x="146" y="61"/>
                      <a:pt x="145" y="61"/>
                    </a:cubicBezTo>
                    <a:cubicBezTo>
                      <a:pt x="145" y="61"/>
                      <a:pt x="145" y="61"/>
                      <a:pt x="145" y="61"/>
                    </a:cubicBezTo>
                    <a:cubicBezTo>
                      <a:pt x="146" y="61"/>
                      <a:pt x="146" y="61"/>
                      <a:pt x="146" y="61"/>
                    </a:cubicBezTo>
                    <a:cubicBezTo>
                      <a:pt x="146" y="61"/>
                      <a:pt x="146" y="62"/>
                      <a:pt x="146" y="62"/>
                    </a:cubicBezTo>
                    <a:cubicBezTo>
                      <a:pt x="146" y="62"/>
                      <a:pt x="146" y="62"/>
                      <a:pt x="145" y="62"/>
                    </a:cubicBezTo>
                    <a:cubicBezTo>
                      <a:pt x="145" y="62"/>
                      <a:pt x="145" y="62"/>
                      <a:pt x="145" y="62"/>
                    </a:cubicBezTo>
                    <a:cubicBezTo>
                      <a:pt x="145" y="62"/>
                      <a:pt x="145" y="62"/>
                      <a:pt x="145" y="62"/>
                    </a:cubicBezTo>
                    <a:cubicBezTo>
                      <a:pt x="145" y="62"/>
                      <a:pt x="145" y="62"/>
                      <a:pt x="145" y="62"/>
                    </a:cubicBezTo>
                    <a:cubicBezTo>
                      <a:pt x="145" y="62"/>
                      <a:pt x="145" y="62"/>
                      <a:pt x="145" y="62"/>
                    </a:cubicBezTo>
                    <a:cubicBezTo>
                      <a:pt x="145" y="62"/>
                      <a:pt x="145" y="62"/>
                      <a:pt x="145" y="62"/>
                    </a:cubicBezTo>
                    <a:cubicBezTo>
                      <a:pt x="145" y="62"/>
                      <a:pt x="145" y="62"/>
                      <a:pt x="145" y="62"/>
                    </a:cubicBezTo>
                    <a:cubicBezTo>
                      <a:pt x="145" y="62"/>
                      <a:pt x="145" y="63"/>
                      <a:pt x="145" y="63"/>
                    </a:cubicBezTo>
                    <a:cubicBezTo>
                      <a:pt x="145" y="63"/>
                      <a:pt x="145" y="63"/>
                      <a:pt x="145" y="63"/>
                    </a:cubicBezTo>
                    <a:cubicBezTo>
                      <a:pt x="145" y="63"/>
                      <a:pt x="145" y="63"/>
                      <a:pt x="145" y="63"/>
                    </a:cubicBezTo>
                    <a:cubicBezTo>
                      <a:pt x="145" y="63"/>
                      <a:pt x="145" y="63"/>
                      <a:pt x="145" y="63"/>
                    </a:cubicBezTo>
                    <a:cubicBezTo>
                      <a:pt x="145" y="63"/>
                      <a:pt x="145" y="63"/>
                      <a:pt x="145" y="63"/>
                    </a:cubicBezTo>
                    <a:cubicBezTo>
                      <a:pt x="145" y="63"/>
                      <a:pt x="145" y="63"/>
                      <a:pt x="145" y="63"/>
                    </a:cubicBezTo>
                    <a:cubicBezTo>
                      <a:pt x="144" y="63"/>
                      <a:pt x="145" y="63"/>
                      <a:pt x="144" y="63"/>
                    </a:cubicBezTo>
                    <a:cubicBezTo>
                      <a:pt x="144" y="63"/>
                      <a:pt x="144" y="63"/>
                      <a:pt x="144" y="63"/>
                    </a:cubicBezTo>
                    <a:cubicBezTo>
                      <a:pt x="144" y="63"/>
                      <a:pt x="144" y="64"/>
                      <a:pt x="144" y="64"/>
                    </a:cubicBezTo>
                    <a:cubicBezTo>
                      <a:pt x="144" y="64"/>
                      <a:pt x="144" y="64"/>
                      <a:pt x="144" y="64"/>
                    </a:cubicBezTo>
                    <a:cubicBezTo>
                      <a:pt x="144" y="64"/>
                      <a:pt x="144" y="64"/>
                      <a:pt x="144" y="64"/>
                    </a:cubicBezTo>
                    <a:cubicBezTo>
                      <a:pt x="144" y="64"/>
                      <a:pt x="144" y="64"/>
                      <a:pt x="144" y="64"/>
                    </a:cubicBezTo>
                    <a:cubicBezTo>
                      <a:pt x="144" y="64"/>
                      <a:pt x="144" y="64"/>
                      <a:pt x="144" y="64"/>
                    </a:cubicBezTo>
                    <a:cubicBezTo>
                      <a:pt x="144" y="64"/>
                      <a:pt x="144" y="64"/>
                      <a:pt x="144" y="63"/>
                    </a:cubicBezTo>
                    <a:cubicBezTo>
                      <a:pt x="144" y="63"/>
                      <a:pt x="144" y="63"/>
                      <a:pt x="143" y="63"/>
                    </a:cubicBezTo>
                    <a:cubicBezTo>
                      <a:pt x="143" y="63"/>
                      <a:pt x="143" y="63"/>
                      <a:pt x="143" y="63"/>
                    </a:cubicBezTo>
                    <a:cubicBezTo>
                      <a:pt x="143" y="63"/>
                      <a:pt x="143" y="63"/>
                      <a:pt x="143" y="63"/>
                    </a:cubicBezTo>
                    <a:cubicBezTo>
                      <a:pt x="143" y="63"/>
                      <a:pt x="143" y="63"/>
                      <a:pt x="143" y="63"/>
                    </a:cubicBezTo>
                    <a:cubicBezTo>
                      <a:pt x="143" y="63"/>
                      <a:pt x="143" y="63"/>
                      <a:pt x="143" y="63"/>
                    </a:cubicBezTo>
                    <a:cubicBezTo>
                      <a:pt x="143" y="63"/>
                      <a:pt x="143" y="63"/>
                      <a:pt x="143" y="63"/>
                    </a:cubicBezTo>
                    <a:cubicBezTo>
                      <a:pt x="143" y="63"/>
                      <a:pt x="143" y="63"/>
                      <a:pt x="143" y="63"/>
                    </a:cubicBezTo>
                    <a:cubicBezTo>
                      <a:pt x="143" y="63"/>
                      <a:pt x="143" y="63"/>
                      <a:pt x="143" y="63"/>
                    </a:cubicBezTo>
                    <a:cubicBezTo>
                      <a:pt x="143" y="63"/>
                      <a:pt x="143" y="62"/>
                      <a:pt x="143" y="62"/>
                    </a:cubicBezTo>
                    <a:cubicBezTo>
                      <a:pt x="143" y="62"/>
                      <a:pt x="143" y="62"/>
                      <a:pt x="143" y="62"/>
                    </a:cubicBezTo>
                    <a:cubicBezTo>
                      <a:pt x="143" y="62"/>
                      <a:pt x="143" y="62"/>
                      <a:pt x="143" y="62"/>
                    </a:cubicBezTo>
                    <a:cubicBezTo>
                      <a:pt x="143" y="62"/>
                      <a:pt x="143" y="62"/>
                      <a:pt x="143" y="62"/>
                    </a:cubicBezTo>
                    <a:cubicBezTo>
                      <a:pt x="143" y="62"/>
                      <a:pt x="143" y="62"/>
                      <a:pt x="143" y="62"/>
                    </a:cubicBezTo>
                    <a:cubicBezTo>
                      <a:pt x="143" y="62"/>
                      <a:pt x="143" y="62"/>
                      <a:pt x="143" y="62"/>
                    </a:cubicBezTo>
                    <a:cubicBezTo>
                      <a:pt x="143" y="61"/>
                      <a:pt x="143" y="61"/>
                      <a:pt x="143" y="61"/>
                    </a:cubicBezTo>
                    <a:cubicBezTo>
                      <a:pt x="143" y="61"/>
                      <a:pt x="143" y="61"/>
                      <a:pt x="143" y="61"/>
                    </a:cubicBezTo>
                    <a:cubicBezTo>
                      <a:pt x="143" y="61"/>
                      <a:pt x="143" y="61"/>
                      <a:pt x="143" y="61"/>
                    </a:cubicBezTo>
                    <a:cubicBezTo>
                      <a:pt x="143" y="61"/>
                      <a:pt x="143" y="61"/>
                      <a:pt x="143" y="61"/>
                    </a:cubicBezTo>
                    <a:cubicBezTo>
                      <a:pt x="143" y="61"/>
                      <a:pt x="142" y="61"/>
                      <a:pt x="142" y="61"/>
                    </a:cubicBezTo>
                    <a:cubicBezTo>
                      <a:pt x="142" y="61"/>
                      <a:pt x="142" y="61"/>
                      <a:pt x="142" y="61"/>
                    </a:cubicBezTo>
                    <a:cubicBezTo>
                      <a:pt x="142" y="61"/>
                      <a:pt x="142" y="61"/>
                      <a:pt x="142" y="61"/>
                    </a:cubicBezTo>
                    <a:cubicBezTo>
                      <a:pt x="142" y="60"/>
                      <a:pt x="142" y="60"/>
                      <a:pt x="142" y="60"/>
                    </a:cubicBezTo>
                    <a:cubicBezTo>
                      <a:pt x="142" y="60"/>
                      <a:pt x="142" y="60"/>
                      <a:pt x="142" y="60"/>
                    </a:cubicBezTo>
                    <a:cubicBezTo>
                      <a:pt x="142" y="60"/>
                      <a:pt x="142" y="60"/>
                      <a:pt x="142" y="60"/>
                    </a:cubicBezTo>
                    <a:cubicBezTo>
                      <a:pt x="142" y="60"/>
                      <a:pt x="142" y="60"/>
                      <a:pt x="142" y="60"/>
                    </a:cubicBezTo>
                    <a:cubicBezTo>
                      <a:pt x="142" y="60"/>
                      <a:pt x="142" y="60"/>
                      <a:pt x="142" y="60"/>
                    </a:cubicBezTo>
                    <a:cubicBezTo>
                      <a:pt x="142" y="60"/>
                      <a:pt x="142" y="60"/>
                      <a:pt x="142" y="60"/>
                    </a:cubicBezTo>
                    <a:cubicBezTo>
                      <a:pt x="142" y="60"/>
                      <a:pt x="142" y="60"/>
                      <a:pt x="142" y="60"/>
                    </a:cubicBezTo>
                    <a:cubicBezTo>
                      <a:pt x="142" y="60"/>
                      <a:pt x="142" y="60"/>
                      <a:pt x="142" y="60"/>
                    </a:cubicBezTo>
                    <a:cubicBezTo>
                      <a:pt x="142" y="59"/>
                      <a:pt x="142" y="59"/>
                      <a:pt x="142" y="59"/>
                    </a:cubicBezTo>
                    <a:cubicBezTo>
                      <a:pt x="142" y="59"/>
                      <a:pt x="142" y="59"/>
                      <a:pt x="142" y="59"/>
                    </a:cubicBezTo>
                    <a:cubicBezTo>
                      <a:pt x="142" y="59"/>
                      <a:pt x="142" y="59"/>
                      <a:pt x="142" y="59"/>
                    </a:cubicBezTo>
                    <a:cubicBezTo>
                      <a:pt x="142" y="59"/>
                      <a:pt x="142" y="59"/>
                      <a:pt x="142" y="59"/>
                    </a:cubicBezTo>
                    <a:cubicBezTo>
                      <a:pt x="142" y="59"/>
                      <a:pt x="142" y="59"/>
                      <a:pt x="142" y="59"/>
                    </a:cubicBezTo>
                    <a:cubicBezTo>
                      <a:pt x="141" y="59"/>
                      <a:pt x="142" y="59"/>
                      <a:pt x="141" y="58"/>
                    </a:cubicBezTo>
                    <a:cubicBezTo>
                      <a:pt x="141" y="58"/>
                      <a:pt x="141" y="58"/>
                      <a:pt x="141" y="58"/>
                    </a:cubicBezTo>
                    <a:cubicBezTo>
                      <a:pt x="141" y="58"/>
                      <a:pt x="141" y="58"/>
                      <a:pt x="141" y="58"/>
                    </a:cubicBezTo>
                    <a:cubicBezTo>
                      <a:pt x="141" y="58"/>
                      <a:pt x="141" y="58"/>
                      <a:pt x="141" y="58"/>
                    </a:cubicBezTo>
                    <a:cubicBezTo>
                      <a:pt x="141" y="58"/>
                      <a:pt x="141" y="58"/>
                      <a:pt x="141" y="58"/>
                    </a:cubicBezTo>
                    <a:cubicBezTo>
                      <a:pt x="141" y="58"/>
                      <a:pt x="141" y="58"/>
                      <a:pt x="141" y="58"/>
                    </a:cubicBezTo>
                    <a:cubicBezTo>
                      <a:pt x="141" y="58"/>
                      <a:pt x="141" y="58"/>
                      <a:pt x="141" y="58"/>
                    </a:cubicBezTo>
                    <a:cubicBezTo>
                      <a:pt x="141" y="58"/>
                      <a:pt x="141" y="58"/>
                      <a:pt x="141" y="58"/>
                    </a:cubicBezTo>
                    <a:cubicBezTo>
                      <a:pt x="141" y="58"/>
                      <a:pt x="141" y="58"/>
                      <a:pt x="141" y="57"/>
                    </a:cubicBezTo>
                    <a:cubicBezTo>
                      <a:pt x="141" y="57"/>
                      <a:pt x="141" y="57"/>
                      <a:pt x="141" y="57"/>
                    </a:cubicBezTo>
                    <a:cubicBezTo>
                      <a:pt x="141" y="57"/>
                      <a:pt x="141" y="57"/>
                      <a:pt x="141" y="57"/>
                    </a:cubicBezTo>
                    <a:cubicBezTo>
                      <a:pt x="141" y="57"/>
                      <a:pt x="141" y="57"/>
                      <a:pt x="141" y="57"/>
                    </a:cubicBezTo>
                    <a:cubicBezTo>
                      <a:pt x="141" y="57"/>
                      <a:pt x="141" y="57"/>
                      <a:pt x="141" y="57"/>
                    </a:cubicBezTo>
                    <a:cubicBezTo>
                      <a:pt x="141" y="57"/>
                      <a:pt x="141" y="57"/>
                      <a:pt x="141" y="57"/>
                    </a:cubicBezTo>
                    <a:cubicBezTo>
                      <a:pt x="141" y="57"/>
                      <a:pt x="141" y="57"/>
                      <a:pt x="141" y="57"/>
                    </a:cubicBezTo>
                    <a:cubicBezTo>
                      <a:pt x="141" y="57"/>
                      <a:pt x="141" y="57"/>
                      <a:pt x="141" y="56"/>
                    </a:cubicBezTo>
                    <a:cubicBezTo>
                      <a:pt x="141" y="56"/>
                      <a:pt x="141" y="56"/>
                      <a:pt x="141" y="56"/>
                    </a:cubicBezTo>
                    <a:cubicBezTo>
                      <a:pt x="140" y="56"/>
                      <a:pt x="140" y="56"/>
                      <a:pt x="140" y="56"/>
                    </a:cubicBezTo>
                    <a:cubicBezTo>
                      <a:pt x="140" y="56"/>
                      <a:pt x="140" y="56"/>
                      <a:pt x="140" y="56"/>
                    </a:cubicBezTo>
                    <a:cubicBezTo>
                      <a:pt x="140" y="56"/>
                      <a:pt x="140" y="56"/>
                      <a:pt x="140" y="56"/>
                    </a:cubicBezTo>
                    <a:cubicBezTo>
                      <a:pt x="140" y="56"/>
                      <a:pt x="140" y="56"/>
                      <a:pt x="140" y="56"/>
                    </a:cubicBezTo>
                    <a:cubicBezTo>
                      <a:pt x="140" y="56"/>
                      <a:pt x="140" y="56"/>
                      <a:pt x="140" y="56"/>
                    </a:cubicBezTo>
                    <a:cubicBezTo>
                      <a:pt x="140" y="56"/>
                      <a:pt x="140" y="56"/>
                      <a:pt x="140" y="56"/>
                    </a:cubicBezTo>
                    <a:cubicBezTo>
                      <a:pt x="140" y="56"/>
                      <a:pt x="140" y="56"/>
                      <a:pt x="140" y="55"/>
                    </a:cubicBezTo>
                    <a:cubicBezTo>
                      <a:pt x="140" y="55"/>
                      <a:pt x="140" y="55"/>
                      <a:pt x="140" y="55"/>
                    </a:cubicBezTo>
                    <a:cubicBezTo>
                      <a:pt x="140" y="55"/>
                      <a:pt x="140" y="55"/>
                      <a:pt x="140" y="55"/>
                    </a:cubicBezTo>
                    <a:cubicBezTo>
                      <a:pt x="140" y="55"/>
                      <a:pt x="140" y="55"/>
                      <a:pt x="140" y="55"/>
                    </a:cubicBezTo>
                    <a:cubicBezTo>
                      <a:pt x="140" y="55"/>
                      <a:pt x="140" y="55"/>
                      <a:pt x="140" y="55"/>
                    </a:cubicBezTo>
                    <a:cubicBezTo>
                      <a:pt x="140" y="55"/>
                      <a:pt x="140" y="55"/>
                      <a:pt x="140" y="54"/>
                    </a:cubicBezTo>
                    <a:cubicBezTo>
                      <a:pt x="140" y="54"/>
                      <a:pt x="140" y="54"/>
                      <a:pt x="140" y="54"/>
                    </a:cubicBezTo>
                    <a:cubicBezTo>
                      <a:pt x="140" y="54"/>
                      <a:pt x="140" y="54"/>
                      <a:pt x="140" y="54"/>
                    </a:cubicBezTo>
                    <a:cubicBezTo>
                      <a:pt x="140" y="54"/>
                      <a:pt x="140" y="54"/>
                      <a:pt x="140" y="54"/>
                    </a:cubicBezTo>
                    <a:cubicBezTo>
                      <a:pt x="140" y="54"/>
                      <a:pt x="140" y="54"/>
                      <a:pt x="140" y="53"/>
                    </a:cubicBezTo>
                    <a:cubicBezTo>
                      <a:pt x="140" y="53"/>
                      <a:pt x="140" y="53"/>
                      <a:pt x="140" y="53"/>
                    </a:cubicBezTo>
                    <a:cubicBezTo>
                      <a:pt x="140" y="53"/>
                      <a:pt x="140" y="53"/>
                      <a:pt x="140" y="53"/>
                    </a:cubicBezTo>
                    <a:cubicBezTo>
                      <a:pt x="140" y="53"/>
                      <a:pt x="140" y="53"/>
                      <a:pt x="140" y="53"/>
                    </a:cubicBezTo>
                    <a:cubicBezTo>
                      <a:pt x="140" y="53"/>
                      <a:pt x="140" y="53"/>
                      <a:pt x="140" y="53"/>
                    </a:cubicBezTo>
                    <a:cubicBezTo>
                      <a:pt x="140" y="53"/>
                      <a:pt x="140" y="53"/>
                      <a:pt x="140" y="53"/>
                    </a:cubicBezTo>
                    <a:cubicBezTo>
                      <a:pt x="140" y="53"/>
                      <a:pt x="140" y="53"/>
                      <a:pt x="140" y="53"/>
                    </a:cubicBezTo>
                    <a:cubicBezTo>
                      <a:pt x="140" y="53"/>
                      <a:pt x="140" y="53"/>
                      <a:pt x="140" y="53"/>
                    </a:cubicBezTo>
                    <a:cubicBezTo>
                      <a:pt x="140" y="53"/>
                      <a:pt x="140" y="53"/>
                      <a:pt x="140" y="53"/>
                    </a:cubicBezTo>
                    <a:cubicBezTo>
                      <a:pt x="140" y="53"/>
                      <a:pt x="140" y="53"/>
                      <a:pt x="140" y="53"/>
                    </a:cubicBezTo>
                    <a:cubicBezTo>
                      <a:pt x="140" y="53"/>
                      <a:pt x="140" y="53"/>
                      <a:pt x="140" y="53"/>
                    </a:cubicBezTo>
                    <a:cubicBezTo>
                      <a:pt x="140" y="53"/>
                      <a:pt x="140" y="53"/>
                      <a:pt x="140" y="53"/>
                    </a:cubicBezTo>
                    <a:cubicBezTo>
                      <a:pt x="139" y="53"/>
                      <a:pt x="139" y="53"/>
                      <a:pt x="139" y="53"/>
                    </a:cubicBezTo>
                    <a:cubicBezTo>
                      <a:pt x="139" y="53"/>
                      <a:pt x="139" y="53"/>
                      <a:pt x="139" y="53"/>
                    </a:cubicBezTo>
                    <a:cubicBezTo>
                      <a:pt x="139" y="53"/>
                      <a:pt x="139" y="53"/>
                      <a:pt x="139" y="53"/>
                    </a:cubicBezTo>
                    <a:cubicBezTo>
                      <a:pt x="139" y="54"/>
                      <a:pt x="139" y="53"/>
                      <a:pt x="139" y="54"/>
                    </a:cubicBezTo>
                    <a:cubicBezTo>
                      <a:pt x="139" y="54"/>
                      <a:pt x="139" y="54"/>
                      <a:pt x="139" y="54"/>
                    </a:cubicBezTo>
                    <a:cubicBezTo>
                      <a:pt x="139" y="54"/>
                      <a:pt x="139" y="54"/>
                      <a:pt x="138" y="54"/>
                    </a:cubicBezTo>
                    <a:cubicBezTo>
                      <a:pt x="138" y="54"/>
                      <a:pt x="138" y="54"/>
                      <a:pt x="138" y="54"/>
                    </a:cubicBezTo>
                    <a:cubicBezTo>
                      <a:pt x="138" y="54"/>
                      <a:pt x="138" y="53"/>
                      <a:pt x="138" y="53"/>
                    </a:cubicBezTo>
                    <a:cubicBezTo>
                      <a:pt x="138" y="53"/>
                      <a:pt x="138" y="53"/>
                      <a:pt x="138" y="53"/>
                    </a:cubicBezTo>
                    <a:cubicBezTo>
                      <a:pt x="138" y="53"/>
                      <a:pt x="138" y="53"/>
                      <a:pt x="138" y="53"/>
                    </a:cubicBezTo>
                    <a:cubicBezTo>
                      <a:pt x="138" y="53"/>
                      <a:pt x="138" y="53"/>
                      <a:pt x="138" y="53"/>
                    </a:cubicBezTo>
                    <a:cubicBezTo>
                      <a:pt x="138" y="53"/>
                      <a:pt x="138" y="53"/>
                      <a:pt x="138" y="53"/>
                    </a:cubicBezTo>
                    <a:cubicBezTo>
                      <a:pt x="138" y="53"/>
                      <a:pt x="138" y="53"/>
                      <a:pt x="138" y="53"/>
                    </a:cubicBezTo>
                    <a:cubicBezTo>
                      <a:pt x="138" y="53"/>
                      <a:pt x="138" y="53"/>
                      <a:pt x="138" y="53"/>
                    </a:cubicBezTo>
                    <a:cubicBezTo>
                      <a:pt x="138" y="53"/>
                      <a:pt x="138" y="53"/>
                      <a:pt x="138" y="53"/>
                    </a:cubicBezTo>
                    <a:cubicBezTo>
                      <a:pt x="138" y="53"/>
                      <a:pt x="138" y="53"/>
                      <a:pt x="138" y="53"/>
                    </a:cubicBezTo>
                    <a:cubicBezTo>
                      <a:pt x="137" y="53"/>
                      <a:pt x="137" y="53"/>
                      <a:pt x="137" y="52"/>
                    </a:cubicBezTo>
                    <a:cubicBezTo>
                      <a:pt x="137" y="52"/>
                      <a:pt x="137" y="52"/>
                      <a:pt x="137" y="52"/>
                    </a:cubicBezTo>
                    <a:cubicBezTo>
                      <a:pt x="137" y="52"/>
                      <a:pt x="137" y="52"/>
                      <a:pt x="137" y="52"/>
                    </a:cubicBezTo>
                    <a:cubicBezTo>
                      <a:pt x="137" y="52"/>
                      <a:pt x="137" y="52"/>
                      <a:pt x="137" y="52"/>
                    </a:cubicBezTo>
                    <a:cubicBezTo>
                      <a:pt x="138" y="52"/>
                      <a:pt x="138" y="52"/>
                      <a:pt x="138" y="52"/>
                    </a:cubicBezTo>
                    <a:cubicBezTo>
                      <a:pt x="138" y="52"/>
                      <a:pt x="138" y="52"/>
                      <a:pt x="138" y="52"/>
                    </a:cubicBezTo>
                    <a:cubicBezTo>
                      <a:pt x="138" y="52"/>
                      <a:pt x="138" y="52"/>
                      <a:pt x="138" y="52"/>
                    </a:cubicBezTo>
                    <a:cubicBezTo>
                      <a:pt x="138" y="52"/>
                      <a:pt x="138" y="52"/>
                      <a:pt x="138" y="52"/>
                    </a:cubicBezTo>
                    <a:cubicBezTo>
                      <a:pt x="137" y="52"/>
                      <a:pt x="137" y="52"/>
                      <a:pt x="137" y="52"/>
                    </a:cubicBezTo>
                    <a:cubicBezTo>
                      <a:pt x="137" y="52"/>
                      <a:pt x="137" y="52"/>
                      <a:pt x="137" y="52"/>
                    </a:cubicBezTo>
                    <a:cubicBezTo>
                      <a:pt x="137" y="52"/>
                      <a:pt x="137" y="52"/>
                      <a:pt x="137" y="52"/>
                    </a:cubicBezTo>
                    <a:cubicBezTo>
                      <a:pt x="137" y="52"/>
                      <a:pt x="137" y="52"/>
                      <a:pt x="137" y="52"/>
                    </a:cubicBezTo>
                    <a:cubicBezTo>
                      <a:pt x="137" y="52"/>
                      <a:pt x="137" y="52"/>
                      <a:pt x="137" y="52"/>
                    </a:cubicBezTo>
                    <a:cubicBezTo>
                      <a:pt x="137" y="52"/>
                      <a:pt x="137" y="52"/>
                      <a:pt x="137" y="52"/>
                    </a:cubicBezTo>
                    <a:cubicBezTo>
                      <a:pt x="137" y="51"/>
                      <a:pt x="137" y="51"/>
                      <a:pt x="136" y="51"/>
                    </a:cubicBezTo>
                    <a:cubicBezTo>
                      <a:pt x="136" y="51"/>
                      <a:pt x="136" y="51"/>
                      <a:pt x="136" y="51"/>
                    </a:cubicBezTo>
                    <a:cubicBezTo>
                      <a:pt x="136" y="51"/>
                      <a:pt x="136" y="51"/>
                      <a:pt x="136" y="51"/>
                    </a:cubicBezTo>
                    <a:cubicBezTo>
                      <a:pt x="136" y="51"/>
                      <a:pt x="136" y="51"/>
                      <a:pt x="136" y="51"/>
                    </a:cubicBezTo>
                    <a:cubicBezTo>
                      <a:pt x="136" y="51"/>
                      <a:pt x="136" y="51"/>
                      <a:pt x="136" y="51"/>
                    </a:cubicBezTo>
                    <a:cubicBezTo>
                      <a:pt x="136" y="51"/>
                      <a:pt x="136" y="51"/>
                      <a:pt x="136" y="51"/>
                    </a:cubicBezTo>
                    <a:cubicBezTo>
                      <a:pt x="136" y="51"/>
                      <a:pt x="136" y="51"/>
                      <a:pt x="136" y="51"/>
                    </a:cubicBezTo>
                    <a:cubicBezTo>
                      <a:pt x="136" y="51"/>
                      <a:pt x="136" y="51"/>
                      <a:pt x="136" y="51"/>
                    </a:cubicBezTo>
                    <a:cubicBezTo>
                      <a:pt x="136" y="51"/>
                      <a:pt x="136" y="51"/>
                      <a:pt x="136" y="51"/>
                    </a:cubicBezTo>
                    <a:cubicBezTo>
                      <a:pt x="136" y="51"/>
                      <a:pt x="136" y="51"/>
                      <a:pt x="136" y="51"/>
                    </a:cubicBezTo>
                    <a:cubicBezTo>
                      <a:pt x="136" y="51"/>
                      <a:pt x="136" y="51"/>
                      <a:pt x="136" y="51"/>
                    </a:cubicBezTo>
                    <a:cubicBezTo>
                      <a:pt x="136" y="51"/>
                      <a:pt x="136" y="51"/>
                      <a:pt x="136" y="51"/>
                    </a:cubicBezTo>
                    <a:cubicBezTo>
                      <a:pt x="136" y="50"/>
                      <a:pt x="136" y="50"/>
                      <a:pt x="136" y="50"/>
                    </a:cubicBezTo>
                    <a:cubicBezTo>
                      <a:pt x="135" y="50"/>
                      <a:pt x="135" y="50"/>
                      <a:pt x="135" y="50"/>
                    </a:cubicBezTo>
                    <a:cubicBezTo>
                      <a:pt x="135" y="50"/>
                      <a:pt x="135" y="50"/>
                      <a:pt x="135" y="50"/>
                    </a:cubicBezTo>
                    <a:cubicBezTo>
                      <a:pt x="135" y="50"/>
                      <a:pt x="135" y="50"/>
                      <a:pt x="135" y="50"/>
                    </a:cubicBezTo>
                    <a:cubicBezTo>
                      <a:pt x="135" y="50"/>
                      <a:pt x="135" y="50"/>
                      <a:pt x="135" y="50"/>
                    </a:cubicBezTo>
                    <a:cubicBezTo>
                      <a:pt x="135" y="50"/>
                      <a:pt x="135" y="50"/>
                      <a:pt x="135" y="50"/>
                    </a:cubicBezTo>
                    <a:cubicBezTo>
                      <a:pt x="135" y="50"/>
                      <a:pt x="135" y="50"/>
                      <a:pt x="135" y="50"/>
                    </a:cubicBezTo>
                    <a:cubicBezTo>
                      <a:pt x="134" y="50"/>
                      <a:pt x="134" y="50"/>
                      <a:pt x="134" y="50"/>
                    </a:cubicBezTo>
                    <a:cubicBezTo>
                      <a:pt x="134" y="50"/>
                      <a:pt x="134" y="50"/>
                      <a:pt x="134" y="50"/>
                    </a:cubicBezTo>
                    <a:cubicBezTo>
                      <a:pt x="134" y="50"/>
                      <a:pt x="134" y="50"/>
                      <a:pt x="134" y="50"/>
                    </a:cubicBezTo>
                    <a:cubicBezTo>
                      <a:pt x="134" y="50"/>
                      <a:pt x="134" y="50"/>
                      <a:pt x="134" y="50"/>
                    </a:cubicBezTo>
                    <a:cubicBezTo>
                      <a:pt x="134" y="50"/>
                      <a:pt x="134" y="50"/>
                      <a:pt x="134" y="50"/>
                    </a:cubicBezTo>
                    <a:cubicBezTo>
                      <a:pt x="134" y="50"/>
                      <a:pt x="134" y="50"/>
                      <a:pt x="134" y="50"/>
                    </a:cubicBezTo>
                    <a:cubicBezTo>
                      <a:pt x="134" y="50"/>
                      <a:pt x="133" y="50"/>
                      <a:pt x="133" y="50"/>
                    </a:cubicBezTo>
                    <a:cubicBezTo>
                      <a:pt x="133" y="50"/>
                      <a:pt x="133" y="50"/>
                      <a:pt x="133" y="50"/>
                    </a:cubicBezTo>
                    <a:cubicBezTo>
                      <a:pt x="133" y="50"/>
                      <a:pt x="133" y="50"/>
                      <a:pt x="133" y="50"/>
                    </a:cubicBezTo>
                    <a:cubicBezTo>
                      <a:pt x="133" y="50"/>
                      <a:pt x="133" y="50"/>
                      <a:pt x="133" y="50"/>
                    </a:cubicBezTo>
                    <a:cubicBezTo>
                      <a:pt x="133" y="50"/>
                      <a:pt x="133" y="50"/>
                      <a:pt x="133" y="50"/>
                    </a:cubicBezTo>
                    <a:cubicBezTo>
                      <a:pt x="133" y="50"/>
                      <a:pt x="133" y="50"/>
                      <a:pt x="133" y="50"/>
                    </a:cubicBezTo>
                    <a:cubicBezTo>
                      <a:pt x="133" y="50"/>
                      <a:pt x="132" y="50"/>
                      <a:pt x="132" y="50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1" y="50"/>
                      <a:pt x="131" y="50"/>
                      <a:pt x="131" y="50"/>
                    </a:cubicBezTo>
                    <a:cubicBezTo>
                      <a:pt x="131" y="50"/>
                      <a:pt x="131" y="50"/>
                      <a:pt x="131" y="50"/>
                    </a:cubicBezTo>
                    <a:cubicBezTo>
                      <a:pt x="131" y="50"/>
                      <a:pt x="130" y="50"/>
                      <a:pt x="130" y="50"/>
                    </a:cubicBezTo>
                    <a:cubicBezTo>
                      <a:pt x="130" y="50"/>
                      <a:pt x="130" y="50"/>
                      <a:pt x="130" y="50"/>
                    </a:cubicBezTo>
                    <a:cubicBezTo>
                      <a:pt x="130" y="50"/>
                      <a:pt x="129" y="50"/>
                      <a:pt x="129" y="50"/>
                    </a:cubicBezTo>
                    <a:cubicBezTo>
                      <a:pt x="129" y="50"/>
                      <a:pt x="129" y="50"/>
                      <a:pt x="129" y="50"/>
                    </a:cubicBezTo>
                    <a:cubicBezTo>
                      <a:pt x="129" y="50"/>
                      <a:pt x="129" y="50"/>
                      <a:pt x="129" y="50"/>
                    </a:cubicBezTo>
                    <a:cubicBezTo>
                      <a:pt x="129" y="50"/>
                      <a:pt x="129" y="50"/>
                      <a:pt x="129" y="50"/>
                    </a:cubicBezTo>
                    <a:cubicBezTo>
                      <a:pt x="129" y="49"/>
                      <a:pt x="129" y="49"/>
                      <a:pt x="129" y="49"/>
                    </a:cubicBezTo>
                    <a:cubicBezTo>
                      <a:pt x="129" y="49"/>
                      <a:pt x="129" y="49"/>
                      <a:pt x="129" y="49"/>
                    </a:cubicBezTo>
                    <a:cubicBezTo>
                      <a:pt x="129" y="49"/>
                      <a:pt x="129" y="49"/>
                      <a:pt x="129" y="49"/>
                    </a:cubicBezTo>
                    <a:cubicBezTo>
                      <a:pt x="129" y="49"/>
                      <a:pt x="129" y="49"/>
                      <a:pt x="129" y="49"/>
                    </a:cubicBezTo>
                    <a:cubicBezTo>
                      <a:pt x="129" y="49"/>
                      <a:pt x="128" y="49"/>
                      <a:pt x="128" y="49"/>
                    </a:cubicBezTo>
                    <a:cubicBezTo>
                      <a:pt x="128" y="49"/>
                      <a:pt x="128" y="49"/>
                      <a:pt x="128" y="49"/>
                    </a:cubicBezTo>
                    <a:cubicBezTo>
                      <a:pt x="128" y="49"/>
                      <a:pt x="128" y="49"/>
                      <a:pt x="128" y="49"/>
                    </a:cubicBezTo>
                    <a:cubicBezTo>
                      <a:pt x="128" y="49"/>
                      <a:pt x="128" y="49"/>
                      <a:pt x="128" y="49"/>
                    </a:cubicBezTo>
                    <a:cubicBezTo>
                      <a:pt x="128" y="49"/>
                      <a:pt x="128" y="49"/>
                      <a:pt x="128" y="49"/>
                    </a:cubicBezTo>
                    <a:cubicBezTo>
                      <a:pt x="128" y="49"/>
                      <a:pt x="127" y="49"/>
                      <a:pt x="127" y="49"/>
                    </a:cubicBezTo>
                    <a:cubicBezTo>
                      <a:pt x="127" y="49"/>
                      <a:pt x="127" y="49"/>
                      <a:pt x="127" y="49"/>
                    </a:cubicBezTo>
                    <a:cubicBezTo>
                      <a:pt x="127" y="49"/>
                      <a:pt x="127" y="49"/>
                      <a:pt x="127" y="49"/>
                    </a:cubicBezTo>
                    <a:cubicBezTo>
                      <a:pt x="127" y="49"/>
                      <a:pt x="127" y="49"/>
                      <a:pt x="127" y="49"/>
                    </a:cubicBezTo>
                    <a:cubicBezTo>
                      <a:pt x="127" y="49"/>
                      <a:pt x="127" y="49"/>
                      <a:pt x="127" y="49"/>
                    </a:cubicBezTo>
                    <a:cubicBezTo>
                      <a:pt x="127" y="49"/>
                      <a:pt x="127" y="49"/>
                      <a:pt x="127" y="49"/>
                    </a:cubicBezTo>
                    <a:cubicBezTo>
                      <a:pt x="127" y="49"/>
                      <a:pt x="126" y="49"/>
                      <a:pt x="126" y="49"/>
                    </a:cubicBezTo>
                    <a:cubicBezTo>
                      <a:pt x="126" y="49"/>
                      <a:pt x="126" y="49"/>
                      <a:pt x="126" y="49"/>
                    </a:cubicBezTo>
                    <a:cubicBezTo>
                      <a:pt x="126" y="49"/>
                      <a:pt x="126" y="49"/>
                      <a:pt x="126" y="49"/>
                    </a:cubicBezTo>
                    <a:cubicBezTo>
                      <a:pt x="126" y="49"/>
                      <a:pt x="126" y="49"/>
                      <a:pt x="126" y="48"/>
                    </a:cubicBezTo>
                    <a:cubicBezTo>
                      <a:pt x="126" y="48"/>
                      <a:pt x="126" y="48"/>
                      <a:pt x="126" y="48"/>
                    </a:cubicBezTo>
                    <a:cubicBezTo>
                      <a:pt x="126" y="48"/>
                      <a:pt x="126" y="48"/>
                      <a:pt x="126" y="48"/>
                    </a:cubicBezTo>
                    <a:cubicBezTo>
                      <a:pt x="126" y="48"/>
                      <a:pt x="126" y="48"/>
                      <a:pt x="126" y="48"/>
                    </a:cubicBezTo>
                    <a:cubicBezTo>
                      <a:pt x="126" y="48"/>
                      <a:pt x="125" y="48"/>
                      <a:pt x="125" y="48"/>
                    </a:cubicBezTo>
                    <a:cubicBezTo>
                      <a:pt x="125" y="48"/>
                      <a:pt x="125" y="48"/>
                      <a:pt x="125" y="48"/>
                    </a:cubicBezTo>
                    <a:cubicBezTo>
                      <a:pt x="125" y="48"/>
                      <a:pt x="125" y="48"/>
                      <a:pt x="125" y="48"/>
                    </a:cubicBezTo>
                    <a:cubicBezTo>
                      <a:pt x="125" y="48"/>
                      <a:pt x="125" y="48"/>
                      <a:pt x="125" y="48"/>
                    </a:cubicBezTo>
                    <a:cubicBezTo>
                      <a:pt x="125" y="48"/>
                      <a:pt x="125" y="48"/>
                      <a:pt x="125" y="48"/>
                    </a:cubicBezTo>
                    <a:cubicBezTo>
                      <a:pt x="125" y="48"/>
                      <a:pt x="125" y="48"/>
                      <a:pt x="125" y="48"/>
                    </a:cubicBezTo>
                    <a:cubicBezTo>
                      <a:pt x="125" y="48"/>
                      <a:pt x="125" y="48"/>
                      <a:pt x="125" y="48"/>
                    </a:cubicBezTo>
                    <a:cubicBezTo>
                      <a:pt x="125" y="48"/>
                      <a:pt x="125" y="48"/>
                      <a:pt x="125" y="47"/>
                    </a:cubicBezTo>
                    <a:cubicBezTo>
                      <a:pt x="125" y="47"/>
                      <a:pt x="125" y="47"/>
                      <a:pt x="125" y="47"/>
                    </a:cubicBezTo>
                    <a:cubicBezTo>
                      <a:pt x="125" y="47"/>
                      <a:pt x="124" y="47"/>
                      <a:pt x="124" y="47"/>
                    </a:cubicBezTo>
                    <a:cubicBezTo>
                      <a:pt x="124" y="47"/>
                      <a:pt x="124" y="47"/>
                      <a:pt x="124" y="46"/>
                    </a:cubicBezTo>
                    <a:cubicBezTo>
                      <a:pt x="124" y="46"/>
                      <a:pt x="124" y="46"/>
                      <a:pt x="124" y="46"/>
                    </a:cubicBezTo>
                    <a:cubicBezTo>
                      <a:pt x="124" y="46"/>
                      <a:pt x="124" y="46"/>
                      <a:pt x="124" y="46"/>
                    </a:cubicBezTo>
                    <a:cubicBezTo>
                      <a:pt x="124" y="46"/>
                      <a:pt x="124" y="46"/>
                      <a:pt x="124" y="46"/>
                    </a:cubicBezTo>
                    <a:cubicBezTo>
                      <a:pt x="124" y="46"/>
                      <a:pt x="123" y="46"/>
                      <a:pt x="123" y="46"/>
                    </a:cubicBezTo>
                    <a:cubicBezTo>
                      <a:pt x="123" y="46"/>
                      <a:pt x="123" y="46"/>
                      <a:pt x="123" y="46"/>
                    </a:cubicBezTo>
                    <a:cubicBezTo>
                      <a:pt x="123" y="46"/>
                      <a:pt x="123" y="46"/>
                      <a:pt x="123" y="46"/>
                    </a:cubicBezTo>
                    <a:cubicBezTo>
                      <a:pt x="123" y="46"/>
                      <a:pt x="123" y="46"/>
                      <a:pt x="123" y="46"/>
                    </a:cubicBezTo>
                    <a:cubicBezTo>
                      <a:pt x="123" y="46"/>
                      <a:pt x="123" y="46"/>
                      <a:pt x="123" y="46"/>
                    </a:cubicBezTo>
                    <a:cubicBezTo>
                      <a:pt x="123" y="46"/>
                      <a:pt x="123" y="47"/>
                      <a:pt x="122" y="47"/>
                    </a:cubicBezTo>
                    <a:cubicBezTo>
                      <a:pt x="122" y="47"/>
                      <a:pt x="122" y="47"/>
                      <a:pt x="122" y="47"/>
                    </a:cubicBezTo>
                    <a:cubicBezTo>
                      <a:pt x="122" y="47"/>
                      <a:pt x="122" y="47"/>
                      <a:pt x="122" y="47"/>
                    </a:cubicBezTo>
                    <a:cubicBezTo>
                      <a:pt x="122" y="47"/>
                      <a:pt x="123" y="47"/>
                      <a:pt x="123" y="47"/>
                    </a:cubicBezTo>
                    <a:cubicBezTo>
                      <a:pt x="123" y="47"/>
                      <a:pt x="123" y="47"/>
                      <a:pt x="123" y="47"/>
                    </a:cubicBezTo>
                    <a:cubicBezTo>
                      <a:pt x="123" y="47"/>
                      <a:pt x="123" y="47"/>
                      <a:pt x="123" y="47"/>
                    </a:cubicBezTo>
                    <a:cubicBezTo>
                      <a:pt x="123" y="47"/>
                      <a:pt x="123" y="47"/>
                      <a:pt x="123" y="47"/>
                    </a:cubicBezTo>
                    <a:cubicBezTo>
                      <a:pt x="123" y="47"/>
                      <a:pt x="123" y="47"/>
                      <a:pt x="123" y="47"/>
                    </a:cubicBezTo>
                    <a:cubicBezTo>
                      <a:pt x="123" y="47"/>
                      <a:pt x="123" y="47"/>
                      <a:pt x="123" y="47"/>
                    </a:cubicBezTo>
                    <a:cubicBezTo>
                      <a:pt x="123" y="47"/>
                      <a:pt x="123" y="47"/>
                      <a:pt x="123" y="47"/>
                    </a:cubicBezTo>
                    <a:cubicBezTo>
                      <a:pt x="123" y="47"/>
                      <a:pt x="123" y="47"/>
                      <a:pt x="123" y="47"/>
                    </a:cubicBezTo>
                    <a:cubicBezTo>
                      <a:pt x="123" y="47"/>
                      <a:pt x="123" y="47"/>
                      <a:pt x="123" y="47"/>
                    </a:cubicBezTo>
                    <a:cubicBezTo>
                      <a:pt x="123" y="48"/>
                      <a:pt x="123" y="48"/>
                      <a:pt x="123" y="48"/>
                    </a:cubicBezTo>
                    <a:cubicBezTo>
                      <a:pt x="123" y="48"/>
                      <a:pt x="123" y="48"/>
                      <a:pt x="123" y="48"/>
                    </a:cubicBezTo>
                    <a:cubicBezTo>
                      <a:pt x="123" y="48"/>
                      <a:pt x="123" y="48"/>
                      <a:pt x="123" y="48"/>
                    </a:cubicBezTo>
                    <a:cubicBezTo>
                      <a:pt x="123" y="48"/>
                      <a:pt x="123" y="48"/>
                      <a:pt x="123" y="48"/>
                    </a:cubicBezTo>
                    <a:cubicBezTo>
                      <a:pt x="123" y="48"/>
                      <a:pt x="123" y="48"/>
                      <a:pt x="123" y="48"/>
                    </a:cubicBezTo>
                    <a:cubicBezTo>
                      <a:pt x="123" y="48"/>
                      <a:pt x="123" y="48"/>
                      <a:pt x="123" y="48"/>
                    </a:cubicBezTo>
                    <a:cubicBezTo>
                      <a:pt x="124" y="48"/>
                      <a:pt x="123" y="48"/>
                      <a:pt x="124" y="48"/>
                    </a:cubicBezTo>
                    <a:cubicBezTo>
                      <a:pt x="124" y="48"/>
                      <a:pt x="124" y="49"/>
                      <a:pt x="124" y="49"/>
                    </a:cubicBezTo>
                    <a:cubicBezTo>
                      <a:pt x="124" y="49"/>
                      <a:pt x="124" y="49"/>
                      <a:pt x="124" y="49"/>
                    </a:cubicBezTo>
                    <a:cubicBezTo>
                      <a:pt x="124" y="49"/>
                      <a:pt x="124" y="49"/>
                      <a:pt x="124" y="49"/>
                    </a:cubicBezTo>
                    <a:cubicBezTo>
                      <a:pt x="124" y="49"/>
                      <a:pt x="124" y="49"/>
                      <a:pt x="124" y="49"/>
                    </a:cubicBezTo>
                    <a:cubicBezTo>
                      <a:pt x="124" y="49"/>
                      <a:pt x="124" y="49"/>
                      <a:pt x="124" y="49"/>
                    </a:cubicBezTo>
                    <a:cubicBezTo>
                      <a:pt x="124" y="49"/>
                      <a:pt x="124" y="49"/>
                      <a:pt x="124" y="49"/>
                    </a:cubicBezTo>
                    <a:cubicBezTo>
                      <a:pt x="124" y="49"/>
                      <a:pt x="124" y="49"/>
                      <a:pt x="124" y="49"/>
                    </a:cubicBezTo>
                    <a:cubicBezTo>
                      <a:pt x="124" y="49"/>
                      <a:pt x="124" y="49"/>
                      <a:pt x="124" y="49"/>
                    </a:cubicBezTo>
                    <a:cubicBezTo>
                      <a:pt x="124" y="49"/>
                      <a:pt x="124" y="49"/>
                      <a:pt x="124" y="49"/>
                    </a:cubicBezTo>
                    <a:cubicBezTo>
                      <a:pt x="125" y="49"/>
                      <a:pt x="125" y="49"/>
                      <a:pt x="125" y="49"/>
                    </a:cubicBezTo>
                    <a:cubicBezTo>
                      <a:pt x="125" y="49"/>
                      <a:pt x="125" y="49"/>
                      <a:pt x="125" y="49"/>
                    </a:cubicBezTo>
                    <a:cubicBezTo>
                      <a:pt x="125" y="49"/>
                      <a:pt x="125" y="49"/>
                      <a:pt x="125" y="49"/>
                    </a:cubicBezTo>
                    <a:cubicBezTo>
                      <a:pt x="125" y="50"/>
                      <a:pt x="125" y="50"/>
                      <a:pt x="125" y="50"/>
                    </a:cubicBezTo>
                    <a:cubicBezTo>
                      <a:pt x="125" y="50"/>
                      <a:pt x="125" y="50"/>
                      <a:pt x="125" y="50"/>
                    </a:cubicBezTo>
                    <a:cubicBezTo>
                      <a:pt x="125" y="50"/>
                      <a:pt x="125" y="50"/>
                      <a:pt x="125" y="50"/>
                    </a:cubicBezTo>
                    <a:cubicBezTo>
                      <a:pt x="125" y="50"/>
                      <a:pt x="125" y="50"/>
                      <a:pt x="125" y="50"/>
                    </a:cubicBezTo>
                    <a:cubicBezTo>
                      <a:pt x="125" y="50"/>
                      <a:pt x="125" y="51"/>
                      <a:pt x="125" y="51"/>
                    </a:cubicBezTo>
                    <a:cubicBezTo>
                      <a:pt x="125" y="51"/>
                      <a:pt x="125" y="51"/>
                      <a:pt x="126" y="51"/>
                    </a:cubicBezTo>
                    <a:cubicBezTo>
                      <a:pt x="126" y="51"/>
                      <a:pt x="126" y="51"/>
                      <a:pt x="126" y="51"/>
                    </a:cubicBezTo>
                    <a:cubicBezTo>
                      <a:pt x="126" y="51"/>
                      <a:pt x="126" y="51"/>
                      <a:pt x="126" y="51"/>
                    </a:cubicBezTo>
                    <a:cubicBezTo>
                      <a:pt x="126" y="51"/>
                      <a:pt x="126" y="51"/>
                      <a:pt x="126" y="51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27" y="51"/>
                      <a:pt x="127" y="50"/>
                      <a:pt x="127" y="50"/>
                    </a:cubicBezTo>
                    <a:cubicBezTo>
                      <a:pt x="127" y="50"/>
                      <a:pt x="128" y="50"/>
                      <a:pt x="128" y="50"/>
                    </a:cubicBezTo>
                    <a:cubicBezTo>
                      <a:pt x="128" y="50"/>
                      <a:pt x="128" y="50"/>
                      <a:pt x="128" y="50"/>
                    </a:cubicBezTo>
                    <a:cubicBezTo>
                      <a:pt x="128" y="50"/>
                      <a:pt x="128" y="50"/>
                      <a:pt x="128" y="50"/>
                    </a:cubicBezTo>
                    <a:cubicBezTo>
                      <a:pt x="128" y="50"/>
                      <a:pt x="128" y="50"/>
                      <a:pt x="128" y="50"/>
                    </a:cubicBezTo>
                    <a:cubicBezTo>
                      <a:pt x="128" y="50"/>
                      <a:pt x="128" y="50"/>
                      <a:pt x="128" y="50"/>
                    </a:cubicBezTo>
                    <a:cubicBezTo>
                      <a:pt x="128" y="50"/>
                      <a:pt x="128" y="50"/>
                      <a:pt x="128" y="50"/>
                    </a:cubicBezTo>
                    <a:cubicBezTo>
                      <a:pt x="128" y="50"/>
                      <a:pt x="128" y="50"/>
                      <a:pt x="128" y="50"/>
                    </a:cubicBezTo>
                    <a:cubicBezTo>
                      <a:pt x="128" y="49"/>
                      <a:pt x="128" y="49"/>
                      <a:pt x="128" y="49"/>
                    </a:cubicBezTo>
                    <a:cubicBezTo>
                      <a:pt x="128" y="49"/>
                      <a:pt x="128" y="49"/>
                      <a:pt x="128" y="49"/>
                    </a:cubicBezTo>
                    <a:cubicBezTo>
                      <a:pt x="128" y="49"/>
                      <a:pt x="128" y="49"/>
                      <a:pt x="128" y="49"/>
                    </a:cubicBezTo>
                    <a:cubicBezTo>
                      <a:pt x="129" y="49"/>
                      <a:pt x="128" y="50"/>
                      <a:pt x="129" y="50"/>
                    </a:cubicBezTo>
                    <a:cubicBezTo>
                      <a:pt x="129" y="50"/>
                      <a:pt x="129" y="50"/>
                      <a:pt x="129" y="50"/>
                    </a:cubicBezTo>
                    <a:cubicBezTo>
                      <a:pt x="129" y="50"/>
                      <a:pt x="129" y="50"/>
                      <a:pt x="129" y="50"/>
                    </a:cubicBezTo>
                    <a:cubicBezTo>
                      <a:pt x="129" y="50"/>
                      <a:pt x="129" y="50"/>
                      <a:pt x="129" y="50"/>
                    </a:cubicBezTo>
                    <a:cubicBezTo>
                      <a:pt x="129" y="50"/>
                      <a:pt x="129" y="50"/>
                      <a:pt x="129" y="50"/>
                    </a:cubicBezTo>
                    <a:cubicBezTo>
                      <a:pt x="129" y="50"/>
                      <a:pt x="129" y="50"/>
                      <a:pt x="129" y="50"/>
                    </a:cubicBezTo>
                    <a:cubicBezTo>
                      <a:pt x="129" y="50"/>
                      <a:pt x="129" y="51"/>
                      <a:pt x="129" y="51"/>
                    </a:cubicBezTo>
                    <a:cubicBezTo>
                      <a:pt x="129" y="51"/>
                      <a:pt x="129" y="51"/>
                      <a:pt x="129" y="51"/>
                    </a:cubicBezTo>
                    <a:cubicBezTo>
                      <a:pt x="129" y="51"/>
                      <a:pt x="129" y="51"/>
                      <a:pt x="129" y="51"/>
                    </a:cubicBezTo>
                    <a:cubicBezTo>
                      <a:pt x="129" y="51"/>
                      <a:pt x="129" y="51"/>
                      <a:pt x="129" y="51"/>
                    </a:cubicBezTo>
                    <a:cubicBezTo>
                      <a:pt x="129" y="51"/>
                      <a:pt x="129" y="51"/>
                      <a:pt x="129" y="51"/>
                    </a:cubicBezTo>
                    <a:cubicBezTo>
                      <a:pt x="129" y="51"/>
                      <a:pt x="129" y="51"/>
                      <a:pt x="129" y="51"/>
                    </a:cubicBezTo>
                    <a:cubicBezTo>
                      <a:pt x="129" y="51"/>
                      <a:pt x="129" y="51"/>
                      <a:pt x="129" y="51"/>
                    </a:cubicBezTo>
                    <a:cubicBezTo>
                      <a:pt x="129" y="51"/>
                      <a:pt x="129" y="51"/>
                      <a:pt x="129" y="51"/>
                    </a:cubicBezTo>
                    <a:cubicBezTo>
                      <a:pt x="129" y="51"/>
                      <a:pt x="129" y="51"/>
                      <a:pt x="129" y="51"/>
                    </a:cubicBezTo>
                    <a:cubicBezTo>
                      <a:pt x="129" y="51"/>
                      <a:pt x="129" y="51"/>
                      <a:pt x="129" y="51"/>
                    </a:cubicBezTo>
                    <a:cubicBezTo>
                      <a:pt x="129" y="51"/>
                      <a:pt x="129" y="51"/>
                      <a:pt x="129" y="51"/>
                    </a:cubicBezTo>
                    <a:cubicBezTo>
                      <a:pt x="129" y="51"/>
                      <a:pt x="129" y="51"/>
                      <a:pt x="129" y="51"/>
                    </a:cubicBezTo>
                    <a:cubicBezTo>
                      <a:pt x="130" y="51"/>
                      <a:pt x="130" y="51"/>
                      <a:pt x="130" y="51"/>
                    </a:cubicBezTo>
                    <a:cubicBezTo>
                      <a:pt x="130" y="51"/>
                      <a:pt x="130" y="51"/>
                      <a:pt x="130" y="51"/>
                    </a:cubicBezTo>
                    <a:cubicBezTo>
                      <a:pt x="130" y="51"/>
                      <a:pt x="130" y="51"/>
                      <a:pt x="130" y="51"/>
                    </a:cubicBezTo>
                    <a:cubicBezTo>
                      <a:pt x="130" y="51"/>
                      <a:pt x="130" y="51"/>
                      <a:pt x="130" y="51"/>
                    </a:cubicBezTo>
                    <a:cubicBezTo>
                      <a:pt x="130" y="51"/>
                      <a:pt x="130" y="51"/>
                      <a:pt x="130" y="51"/>
                    </a:cubicBezTo>
                    <a:cubicBezTo>
                      <a:pt x="130" y="51"/>
                      <a:pt x="130" y="52"/>
                      <a:pt x="130" y="52"/>
                    </a:cubicBezTo>
                    <a:cubicBezTo>
                      <a:pt x="130" y="52"/>
                      <a:pt x="130" y="52"/>
                      <a:pt x="131" y="52"/>
                    </a:cubicBezTo>
                    <a:cubicBezTo>
                      <a:pt x="131" y="52"/>
                      <a:pt x="131" y="52"/>
                      <a:pt x="131" y="52"/>
                    </a:cubicBezTo>
                    <a:cubicBezTo>
                      <a:pt x="131" y="52"/>
                      <a:pt x="131" y="52"/>
                      <a:pt x="131" y="52"/>
                    </a:cubicBezTo>
                    <a:cubicBezTo>
                      <a:pt x="131" y="52"/>
                      <a:pt x="131" y="52"/>
                      <a:pt x="131" y="52"/>
                    </a:cubicBezTo>
                    <a:cubicBezTo>
                      <a:pt x="131" y="52"/>
                      <a:pt x="131" y="52"/>
                      <a:pt x="131" y="52"/>
                    </a:cubicBezTo>
                    <a:cubicBezTo>
                      <a:pt x="131" y="52"/>
                      <a:pt x="131" y="52"/>
                      <a:pt x="131" y="52"/>
                    </a:cubicBezTo>
                    <a:cubicBezTo>
                      <a:pt x="131" y="52"/>
                      <a:pt x="131" y="52"/>
                      <a:pt x="131" y="52"/>
                    </a:cubicBezTo>
                    <a:cubicBezTo>
                      <a:pt x="131" y="52"/>
                      <a:pt x="131" y="52"/>
                      <a:pt x="131" y="52"/>
                    </a:cubicBezTo>
                    <a:cubicBezTo>
                      <a:pt x="131" y="52"/>
                      <a:pt x="131" y="52"/>
                      <a:pt x="131" y="52"/>
                    </a:cubicBezTo>
                    <a:cubicBezTo>
                      <a:pt x="131" y="52"/>
                      <a:pt x="131" y="52"/>
                      <a:pt x="131" y="52"/>
                    </a:cubicBezTo>
                    <a:cubicBezTo>
                      <a:pt x="131" y="52"/>
                      <a:pt x="131" y="52"/>
                      <a:pt x="131" y="53"/>
                    </a:cubicBezTo>
                    <a:cubicBezTo>
                      <a:pt x="131" y="53"/>
                      <a:pt x="131" y="53"/>
                      <a:pt x="131" y="53"/>
                    </a:cubicBezTo>
                    <a:cubicBezTo>
                      <a:pt x="131" y="53"/>
                      <a:pt x="131" y="53"/>
                      <a:pt x="131" y="53"/>
                    </a:cubicBezTo>
                    <a:cubicBezTo>
                      <a:pt x="131" y="53"/>
                      <a:pt x="131" y="53"/>
                      <a:pt x="131" y="53"/>
                    </a:cubicBezTo>
                    <a:cubicBezTo>
                      <a:pt x="131" y="53"/>
                      <a:pt x="131" y="53"/>
                      <a:pt x="131" y="53"/>
                    </a:cubicBezTo>
                    <a:cubicBezTo>
                      <a:pt x="131" y="53"/>
                      <a:pt x="131" y="53"/>
                      <a:pt x="131" y="53"/>
                    </a:cubicBezTo>
                    <a:cubicBezTo>
                      <a:pt x="131" y="53"/>
                      <a:pt x="131" y="53"/>
                      <a:pt x="131" y="53"/>
                    </a:cubicBezTo>
                    <a:cubicBezTo>
                      <a:pt x="131" y="53"/>
                      <a:pt x="131" y="53"/>
                      <a:pt x="131" y="53"/>
                    </a:cubicBezTo>
                    <a:cubicBezTo>
                      <a:pt x="131" y="53"/>
                      <a:pt x="131" y="53"/>
                      <a:pt x="131" y="53"/>
                    </a:cubicBezTo>
                    <a:cubicBezTo>
                      <a:pt x="130" y="53"/>
                      <a:pt x="130" y="53"/>
                      <a:pt x="130" y="53"/>
                    </a:cubicBezTo>
                    <a:cubicBezTo>
                      <a:pt x="130" y="53"/>
                      <a:pt x="130" y="53"/>
                      <a:pt x="130" y="53"/>
                    </a:cubicBezTo>
                    <a:cubicBezTo>
                      <a:pt x="130" y="53"/>
                      <a:pt x="130" y="53"/>
                      <a:pt x="130" y="53"/>
                    </a:cubicBezTo>
                    <a:cubicBezTo>
                      <a:pt x="130" y="53"/>
                      <a:pt x="130" y="53"/>
                      <a:pt x="130" y="53"/>
                    </a:cubicBezTo>
                    <a:cubicBezTo>
                      <a:pt x="130" y="54"/>
                      <a:pt x="130" y="54"/>
                      <a:pt x="130" y="54"/>
                    </a:cubicBezTo>
                    <a:cubicBezTo>
                      <a:pt x="130" y="54"/>
                      <a:pt x="130" y="54"/>
                      <a:pt x="130" y="54"/>
                    </a:cubicBezTo>
                    <a:cubicBezTo>
                      <a:pt x="130" y="54"/>
                      <a:pt x="130" y="54"/>
                      <a:pt x="130" y="54"/>
                    </a:cubicBezTo>
                    <a:cubicBezTo>
                      <a:pt x="130" y="54"/>
                      <a:pt x="130" y="54"/>
                      <a:pt x="130" y="54"/>
                    </a:cubicBezTo>
                    <a:cubicBezTo>
                      <a:pt x="130" y="54"/>
                      <a:pt x="130" y="54"/>
                      <a:pt x="130" y="54"/>
                    </a:cubicBezTo>
                    <a:cubicBezTo>
                      <a:pt x="130" y="54"/>
                      <a:pt x="130" y="54"/>
                      <a:pt x="130" y="54"/>
                    </a:cubicBezTo>
                    <a:cubicBezTo>
                      <a:pt x="130" y="54"/>
                      <a:pt x="130" y="54"/>
                      <a:pt x="130" y="54"/>
                    </a:cubicBezTo>
                    <a:cubicBezTo>
                      <a:pt x="130" y="55"/>
                      <a:pt x="130" y="55"/>
                      <a:pt x="130" y="55"/>
                    </a:cubicBezTo>
                    <a:cubicBezTo>
                      <a:pt x="130" y="55"/>
                      <a:pt x="129" y="55"/>
                      <a:pt x="129" y="55"/>
                    </a:cubicBezTo>
                    <a:cubicBezTo>
                      <a:pt x="129" y="55"/>
                      <a:pt x="129" y="55"/>
                      <a:pt x="129" y="55"/>
                    </a:cubicBezTo>
                    <a:cubicBezTo>
                      <a:pt x="129" y="55"/>
                      <a:pt x="129" y="55"/>
                      <a:pt x="129" y="55"/>
                    </a:cubicBezTo>
                    <a:cubicBezTo>
                      <a:pt x="129" y="56"/>
                      <a:pt x="129" y="56"/>
                      <a:pt x="128" y="56"/>
                    </a:cubicBezTo>
                    <a:cubicBezTo>
                      <a:pt x="128" y="56"/>
                      <a:pt x="128" y="56"/>
                      <a:pt x="128" y="56"/>
                    </a:cubicBezTo>
                    <a:cubicBezTo>
                      <a:pt x="128" y="56"/>
                      <a:pt x="128" y="56"/>
                      <a:pt x="128" y="56"/>
                    </a:cubicBezTo>
                    <a:cubicBezTo>
                      <a:pt x="128" y="56"/>
                      <a:pt x="128" y="57"/>
                      <a:pt x="128" y="57"/>
                    </a:cubicBezTo>
                    <a:cubicBezTo>
                      <a:pt x="128" y="57"/>
                      <a:pt x="128" y="57"/>
                      <a:pt x="128" y="57"/>
                    </a:cubicBezTo>
                    <a:cubicBezTo>
                      <a:pt x="128" y="57"/>
                      <a:pt x="128" y="57"/>
                      <a:pt x="128" y="57"/>
                    </a:cubicBezTo>
                    <a:cubicBezTo>
                      <a:pt x="128" y="57"/>
                      <a:pt x="128" y="57"/>
                      <a:pt x="127" y="57"/>
                    </a:cubicBezTo>
                    <a:cubicBezTo>
                      <a:pt x="127" y="57"/>
                      <a:pt x="127" y="57"/>
                      <a:pt x="127" y="57"/>
                    </a:cubicBezTo>
                    <a:cubicBezTo>
                      <a:pt x="127" y="57"/>
                      <a:pt x="127" y="57"/>
                      <a:pt x="127" y="57"/>
                    </a:cubicBezTo>
                    <a:cubicBezTo>
                      <a:pt x="127" y="57"/>
                      <a:pt x="127" y="57"/>
                      <a:pt x="127" y="57"/>
                    </a:cubicBezTo>
                    <a:cubicBezTo>
                      <a:pt x="127" y="57"/>
                      <a:pt x="127" y="57"/>
                      <a:pt x="127" y="57"/>
                    </a:cubicBezTo>
                    <a:cubicBezTo>
                      <a:pt x="127" y="57"/>
                      <a:pt x="127" y="57"/>
                      <a:pt x="127" y="57"/>
                    </a:cubicBezTo>
                    <a:cubicBezTo>
                      <a:pt x="127" y="57"/>
                      <a:pt x="127" y="57"/>
                      <a:pt x="127" y="57"/>
                    </a:cubicBezTo>
                    <a:cubicBezTo>
                      <a:pt x="127" y="57"/>
                      <a:pt x="127" y="57"/>
                      <a:pt x="127" y="57"/>
                    </a:cubicBezTo>
                    <a:cubicBezTo>
                      <a:pt x="127" y="57"/>
                      <a:pt x="127" y="57"/>
                      <a:pt x="127" y="57"/>
                    </a:cubicBezTo>
                    <a:cubicBezTo>
                      <a:pt x="127" y="57"/>
                      <a:pt x="127" y="57"/>
                      <a:pt x="127" y="57"/>
                    </a:cubicBezTo>
                    <a:cubicBezTo>
                      <a:pt x="127" y="57"/>
                      <a:pt x="127" y="57"/>
                      <a:pt x="127" y="57"/>
                    </a:cubicBezTo>
                    <a:cubicBezTo>
                      <a:pt x="127" y="57"/>
                      <a:pt x="127" y="57"/>
                      <a:pt x="127" y="57"/>
                    </a:cubicBezTo>
                    <a:cubicBezTo>
                      <a:pt x="127" y="57"/>
                      <a:pt x="127" y="57"/>
                      <a:pt x="126" y="57"/>
                    </a:cubicBezTo>
                    <a:cubicBezTo>
                      <a:pt x="126" y="57"/>
                      <a:pt x="126" y="57"/>
                      <a:pt x="126" y="57"/>
                    </a:cubicBezTo>
                    <a:cubicBezTo>
                      <a:pt x="126" y="57"/>
                      <a:pt x="126" y="57"/>
                      <a:pt x="126" y="57"/>
                    </a:cubicBezTo>
                    <a:cubicBezTo>
                      <a:pt x="126" y="57"/>
                      <a:pt x="126" y="57"/>
                      <a:pt x="126" y="57"/>
                    </a:cubicBezTo>
                    <a:cubicBezTo>
                      <a:pt x="126" y="57"/>
                      <a:pt x="126" y="57"/>
                      <a:pt x="126" y="57"/>
                    </a:cubicBezTo>
                    <a:cubicBezTo>
                      <a:pt x="126" y="57"/>
                      <a:pt x="126" y="57"/>
                      <a:pt x="126" y="58"/>
                    </a:cubicBezTo>
                    <a:cubicBezTo>
                      <a:pt x="126" y="58"/>
                      <a:pt x="126" y="58"/>
                      <a:pt x="126" y="58"/>
                    </a:cubicBezTo>
                    <a:cubicBezTo>
                      <a:pt x="126" y="58"/>
                      <a:pt x="126" y="58"/>
                      <a:pt x="126" y="58"/>
                    </a:cubicBezTo>
                    <a:cubicBezTo>
                      <a:pt x="126" y="58"/>
                      <a:pt x="126" y="58"/>
                      <a:pt x="126" y="58"/>
                    </a:cubicBezTo>
                    <a:cubicBezTo>
                      <a:pt x="126" y="58"/>
                      <a:pt x="126" y="58"/>
                      <a:pt x="126" y="58"/>
                    </a:cubicBezTo>
                    <a:cubicBezTo>
                      <a:pt x="126" y="58"/>
                      <a:pt x="126" y="58"/>
                      <a:pt x="126" y="58"/>
                    </a:cubicBezTo>
                    <a:cubicBezTo>
                      <a:pt x="126" y="58"/>
                      <a:pt x="126" y="58"/>
                      <a:pt x="126" y="58"/>
                    </a:cubicBezTo>
                    <a:cubicBezTo>
                      <a:pt x="126" y="58"/>
                      <a:pt x="125" y="58"/>
                      <a:pt x="125" y="58"/>
                    </a:cubicBezTo>
                    <a:cubicBezTo>
                      <a:pt x="125" y="58"/>
                      <a:pt x="125" y="58"/>
                      <a:pt x="125" y="58"/>
                    </a:cubicBezTo>
                    <a:cubicBezTo>
                      <a:pt x="125" y="58"/>
                      <a:pt x="125" y="58"/>
                      <a:pt x="125" y="58"/>
                    </a:cubicBezTo>
                    <a:cubicBezTo>
                      <a:pt x="125" y="58"/>
                      <a:pt x="125" y="58"/>
                      <a:pt x="125" y="58"/>
                    </a:cubicBezTo>
                    <a:cubicBezTo>
                      <a:pt x="125" y="58"/>
                      <a:pt x="125" y="58"/>
                      <a:pt x="125" y="58"/>
                    </a:cubicBezTo>
                    <a:cubicBezTo>
                      <a:pt x="125" y="58"/>
                      <a:pt x="124" y="58"/>
                      <a:pt x="124" y="58"/>
                    </a:cubicBezTo>
                    <a:cubicBezTo>
                      <a:pt x="124" y="58"/>
                      <a:pt x="124" y="58"/>
                      <a:pt x="124" y="58"/>
                    </a:cubicBezTo>
                    <a:cubicBezTo>
                      <a:pt x="124" y="58"/>
                      <a:pt x="124" y="58"/>
                      <a:pt x="124" y="58"/>
                    </a:cubicBezTo>
                    <a:cubicBezTo>
                      <a:pt x="124" y="58"/>
                      <a:pt x="124" y="58"/>
                      <a:pt x="124" y="58"/>
                    </a:cubicBezTo>
                    <a:cubicBezTo>
                      <a:pt x="124" y="58"/>
                      <a:pt x="124" y="58"/>
                      <a:pt x="124" y="58"/>
                    </a:cubicBezTo>
                    <a:cubicBezTo>
                      <a:pt x="124" y="58"/>
                      <a:pt x="124" y="58"/>
                      <a:pt x="124" y="58"/>
                    </a:cubicBezTo>
                    <a:cubicBezTo>
                      <a:pt x="124" y="58"/>
                      <a:pt x="124" y="58"/>
                      <a:pt x="124" y="58"/>
                    </a:cubicBezTo>
                    <a:cubicBezTo>
                      <a:pt x="124" y="59"/>
                      <a:pt x="124" y="59"/>
                      <a:pt x="124" y="59"/>
                    </a:cubicBezTo>
                    <a:cubicBezTo>
                      <a:pt x="124" y="59"/>
                      <a:pt x="124" y="59"/>
                      <a:pt x="124" y="59"/>
                    </a:cubicBezTo>
                    <a:cubicBezTo>
                      <a:pt x="123" y="59"/>
                      <a:pt x="123" y="59"/>
                      <a:pt x="123" y="59"/>
                    </a:cubicBezTo>
                    <a:cubicBezTo>
                      <a:pt x="123" y="59"/>
                      <a:pt x="123" y="59"/>
                      <a:pt x="123" y="59"/>
                    </a:cubicBezTo>
                    <a:cubicBezTo>
                      <a:pt x="123" y="59"/>
                      <a:pt x="123" y="59"/>
                      <a:pt x="123" y="59"/>
                    </a:cubicBezTo>
                    <a:cubicBezTo>
                      <a:pt x="123" y="59"/>
                      <a:pt x="123" y="59"/>
                      <a:pt x="123" y="59"/>
                    </a:cubicBezTo>
                    <a:cubicBezTo>
                      <a:pt x="123" y="59"/>
                      <a:pt x="123" y="59"/>
                      <a:pt x="123" y="59"/>
                    </a:cubicBezTo>
                    <a:cubicBezTo>
                      <a:pt x="123" y="59"/>
                      <a:pt x="123" y="59"/>
                      <a:pt x="123" y="59"/>
                    </a:cubicBezTo>
                    <a:cubicBezTo>
                      <a:pt x="123" y="59"/>
                      <a:pt x="123" y="59"/>
                      <a:pt x="123" y="59"/>
                    </a:cubicBezTo>
                    <a:cubicBezTo>
                      <a:pt x="123" y="59"/>
                      <a:pt x="123" y="59"/>
                      <a:pt x="122" y="59"/>
                    </a:cubicBezTo>
                    <a:cubicBezTo>
                      <a:pt x="122" y="60"/>
                      <a:pt x="122" y="59"/>
                      <a:pt x="122" y="60"/>
                    </a:cubicBezTo>
                    <a:cubicBezTo>
                      <a:pt x="122" y="60"/>
                      <a:pt x="122" y="60"/>
                      <a:pt x="122" y="60"/>
                    </a:cubicBezTo>
                    <a:cubicBezTo>
                      <a:pt x="122" y="60"/>
                      <a:pt x="122" y="60"/>
                      <a:pt x="122" y="60"/>
                    </a:cubicBezTo>
                    <a:cubicBezTo>
                      <a:pt x="122" y="60"/>
                      <a:pt x="122" y="60"/>
                      <a:pt x="122" y="60"/>
                    </a:cubicBezTo>
                    <a:cubicBezTo>
                      <a:pt x="122" y="60"/>
                      <a:pt x="122" y="60"/>
                      <a:pt x="122" y="60"/>
                    </a:cubicBezTo>
                    <a:cubicBezTo>
                      <a:pt x="122" y="60"/>
                      <a:pt x="122" y="60"/>
                      <a:pt x="122" y="60"/>
                    </a:cubicBezTo>
                    <a:cubicBezTo>
                      <a:pt x="122" y="60"/>
                      <a:pt x="121" y="60"/>
                      <a:pt x="121" y="60"/>
                    </a:cubicBezTo>
                    <a:cubicBezTo>
                      <a:pt x="121" y="60"/>
                      <a:pt x="121" y="60"/>
                      <a:pt x="121" y="60"/>
                    </a:cubicBezTo>
                    <a:cubicBezTo>
                      <a:pt x="121" y="60"/>
                      <a:pt x="121" y="60"/>
                      <a:pt x="121" y="60"/>
                    </a:cubicBezTo>
                    <a:cubicBezTo>
                      <a:pt x="121" y="60"/>
                      <a:pt x="121" y="60"/>
                      <a:pt x="121" y="60"/>
                    </a:cubicBezTo>
                    <a:cubicBezTo>
                      <a:pt x="121" y="60"/>
                      <a:pt x="121" y="60"/>
                      <a:pt x="121" y="60"/>
                    </a:cubicBezTo>
                    <a:cubicBezTo>
                      <a:pt x="121" y="60"/>
                      <a:pt x="121" y="60"/>
                      <a:pt x="121" y="60"/>
                    </a:cubicBezTo>
                    <a:cubicBezTo>
                      <a:pt x="121" y="60"/>
                      <a:pt x="121" y="60"/>
                      <a:pt x="121" y="60"/>
                    </a:cubicBezTo>
                    <a:cubicBezTo>
                      <a:pt x="121" y="60"/>
                      <a:pt x="121" y="60"/>
                      <a:pt x="121" y="60"/>
                    </a:cubicBezTo>
                    <a:cubicBezTo>
                      <a:pt x="121" y="60"/>
                      <a:pt x="121" y="60"/>
                      <a:pt x="121" y="60"/>
                    </a:cubicBezTo>
                    <a:cubicBezTo>
                      <a:pt x="121" y="60"/>
                      <a:pt x="121" y="60"/>
                      <a:pt x="121" y="60"/>
                    </a:cubicBezTo>
                    <a:cubicBezTo>
                      <a:pt x="121" y="60"/>
                      <a:pt x="121" y="60"/>
                      <a:pt x="121" y="60"/>
                    </a:cubicBezTo>
                    <a:cubicBezTo>
                      <a:pt x="121" y="60"/>
                      <a:pt x="120" y="60"/>
                      <a:pt x="120" y="60"/>
                    </a:cubicBezTo>
                    <a:cubicBezTo>
                      <a:pt x="120" y="60"/>
                      <a:pt x="120" y="60"/>
                      <a:pt x="120" y="60"/>
                    </a:cubicBezTo>
                    <a:cubicBezTo>
                      <a:pt x="120" y="60"/>
                      <a:pt x="120" y="60"/>
                      <a:pt x="120" y="60"/>
                    </a:cubicBezTo>
                    <a:cubicBezTo>
                      <a:pt x="120" y="60"/>
                      <a:pt x="120" y="60"/>
                      <a:pt x="120" y="60"/>
                    </a:cubicBezTo>
                    <a:cubicBezTo>
                      <a:pt x="120" y="60"/>
                      <a:pt x="120" y="60"/>
                      <a:pt x="120" y="60"/>
                    </a:cubicBezTo>
                    <a:cubicBezTo>
                      <a:pt x="120" y="60"/>
                      <a:pt x="120" y="60"/>
                      <a:pt x="120" y="60"/>
                    </a:cubicBezTo>
                    <a:cubicBezTo>
                      <a:pt x="120" y="60"/>
                      <a:pt x="120" y="60"/>
                      <a:pt x="120" y="59"/>
                    </a:cubicBezTo>
                    <a:cubicBezTo>
                      <a:pt x="120" y="59"/>
                      <a:pt x="120" y="59"/>
                      <a:pt x="119" y="58"/>
                    </a:cubicBezTo>
                    <a:cubicBezTo>
                      <a:pt x="119" y="58"/>
                      <a:pt x="119" y="57"/>
                      <a:pt x="120" y="57"/>
                    </a:cubicBezTo>
                    <a:cubicBezTo>
                      <a:pt x="120" y="57"/>
                      <a:pt x="120" y="57"/>
                      <a:pt x="120" y="57"/>
                    </a:cubicBezTo>
                    <a:cubicBezTo>
                      <a:pt x="119" y="56"/>
                      <a:pt x="119" y="56"/>
                      <a:pt x="118" y="55"/>
                    </a:cubicBezTo>
                    <a:cubicBezTo>
                      <a:pt x="118" y="55"/>
                      <a:pt x="118" y="54"/>
                      <a:pt x="117" y="54"/>
                    </a:cubicBezTo>
                    <a:cubicBezTo>
                      <a:pt x="117" y="54"/>
                      <a:pt x="117" y="53"/>
                      <a:pt x="117" y="53"/>
                    </a:cubicBezTo>
                    <a:cubicBezTo>
                      <a:pt x="117" y="52"/>
                      <a:pt x="116" y="51"/>
                      <a:pt x="116" y="51"/>
                    </a:cubicBezTo>
                    <a:cubicBezTo>
                      <a:pt x="115" y="51"/>
                      <a:pt x="115" y="51"/>
                      <a:pt x="115" y="50"/>
                    </a:cubicBezTo>
                    <a:cubicBezTo>
                      <a:pt x="115" y="50"/>
                      <a:pt x="114" y="49"/>
                      <a:pt x="114" y="48"/>
                    </a:cubicBezTo>
                    <a:cubicBezTo>
                      <a:pt x="114" y="48"/>
                      <a:pt x="114" y="48"/>
                      <a:pt x="114" y="48"/>
                    </a:cubicBezTo>
                    <a:cubicBezTo>
                      <a:pt x="114" y="48"/>
                      <a:pt x="113" y="48"/>
                      <a:pt x="113" y="48"/>
                    </a:cubicBezTo>
                    <a:cubicBezTo>
                      <a:pt x="113" y="48"/>
                      <a:pt x="113" y="48"/>
                      <a:pt x="113" y="48"/>
                    </a:cubicBezTo>
                    <a:cubicBezTo>
                      <a:pt x="113" y="48"/>
                      <a:pt x="113" y="48"/>
                      <a:pt x="113" y="48"/>
                    </a:cubicBezTo>
                    <a:cubicBezTo>
                      <a:pt x="113" y="49"/>
                      <a:pt x="114" y="50"/>
                      <a:pt x="114" y="50"/>
                    </a:cubicBezTo>
                    <a:cubicBezTo>
                      <a:pt x="114" y="50"/>
                      <a:pt x="114" y="51"/>
                      <a:pt x="114" y="51"/>
                    </a:cubicBezTo>
                    <a:cubicBezTo>
                      <a:pt x="114" y="51"/>
                      <a:pt x="114" y="51"/>
                      <a:pt x="114" y="51"/>
                    </a:cubicBezTo>
                    <a:cubicBezTo>
                      <a:pt x="114" y="52"/>
                      <a:pt x="115" y="52"/>
                      <a:pt x="115" y="52"/>
                    </a:cubicBezTo>
                    <a:cubicBezTo>
                      <a:pt x="115" y="53"/>
                      <a:pt x="115" y="53"/>
                      <a:pt x="115" y="54"/>
                    </a:cubicBezTo>
                    <a:cubicBezTo>
                      <a:pt x="115" y="54"/>
                      <a:pt x="116" y="54"/>
                      <a:pt x="116" y="54"/>
                    </a:cubicBezTo>
                    <a:cubicBezTo>
                      <a:pt x="116" y="55"/>
                      <a:pt x="116" y="55"/>
                      <a:pt x="116" y="56"/>
                    </a:cubicBezTo>
                    <a:cubicBezTo>
                      <a:pt x="117" y="56"/>
                      <a:pt x="117" y="57"/>
                      <a:pt x="117" y="57"/>
                    </a:cubicBezTo>
                    <a:cubicBezTo>
                      <a:pt x="117" y="57"/>
                      <a:pt x="117" y="57"/>
                      <a:pt x="117" y="58"/>
                    </a:cubicBezTo>
                    <a:cubicBezTo>
                      <a:pt x="117" y="58"/>
                      <a:pt x="117" y="58"/>
                      <a:pt x="118" y="58"/>
                    </a:cubicBezTo>
                    <a:cubicBezTo>
                      <a:pt x="118" y="58"/>
                      <a:pt x="118" y="58"/>
                      <a:pt x="118" y="58"/>
                    </a:cubicBezTo>
                    <a:cubicBezTo>
                      <a:pt x="119" y="58"/>
                      <a:pt x="119" y="59"/>
                      <a:pt x="119" y="59"/>
                    </a:cubicBezTo>
                    <a:cubicBezTo>
                      <a:pt x="119" y="60"/>
                      <a:pt x="120" y="60"/>
                      <a:pt x="120" y="60"/>
                    </a:cubicBezTo>
                    <a:cubicBezTo>
                      <a:pt x="120" y="60"/>
                      <a:pt x="120" y="60"/>
                      <a:pt x="120" y="60"/>
                    </a:cubicBezTo>
                    <a:cubicBezTo>
                      <a:pt x="120" y="60"/>
                      <a:pt x="120" y="61"/>
                      <a:pt x="120" y="61"/>
                    </a:cubicBezTo>
                    <a:cubicBezTo>
                      <a:pt x="120" y="61"/>
                      <a:pt x="120" y="61"/>
                      <a:pt x="120" y="61"/>
                    </a:cubicBezTo>
                    <a:cubicBezTo>
                      <a:pt x="120" y="61"/>
                      <a:pt x="120" y="61"/>
                      <a:pt x="120" y="61"/>
                    </a:cubicBezTo>
                    <a:cubicBezTo>
                      <a:pt x="120" y="61"/>
                      <a:pt x="120" y="61"/>
                      <a:pt x="120" y="61"/>
                    </a:cubicBezTo>
                    <a:cubicBezTo>
                      <a:pt x="120" y="61"/>
                      <a:pt x="120" y="61"/>
                      <a:pt x="120" y="61"/>
                    </a:cubicBezTo>
                    <a:cubicBezTo>
                      <a:pt x="120" y="61"/>
                      <a:pt x="120" y="61"/>
                      <a:pt x="120" y="61"/>
                    </a:cubicBezTo>
                    <a:cubicBezTo>
                      <a:pt x="120" y="61"/>
                      <a:pt x="120" y="61"/>
                      <a:pt x="120" y="61"/>
                    </a:cubicBezTo>
                    <a:cubicBezTo>
                      <a:pt x="120" y="61"/>
                      <a:pt x="120" y="61"/>
                      <a:pt x="120" y="61"/>
                    </a:cubicBezTo>
                    <a:cubicBezTo>
                      <a:pt x="120" y="61"/>
                      <a:pt x="120" y="61"/>
                      <a:pt x="120" y="61"/>
                    </a:cubicBezTo>
                    <a:cubicBezTo>
                      <a:pt x="120" y="61"/>
                      <a:pt x="120" y="62"/>
                      <a:pt x="121" y="62"/>
                    </a:cubicBezTo>
                    <a:cubicBezTo>
                      <a:pt x="121" y="62"/>
                      <a:pt x="121" y="62"/>
                      <a:pt x="121" y="62"/>
                    </a:cubicBezTo>
                    <a:cubicBezTo>
                      <a:pt x="121" y="62"/>
                      <a:pt x="121" y="62"/>
                      <a:pt x="121" y="62"/>
                    </a:cubicBezTo>
                    <a:cubicBezTo>
                      <a:pt x="121" y="62"/>
                      <a:pt x="121" y="62"/>
                      <a:pt x="121" y="62"/>
                    </a:cubicBezTo>
                    <a:cubicBezTo>
                      <a:pt x="121" y="62"/>
                      <a:pt x="121" y="62"/>
                      <a:pt x="121" y="62"/>
                    </a:cubicBezTo>
                    <a:cubicBezTo>
                      <a:pt x="121" y="62"/>
                      <a:pt x="121" y="62"/>
                      <a:pt x="121" y="62"/>
                    </a:cubicBezTo>
                    <a:cubicBezTo>
                      <a:pt x="121" y="62"/>
                      <a:pt x="121" y="62"/>
                      <a:pt x="121" y="62"/>
                    </a:cubicBezTo>
                    <a:cubicBezTo>
                      <a:pt x="121" y="62"/>
                      <a:pt x="122" y="62"/>
                      <a:pt x="122" y="62"/>
                    </a:cubicBezTo>
                    <a:cubicBezTo>
                      <a:pt x="122" y="61"/>
                      <a:pt x="122" y="61"/>
                      <a:pt x="122" y="61"/>
                    </a:cubicBezTo>
                    <a:cubicBezTo>
                      <a:pt x="122" y="61"/>
                      <a:pt x="122" y="61"/>
                      <a:pt x="122" y="61"/>
                    </a:cubicBezTo>
                    <a:cubicBezTo>
                      <a:pt x="122" y="61"/>
                      <a:pt x="122" y="61"/>
                      <a:pt x="122" y="61"/>
                    </a:cubicBezTo>
                    <a:cubicBezTo>
                      <a:pt x="122" y="61"/>
                      <a:pt x="122" y="61"/>
                      <a:pt x="122" y="61"/>
                    </a:cubicBezTo>
                    <a:cubicBezTo>
                      <a:pt x="122" y="62"/>
                      <a:pt x="122" y="62"/>
                      <a:pt x="122" y="61"/>
                    </a:cubicBezTo>
                    <a:cubicBezTo>
                      <a:pt x="122" y="61"/>
                      <a:pt x="122" y="61"/>
                      <a:pt x="122" y="61"/>
                    </a:cubicBezTo>
                    <a:cubicBezTo>
                      <a:pt x="122" y="61"/>
                      <a:pt x="123" y="61"/>
                      <a:pt x="123" y="61"/>
                    </a:cubicBezTo>
                    <a:cubicBezTo>
                      <a:pt x="123" y="61"/>
                      <a:pt x="123" y="61"/>
                      <a:pt x="123" y="61"/>
                    </a:cubicBezTo>
                    <a:cubicBezTo>
                      <a:pt x="123" y="61"/>
                      <a:pt x="123" y="61"/>
                      <a:pt x="123" y="61"/>
                    </a:cubicBezTo>
                    <a:cubicBezTo>
                      <a:pt x="123" y="61"/>
                      <a:pt x="123" y="61"/>
                      <a:pt x="123" y="61"/>
                    </a:cubicBezTo>
                    <a:cubicBezTo>
                      <a:pt x="123" y="61"/>
                      <a:pt x="123" y="61"/>
                      <a:pt x="123" y="61"/>
                    </a:cubicBezTo>
                    <a:cubicBezTo>
                      <a:pt x="124" y="61"/>
                      <a:pt x="124" y="61"/>
                      <a:pt x="124" y="61"/>
                    </a:cubicBezTo>
                    <a:cubicBezTo>
                      <a:pt x="124" y="61"/>
                      <a:pt x="124" y="61"/>
                      <a:pt x="124" y="61"/>
                    </a:cubicBezTo>
                    <a:cubicBezTo>
                      <a:pt x="124" y="61"/>
                      <a:pt x="124" y="61"/>
                      <a:pt x="125" y="61"/>
                    </a:cubicBezTo>
                    <a:cubicBezTo>
                      <a:pt x="125" y="61"/>
                      <a:pt x="125" y="61"/>
                      <a:pt x="125" y="61"/>
                    </a:cubicBezTo>
                    <a:cubicBezTo>
                      <a:pt x="125" y="61"/>
                      <a:pt x="125" y="61"/>
                      <a:pt x="125" y="61"/>
                    </a:cubicBezTo>
                    <a:cubicBezTo>
                      <a:pt x="125" y="61"/>
                      <a:pt x="125" y="61"/>
                      <a:pt x="125" y="61"/>
                    </a:cubicBezTo>
                    <a:cubicBezTo>
                      <a:pt x="125" y="61"/>
                      <a:pt x="125" y="61"/>
                      <a:pt x="125" y="61"/>
                    </a:cubicBezTo>
                    <a:cubicBezTo>
                      <a:pt x="125" y="61"/>
                      <a:pt x="125" y="61"/>
                      <a:pt x="125" y="61"/>
                    </a:cubicBezTo>
                    <a:cubicBezTo>
                      <a:pt x="125" y="61"/>
                      <a:pt x="125" y="61"/>
                      <a:pt x="125" y="61"/>
                    </a:cubicBezTo>
                    <a:cubicBezTo>
                      <a:pt x="125" y="60"/>
                      <a:pt x="125" y="60"/>
                      <a:pt x="125" y="61"/>
                    </a:cubicBezTo>
                    <a:cubicBezTo>
                      <a:pt x="125" y="61"/>
                      <a:pt x="125" y="61"/>
                      <a:pt x="125" y="61"/>
                    </a:cubicBezTo>
                    <a:cubicBezTo>
                      <a:pt x="125" y="61"/>
                      <a:pt x="126" y="61"/>
                      <a:pt x="126" y="61"/>
                    </a:cubicBezTo>
                    <a:cubicBezTo>
                      <a:pt x="126" y="61"/>
                      <a:pt x="126" y="61"/>
                      <a:pt x="126" y="61"/>
                    </a:cubicBezTo>
                    <a:cubicBezTo>
                      <a:pt x="126" y="61"/>
                      <a:pt x="126" y="61"/>
                      <a:pt x="126" y="61"/>
                    </a:cubicBezTo>
                    <a:cubicBezTo>
                      <a:pt x="126" y="61"/>
                      <a:pt x="126" y="61"/>
                      <a:pt x="126" y="61"/>
                    </a:cubicBezTo>
                    <a:cubicBezTo>
                      <a:pt x="126" y="61"/>
                      <a:pt x="125" y="61"/>
                      <a:pt x="126" y="62"/>
                    </a:cubicBezTo>
                    <a:cubicBezTo>
                      <a:pt x="126" y="62"/>
                      <a:pt x="125" y="62"/>
                      <a:pt x="125" y="62"/>
                    </a:cubicBezTo>
                    <a:cubicBezTo>
                      <a:pt x="125" y="62"/>
                      <a:pt x="125" y="62"/>
                      <a:pt x="125" y="63"/>
                    </a:cubicBezTo>
                    <a:cubicBezTo>
                      <a:pt x="125" y="63"/>
                      <a:pt x="125" y="63"/>
                      <a:pt x="125" y="63"/>
                    </a:cubicBezTo>
                    <a:cubicBezTo>
                      <a:pt x="125" y="63"/>
                      <a:pt x="125" y="63"/>
                      <a:pt x="125" y="63"/>
                    </a:cubicBezTo>
                    <a:cubicBezTo>
                      <a:pt x="125" y="63"/>
                      <a:pt x="125" y="63"/>
                      <a:pt x="125" y="63"/>
                    </a:cubicBezTo>
                    <a:cubicBezTo>
                      <a:pt x="125" y="63"/>
                      <a:pt x="125" y="63"/>
                      <a:pt x="125" y="63"/>
                    </a:cubicBezTo>
                    <a:cubicBezTo>
                      <a:pt x="125" y="63"/>
                      <a:pt x="125" y="63"/>
                      <a:pt x="125" y="63"/>
                    </a:cubicBezTo>
                    <a:cubicBezTo>
                      <a:pt x="125" y="63"/>
                      <a:pt x="125" y="63"/>
                      <a:pt x="125" y="63"/>
                    </a:cubicBezTo>
                    <a:cubicBezTo>
                      <a:pt x="125" y="63"/>
                      <a:pt x="125" y="64"/>
                      <a:pt x="125" y="64"/>
                    </a:cubicBezTo>
                    <a:cubicBezTo>
                      <a:pt x="125" y="64"/>
                      <a:pt x="125" y="64"/>
                      <a:pt x="125" y="64"/>
                    </a:cubicBezTo>
                    <a:cubicBezTo>
                      <a:pt x="125" y="64"/>
                      <a:pt x="125" y="64"/>
                      <a:pt x="125" y="64"/>
                    </a:cubicBezTo>
                    <a:cubicBezTo>
                      <a:pt x="125" y="64"/>
                      <a:pt x="125" y="64"/>
                      <a:pt x="125" y="64"/>
                    </a:cubicBezTo>
                    <a:cubicBezTo>
                      <a:pt x="125" y="64"/>
                      <a:pt x="125" y="64"/>
                      <a:pt x="125" y="64"/>
                    </a:cubicBezTo>
                    <a:cubicBezTo>
                      <a:pt x="125" y="64"/>
                      <a:pt x="125" y="64"/>
                      <a:pt x="125" y="64"/>
                    </a:cubicBezTo>
                    <a:cubicBezTo>
                      <a:pt x="125" y="64"/>
                      <a:pt x="125" y="64"/>
                      <a:pt x="125" y="64"/>
                    </a:cubicBezTo>
                    <a:cubicBezTo>
                      <a:pt x="125" y="64"/>
                      <a:pt x="125" y="64"/>
                      <a:pt x="124" y="64"/>
                    </a:cubicBezTo>
                    <a:cubicBezTo>
                      <a:pt x="124" y="64"/>
                      <a:pt x="124" y="64"/>
                      <a:pt x="124" y="64"/>
                    </a:cubicBezTo>
                    <a:cubicBezTo>
                      <a:pt x="124" y="64"/>
                      <a:pt x="124" y="65"/>
                      <a:pt x="124" y="65"/>
                    </a:cubicBezTo>
                    <a:cubicBezTo>
                      <a:pt x="124" y="65"/>
                      <a:pt x="124" y="65"/>
                      <a:pt x="124" y="65"/>
                    </a:cubicBezTo>
                    <a:cubicBezTo>
                      <a:pt x="124" y="65"/>
                      <a:pt x="124" y="65"/>
                      <a:pt x="124" y="65"/>
                    </a:cubicBezTo>
                    <a:cubicBezTo>
                      <a:pt x="124" y="65"/>
                      <a:pt x="124" y="65"/>
                      <a:pt x="124" y="65"/>
                    </a:cubicBezTo>
                    <a:cubicBezTo>
                      <a:pt x="124" y="65"/>
                      <a:pt x="124" y="65"/>
                      <a:pt x="124" y="65"/>
                    </a:cubicBezTo>
                    <a:cubicBezTo>
                      <a:pt x="124" y="65"/>
                      <a:pt x="124" y="65"/>
                      <a:pt x="124" y="65"/>
                    </a:cubicBezTo>
                    <a:cubicBezTo>
                      <a:pt x="124" y="66"/>
                      <a:pt x="124" y="66"/>
                      <a:pt x="124" y="66"/>
                    </a:cubicBezTo>
                    <a:cubicBezTo>
                      <a:pt x="124" y="66"/>
                      <a:pt x="124" y="66"/>
                      <a:pt x="124" y="66"/>
                    </a:cubicBezTo>
                    <a:cubicBezTo>
                      <a:pt x="124" y="66"/>
                      <a:pt x="124" y="66"/>
                      <a:pt x="124" y="66"/>
                    </a:cubicBezTo>
                    <a:cubicBezTo>
                      <a:pt x="124" y="66"/>
                      <a:pt x="124" y="66"/>
                      <a:pt x="124" y="66"/>
                    </a:cubicBezTo>
                    <a:cubicBezTo>
                      <a:pt x="124" y="66"/>
                      <a:pt x="124" y="66"/>
                      <a:pt x="124" y="66"/>
                    </a:cubicBezTo>
                    <a:cubicBezTo>
                      <a:pt x="124" y="66"/>
                      <a:pt x="124" y="66"/>
                      <a:pt x="124" y="66"/>
                    </a:cubicBezTo>
                    <a:cubicBezTo>
                      <a:pt x="124" y="66"/>
                      <a:pt x="124" y="66"/>
                      <a:pt x="124" y="66"/>
                    </a:cubicBezTo>
                    <a:cubicBezTo>
                      <a:pt x="123" y="66"/>
                      <a:pt x="124" y="66"/>
                      <a:pt x="123" y="66"/>
                    </a:cubicBezTo>
                    <a:cubicBezTo>
                      <a:pt x="123" y="67"/>
                      <a:pt x="123" y="67"/>
                      <a:pt x="123" y="67"/>
                    </a:cubicBezTo>
                    <a:cubicBezTo>
                      <a:pt x="123" y="67"/>
                      <a:pt x="123" y="67"/>
                      <a:pt x="123" y="67"/>
                    </a:cubicBezTo>
                    <a:cubicBezTo>
                      <a:pt x="123" y="67"/>
                      <a:pt x="123" y="67"/>
                      <a:pt x="123" y="67"/>
                    </a:cubicBezTo>
                    <a:cubicBezTo>
                      <a:pt x="123" y="67"/>
                      <a:pt x="123" y="67"/>
                      <a:pt x="123" y="67"/>
                    </a:cubicBezTo>
                    <a:cubicBezTo>
                      <a:pt x="123" y="67"/>
                      <a:pt x="123" y="67"/>
                      <a:pt x="123" y="67"/>
                    </a:cubicBezTo>
                    <a:cubicBezTo>
                      <a:pt x="123" y="67"/>
                      <a:pt x="123" y="67"/>
                      <a:pt x="123" y="67"/>
                    </a:cubicBezTo>
                    <a:cubicBezTo>
                      <a:pt x="123" y="67"/>
                      <a:pt x="123" y="67"/>
                      <a:pt x="123" y="67"/>
                    </a:cubicBezTo>
                    <a:cubicBezTo>
                      <a:pt x="123" y="67"/>
                      <a:pt x="123" y="67"/>
                      <a:pt x="123" y="67"/>
                    </a:cubicBezTo>
                    <a:cubicBezTo>
                      <a:pt x="123" y="67"/>
                      <a:pt x="123" y="67"/>
                      <a:pt x="123" y="67"/>
                    </a:cubicBezTo>
                    <a:cubicBezTo>
                      <a:pt x="123" y="67"/>
                      <a:pt x="123" y="67"/>
                      <a:pt x="123" y="67"/>
                    </a:cubicBezTo>
                    <a:cubicBezTo>
                      <a:pt x="123" y="67"/>
                      <a:pt x="123" y="67"/>
                      <a:pt x="123" y="67"/>
                    </a:cubicBezTo>
                    <a:cubicBezTo>
                      <a:pt x="123" y="67"/>
                      <a:pt x="123" y="67"/>
                      <a:pt x="123" y="67"/>
                    </a:cubicBezTo>
                    <a:cubicBezTo>
                      <a:pt x="123" y="67"/>
                      <a:pt x="123" y="67"/>
                      <a:pt x="123" y="67"/>
                    </a:cubicBezTo>
                    <a:cubicBezTo>
                      <a:pt x="123" y="67"/>
                      <a:pt x="123" y="67"/>
                      <a:pt x="123" y="67"/>
                    </a:cubicBezTo>
                    <a:cubicBezTo>
                      <a:pt x="123" y="68"/>
                      <a:pt x="123" y="68"/>
                      <a:pt x="123" y="68"/>
                    </a:cubicBezTo>
                    <a:cubicBezTo>
                      <a:pt x="123" y="68"/>
                      <a:pt x="123" y="68"/>
                      <a:pt x="123" y="68"/>
                    </a:cubicBezTo>
                    <a:cubicBezTo>
                      <a:pt x="123" y="68"/>
                      <a:pt x="122" y="68"/>
                      <a:pt x="122" y="68"/>
                    </a:cubicBezTo>
                    <a:cubicBezTo>
                      <a:pt x="122" y="68"/>
                      <a:pt x="122" y="68"/>
                      <a:pt x="122" y="68"/>
                    </a:cubicBezTo>
                    <a:cubicBezTo>
                      <a:pt x="122" y="68"/>
                      <a:pt x="122" y="68"/>
                      <a:pt x="122" y="68"/>
                    </a:cubicBezTo>
                    <a:cubicBezTo>
                      <a:pt x="122" y="68"/>
                      <a:pt x="122" y="68"/>
                      <a:pt x="122" y="68"/>
                    </a:cubicBezTo>
                    <a:cubicBezTo>
                      <a:pt x="122" y="68"/>
                      <a:pt x="122" y="68"/>
                      <a:pt x="122" y="68"/>
                    </a:cubicBezTo>
                    <a:cubicBezTo>
                      <a:pt x="122" y="68"/>
                      <a:pt x="122" y="68"/>
                      <a:pt x="122" y="68"/>
                    </a:cubicBezTo>
                    <a:cubicBezTo>
                      <a:pt x="122" y="68"/>
                      <a:pt x="122" y="68"/>
                      <a:pt x="122" y="68"/>
                    </a:cubicBezTo>
                    <a:cubicBezTo>
                      <a:pt x="122" y="68"/>
                      <a:pt x="122" y="68"/>
                      <a:pt x="122" y="68"/>
                    </a:cubicBezTo>
                    <a:cubicBezTo>
                      <a:pt x="122" y="68"/>
                      <a:pt x="122" y="68"/>
                      <a:pt x="122" y="68"/>
                    </a:cubicBezTo>
                    <a:cubicBezTo>
                      <a:pt x="122" y="68"/>
                      <a:pt x="122" y="68"/>
                      <a:pt x="122" y="68"/>
                    </a:cubicBezTo>
                    <a:cubicBezTo>
                      <a:pt x="122" y="68"/>
                      <a:pt x="122" y="68"/>
                      <a:pt x="122" y="69"/>
                    </a:cubicBezTo>
                    <a:cubicBezTo>
                      <a:pt x="122" y="69"/>
                      <a:pt x="122" y="69"/>
                      <a:pt x="122" y="69"/>
                    </a:cubicBezTo>
                    <a:cubicBezTo>
                      <a:pt x="121" y="69"/>
                      <a:pt x="121" y="69"/>
                      <a:pt x="121" y="69"/>
                    </a:cubicBezTo>
                    <a:cubicBezTo>
                      <a:pt x="121" y="69"/>
                      <a:pt x="121" y="69"/>
                      <a:pt x="121" y="69"/>
                    </a:cubicBezTo>
                    <a:cubicBezTo>
                      <a:pt x="121" y="69"/>
                      <a:pt x="121" y="69"/>
                      <a:pt x="121" y="69"/>
                    </a:cubicBezTo>
                    <a:cubicBezTo>
                      <a:pt x="121" y="69"/>
                      <a:pt x="121" y="69"/>
                      <a:pt x="121" y="69"/>
                    </a:cubicBezTo>
                    <a:cubicBezTo>
                      <a:pt x="121" y="69"/>
                      <a:pt x="121" y="69"/>
                      <a:pt x="121" y="69"/>
                    </a:cubicBezTo>
                    <a:cubicBezTo>
                      <a:pt x="121" y="69"/>
                      <a:pt x="121" y="69"/>
                      <a:pt x="121" y="69"/>
                    </a:cubicBezTo>
                    <a:cubicBezTo>
                      <a:pt x="121" y="69"/>
                      <a:pt x="121" y="69"/>
                      <a:pt x="121" y="69"/>
                    </a:cubicBezTo>
                    <a:cubicBezTo>
                      <a:pt x="121" y="69"/>
                      <a:pt x="121" y="69"/>
                      <a:pt x="121" y="69"/>
                    </a:cubicBezTo>
                    <a:cubicBezTo>
                      <a:pt x="121" y="69"/>
                      <a:pt x="121" y="69"/>
                      <a:pt x="121" y="69"/>
                    </a:cubicBezTo>
                    <a:cubicBezTo>
                      <a:pt x="121" y="69"/>
                      <a:pt x="121" y="69"/>
                      <a:pt x="121" y="69"/>
                    </a:cubicBezTo>
                    <a:cubicBezTo>
                      <a:pt x="121" y="69"/>
                      <a:pt x="121" y="69"/>
                      <a:pt x="121" y="69"/>
                    </a:cubicBezTo>
                    <a:cubicBezTo>
                      <a:pt x="121" y="69"/>
                      <a:pt x="121" y="69"/>
                      <a:pt x="121" y="69"/>
                    </a:cubicBezTo>
                    <a:cubicBezTo>
                      <a:pt x="121" y="69"/>
                      <a:pt x="121" y="69"/>
                      <a:pt x="121" y="69"/>
                    </a:cubicBezTo>
                    <a:cubicBezTo>
                      <a:pt x="121" y="69"/>
                      <a:pt x="121" y="69"/>
                      <a:pt x="121" y="69"/>
                    </a:cubicBezTo>
                    <a:cubicBezTo>
                      <a:pt x="121" y="69"/>
                      <a:pt x="121" y="69"/>
                      <a:pt x="121" y="69"/>
                    </a:cubicBezTo>
                    <a:cubicBezTo>
                      <a:pt x="121" y="69"/>
                      <a:pt x="121" y="69"/>
                      <a:pt x="121" y="69"/>
                    </a:cubicBezTo>
                    <a:cubicBezTo>
                      <a:pt x="120" y="69"/>
                      <a:pt x="120" y="69"/>
                      <a:pt x="120" y="70"/>
                    </a:cubicBezTo>
                    <a:cubicBezTo>
                      <a:pt x="120" y="70"/>
                      <a:pt x="120" y="70"/>
                      <a:pt x="120" y="70"/>
                    </a:cubicBezTo>
                    <a:cubicBezTo>
                      <a:pt x="120" y="70"/>
                      <a:pt x="120" y="70"/>
                      <a:pt x="120" y="70"/>
                    </a:cubicBezTo>
                    <a:cubicBezTo>
                      <a:pt x="120" y="70"/>
                      <a:pt x="120" y="70"/>
                      <a:pt x="120" y="70"/>
                    </a:cubicBezTo>
                    <a:cubicBezTo>
                      <a:pt x="120" y="70"/>
                      <a:pt x="120" y="70"/>
                      <a:pt x="120" y="70"/>
                    </a:cubicBezTo>
                    <a:cubicBezTo>
                      <a:pt x="120" y="70"/>
                      <a:pt x="120" y="70"/>
                      <a:pt x="120" y="70"/>
                    </a:cubicBezTo>
                    <a:cubicBezTo>
                      <a:pt x="120" y="70"/>
                      <a:pt x="120" y="70"/>
                      <a:pt x="120" y="70"/>
                    </a:cubicBezTo>
                    <a:cubicBezTo>
                      <a:pt x="120" y="70"/>
                      <a:pt x="120" y="70"/>
                      <a:pt x="120" y="70"/>
                    </a:cubicBezTo>
                    <a:cubicBezTo>
                      <a:pt x="120" y="70"/>
                      <a:pt x="120" y="70"/>
                      <a:pt x="120" y="70"/>
                    </a:cubicBezTo>
                    <a:cubicBezTo>
                      <a:pt x="120" y="70"/>
                      <a:pt x="120" y="70"/>
                      <a:pt x="120" y="70"/>
                    </a:cubicBezTo>
                    <a:cubicBezTo>
                      <a:pt x="120" y="70"/>
                      <a:pt x="120" y="70"/>
                      <a:pt x="120" y="70"/>
                    </a:cubicBezTo>
                    <a:cubicBezTo>
                      <a:pt x="120" y="70"/>
                      <a:pt x="120" y="70"/>
                      <a:pt x="120" y="70"/>
                    </a:cubicBezTo>
                    <a:cubicBezTo>
                      <a:pt x="120" y="70"/>
                      <a:pt x="120" y="70"/>
                      <a:pt x="120" y="70"/>
                    </a:cubicBezTo>
                    <a:cubicBezTo>
                      <a:pt x="120" y="70"/>
                      <a:pt x="120" y="70"/>
                      <a:pt x="120" y="70"/>
                    </a:cubicBezTo>
                    <a:cubicBezTo>
                      <a:pt x="120" y="70"/>
                      <a:pt x="120" y="70"/>
                      <a:pt x="120" y="70"/>
                    </a:cubicBezTo>
                    <a:cubicBezTo>
                      <a:pt x="120" y="70"/>
                      <a:pt x="120" y="70"/>
                      <a:pt x="120" y="71"/>
                    </a:cubicBezTo>
                    <a:cubicBezTo>
                      <a:pt x="120" y="71"/>
                      <a:pt x="120" y="71"/>
                      <a:pt x="120" y="71"/>
                    </a:cubicBezTo>
                    <a:cubicBezTo>
                      <a:pt x="119" y="71"/>
                      <a:pt x="119" y="71"/>
                      <a:pt x="119" y="71"/>
                    </a:cubicBezTo>
                    <a:cubicBezTo>
                      <a:pt x="119" y="71"/>
                      <a:pt x="119" y="71"/>
                      <a:pt x="119" y="71"/>
                    </a:cubicBezTo>
                    <a:cubicBezTo>
                      <a:pt x="119" y="71"/>
                      <a:pt x="119" y="71"/>
                      <a:pt x="119" y="71"/>
                    </a:cubicBezTo>
                    <a:cubicBezTo>
                      <a:pt x="119" y="71"/>
                      <a:pt x="119" y="71"/>
                      <a:pt x="119" y="71"/>
                    </a:cubicBezTo>
                    <a:cubicBezTo>
                      <a:pt x="119" y="71"/>
                      <a:pt x="119" y="71"/>
                      <a:pt x="119" y="71"/>
                    </a:cubicBezTo>
                    <a:cubicBezTo>
                      <a:pt x="119" y="71"/>
                      <a:pt x="119" y="71"/>
                      <a:pt x="119" y="71"/>
                    </a:cubicBezTo>
                    <a:cubicBezTo>
                      <a:pt x="119" y="71"/>
                      <a:pt x="119" y="71"/>
                      <a:pt x="119" y="71"/>
                    </a:cubicBezTo>
                    <a:cubicBezTo>
                      <a:pt x="119" y="71"/>
                      <a:pt x="119" y="71"/>
                      <a:pt x="119" y="71"/>
                    </a:cubicBezTo>
                    <a:cubicBezTo>
                      <a:pt x="119" y="71"/>
                      <a:pt x="119" y="71"/>
                      <a:pt x="119" y="71"/>
                    </a:cubicBezTo>
                    <a:cubicBezTo>
                      <a:pt x="119" y="71"/>
                      <a:pt x="119" y="71"/>
                      <a:pt x="119" y="71"/>
                    </a:cubicBezTo>
                    <a:cubicBezTo>
                      <a:pt x="119" y="71"/>
                      <a:pt x="119" y="71"/>
                      <a:pt x="119" y="71"/>
                    </a:cubicBezTo>
                    <a:cubicBezTo>
                      <a:pt x="119" y="71"/>
                      <a:pt x="119" y="71"/>
                      <a:pt x="119" y="71"/>
                    </a:cubicBezTo>
                    <a:cubicBezTo>
                      <a:pt x="119" y="72"/>
                      <a:pt x="119" y="72"/>
                      <a:pt x="119" y="72"/>
                    </a:cubicBezTo>
                    <a:cubicBezTo>
                      <a:pt x="119" y="72"/>
                      <a:pt x="119" y="72"/>
                      <a:pt x="119" y="72"/>
                    </a:cubicBezTo>
                    <a:cubicBezTo>
                      <a:pt x="119" y="72"/>
                      <a:pt x="118" y="72"/>
                      <a:pt x="118" y="72"/>
                    </a:cubicBezTo>
                    <a:cubicBezTo>
                      <a:pt x="118" y="72"/>
                      <a:pt x="118" y="72"/>
                      <a:pt x="118" y="72"/>
                    </a:cubicBezTo>
                    <a:cubicBezTo>
                      <a:pt x="118" y="72"/>
                      <a:pt x="118" y="73"/>
                      <a:pt x="118" y="73"/>
                    </a:cubicBezTo>
                    <a:cubicBezTo>
                      <a:pt x="118" y="73"/>
                      <a:pt x="118" y="73"/>
                      <a:pt x="118" y="73"/>
                    </a:cubicBezTo>
                    <a:cubicBezTo>
                      <a:pt x="118" y="73"/>
                      <a:pt x="118" y="73"/>
                      <a:pt x="118" y="73"/>
                    </a:cubicBezTo>
                    <a:cubicBezTo>
                      <a:pt x="118" y="73"/>
                      <a:pt x="118" y="73"/>
                      <a:pt x="118" y="73"/>
                    </a:cubicBezTo>
                    <a:cubicBezTo>
                      <a:pt x="118" y="73"/>
                      <a:pt x="118" y="73"/>
                      <a:pt x="118" y="73"/>
                    </a:cubicBezTo>
                    <a:cubicBezTo>
                      <a:pt x="118" y="73"/>
                      <a:pt x="118" y="73"/>
                      <a:pt x="118" y="73"/>
                    </a:cubicBezTo>
                    <a:cubicBezTo>
                      <a:pt x="118" y="73"/>
                      <a:pt x="118" y="73"/>
                      <a:pt x="118" y="73"/>
                    </a:cubicBezTo>
                    <a:cubicBezTo>
                      <a:pt x="118" y="74"/>
                      <a:pt x="118" y="74"/>
                      <a:pt x="117" y="74"/>
                    </a:cubicBezTo>
                    <a:cubicBezTo>
                      <a:pt x="117" y="74"/>
                      <a:pt x="117" y="74"/>
                      <a:pt x="117" y="74"/>
                    </a:cubicBezTo>
                    <a:cubicBezTo>
                      <a:pt x="117" y="74"/>
                      <a:pt x="117" y="74"/>
                      <a:pt x="117" y="74"/>
                    </a:cubicBezTo>
                    <a:cubicBezTo>
                      <a:pt x="117" y="74"/>
                      <a:pt x="117" y="74"/>
                      <a:pt x="117" y="74"/>
                    </a:cubicBezTo>
                    <a:cubicBezTo>
                      <a:pt x="117" y="74"/>
                      <a:pt x="117" y="74"/>
                      <a:pt x="117" y="74"/>
                    </a:cubicBezTo>
                    <a:cubicBezTo>
                      <a:pt x="117" y="74"/>
                      <a:pt x="117" y="74"/>
                      <a:pt x="117" y="74"/>
                    </a:cubicBezTo>
                    <a:cubicBezTo>
                      <a:pt x="117" y="74"/>
                      <a:pt x="117" y="74"/>
                      <a:pt x="117" y="74"/>
                    </a:cubicBezTo>
                    <a:cubicBezTo>
                      <a:pt x="117" y="74"/>
                      <a:pt x="117" y="74"/>
                      <a:pt x="117" y="74"/>
                    </a:cubicBezTo>
                    <a:cubicBezTo>
                      <a:pt x="117" y="74"/>
                      <a:pt x="117" y="74"/>
                      <a:pt x="117" y="74"/>
                    </a:cubicBezTo>
                    <a:cubicBezTo>
                      <a:pt x="117" y="75"/>
                      <a:pt x="117" y="75"/>
                      <a:pt x="117" y="76"/>
                    </a:cubicBezTo>
                    <a:cubicBezTo>
                      <a:pt x="117" y="76"/>
                      <a:pt x="117" y="76"/>
                      <a:pt x="117" y="76"/>
                    </a:cubicBezTo>
                    <a:cubicBezTo>
                      <a:pt x="117" y="76"/>
                      <a:pt x="117" y="76"/>
                      <a:pt x="117" y="76"/>
                    </a:cubicBezTo>
                    <a:cubicBezTo>
                      <a:pt x="117" y="76"/>
                      <a:pt x="118" y="76"/>
                      <a:pt x="117" y="77"/>
                    </a:cubicBezTo>
                    <a:cubicBezTo>
                      <a:pt x="117" y="77"/>
                      <a:pt x="117" y="77"/>
                      <a:pt x="117" y="77"/>
                    </a:cubicBezTo>
                    <a:cubicBezTo>
                      <a:pt x="117" y="77"/>
                      <a:pt x="117" y="77"/>
                      <a:pt x="117" y="77"/>
                    </a:cubicBezTo>
                    <a:cubicBezTo>
                      <a:pt x="117" y="77"/>
                      <a:pt x="117" y="77"/>
                      <a:pt x="117" y="77"/>
                    </a:cubicBezTo>
                    <a:cubicBezTo>
                      <a:pt x="117" y="77"/>
                      <a:pt x="117" y="77"/>
                      <a:pt x="117" y="77"/>
                    </a:cubicBezTo>
                    <a:cubicBezTo>
                      <a:pt x="118" y="77"/>
                      <a:pt x="118" y="78"/>
                      <a:pt x="118" y="78"/>
                    </a:cubicBezTo>
                    <a:cubicBezTo>
                      <a:pt x="118" y="78"/>
                      <a:pt x="118" y="78"/>
                      <a:pt x="118" y="78"/>
                    </a:cubicBezTo>
                    <a:cubicBezTo>
                      <a:pt x="118" y="78"/>
                      <a:pt x="118" y="78"/>
                      <a:pt x="118" y="78"/>
                    </a:cubicBezTo>
                    <a:cubicBezTo>
                      <a:pt x="118" y="78"/>
                      <a:pt x="118" y="78"/>
                      <a:pt x="118" y="78"/>
                    </a:cubicBezTo>
                    <a:cubicBezTo>
                      <a:pt x="118" y="78"/>
                      <a:pt x="118" y="78"/>
                      <a:pt x="118" y="78"/>
                    </a:cubicBezTo>
                    <a:cubicBezTo>
                      <a:pt x="118" y="78"/>
                      <a:pt x="118" y="78"/>
                      <a:pt x="118" y="78"/>
                    </a:cubicBezTo>
                    <a:cubicBezTo>
                      <a:pt x="118" y="78"/>
                      <a:pt x="118" y="78"/>
                      <a:pt x="118" y="78"/>
                    </a:cubicBezTo>
                    <a:cubicBezTo>
                      <a:pt x="118" y="78"/>
                      <a:pt x="118" y="78"/>
                      <a:pt x="118" y="78"/>
                    </a:cubicBezTo>
                    <a:cubicBezTo>
                      <a:pt x="118" y="78"/>
                      <a:pt x="118" y="78"/>
                      <a:pt x="118" y="79"/>
                    </a:cubicBezTo>
                    <a:cubicBezTo>
                      <a:pt x="118" y="79"/>
                      <a:pt x="118" y="79"/>
                      <a:pt x="118" y="79"/>
                    </a:cubicBezTo>
                    <a:cubicBezTo>
                      <a:pt x="118" y="79"/>
                      <a:pt x="118" y="79"/>
                      <a:pt x="118" y="79"/>
                    </a:cubicBezTo>
                    <a:cubicBezTo>
                      <a:pt x="118" y="79"/>
                      <a:pt x="118" y="79"/>
                      <a:pt x="118" y="79"/>
                    </a:cubicBezTo>
                    <a:cubicBezTo>
                      <a:pt x="118" y="79"/>
                      <a:pt x="118" y="79"/>
                      <a:pt x="118" y="79"/>
                    </a:cubicBezTo>
                    <a:cubicBezTo>
                      <a:pt x="118" y="80"/>
                      <a:pt x="118" y="80"/>
                      <a:pt x="118" y="80"/>
                    </a:cubicBezTo>
                    <a:cubicBezTo>
                      <a:pt x="118" y="80"/>
                      <a:pt x="118" y="80"/>
                      <a:pt x="118" y="80"/>
                    </a:cubicBezTo>
                    <a:cubicBezTo>
                      <a:pt x="118" y="81"/>
                      <a:pt x="118" y="81"/>
                      <a:pt x="118" y="81"/>
                    </a:cubicBezTo>
                    <a:cubicBezTo>
                      <a:pt x="118" y="81"/>
                      <a:pt x="118" y="81"/>
                      <a:pt x="118" y="81"/>
                    </a:cubicBezTo>
                    <a:cubicBezTo>
                      <a:pt x="118" y="81"/>
                      <a:pt x="118" y="81"/>
                      <a:pt x="118" y="81"/>
                    </a:cubicBezTo>
                    <a:cubicBezTo>
                      <a:pt x="118" y="81"/>
                      <a:pt x="118" y="81"/>
                      <a:pt x="118" y="81"/>
                    </a:cubicBezTo>
                    <a:cubicBezTo>
                      <a:pt x="118" y="81"/>
                      <a:pt x="118" y="82"/>
                      <a:pt x="118" y="82"/>
                    </a:cubicBezTo>
                    <a:cubicBezTo>
                      <a:pt x="118" y="82"/>
                      <a:pt x="118" y="82"/>
                      <a:pt x="118" y="82"/>
                    </a:cubicBezTo>
                    <a:cubicBezTo>
                      <a:pt x="118" y="82"/>
                      <a:pt x="118" y="82"/>
                      <a:pt x="118" y="82"/>
                    </a:cubicBezTo>
                    <a:cubicBezTo>
                      <a:pt x="118" y="82"/>
                      <a:pt x="118" y="82"/>
                      <a:pt x="118" y="82"/>
                    </a:cubicBezTo>
                    <a:cubicBezTo>
                      <a:pt x="118" y="82"/>
                      <a:pt x="118" y="82"/>
                      <a:pt x="118" y="82"/>
                    </a:cubicBezTo>
                    <a:cubicBezTo>
                      <a:pt x="118" y="82"/>
                      <a:pt x="118" y="82"/>
                      <a:pt x="118" y="82"/>
                    </a:cubicBezTo>
                    <a:cubicBezTo>
                      <a:pt x="118" y="82"/>
                      <a:pt x="118" y="83"/>
                      <a:pt x="118" y="83"/>
                    </a:cubicBezTo>
                    <a:cubicBezTo>
                      <a:pt x="118" y="83"/>
                      <a:pt x="118" y="83"/>
                      <a:pt x="118" y="83"/>
                    </a:cubicBezTo>
                    <a:cubicBezTo>
                      <a:pt x="118" y="83"/>
                      <a:pt x="118" y="83"/>
                      <a:pt x="118" y="83"/>
                    </a:cubicBezTo>
                    <a:cubicBezTo>
                      <a:pt x="118" y="83"/>
                      <a:pt x="118" y="83"/>
                      <a:pt x="118" y="83"/>
                    </a:cubicBezTo>
                    <a:cubicBezTo>
                      <a:pt x="118" y="83"/>
                      <a:pt x="118" y="83"/>
                      <a:pt x="118" y="83"/>
                    </a:cubicBezTo>
                    <a:cubicBezTo>
                      <a:pt x="118" y="83"/>
                      <a:pt x="118" y="83"/>
                      <a:pt x="118" y="83"/>
                    </a:cubicBezTo>
                    <a:cubicBezTo>
                      <a:pt x="118" y="83"/>
                      <a:pt x="118" y="83"/>
                      <a:pt x="117" y="83"/>
                    </a:cubicBezTo>
                    <a:cubicBezTo>
                      <a:pt x="117" y="83"/>
                      <a:pt x="117" y="83"/>
                      <a:pt x="117" y="83"/>
                    </a:cubicBezTo>
                    <a:cubicBezTo>
                      <a:pt x="117" y="83"/>
                      <a:pt x="117" y="83"/>
                      <a:pt x="117" y="83"/>
                    </a:cubicBezTo>
                    <a:cubicBezTo>
                      <a:pt x="117" y="83"/>
                      <a:pt x="117" y="83"/>
                      <a:pt x="117" y="83"/>
                    </a:cubicBezTo>
                    <a:cubicBezTo>
                      <a:pt x="117" y="83"/>
                      <a:pt x="117" y="83"/>
                      <a:pt x="117" y="83"/>
                    </a:cubicBezTo>
                    <a:cubicBezTo>
                      <a:pt x="117" y="83"/>
                      <a:pt x="117" y="83"/>
                      <a:pt x="117" y="83"/>
                    </a:cubicBezTo>
                    <a:cubicBezTo>
                      <a:pt x="117" y="83"/>
                      <a:pt x="117" y="84"/>
                      <a:pt x="117" y="84"/>
                    </a:cubicBezTo>
                    <a:cubicBezTo>
                      <a:pt x="117" y="84"/>
                      <a:pt x="117" y="84"/>
                      <a:pt x="117" y="84"/>
                    </a:cubicBezTo>
                    <a:cubicBezTo>
                      <a:pt x="117" y="84"/>
                      <a:pt x="116" y="84"/>
                      <a:pt x="116" y="84"/>
                    </a:cubicBezTo>
                    <a:cubicBezTo>
                      <a:pt x="116" y="84"/>
                      <a:pt x="116" y="84"/>
                      <a:pt x="116" y="84"/>
                    </a:cubicBezTo>
                    <a:cubicBezTo>
                      <a:pt x="116" y="84"/>
                      <a:pt x="116" y="84"/>
                      <a:pt x="116" y="84"/>
                    </a:cubicBezTo>
                    <a:cubicBezTo>
                      <a:pt x="116" y="84"/>
                      <a:pt x="116" y="84"/>
                      <a:pt x="116" y="84"/>
                    </a:cubicBezTo>
                    <a:cubicBezTo>
                      <a:pt x="116" y="84"/>
                      <a:pt x="116" y="84"/>
                      <a:pt x="116" y="84"/>
                    </a:cubicBezTo>
                    <a:cubicBezTo>
                      <a:pt x="116" y="84"/>
                      <a:pt x="116" y="84"/>
                      <a:pt x="116" y="84"/>
                    </a:cubicBezTo>
                    <a:cubicBezTo>
                      <a:pt x="116" y="84"/>
                      <a:pt x="116" y="84"/>
                      <a:pt x="116" y="84"/>
                    </a:cubicBezTo>
                    <a:cubicBezTo>
                      <a:pt x="116" y="84"/>
                      <a:pt x="116" y="84"/>
                      <a:pt x="116" y="84"/>
                    </a:cubicBezTo>
                    <a:cubicBezTo>
                      <a:pt x="116" y="84"/>
                      <a:pt x="116" y="84"/>
                      <a:pt x="115" y="84"/>
                    </a:cubicBezTo>
                    <a:cubicBezTo>
                      <a:pt x="115" y="84"/>
                      <a:pt x="115" y="84"/>
                      <a:pt x="115" y="84"/>
                    </a:cubicBezTo>
                    <a:cubicBezTo>
                      <a:pt x="115" y="85"/>
                      <a:pt x="115" y="85"/>
                      <a:pt x="115" y="85"/>
                    </a:cubicBezTo>
                    <a:cubicBezTo>
                      <a:pt x="115" y="85"/>
                      <a:pt x="115" y="85"/>
                      <a:pt x="115" y="85"/>
                    </a:cubicBezTo>
                    <a:cubicBezTo>
                      <a:pt x="115" y="85"/>
                      <a:pt x="115" y="85"/>
                      <a:pt x="115" y="85"/>
                    </a:cubicBezTo>
                    <a:cubicBezTo>
                      <a:pt x="115" y="85"/>
                      <a:pt x="115" y="85"/>
                      <a:pt x="115" y="85"/>
                    </a:cubicBezTo>
                    <a:cubicBezTo>
                      <a:pt x="115" y="85"/>
                      <a:pt x="115" y="85"/>
                      <a:pt x="115" y="85"/>
                    </a:cubicBezTo>
                    <a:cubicBezTo>
                      <a:pt x="115" y="85"/>
                      <a:pt x="115" y="85"/>
                      <a:pt x="115" y="85"/>
                    </a:cubicBezTo>
                    <a:cubicBezTo>
                      <a:pt x="115" y="85"/>
                      <a:pt x="115" y="85"/>
                      <a:pt x="115" y="85"/>
                    </a:cubicBezTo>
                    <a:cubicBezTo>
                      <a:pt x="115" y="85"/>
                      <a:pt x="115" y="85"/>
                      <a:pt x="115" y="85"/>
                    </a:cubicBezTo>
                    <a:cubicBezTo>
                      <a:pt x="115" y="85"/>
                      <a:pt x="115" y="85"/>
                      <a:pt x="115" y="85"/>
                    </a:cubicBezTo>
                    <a:cubicBezTo>
                      <a:pt x="115" y="85"/>
                      <a:pt x="115" y="85"/>
                      <a:pt x="115" y="85"/>
                    </a:cubicBezTo>
                    <a:cubicBezTo>
                      <a:pt x="115" y="85"/>
                      <a:pt x="114" y="85"/>
                      <a:pt x="114" y="85"/>
                    </a:cubicBezTo>
                    <a:cubicBezTo>
                      <a:pt x="114" y="85"/>
                      <a:pt x="114" y="85"/>
                      <a:pt x="114" y="85"/>
                    </a:cubicBezTo>
                    <a:cubicBezTo>
                      <a:pt x="114" y="85"/>
                      <a:pt x="114" y="86"/>
                      <a:pt x="114" y="86"/>
                    </a:cubicBezTo>
                    <a:cubicBezTo>
                      <a:pt x="114" y="86"/>
                      <a:pt x="114" y="86"/>
                      <a:pt x="114" y="86"/>
                    </a:cubicBezTo>
                    <a:cubicBezTo>
                      <a:pt x="114" y="86"/>
                      <a:pt x="114" y="86"/>
                      <a:pt x="114" y="86"/>
                    </a:cubicBezTo>
                    <a:cubicBezTo>
                      <a:pt x="114" y="86"/>
                      <a:pt x="114" y="86"/>
                      <a:pt x="114" y="86"/>
                    </a:cubicBezTo>
                    <a:cubicBezTo>
                      <a:pt x="114" y="86"/>
                      <a:pt x="114" y="86"/>
                      <a:pt x="114" y="86"/>
                    </a:cubicBezTo>
                    <a:cubicBezTo>
                      <a:pt x="114" y="86"/>
                      <a:pt x="114" y="86"/>
                      <a:pt x="114" y="86"/>
                    </a:cubicBezTo>
                    <a:cubicBezTo>
                      <a:pt x="114" y="86"/>
                      <a:pt x="114" y="86"/>
                      <a:pt x="114" y="86"/>
                    </a:cubicBezTo>
                    <a:cubicBezTo>
                      <a:pt x="114" y="86"/>
                      <a:pt x="114" y="86"/>
                      <a:pt x="114" y="86"/>
                    </a:cubicBezTo>
                    <a:cubicBezTo>
                      <a:pt x="114" y="86"/>
                      <a:pt x="114" y="86"/>
                      <a:pt x="114" y="86"/>
                    </a:cubicBezTo>
                    <a:cubicBezTo>
                      <a:pt x="114" y="86"/>
                      <a:pt x="114" y="86"/>
                      <a:pt x="114" y="86"/>
                    </a:cubicBezTo>
                    <a:cubicBezTo>
                      <a:pt x="114" y="86"/>
                      <a:pt x="114" y="86"/>
                      <a:pt x="114" y="86"/>
                    </a:cubicBezTo>
                    <a:cubicBezTo>
                      <a:pt x="114" y="87"/>
                      <a:pt x="114" y="87"/>
                      <a:pt x="114" y="87"/>
                    </a:cubicBezTo>
                    <a:cubicBezTo>
                      <a:pt x="114" y="87"/>
                      <a:pt x="114" y="87"/>
                      <a:pt x="114" y="87"/>
                    </a:cubicBezTo>
                    <a:cubicBezTo>
                      <a:pt x="114" y="87"/>
                      <a:pt x="114" y="87"/>
                      <a:pt x="114" y="88"/>
                    </a:cubicBezTo>
                    <a:cubicBezTo>
                      <a:pt x="114" y="88"/>
                      <a:pt x="114" y="88"/>
                      <a:pt x="114" y="88"/>
                    </a:cubicBezTo>
                    <a:cubicBezTo>
                      <a:pt x="114" y="88"/>
                      <a:pt x="114" y="88"/>
                      <a:pt x="114" y="88"/>
                    </a:cubicBezTo>
                    <a:cubicBezTo>
                      <a:pt x="114" y="88"/>
                      <a:pt x="114" y="88"/>
                      <a:pt x="114" y="88"/>
                    </a:cubicBezTo>
                    <a:cubicBezTo>
                      <a:pt x="114" y="88"/>
                      <a:pt x="114" y="88"/>
                      <a:pt x="114" y="88"/>
                    </a:cubicBezTo>
                    <a:cubicBezTo>
                      <a:pt x="114" y="88"/>
                      <a:pt x="114" y="88"/>
                      <a:pt x="114" y="88"/>
                    </a:cubicBezTo>
                    <a:cubicBezTo>
                      <a:pt x="114" y="88"/>
                      <a:pt x="114" y="88"/>
                      <a:pt x="114" y="88"/>
                    </a:cubicBezTo>
                    <a:cubicBezTo>
                      <a:pt x="114" y="88"/>
                      <a:pt x="114" y="88"/>
                      <a:pt x="114" y="88"/>
                    </a:cubicBezTo>
                    <a:cubicBezTo>
                      <a:pt x="114" y="88"/>
                      <a:pt x="114" y="88"/>
                      <a:pt x="114" y="88"/>
                    </a:cubicBezTo>
                    <a:cubicBezTo>
                      <a:pt x="114" y="88"/>
                      <a:pt x="114" y="88"/>
                      <a:pt x="114" y="88"/>
                    </a:cubicBezTo>
                    <a:cubicBezTo>
                      <a:pt x="114" y="88"/>
                      <a:pt x="114" y="89"/>
                      <a:pt x="114" y="89"/>
                    </a:cubicBezTo>
                    <a:cubicBezTo>
                      <a:pt x="114" y="89"/>
                      <a:pt x="114" y="89"/>
                      <a:pt x="114" y="89"/>
                    </a:cubicBezTo>
                    <a:cubicBezTo>
                      <a:pt x="114" y="89"/>
                      <a:pt x="114" y="89"/>
                      <a:pt x="114" y="89"/>
                    </a:cubicBezTo>
                    <a:cubicBezTo>
                      <a:pt x="114" y="89"/>
                      <a:pt x="114" y="89"/>
                      <a:pt x="114" y="89"/>
                    </a:cubicBezTo>
                    <a:cubicBezTo>
                      <a:pt x="114" y="89"/>
                      <a:pt x="114" y="89"/>
                      <a:pt x="114" y="89"/>
                    </a:cubicBezTo>
                    <a:cubicBezTo>
                      <a:pt x="114" y="89"/>
                      <a:pt x="114" y="89"/>
                      <a:pt x="114" y="89"/>
                    </a:cubicBezTo>
                    <a:cubicBezTo>
                      <a:pt x="114" y="89"/>
                      <a:pt x="114" y="89"/>
                      <a:pt x="114" y="89"/>
                    </a:cubicBezTo>
                    <a:cubicBezTo>
                      <a:pt x="114" y="89"/>
                      <a:pt x="114" y="90"/>
                      <a:pt x="114" y="90"/>
                    </a:cubicBezTo>
                    <a:cubicBezTo>
                      <a:pt x="114" y="90"/>
                      <a:pt x="114" y="90"/>
                      <a:pt x="114" y="90"/>
                    </a:cubicBezTo>
                    <a:cubicBezTo>
                      <a:pt x="114" y="90"/>
                      <a:pt x="114" y="90"/>
                      <a:pt x="114" y="90"/>
                    </a:cubicBezTo>
                    <a:cubicBezTo>
                      <a:pt x="114" y="90"/>
                      <a:pt x="114" y="90"/>
                      <a:pt x="114" y="90"/>
                    </a:cubicBezTo>
                    <a:cubicBezTo>
                      <a:pt x="114" y="90"/>
                      <a:pt x="113" y="90"/>
                      <a:pt x="113" y="90"/>
                    </a:cubicBezTo>
                    <a:cubicBezTo>
                      <a:pt x="113" y="90"/>
                      <a:pt x="113" y="90"/>
                      <a:pt x="113" y="90"/>
                    </a:cubicBezTo>
                    <a:cubicBezTo>
                      <a:pt x="113" y="90"/>
                      <a:pt x="113" y="90"/>
                      <a:pt x="113" y="90"/>
                    </a:cubicBezTo>
                    <a:cubicBezTo>
                      <a:pt x="113" y="90"/>
                      <a:pt x="113" y="90"/>
                      <a:pt x="113" y="90"/>
                    </a:cubicBezTo>
                    <a:cubicBezTo>
                      <a:pt x="113" y="90"/>
                      <a:pt x="113" y="90"/>
                      <a:pt x="113" y="90"/>
                    </a:cubicBezTo>
                    <a:cubicBezTo>
                      <a:pt x="113" y="90"/>
                      <a:pt x="113" y="90"/>
                      <a:pt x="113" y="90"/>
                    </a:cubicBezTo>
                    <a:cubicBezTo>
                      <a:pt x="113" y="90"/>
                      <a:pt x="113" y="90"/>
                      <a:pt x="113" y="90"/>
                    </a:cubicBezTo>
                    <a:cubicBezTo>
                      <a:pt x="113" y="90"/>
                      <a:pt x="113" y="90"/>
                      <a:pt x="113" y="90"/>
                    </a:cubicBezTo>
                    <a:cubicBezTo>
                      <a:pt x="113" y="90"/>
                      <a:pt x="113" y="90"/>
                      <a:pt x="113" y="90"/>
                    </a:cubicBezTo>
                    <a:cubicBezTo>
                      <a:pt x="113" y="90"/>
                      <a:pt x="113" y="90"/>
                      <a:pt x="113" y="90"/>
                    </a:cubicBezTo>
                    <a:cubicBezTo>
                      <a:pt x="113" y="90"/>
                      <a:pt x="113" y="90"/>
                      <a:pt x="113" y="90"/>
                    </a:cubicBezTo>
                    <a:cubicBezTo>
                      <a:pt x="113" y="90"/>
                      <a:pt x="112" y="90"/>
                      <a:pt x="112" y="90"/>
                    </a:cubicBezTo>
                    <a:cubicBezTo>
                      <a:pt x="112" y="90"/>
                      <a:pt x="112" y="90"/>
                      <a:pt x="112" y="90"/>
                    </a:cubicBezTo>
                    <a:cubicBezTo>
                      <a:pt x="112" y="90"/>
                      <a:pt x="112" y="91"/>
                      <a:pt x="112" y="91"/>
                    </a:cubicBezTo>
                    <a:cubicBezTo>
                      <a:pt x="112" y="91"/>
                      <a:pt x="112" y="91"/>
                      <a:pt x="112" y="91"/>
                    </a:cubicBezTo>
                    <a:cubicBezTo>
                      <a:pt x="112" y="91"/>
                      <a:pt x="112" y="91"/>
                      <a:pt x="112" y="91"/>
                    </a:cubicBezTo>
                    <a:cubicBezTo>
                      <a:pt x="112" y="91"/>
                      <a:pt x="112" y="91"/>
                      <a:pt x="112" y="91"/>
                    </a:cubicBezTo>
                    <a:cubicBezTo>
                      <a:pt x="112" y="91"/>
                      <a:pt x="112" y="91"/>
                      <a:pt x="112" y="91"/>
                    </a:cubicBezTo>
                    <a:cubicBezTo>
                      <a:pt x="112" y="92"/>
                      <a:pt x="112" y="92"/>
                      <a:pt x="112" y="92"/>
                    </a:cubicBezTo>
                    <a:cubicBezTo>
                      <a:pt x="112" y="92"/>
                      <a:pt x="112" y="92"/>
                      <a:pt x="112" y="92"/>
                    </a:cubicBezTo>
                    <a:cubicBezTo>
                      <a:pt x="112" y="92"/>
                      <a:pt x="112" y="92"/>
                      <a:pt x="112" y="92"/>
                    </a:cubicBezTo>
                    <a:cubicBezTo>
                      <a:pt x="112" y="92"/>
                      <a:pt x="112" y="92"/>
                      <a:pt x="112" y="92"/>
                    </a:cubicBezTo>
                    <a:cubicBezTo>
                      <a:pt x="112" y="92"/>
                      <a:pt x="112" y="92"/>
                      <a:pt x="112" y="92"/>
                    </a:cubicBezTo>
                    <a:cubicBezTo>
                      <a:pt x="112" y="93"/>
                      <a:pt x="112" y="93"/>
                      <a:pt x="112" y="93"/>
                    </a:cubicBezTo>
                    <a:cubicBezTo>
                      <a:pt x="112" y="93"/>
                      <a:pt x="112" y="93"/>
                      <a:pt x="112" y="93"/>
                    </a:cubicBezTo>
                    <a:cubicBezTo>
                      <a:pt x="112" y="93"/>
                      <a:pt x="112" y="93"/>
                      <a:pt x="112" y="93"/>
                    </a:cubicBezTo>
                    <a:cubicBezTo>
                      <a:pt x="112" y="93"/>
                      <a:pt x="112" y="93"/>
                      <a:pt x="112" y="93"/>
                    </a:cubicBezTo>
                    <a:cubicBezTo>
                      <a:pt x="112" y="93"/>
                      <a:pt x="112" y="93"/>
                      <a:pt x="112" y="93"/>
                    </a:cubicBezTo>
                    <a:cubicBezTo>
                      <a:pt x="112" y="93"/>
                      <a:pt x="112" y="93"/>
                      <a:pt x="112" y="93"/>
                    </a:cubicBezTo>
                    <a:cubicBezTo>
                      <a:pt x="112" y="93"/>
                      <a:pt x="112" y="93"/>
                      <a:pt x="112" y="93"/>
                    </a:cubicBezTo>
                    <a:cubicBezTo>
                      <a:pt x="111" y="93"/>
                      <a:pt x="111" y="93"/>
                      <a:pt x="111" y="93"/>
                    </a:cubicBezTo>
                    <a:cubicBezTo>
                      <a:pt x="111" y="93"/>
                      <a:pt x="111" y="93"/>
                      <a:pt x="111" y="93"/>
                    </a:cubicBezTo>
                    <a:cubicBezTo>
                      <a:pt x="111" y="93"/>
                      <a:pt x="111" y="93"/>
                      <a:pt x="111" y="93"/>
                    </a:cubicBezTo>
                    <a:cubicBezTo>
                      <a:pt x="111" y="94"/>
                      <a:pt x="111" y="94"/>
                      <a:pt x="111" y="94"/>
                    </a:cubicBezTo>
                    <a:cubicBezTo>
                      <a:pt x="111" y="94"/>
                      <a:pt x="111" y="94"/>
                      <a:pt x="111" y="94"/>
                    </a:cubicBezTo>
                    <a:cubicBezTo>
                      <a:pt x="111" y="94"/>
                      <a:pt x="111" y="94"/>
                      <a:pt x="111" y="94"/>
                    </a:cubicBezTo>
                    <a:cubicBezTo>
                      <a:pt x="111" y="94"/>
                      <a:pt x="111" y="94"/>
                      <a:pt x="111" y="94"/>
                    </a:cubicBezTo>
                    <a:cubicBezTo>
                      <a:pt x="111" y="94"/>
                      <a:pt x="111" y="94"/>
                      <a:pt x="111" y="94"/>
                    </a:cubicBezTo>
                    <a:cubicBezTo>
                      <a:pt x="111" y="94"/>
                      <a:pt x="111" y="94"/>
                      <a:pt x="111" y="94"/>
                    </a:cubicBezTo>
                    <a:cubicBezTo>
                      <a:pt x="111" y="94"/>
                      <a:pt x="111" y="94"/>
                      <a:pt x="111" y="94"/>
                    </a:cubicBezTo>
                    <a:cubicBezTo>
                      <a:pt x="111" y="94"/>
                      <a:pt x="111" y="94"/>
                      <a:pt x="111" y="94"/>
                    </a:cubicBezTo>
                    <a:cubicBezTo>
                      <a:pt x="111" y="94"/>
                      <a:pt x="111" y="94"/>
                      <a:pt x="111" y="94"/>
                    </a:cubicBezTo>
                    <a:cubicBezTo>
                      <a:pt x="111" y="94"/>
                      <a:pt x="111" y="94"/>
                      <a:pt x="111" y="94"/>
                    </a:cubicBezTo>
                    <a:cubicBezTo>
                      <a:pt x="111" y="94"/>
                      <a:pt x="111" y="94"/>
                      <a:pt x="111" y="94"/>
                    </a:cubicBezTo>
                    <a:cubicBezTo>
                      <a:pt x="111" y="94"/>
                      <a:pt x="111" y="94"/>
                      <a:pt x="111" y="94"/>
                    </a:cubicBezTo>
                    <a:cubicBezTo>
                      <a:pt x="111" y="94"/>
                      <a:pt x="111" y="94"/>
                      <a:pt x="111" y="94"/>
                    </a:cubicBezTo>
                    <a:cubicBezTo>
                      <a:pt x="111" y="94"/>
                      <a:pt x="111" y="94"/>
                      <a:pt x="111" y="94"/>
                    </a:cubicBezTo>
                    <a:cubicBezTo>
                      <a:pt x="111" y="95"/>
                      <a:pt x="111" y="95"/>
                      <a:pt x="111" y="95"/>
                    </a:cubicBezTo>
                    <a:cubicBezTo>
                      <a:pt x="110" y="95"/>
                      <a:pt x="110" y="95"/>
                      <a:pt x="110" y="95"/>
                    </a:cubicBezTo>
                    <a:cubicBezTo>
                      <a:pt x="110" y="95"/>
                      <a:pt x="110" y="95"/>
                      <a:pt x="110" y="95"/>
                    </a:cubicBezTo>
                    <a:cubicBezTo>
                      <a:pt x="110" y="95"/>
                      <a:pt x="110" y="95"/>
                      <a:pt x="110" y="95"/>
                    </a:cubicBezTo>
                    <a:cubicBezTo>
                      <a:pt x="110" y="95"/>
                      <a:pt x="110" y="95"/>
                      <a:pt x="110" y="95"/>
                    </a:cubicBezTo>
                    <a:cubicBezTo>
                      <a:pt x="110" y="95"/>
                      <a:pt x="110" y="95"/>
                      <a:pt x="110" y="95"/>
                    </a:cubicBezTo>
                    <a:cubicBezTo>
                      <a:pt x="110" y="95"/>
                      <a:pt x="110" y="95"/>
                      <a:pt x="110" y="95"/>
                    </a:cubicBezTo>
                    <a:cubicBezTo>
                      <a:pt x="110" y="95"/>
                      <a:pt x="110" y="95"/>
                      <a:pt x="110" y="95"/>
                    </a:cubicBezTo>
                    <a:cubicBezTo>
                      <a:pt x="110" y="96"/>
                      <a:pt x="110" y="96"/>
                      <a:pt x="110" y="96"/>
                    </a:cubicBezTo>
                    <a:cubicBezTo>
                      <a:pt x="110" y="96"/>
                      <a:pt x="110" y="96"/>
                      <a:pt x="110" y="96"/>
                    </a:cubicBezTo>
                    <a:cubicBezTo>
                      <a:pt x="109" y="96"/>
                      <a:pt x="109" y="96"/>
                      <a:pt x="109" y="96"/>
                    </a:cubicBezTo>
                    <a:cubicBezTo>
                      <a:pt x="109" y="96"/>
                      <a:pt x="109" y="96"/>
                      <a:pt x="109" y="96"/>
                    </a:cubicBezTo>
                    <a:cubicBezTo>
                      <a:pt x="109" y="96"/>
                      <a:pt x="109" y="96"/>
                      <a:pt x="109" y="96"/>
                    </a:cubicBezTo>
                    <a:cubicBezTo>
                      <a:pt x="109" y="96"/>
                      <a:pt x="109" y="96"/>
                      <a:pt x="109" y="96"/>
                    </a:cubicBezTo>
                    <a:cubicBezTo>
                      <a:pt x="109" y="96"/>
                      <a:pt x="109" y="96"/>
                      <a:pt x="109" y="96"/>
                    </a:cubicBezTo>
                    <a:cubicBezTo>
                      <a:pt x="109" y="96"/>
                      <a:pt x="109" y="96"/>
                      <a:pt x="109" y="96"/>
                    </a:cubicBezTo>
                    <a:cubicBezTo>
                      <a:pt x="109" y="96"/>
                      <a:pt x="109" y="96"/>
                      <a:pt x="109" y="96"/>
                    </a:cubicBezTo>
                    <a:cubicBezTo>
                      <a:pt x="109" y="96"/>
                      <a:pt x="109" y="96"/>
                      <a:pt x="109" y="96"/>
                    </a:cubicBezTo>
                    <a:cubicBezTo>
                      <a:pt x="109" y="96"/>
                      <a:pt x="109" y="96"/>
                      <a:pt x="109" y="96"/>
                    </a:cubicBezTo>
                    <a:cubicBezTo>
                      <a:pt x="109" y="96"/>
                      <a:pt x="109" y="96"/>
                      <a:pt x="109" y="96"/>
                    </a:cubicBezTo>
                    <a:cubicBezTo>
                      <a:pt x="109" y="96"/>
                      <a:pt x="109" y="96"/>
                      <a:pt x="109" y="96"/>
                    </a:cubicBezTo>
                    <a:cubicBezTo>
                      <a:pt x="108" y="97"/>
                      <a:pt x="108" y="97"/>
                      <a:pt x="108" y="97"/>
                    </a:cubicBezTo>
                    <a:cubicBezTo>
                      <a:pt x="108" y="97"/>
                      <a:pt x="108" y="97"/>
                      <a:pt x="108" y="97"/>
                    </a:cubicBezTo>
                    <a:cubicBezTo>
                      <a:pt x="108" y="97"/>
                      <a:pt x="108" y="97"/>
                      <a:pt x="108" y="97"/>
                    </a:cubicBezTo>
                    <a:cubicBezTo>
                      <a:pt x="108" y="97"/>
                      <a:pt x="108" y="97"/>
                      <a:pt x="108" y="97"/>
                    </a:cubicBezTo>
                    <a:cubicBezTo>
                      <a:pt x="108" y="97"/>
                      <a:pt x="108" y="97"/>
                      <a:pt x="108" y="97"/>
                    </a:cubicBezTo>
                    <a:cubicBezTo>
                      <a:pt x="108" y="97"/>
                      <a:pt x="108" y="97"/>
                      <a:pt x="108" y="97"/>
                    </a:cubicBezTo>
                    <a:cubicBezTo>
                      <a:pt x="108" y="97"/>
                      <a:pt x="108" y="97"/>
                      <a:pt x="108" y="97"/>
                    </a:cubicBezTo>
                    <a:cubicBezTo>
                      <a:pt x="108" y="97"/>
                      <a:pt x="108" y="97"/>
                      <a:pt x="108" y="97"/>
                    </a:cubicBezTo>
                    <a:cubicBezTo>
                      <a:pt x="108" y="97"/>
                      <a:pt x="107" y="97"/>
                      <a:pt x="107" y="97"/>
                    </a:cubicBezTo>
                    <a:cubicBezTo>
                      <a:pt x="107" y="97"/>
                      <a:pt x="107" y="97"/>
                      <a:pt x="107" y="97"/>
                    </a:cubicBezTo>
                    <a:cubicBezTo>
                      <a:pt x="107" y="97"/>
                      <a:pt x="107" y="97"/>
                      <a:pt x="107" y="97"/>
                    </a:cubicBezTo>
                    <a:cubicBezTo>
                      <a:pt x="107" y="97"/>
                      <a:pt x="107" y="97"/>
                      <a:pt x="107" y="97"/>
                    </a:cubicBezTo>
                    <a:cubicBezTo>
                      <a:pt x="107" y="97"/>
                      <a:pt x="107" y="97"/>
                      <a:pt x="107" y="97"/>
                    </a:cubicBezTo>
                    <a:cubicBezTo>
                      <a:pt x="106" y="97"/>
                      <a:pt x="106" y="97"/>
                      <a:pt x="106" y="97"/>
                    </a:cubicBezTo>
                    <a:cubicBezTo>
                      <a:pt x="106" y="97"/>
                      <a:pt x="106" y="97"/>
                      <a:pt x="106" y="97"/>
                    </a:cubicBezTo>
                    <a:cubicBezTo>
                      <a:pt x="106" y="97"/>
                      <a:pt x="106" y="97"/>
                      <a:pt x="106" y="97"/>
                    </a:cubicBezTo>
                    <a:cubicBezTo>
                      <a:pt x="106" y="97"/>
                      <a:pt x="106" y="97"/>
                      <a:pt x="106" y="97"/>
                    </a:cubicBezTo>
                    <a:cubicBezTo>
                      <a:pt x="106" y="97"/>
                      <a:pt x="106" y="97"/>
                      <a:pt x="106" y="97"/>
                    </a:cubicBezTo>
                    <a:cubicBezTo>
                      <a:pt x="106" y="97"/>
                      <a:pt x="106" y="97"/>
                      <a:pt x="105" y="97"/>
                    </a:cubicBezTo>
                    <a:cubicBezTo>
                      <a:pt x="105" y="97"/>
                      <a:pt x="105" y="97"/>
                      <a:pt x="105" y="97"/>
                    </a:cubicBezTo>
                    <a:cubicBezTo>
                      <a:pt x="105" y="97"/>
                      <a:pt x="105" y="97"/>
                      <a:pt x="105" y="97"/>
                    </a:cubicBezTo>
                    <a:cubicBezTo>
                      <a:pt x="105" y="97"/>
                      <a:pt x="105" y="97"/>
                      <a:pt x="105" y="97"/>
                    </a:cubicBezTo>
                    <a:cubicBezTo>
                      <a:pt x="105" y="97"/>
                      <a:pt x="105" y="97"/>
                      <a:pt x="105" y="97"/>
                    </a:cubicBezTo>
                    <a:cubicBezTo>
                      <a:pt x="105" y="97"/>
                      <a:pt x="105" y="97"/>
                      <a:pt x="105" y="97"/>
                    </a:cubicBezTo>
                    <a:cubicBezTo>
                      <a:pt x="105" y="97"/>
                      <a:pt x="105" y="97"/>
                      <a:pt x="105" y="97"/>
                    </a:cubicBezTo>
                    <a:cubicBezTo>
                      <a:pt x="105" y="97"/>
                      <a:pt x="105" y="97"/>
                      <a:pt x="105" y="97"/>
                    </a:cubicBezTo>
                    <a:cubicBezTo>
                      <a:pt x="105" y="97"/>
                      <a:pt x="105" y="97"/>
                      <a:pt x="105" y="97"/>
                    </a:cubicBezTo>
                    <a:cubicBezTo>
                      <a:pt x="104" y="98"/>
                      <a:pt x="104" y="97"/>
                      <a:pt x="104" y="98"/>
                    </a:cubicBezTo>
                    <a:cubicBezTo>
                      <a:pt x="104" y="98"/>
                      <a:pt x="104" y="98"/>
                      <a:pt x="104" y="98"/>
                    </a:cubicBezTo>
                    <a:cubicBezTo>
                      <a:pt x="104" y="98"/>
                      <a:pt x="104" y="98"/>
                      <a:pt x="104" y="98"/>
                    </a:cubicBezTo>
                    <a:cubicBezTo>
                      <a:pt x="104" y="98"/>
                      <a:pt x="103" y="98"/>
                      <a:pt x="103" y="98"/>
                    </a:cubicBezTo>
                    <a:cubicBezTo>
                      <a:pt x="103" y="98"/>
                      <a:pt x="103" y="98"/>
                      <a:pt x="103" y="98"/>
                    </a:cubicBezTo>
                    <a:cubicBezTo>
                      <a:pt x="103" y="98"/>
                      <a:pt x="103" y="98"/>
                      <a:pt x="103" y="98"/>
                    </a:cubicBezTo>
                    <a:cubicBezTo>
                      <a:pt x="103" y="98"/>
                      <a:pt x="103" y="98"/>
                      <a:pt x="103" y="98"/>
                    </a:cubicBezTo>
                    <a:cubicBezTo>
                      <a:pt x="103" y="98"/>
                      <a:pt x="103" y="98"/>
                      <a:pt x="103" y="98"/>
                    </a:cubicBezTo>
                    <a:cubicBezTo>
                      <a:pt x="103" y="98"/>
                      <a:pt x="103" y="98"/>
                      <a:pt x="103" y="98"/>
                    </a:cubicBezTo>
                    <a:cubicBezTo>
                      <a:pt x="103" y="97"/>
                      <a:pt x="103" y="97"/>
                      <a:pt x="102" y="97"/>
                    </a:cubicBezTo>
                    <a:cubicBezTo>
                      <a:pt x="102" y="97"/>
                      <a:pt x="102" y="97"/>
                      <a:pt x="102" y="97"/>
                    </a:cubicBezTo>
                    <a:cubicBezTo>
                      <a:pt x="102" y="97"/>
                      <a:pt x="102" y="97"/>
                      <a:pt x="102" y="97"/>
                    </a:cubicBezTo>
                    <a:cubicBezTo>
                      <a:pt x="102" y="97"/>
                      <a:pt x="102" y="97"/>
                      <a:pt x="102" y="97"/>
                    </a:cubicBezTo>
                    <a:cubicBezTo>
                      <a:pt x="102" y="97"/>
                      <a:pt x="102" y="97"/>
                      <a:pt x="102" y="97"/>
                    </a:cubicBezTo>
                    <a:cubicBezTo>
                      <a:pt x="102" y="97"/>
                      <a:pt x="102" y="97"/>
                      <a:pt x="102" y="97"/>
                    </a:cubicBezTo>
                    <a:cubicBezTo>
                      <a:pt x="102" y="97"/>
                      <a:pt x="102" y="97"/>
                      <a:pt x="102" y="97"/>
                    </a:cubicBezTo>
                    <a:cubicBezTo>
                      <a:pt x="102" y="97"/>
                      <a:pt x="102" y="97"/>
                      <a:pt x="102" y="97"/>
                    </a:cubicBezTo>
                    <a:cubicBezTo>
                      <a:pt x="102" y="97"/>
                      <a:pt x="102" y="97"/>
                      <a:pt x="102" y="97"/>
                    </a:cubicBezTo>
                    <a:cubicBezTo>
                      <a:pt x="102" y="97"/>
                      <a:pt x="102" y="97"/>
                      <a:pt x="102" y="96"/>
                    </a:cubicBezTo>
                    <a:cubicBezTo>
                      <a:pt x="102" y="96"/>
                      <a:pt x="102" y="96"/>
                      <a:pt x="102" y="96"/>
                    </a:cubicBezTo>
                    <a:cubicBezTo>
                      <a:pt x="102" y="96"/>
                      <a:pt x="102" y="96"/>
                      <a:pt x="102" y="96"/>
                    </a:cubicBezTo>
                    <a:cubicBezTo>
                      <a:pt x="102" y="96"/>
                      <a:pt x="102" y="96"/>
                      <a:pt x="102" y="96"/>
                    </a:cubicBezTo>
                    <a:cubicBezTo>
                      <a:pt x="102" y="96"/>
                      <a:pt x="102" y="96"/>
                      <a:pt x="102" y="96"/>
                    </a:cubicBezTo>
                    <a:cubicBezTo>
                      <a:pt x="102" y="96"/>
                      <a:pt x="102" y="96"/>
                      <a:pt x="102" y="96"/>
                    </a:cubicBezTo>
                    <a:cubicBezTo>
                      <a:pt x="102" y="96"/>
                      <a:pt x="102" y="95"/>
                      <a:pt x="102" y="95"/>
                    </a:cubicBezTo>
                    <a:cubicBezTo>
                      <a:pt x="102" y="95"/>
                      <a:pt x="102" y="95"/>
                      <a:pt x="102" y="95"/>
                    </a:cubicBezTo>
                    <a:cubicBezTo>
                      <a:pt x="102" y="95"/>
                      <a:pt x="102" y="95"/>
                      <a:pt x="102" y="95"/>
                    </a:cubicBezTo>
                    <a:cubicBezTo>
                      <a:pt x="102" y="95"/>
                      <a:pt x="102" y="95"/>
                      <a:pt x="102" y="95"/>
                    </a:cubicBezTo>
                    <a:cubicBezTo>
                      <a:pt x="102" y="95"/>
                      <a:pt x="102" y="95"/>
                      <a:pt x="102" y="95"/>
                    </a:cubicBezTo>
                    <a:cubicBezTo>
                      <a:pt x="102" y="95"/>
                      <a:pt x="102" y="95"/>
                      <a:pt x="102" y="95"/>
                    </a:cubicBezTo>
                    <a:cubicBezTo>
                      <a:pt x="102" y="95"/>
                      <a:pt x="102" y="95"/>
                      <a:pt x="102" y="95"/>
                    </a:cubicBezTo>
                    <a:cubicBezTo>
                      <a:pt x="102" y="95"/>
                      <a:pt x="102" y="95"/>
                      <a:pt x="102" y="95"/>
                    </a:cubicBezTo>
                    <a:cubicBezTo>
                      <a:pt x="102" y="95"/>
                      <a:pt x="102" y="95"/>
                      <a:pt x="102" y="95"/>
                    </a:cubicBezTo>
                    <a:cubicBezTo>
                      <a:pt x="102" y="95"/>
                      <a:pt x="102" y="95"/>
                      <a:pt x="102" y="94"/>
                    </a:cubicBezTo>
                    <a:cubicBezTo>
                      <a:pt x="102" y="94"/>
                      <a:pt x="102" y="94"/>
                      <a:pt x="102" y="94"/>
                    </a:cubicBezTo>
                    <a:cubicBezTo>
                      <a:pt x="102" y="94"/>
                      <a:pt x="102" y="94"/>
                      <a:pt x="102" y="94"/>
                    </a:cubicBezTo>
                    <a:cubicBezTo>
                      <a:pt x="102" y="94"/>
                      <a:pt x="102" y="94"/>
                      <a:pt x="102" y="94"/>
                    </a:cubicBezTo>
                    <a:cubicBezTo>
                      <a:pt x="102" y="94"/>
                      <a:pt x="101" y="94"/>
                      <a:pt x="101" y="94"/>
                    </a:cubicBezTo>
                    <a:cubicBezTo>
                      <a:pt x="101" y="94"/>
                      <a:pt x="101" y="94"/>
                      <a:pt x="101" y="94"/>
                    </a:cubicBezTo>
                    <a:cubicBezTo>
                      <a:pt x="101" y="94"/>
                      <a:pt x="101" y="94"/>
                      <a:pt x="101" y="94"/>
                    </a:cubicBezTo>
                    <a:cubicBezTo>
                      <a:pt x="101" y="94"/>
                      <a:pt x="101" y="93"/>
                      <a:pt x="101" y="93"/>
                    </a:cubicBezTo>
                    <a:cubicBezTo>
                      <a:pt x="101" y="93"/>
                      <a:pt x="101" y="93"/>
                      <a:pt x="101" y="93"/>
                    </a:cubicBezTo>
                    <a:cubicBezTo>
                      <a:pt x="101" y="93"/>
                      <a:pt x="101" y="93"/>
                      <a:pt x="101" y="93"/>
                    </a:cubicBezTo>
                    <a:cubicBezTo>
                      <a:pt x="101" y="93"/>
                      <a:pt x="101" y="93"/>
                      <a:pt x="101" y="93"/>
                    </a:cubicBezTo>
                    <a:cubicBezTo>
                      <a:pt x="101" y="93"/>
                      <a:pt x="101" y="93"/>
                      <a:pt x="101" y="93"/>
                    </a:cubicBezTo>
                    <a:cubicBezTo>
                      <a:pt x="101" y="93"/>
                      <a:pt x="101" y="93"/>
                      <a:pt x="101" y="93"/>
                    </a:cubicBezTo>
                    <a:cubicBezTo>
                      <a:pt x="101" y="93"/>
                      <a:pt x="101" y="93"/>
                      <a:pt x="101" y="93"/>
                    </a:cubicBezTo>
                    <a:cubicBezTo>
                      <a:pt x="101" y="93"/>
                      <a:pt x="101" y="93"/>
                      <a:pt x="101" y="93"/>
                    </a:cubicBezTo>
                    <a:cubicBezTo>
                      <a:pt x="101" y="93"/>
                      <a:pt x="101" y="93"/>
                      <a:pt x="101" y="93"/>
                    </a:cubicBezTo>
                    <a:cubicBezTo>
                      <a:pt x="101" y="93"/>
                      <a:pt x="101" y="93"/>
                      <a:pt x="101" y="93"/>
                    </a:cubicBezTo>
                    <a:cubicBezTo>
                      <a:pt x="101" y="93"/>
                      <a:pt x="101" y="93"/>
                      <a:pt x="101" y="93"/>
                    </a:cubicBezTo>
                    <a:cubicBezTo>
                      <a:pt x="101" y="93"/>
                      <a:pt x="101" y="92"/>
                      <a:pt x="101" y="92"/>
                    </a:cubicBezTo>
                    <a:cubicBezTo>
                      <a:pt x="101" y="92"/>
                      <a:pt x="101" y="92"/>
                      <a:pt x="101" y="92"/>
                    </a:cubicBezTo>
                    <a:cubicBezTo>
                      <a:pt x="101" y="92"/>
                      <a:pt x="101" y="92"/>
                      <a:pt x="101" y="92"/>
                    </a:cubicBezTo>
                    <a:cubicBezTo>
                      <a:pt x="101" y="92"/>
                      <a:pt x="101" y="92"/>
                      <a:pt x="100" y="92"/>
                    </a:cubicBezTo>
                    <a:cubicBezTo>
                      <a:pt x="100" y="92"/>
                      <a:pt x="100" y="92"/>
                      <a:pt x="100" y="92"/>
                    </a:cubicBezTo>
                    <a:cubicBezTo>
                      <a:pt x="100" y="92"/>
                      <a:pt x="100" y="92"/>
                      <a:pt x="100" y="92"/>
                    </a:cubicBezTo>
                    <a:cubicBezTo>
                      <a:pt x="100" y="92"/>
                      <a:pt x="100" y="92"/>
                      <a:pt x="100" y="92"/>
                    </a:cubicBezTo>
                    <a:cubicBezTo>
                      <a:pt x="100" y="92"/>
                      <a:pt x="100" y="92"/>
                      <a:pt x="100" y="92"/>
                    </a:cubicBezTo>
                    <a:cubicBezTo>
                      <a:pt x="100" y="92"/>
                      <a:pt x="100" y="92"/>
                      <a:pt x="100" y="92"/>
                    </a:cubicBezTo>
                    <a:cubicBezTo>
                      <a:pt x="100" y="92"/>
                      <a:pt x="100" y="92"/>
                      <a:pt x="100" y="92"/>
                    </a:cubicBezTo>
                    <a:cubicBezTo>
                      <a:pt x="100" y="91"/>
                      <a:pt x="100" y="91"/>
                      <a:pt x="100" y="91"/>
                    </a:cubicBezTo>
                    <a:cubicBezTo>
                      <a:pt x="100" y="91"/>
                      <a:pt x="100" y="91"/>
                      <a:pt x="100" y="91"/>
                    </a:cubicBezTo>
                    <a:cubicBezTo>
                      <a:pt x="100" y="91"/>
                      <a:pt x="100" y="91"/>
                      <a:pt x="100" y="91"/>
                    </a:cubicBezTo>
                    <a:cubicBezTo>
                      <a:pt x="100" y="91"/>
                      <a:pt x="100" y="91"/>
                      <a:pt x="100" y="91"/>
                    </a:cubicBezTo>
                    <a:cubicBezTo>
                      <a:pt x="100" y="90"/>
                      <a:pt x="100" y="90"/>
                      <a:pt x="100" y="90"/>
                    </a:cubicBezTo>
                    <a:cubicBezTo>
                      <a:pt x="100" y="90"/>
                      <a:pt x="100" y="90"/>
                      <a:pt x="100" y="90"/>
                    </a:cubicBezTo>
                    <a:cubicBezTo>
                      <a:pt x="100" y="90"/>
                      <a:pt x="100" y="90"/>
                      <a:pt x="100" y="89"/>
                    </a:cubicBezTo>
                    <a:cubicBezTo>
                      <a:pt x="100" y="89"/>
                      <a:pt x="100" y="89"/>
                      <a:pt x="100" y="89"/>
                    </a:cubicBezTo>
                    <a:cubicBezTo>
                      <a:pt x="100" y="89"/>
                      <a:pt x="100" y="89"/>
                      <a:pt x="100" y="88"/>
                    </a:cubicBezTo>
                    <a:cubicBezTo>
                      <a:pt x="100" y="88"/>
                      <a:pt x="100" y="88"/>
                      <a:pt x="100" y="88"/>
                    </a:cubicBezTo>
                    <a:cubicBezTo>
                      <a:pt x="100" y="88"/>
                      <a:pt x="100" y="88"/>
                      <a:pt x="100" y="88"/>
                    </a:cubicBezTo>
                    <a:cubicBezTo>
                      <a:pt x="100" y="88"/>
                      <a:pt x="100" y="88"/>
                      <a:pt x="100" y="88"/>
                    </a:cubicBezTo>
                    <a:cubicBezTo>
                      <a:pt x="100" y="88"/>
                      <a:pt x="100" y="88"/>
                      <a:pt x="100" y="88"/>
                    </a:cubicBezTo>
                    <a:cubicBezTo>
                      <a:pt x="100" y="88"/>
                      <a:pt x="100" y="88"/>
                      <a:pt x="100" y="88"/>
                    </a:cubicBezTo>
                    <a:cubicBezTo>
                      <a:pt x="100" y="88"/>
                      <a:pt x="99" y="88"/>
                      <a:pt x="99" y="88"/>
                    </a:cubicBezTo>
                    <a:cubicBezTo>
                      <a:pt x="99" y="88"/>
                      <a:pt x="99" y="87"/>
                      <a:pt x="99" y="87"/>
                    </a:cubicBezTo>
                    <a:cubicBezTo>
                      <a:pt x="99" y="87"/>
                      <a:pt x="99" y="87"/>
                      <a:pt x="99" y="87"/>
                    </a:cubicBezTo>
                    <a:cubicBezTo>
                      <a:pt x="99" y="87"/>
                      <a:pt x="99" y="87"/>
                      <a:pt x="99" y="87"/>
                    </a:cubicBezTo>
                    <a:cubicBezTo>
                      <a:pt x="99" y="87"/>
                      <a:pt x="99" y="87"/>
                      <a:pt x="99" y="87"/>
                    </a:cubicBezTo>
                    <a:cubicBezTo>
                      <a:pt x="99" y="87"/>
                      <a:pt x="99" y="87"/>
                      <a:pt x="99" y="87"/>
                    </a:cubicBezTo>
                    <a:cubicBezTo>
                      <a:pt x="99" y="87"/>
                      <a:pt x="99" y="87"/>
                      <a:pt x="99" y="87"/>
                    </a:cubicBezTo>
                    <a:cubicBezTo>
                      <a:pt x="99" y="87"/>
                      <a:pt x="99" y="87"/>
                      <a:pt x="99" y="87"/>
                    </a:cubicBezTo>
                    <a:cubicBezTo>
                      <a:pt x="99" y="87"/>
                      <a:pt x="99" y="87"/>
                      <a:pt x="99" y="87"/>
                    </a:cubicBezTo>
                    <a:cubicBezTo>
                      <a:pt x="99" y="87"/>
                      <a:pt x="99" y="87"/>
                      <a:pt x="99" y="86"/>
                    </a:cubicBezTo>
                    <a:cubicBezTo>
                      <a:pt x="99" y="86"/>
                      <a:pt x="99" y="86"/>
                      <a:pt x="99" y="86"/>
                    </a:cubicBezTo>
                    <a:cubicBezTo>
                      <a:pt x="99" y="86"/>
                      <a:pt x="99" y="86"/>
                      <a:pt x="99" y="86"/>
                    </a:cubicBezTo>
                    <a:cubicBezTo>
                      <a:pt x="99" y="86"/>
                      <a:pt x="99" y="86"/>
                      <a:pt x="99" y="86"/>
                    </a:cubicBezTo>
                    <a:cubicBezTo>
                      <a:pt x="99" y="86"/>
                      <a:pt x="99" y="86"/>
                      <a:pt x="99" y="86"/>
                    </a:cubicBezTo>
                    <a:cubicBezTo>
                      <a:pt x="99" y="86"/>
                      <a:pt x="99" y="86"/>
                      <a:pt x="99" y="86"/>
                    </a:cubicBezTo>
                    <a:cubicBezTo>
                      <a:pt x="99" y="86"/>
                      <a:pt x="99" y="86"/>
                      <a:pt x="99" y="86"/>
                    </a:cubicBezTo>
                    <a:cubicBezTo>
                      <a:pt x="99" y="86"/>
                      <a:pt x="99" y="86"/>
                      <a:pt x="99" y="86"/>
                    </a:cubicBezTo>
                    <a:cubicBezTo>
                      <a:pt x="99" y="86"/>
                      <a:pt x="99" y="85"/>
                      <a:pt x="99" y="85"/>
                    </a:cubicBezTo>
                    <a:cubicBezTo>
                      <a:pt x="99" y="85"/>
                      <a:pt x="99" y="85"/>
                      <a:pt x="98" y="85"/>
                    </a:cubicBezTo>
                    <a:cubicBezTo>
                      <a:pt x="98" y="85"/>
                      <a:pt x="98" y="85"/>
                      <a:pt x="98" y="85"/>
                    </a:cubicBezTo>
                    <a:cubicBezTo>
                      <a:pt x="98" y="85"/>
                      <a:pt x="98" y="85"/>
                      <a:pt x="98" y="85"/>
                    </a:cubicBezTo>
                    <a:cubicBezTo>
                      <a:pt x="98" y="85"/>
                      <a:pt x="98" y="85"/>
                      <a:pt x="98" y="85"/>
                    </a:cubicBezTo>
                    <a:cubicBezTo>
                      <a:pt x="98" y="85"/>
                      <a:pt x="98" y="85"/>
                      <a:pt x="98" y="85"/>
                    </a:cubicBezTo>
                    <a:cubicBezTo>
                      <a:pt x="98" y="85"/>
                      <a:pt x="98" y="85"/>
                      <a:pt x="98" y="85"/>
                    </a:cubicBezTo>
                    <a:cubicBezTo>
                      <a:pt x="98" y="85"/>
                      <a:pt x="98" y="85"/>
                      <a:pt x="98" y="85"/>
                    </a:cubicBezTo>
                    <a:cubicBezTo>
                      <a:pt x="98" y="85"/>
                      <a:pt x="98" y="85"/>
                      <a:pt x="98" y="85"/>
                    </a:cubicBezTo>
                    <a:cubicBezTo>
                      <a:pt x="98" y="84"/>
                      <a:pt x="98" y="84"/>
                      <a:pt x="98" y="84"/>
                    </a:cubicBezTo>
                    <a:cubicBezTo>
                      <a:pt x="98" y="84"/>
                      <a:pt x="98" y="84"/>
                      <a:pt x="98" y="83"/>
                    </a:cubicBezTo>
                    <a:cubicBezTo>
                      <a:pt x="98" y="83"/>
                      <a:pt x="98" y="83"/>
                      <a:pt x="98" y="83"/>
                    </a:cubicBezTo>
                    <a:cubicBezTo>
                      <a:pt x="98" y="83"/>
                      <a:pt x="98" y="83"/>
                      <a:pt x="98" y="83"/>
                    </a:cubicBezTo>
                    <a:cubicBezTo>
                      <a:pt x="98" y="83"/>
                      <a:pt x="98" y="83"/>
                      <a:pt x="98" y="83"/>
                    </a:cubicBezTo>
                    <a:cubicBezTo>
                      <a:pt x="98" y="83"/>
                      <a:pt x="98" y="82"/>
                      <a:pt x="98" y="82"/>
                    </a:cubicBezTo>
                    <a:cubicBezTo>
                      <a:pt x="98" y="82"/>
                      <a:pt x="98" y="82"/>
                      <a:pt x="98" y="82"/>
                    </a:cubicBezTo>
                    <a:cubicBezTo>
                      <a:pt x="98" y="82"/>
                      <a:pt x="98" y="82"/>
                      <a:pt x="98" y="82"/>
                    </a:cubicBezTo>
                    <a:cubicBezTo>
                      <a:pt x="98" y="82"/>
                      <a:pt x="98" y="82"/>
                      <a:pt x="98" y="82"/>
                    </a:cubicBezTo>
                    <a:cubicBezTo>
                      <a:pt x="98" y="82"/>
                      <a:pt x="98" y="81"/>
                      <a:pt x="98" y="81"/>
                    </a:cubicBezTo>
                    <a:cubicBezTo>
                      <a:pt x="98" y="81"/>
                      <a:pt x="98" y="81"/>
                      <a:pt x="98" y="81"/>
                    </a:cubicBezTo>
                    <a:cubicBezTo>
                      <a:pt x="98" y="81"/>
                      <a:pt x="98" y="81"/>
                      <a:pt x="98" y="81"/>
                    </a:cubicBezTo>
                    <a:cubicBezTo>
                      <a:pt x="98" y="81"/>
                      <a:pt x="99" y="81"/>
                      <a:pt x="99" y="81"/>
                    </a:cubicBezTo>
                    <a:cubicBezTo>
                      <a:pt x="99" y="81"/>
                      <a:pt x="99" y="81"/>
                      <a:pt x="99" y="81"/>
                    </a:cubicBezTo>
                    <a:cubicBezTo>
                      <a:pt x="99" y="81"/>
                      <a:pt x="99" y="81"/>
                      <a:pt x="99" y="80"/>
                    </a:cubicBezTo>
                    <a:cubicBezTo>
                      <a:pt x="99" y="80"/>
                      <a:pt x="99" y="80"/>
                      <a:pt x="99" y="80"/>
                    </a:cubicBezTo>
                    <a:cubicBezTo>
                      <a:pt x="99" y="80"/>
                      <a:pt x="99" y="80"/>
                      <a:pt x="99" y="80"/>
                    </a:cubicBezTo>
                    <a:cubicBezTo>
                      <a:pt x="99" y="80"/>
                      <a:pt x="99" y="80"/>
                      <a:pt x="99" y="80"/>
                    </a:cubicBezTo>
                    <a:cubicBezTo>
                      <a:pt x="99" y="80"/>
                      <a:pt x="99" y="80"/>
                      <a:pt x="99" y="80"/>
                    </a:cubicBezTo>
                    <a:cubicBezTo>
                      <a:pt x="99" y="80"/>
                      <a:pt x="99" y="80"/>
                      <a:pt x="99" y="80"/>
                    </a:cubicBezTo>
                    <a:cubicBezTo>
                      <a:pt x="99" y="80"/>
                      <a:pt x="99" y="80"/>
                      <a:pt x="99" y="80"/>
                    </a:cubicBezTo>
                    <a:cubicBezTo>
                      <a:pt x="99" y="80"/>
                      <a:pt x="99" y="80"/>
                      <a:pt x="99" y="80"/>
                    </a:cubicBezTo>
                    <a:cubicBezTo>
                      <a:pt x="99" y="80"/>
                      <a:pt x="99" y="79"/>
                      <a:pt x="99" y="79"/>
                    </a:cubicBezTo>
                    <a:cubicBezTo>
                      <a:pt x="99" y="79"/>
                      <a:pt x="99" y="79"/>
                      <a:pt x="99" y="79"/>
                    </a:cubicBezTo>
                    <a:cubicBezTo>
                      <a:pt x="99" y="79"/>
                      <a:pt x="99" y="79"/>
                      <a:pt x="99" y="79"/>
                    </a:cubicBezTo>
                    <a:cubicBezTo>
                      <a:pt x="99" y="79"/>
                      <a:pt x="99" y="79"/>
                      <a:pt x="99" y="79"/>
                    </a:cubicBezTo>
                    <a:cubicBezTo>
                      <a:pt x="99" y="79"/>
                      <a:pt x="99" y="78"/>
                      <a:pt x="99" y="78"/>
                    </a:cubicBezTo>
                    <a:cubicBezTo>
                      <a:pt x="99" y="78"/>
                      <a:pt x="99" y="78"/>
                      <a:pt x="99" y="78"/>
                    </a:cubicBezTo>
                    <a:cubicBezTo>
                      <a:pt x="99" y="78"/>
                      <a:pt x="99" y="78"/>
                      <a:pt x="99" y="78"/>
                    </a:cubicBezTo>
                    <a:cubicBezTo>
                      <a:pt x="99" y="78"/>
                      <a:pt x="99" y="78"/>
                      <a:pt x="99" y="78"/>
                    </a:cubicBezTo>
                    <a:cubicBezTo>
                      <a:pt x="99" y="78"/>
                      <a:pt x="99" y="78"/>
                      <a:pt x="99" y="78"/>
                    </a:cubicBezTo>
                    <a:cubicBezTo>
                      <a:pt x="99" y="78"/>
                      <a:pt x="99" y="78"/>
                      <a:pt x="99" y="78"/>
                    </a:cubicBezTo>
                    <a:cubicBezTo>
                      <a:pt x="99" y="78"/>
                      <a:pt x="99" y="78"/>
                      <a:pt x="99" y="78"/>
                    </a:cubicBezTo>
                    <a:cubicBezTo>
                      <a:pt x="99" y="77"/>
                      <a:pt x="99" y="77"/>
                      <a:pt x="99" y="77"/>
                    </a:cubicBezTo>
                    <a:cubicBezTo>
                      <a:pt x="99" y="77"/>
                      <a:pt x="99" y="77"/>
                      <a:pt x="99" y="77"/>
                    </a:cubicBezTo>
                    <a:cubicBezTo>
                      <a:pt x="99" y="77"/>
                      <a:pt x="99" y="77"/>
                      <a:pt x="99" y="77"/>
                    </a:cubicBezTo>
                    <a:cubicBezTo>
                      <a:pt x="99" y="77"/>
                      <a:pt x="99" y="77"/>
                      <a:pt x="99" y="77"/>
                    </a:cubicBezTo>
                    <a:cubicBezTo>
                      <a:pt x="99" y="77"/>
                      <a:pt x="99" y="77"/>
                      <a:pt x="99" y="77"/>
                    </a:cubicBezTo>
                    <a:cubicBezTo>
                      <a:pt x="99" y="77"/>
                      <a:pt x="99" y="77"/>
                      <a:pt x="99" y="77"/>
                    </a:cubicBezTo>
                    <a:cubicBezTo>
                      <a:pt x="99" y="77"/>
                      <a:pt x="99" y="77"/>
                      <a:pt x="99" y="77"/>
                    </a:cubicBezTo>
                    <a:cubicBezTo>
                      <a:pt x="99" y="77"/>
                      <a:pt x="99" y="77"/>
                      <a:pt x="99" y="77"/>
                    </a:cubicBezTo>
                    <a:cubicBezTo>
                      <a:pt x="99" y="77"/>
                      <a:pt x="99" y="76"/>
                      <a:pt x="99" y="76"/>
                    </a:cubicBezTo>
                    <a:cubicBezTo>
                      <a:pt x="99" y="76"/>
                      <a:pt x="99" y="76"/>
                      <a:pt x="99" y="76"/>
                    </a:cubicBezTo>
                    <a:cubicBezTo>
                      <a:pt x="99" y="76"/>
                      <a:pt x="99" y="76"/>
                      <a:pt x="99" y="76"/>
                    </a:cubicBezTo>
                    <a:cubicBezTo>
                      <a:pt x="99" y="76"/>
                      <a:pt x="99" y="76"/>
                      <a:pt x="99" y="76"/>
                    </a:cubicBezTo>
                    <a:cubicBezTo>
                      <a:pt x="99" y="76"/>
                      <a:pt x="99" y="76"/>
                      <a:pt x="99" y="76"/>
                    </a:cubicBezTo>
                    <a:cubicBezTo>
                      <a:pt x="99" y="76"/>
                      <a:pt x="99" y="76"/>
                      <a:pt x="99" y="76"/>
                    </a:cubicBezTo>
                    <a:cubicBezTo>
                      <a:pt x="99" y="76"/>
                      <a:pt x="99" y="76"/>
                      <a:pt x="99" y="75"/>
                    </a:cubicBezTo>
                    <a:cubicBezTo>
                      <a:pt x="99" y="75"/>
                      <a:pt x="98" y="75"/>
                      <a:pt x="98" y="75"/>
                    </a:cubicBezTo>
                    <a:cubicBezTo>
                      <a:pt x="98" y="75"/>
                      <a:pt x="98" y="75"/>
                      <a:pt x="98" y="75"/>
                    </a:cubicBezTo>
                    <a:cubicBezTo>
                      <a:pt x="98" y="75"/>
                      <a:pt x="98" y="75"/>
                      <a:pt x="98" y="75"/>
                    </a:cubicBezTo>
                    <a:cubicBezTo>
                      <a:pt x="98" y="75"/>
                      <a:pt x="98" y="75"/>
                      <a:pt x="98" y="75"/>
                    </a:cubicBezTo>
                    <a:cubicBezTo>
                      <a:pt x="98" y="75"/>
                      <a:pt x="98" y="75"/>
                      <a:pt x="98" y="75"/>
                    </a:cubicBezTo>
                    <a:cubicBezTo>
                      <a:pt x="98" y="75"/>
                      <a:pt x="98" y="75"/>
                      <a:pt x="98" y="75"/>
                    </a:cubicBezTo>
                    <a:cubicBezTo>
                      <a:pt x="98" y="75"/>
                      <a:pt x="98" y="75"/>
                      <a:pt x="98" y="75"/>
                    </a:cubicBezTo>
                    <a:cubicBezTo>
                      <a:pt x="98" y="75"/>
                      <a:pt x="98" y="75"/>
                      <a:pt x="98" y="75"/>
                    </a:cubicBezTo>
                    <a:cubicBezTo>
                      <a:pt x="98" y="75"/>
                      <a:pt x="98" y="75"/>
                      <a:pt x="98" y="74"/>
                    </a:cubicBezTo>
                    <a:cubicBezTo>
                      <a:pt x="98" y="74"/>
                      <a:pt x="98" y="74"/>
                      <a:pt x="98" y="74"/>
                    </a:cubicBezTo>
                    <a:cubicBezTo>
                      <a:pt x="98" y="74"/>
                      <a:pt x="98" y="74"/>
                      <a:pt x="98" y="74"/>
                    </a:cubicBezTo>
                    <a:cubicBezTo>
                      <a:pt x="98" y="74"/>
                      <a:pt x="98" y="74"/>
                      <a:pt x="98" y="74"/>
                    </a:cubicBezTo>
                    <a:cubicBezTo>
                      <a:pt x="98" y="74"/>
                      <a:pt x="98" y="74"/>
                      <a:pt x="98" y="74"/>
                    </a:cubicBezTo>
                    <a:cubicBezTo>
                      <a:pt x="98" y="74"/>
                      <a:pt x="98" y="74"/>
                      <a:pt x="98" y="74"/>
                    </a:cubicBezTo>
                    <a:cubicBezTo>
                      <a:pt x="98" y="74"/>
                      <a:pt x="98" y="74"/>
                      <a:pt x="98" y="74"/>
                    </a:cubicBezTo>
                    <a:cubicBezTo>
                      <a:pt x="98" y="74"/>
                      <a:pt x="98" y="74"/>
                      <a:pt x="98" y="74"/>
                    </a:cubicBezTo>
                    <a:cubicBezTo>
                      <a:pt x="98" y="74"/>
                      <a:pt x="98" y="74"/>
                      <a:pt x="98" y="74"/>
                    </a:cubicBezTo>
                    <a:cubicBezTo>
                      <a:pt x="98" y="74"/>
                      <a:pt x="98" y="74"/>
                      <a:pt x="98" y="74"/>
                    </a:cubicBezTo>
                    <a:cubicBezTo>
                      <a:pt x="98" y="74"/>
                      <a:pt x="98" y="74"/>
                      <a:pt x="98" y="74"/>
                    </a:cubicBezTo>
                    <a:cubicBezTo>
                      <a:pt x="98" y="74"/>
                      <a:pt x="98" y="74"/>
                      <a:pt x="98" y="74"/>
                    </a:cubicBezTo>
                    <a:cubicBezTo>
                      <a:pt x="98" y="74"/>
                      <a:pt x="98" y="73"/>
                      <a:pt x="98" y="73"/>
                    </a:cubicBezTo>
                    <a:cubicBezTo>
                      <a:pt x="98" y="73"/>
                      <a:pt x="98" y="73"/>
                      <a:pt x="98" y="73"/>
                    </a:cubicBezTo>
                    <a:cubicBezTo>
                      <a:pt x="98" y="73"/>
                      <a:pt x="98" y="73"/>
                      <a:pt x="98" y="73"/>
                    </a:cubicBezTo>
                    <a:cubicBezTo>
                      <a:pt x="98" y="73"/>
                      <a:pt x="98" y="73"/>
                      <a:pt x="97" y="73"/>
                    </a:cubicBezTo>
                    <a:cubicBezTo>
                      <a:pt x="97" y="73"/>
                      <a:pt x="97" y="73"/>
                      <a:pt x="97" y="73"/>
                    </a:cubicBezTo>
                    <a:cubicBezTo>
                      <a:pt x="97" y="73"/>
                      <a:pt x="97" y="73"/>
                      <a:pt x="97" y="73"/>
                    </a:cubicBezTo>
                    <a:cubicBezTo>
                      <a:pt x="97" y="73"/>
                      <a:pt x="97" y="73"/>
                      <a:pt x="97" y="73"/>
                    </a:cubicBezTo>
                    <a:cubicBezTo>
                      <a:pt x="97" y="73"/>
                      <a:pt x="97" y="73"/>
                      <a:pt x="97" y="73"/>
                    </a:cubicBezTo>
                    <a:cubicBezTo>
                      <a:pt x="97" y="73"/>
                      <a:pt x="97" y="73"/>
                      <a:pt x="97" y="73"/>
                    </a:cubicBezTo>
                    <a:cubicBezTo>
                      <a:pt x="97" y="73"/>
                      <a:pt x="97" y="73"/>
                      <a:pt x="97" y="73"/>
                    </a:cubicBezTo>
                    <a:cubicBezTo>
                      <a:pt x="97" y="73"/>
                      <a:pt x="97" y="73"/>
                      <a:pt x="97" y="73"/>
                    </a:cubicBezTo>
                    <a:cubicBezTo>
                      <a:pt x="97" y="73"/>
                      <a:pt x="97" y="73"/>
                      <a:pt x="97" y="73"/>
                    </a:cubicBezTo>
                    <a:cubicBezTo>
                      <a:pt x="97" y="73"/>
                      <a:pt x="97" y="73"/>
                      <a:pt x="97" y="72"/>
                    </a:cubicBezTo>
                    <a:cubicBezTo>
                      <a:pt x="97" y="72"/>
                      <a:pt x="97" y="72"/>
                      <a:pt x="97" y="72"/>
                    </a:cubicBezTo>
                    <a:cubicBezTo>
                      <a:pt x="97" y="72"/>
                      <a:pt x="97" y="72"/>
                      <a:pt x="97" y="72"/>
                    </a:cubicBezTo>
                    <a:cubicBezTo>
                      <a:pt x="97" y="72"/>
                      <a:pt x="97" y="72"/>
                      <a:pt x="97" y="72"/>
                    </a:cubicBezTo>
                    <a:cubicBezTo>
                      <a:pt x="97" y="72"/>
                      <a:pt x="97" y="72"/>
                      <a:pt x="97" y="72"/>
                    </a:cubicBezTo>
                    <a:cubicBezTo>
                      <a:pt x="97" y="72"/>
                      <a:pt x="97" y="72"/>
                      <a:pt x="97" y="72"/>
                    </a:cubicBezTo>
                    <a:cubicBezTo>
                      <a:pt x="97" y="72"/>
                      <a:pt x="96" y="72"/>
                      <a:pt x="96" y="72"/>
                    </a:cubicBezTo>
                    <a:cubicBezTo>
                      <a:pt x="96" y="72"/>
                      <a:pt x="96" y="72"/>
                      <a:pt x="96" y="72"/>
                    </a:cubicBezTo>
                    <a:cubicBezTo>
                      <a:pt x="96" y="72"/>
                      <a:pt x="96" y="72"/>
                      <a:pt x="96" y="72"/>
                    </a:cubicBezTo>
                    <a:cubicBezTo>
                      <a:pt x="96" y="72"/>
                      <a:pt x="96" y="72"/>
                      <a:pt x="96" y="72"/>
                    </a:cubicBezTo>
                    <a:cubicBezTo>
                      <a:pt x="96" y="72"/>
                      <a:pt x="96" y="72"/>
                      <a:pt x="96" y="72"/>
                    </a:cubicBezTo>
                    <a:cubicBezTo>
                      <a:pt x="96" y="72"/>
                      <a:pt x="96" y="72"/>
                      <a:pt x="96" y="71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96" y="70"/>
                      <a:pt x="96" y="70"/>
                      <a:pt x="96" y="70"/>
                    </a:cubicBezTo>
                    <a:cubicBezTo>
                      <a:pt x="96" y="70"/>
                      <a:pt x="96" y="70"/>
                      <a:pt x="96" y="70"/>
                    </a:cubicBezTo>
                    <a:cubicBezTo>
                      <a:pt x="96" y="70"/>
                      <a:pt x="96" y="70"/>
                      <a:pt x="96" y="70"/>
                    </a:cubicBezTo>
                    <a:cubicBezTo>
                      <a:pt x="96" y="70"/>
                      <a:pt x="96" y="70"/>
                      <a:pt x="96" y="70"/>
                    </a:cubicBezTo>
                    <a:cubicBezTo>
                      <a:pt x="96" y="70"/>
                      <a:pt x="96" y="70"/>
                      <a:pt x="96" y="70"/>
                    </a:cubicBezTo>
                    <a:cubicBezTo>
                      <a:pt x="96" y="70"/>
                      <a:pt x="96" y="70"/>
                      <a:pt x="96" y="70"/>
                    </a:cubicBezTo>
                    <a:cubicBezTo>
                      <a:pt x="96" y="70"/>
                      <a:pt x="96" y="70"/>
                      <a:pt x="96" y="70"/>
                    </a:cubicBezTo>
                    <a:cubicBezTo>
                      <a:pt x="96" y="70"/>
                      <a:pt x="96" y="70"/>
                      <a:pt x="96" y="70"/>
                    </a:cubicBezTo>
                    <a:cubicBezTo>
                      <a:pt x="96" y="70"/>
                      <a:pt x="96" y="70"/>
                      <a:pt x="96" y="70"/>
                    </a:cubicBezTo>
                    <a:cubicBezTo>
                      <a:pt x="96" y="70"/>
                      <a:pt x="96" y="70"/>
                      <a:pt x="96" y="70"/>
                    </a:cubicBezTo>
                    <a:cubicBezTo>
                      <a:pt x="96" y="70"/>
                      <a:pt x="96" y="70"/>
                      <a:pt x="96" y="70"/>
                    </a:cubicBezTo>
                    <a:cubicBezTo>
                      <a:pt x="96" y="70"/>
                      <a:pt x="96" y="70"/>
                      <a:pt x="96" y="69"/>
                    </a:cubicBezTo>
                    <a:cubicBezTo>
                      <a:pt x="96" y="69"/>
                      <a:pt x="96" y="69"/>
                      <a:pt x="96" y="69"/>
                    </a:cubicBezTo>
                    <a:cubicBezTo>
                      <a:pt x="96" y="69"/>
                      <a:pt x="96" y="69"/>
                      <a:pt x="96" y="69"/>
                    </a:cubicBezTo>
                    <a:cubicBezTo>
                      <a:pt x="96" y="69"/>
                      <a:pt x="96" y="69"/>
                      <a:pt x="96" y="69"/>
                    </a:cubicBezTo>
                    <a:cubicBezTo>
                      <a:pt x="97" y="69"/>
                      <a:pt x="97" y="69"/>
                      <a:pt x="97" y="69"/>
                    </a:cubicBezTo>
                    <a:cubicBezTo>
                      <a:pt x="97" y="68"/>
                      <a:pt x="97" y="68"/>
                      <a:pt x="97" y="68"/>
                    </a:cubicBezTo>
                    <a:cubicBezTo>
                      <a:pt x="97" y="68"/>
                      <a:pt x="97" y="68"/>
                      <a:pt x="97" y="67"/>
                    </a:cubicBezTo>
                    <a:cubicBezTo>
                      <a:pt x="97" y="67"/>
                      <a:pt x="97" y="67"/>
                      <a:pt x="97" y="67"/>
                    </a:cubicBezTo>
                    <a:cubicBezTo>
                      <a:pt x="97" y="67"/>
                      <a:pt x="96" y="67"/>
                      <a:pt x="96" y="67"/>
                    </a:cubicBezTo>
                    <a:cubicBezTo>
                      <a:pt x="96" y="67"/>
                      <a:pt x="96" y="67"/>
                      <a:pt x="96" y="67"/>
                    </a:cubicBezTo>
                    <a:cubicBezTo>
                      <a:pt x="96" y="67"/>
                      <a:pt x="96" y="67"/>
                      <a:pt x="96" y="67"/>
                    </a:cubicBezTo>
                    <a:cubicBezTo>
                      <a:pt x="96" y="67"/>
                      <a:pt x="96" y="67"/>
                      <a:pt x="96" y="67"/>
                    </a:cubicBezTo>
                    <a:cubicBezTo>
                      <a:pt x="96" y="67"/>
                      <a:pt x="96" y="67"/>
                      <a:pt x="96" y="67"/>
                    </a:cubicBezTo>
                    <a:cubicBezTo>
                      <a:pt x="96" y="67"/>
                      <a:pt x="96" y="67"/>
                      <a:pt x="96" y="67"/>
                    </a:cubicBezTo>
                    <a:cubicBezTo>
                      <a:pt x="96" y="67"/>
                      <a:pt x="96" y="67"/>
                      <a:pt x="96" y="67"/>
                    </a:cubicBezTo>
                    <a:cubicBezTo>
                      <a:pt x="96" y="67"/>
                      <a:pt x="96" y="67"/>
                      <a:pt x="96" y="67"/>
                    </a:cubicBezTo>
                    <a:cubicBezTo>
                      <a:pt x="96" y="67"/>
                      <a:pt x="96" y="66"/>
                      <a:pt x="96" y="66"/>
                    </a:cubicBezTo>
                    <a:cubicBezTo>
                      <a:pt x="96" y="67"/>
                      <a:pt x="96" y="67"/>
                      <a:pt x="96" y="67"/>
                    </a:cubicBezTo>
                    <a:cubicBezTo>
                      <a:pt x="95" y="67"/>
                      <a:pt x="95" y="67"/>
                      <a:pt x="95" y="67"/>
                    </a:cubicBezTo>
                    <a:cubicBezTo>
                      <a:pt x="95" y="66"/>
                      <a:pt x="94" y="67"/>
                      <a:pt x="94" y="67"/>
                    </a:cubicBezTo>
                    <a:cubicBezTo>
                      <a:pt x="94" y="67"/>
                      <a:pt x="94" y="67"/>
                      <a:pt x="94" y="67"/>
                    </a:cubicBezTo>
                    <a:cubicBezTo>
                      <a:pt x="94" y="67"/>
                      <a:pt x="94" y="67"/>
                      <a:pt x="94" y="66"/>
                    </a:cubicBezTo>
                    <a:cubicBezTo>
                      <a:pt x="94" y="66"/>
                      <a:pt x="94" y="66"/>
                      <a:pt x="94" y="66"/>
                    </a:cubicBezTo>
                    <a:cubicBezTo>
                      <a:pt x="94" y="66"/>
                      <a:pt x="94" y="66"/>
                      <a:pt x="94" y="66"/>
                    </a:cubicBezTo>
                    <a:cubicBezTo>
                      <a:pt x="93" y="66"/>
                      <a:pt x="94" y="66"/>
                      <a:pt x="93" y="66"/>
                    </a:cubicBezTo>
                    <a:cubicBezTo>
                      <a:pt x="93" y="66"/>
                      <a:pt x="93" y="66"/>
                      <a:pt x="93" y="66"/>
                    </a:cubicBezTo>
                    <a:cubicBezTo>
                      <a:pt x="93" y="66"/>
                      <a:pt x="93" y="66"/>
                      <a:pt x="93" y="66"/>
                    </a:cubicBezTo>
                    <a:cubicBezTo>
                      <a:pt x="93" y="66"/>
                      <a:pt x="93" y="66"/>
                      <a:pt x="93" y="66"/>
                    </a:cubicBezTo>
                    <a:cubicBezTo>
                      <a:pt x="93" y="66"/>
                      <a:pt x="93" y="66"/>
                      <a:pt x="93" y="66"/>
                    </a:cubicBezTo>
                    <a:cubicBezTo>
                      <a:pt x="93" y="66"/>
                      <a:pt x="93" y="65"/>
                      <a:pt x="93" y="65"/>
                    </a:cubicBezTo>
                    <a:cubicBezTo>
                      <a:pt x="93" y="65"/>
                      <a:pt x="93" y="65"/>
                      <a:pt x="93" y="65"/>
                    </a:cubicBezTo>
                    <a:cubicBezTo>
                      <a:pt x="93" y="65"/>
                      <a:pt x="93" y="65"/>
                      <a:pt x="93" y="65"/>
                    </a:cubicBezTo>
                    <a:cubicBezTo>
                      <a:pt x="93" y="65"/>
                      <a:pt x="93" y="65"/>
                      <a:pt x="93" y="65"/>
                    </a:cubicBezTo>
                    <a:cubicBezTo>
                      <a:pt x="93" y="65"/>
                      <a:pt x="93" y="65"/>
                      <a:pt x="93" y="65"/>
                    </a:cubicBezTo>
                    <a:cubicBezTo>
                      <a:pt x="93" y="65"/>
                      <a:pt x="93" y="65"/>
                      <a:pt x="93" y="65"/>
                    </a:cubicBezTo>
                    <a:cubicBezTo>
                      <a:pt x="93" y="65"/>
                      <a:pt x="93" y="65"/>
                      <a:pt x="93" y="65"/>
                    </a:cubicBezTo>
                    <a:cubicBezTo>
                      <a:pt x="93" y="65"/>
                      <a:pt x="93" y="65"/>
                      <a:pt x="93" y="65"/>
                    </a:cubicBezTo>
                    <a:cubicBezTo>
                      <a:pt x="92" y="65"/>
                      <a:pt x="92" y="65"/>
                      <a:pt x="92" y="65"/>
                    </a:cubicBezTo>
                    <a:cubicBezTo>
                      <a:pt x="92" y="65"/>
                      <a:pt x="91" y="65"/>
                      <a:pt x="91" y="65"/>
                    </a:cubicBezTo>
                    <a:cubicBezTo>
                      <a:pt x="91" y="65"/>
                      <a:pt x="91" y="65"/>
                      <a:pt x="91" y="65"/>
                    </a:cubicBezTo>
                    <a:cubicBezTo>
                      <a:pt x="91" y="65"/>
                      <a:pt x="91" y="65"/>
                      <a:pt x="91" y="65"/>
                    </a:cubicBezTo>
                    <a:cubicBezTo>
                      <a:pt x="91" y="65"/>
                      <a:pt x="91" y="65"/>
                      <a:pt x="91" y="65"/>
                    </a:cubicBezTo>
                    <a:cubicBezTo>
                      <a:pt x="91" y="65"/>
                      <a:pt x="91" y="65"/>
                      <a:pt x="91" y="65"/>
                    </a:cubicBezTo>
                    <a:cubicBezTo>
                      <a:pt x="91" y="65"/>
                      <a:pt x="91" y="65"/>
                      <a:pt x="91" y="65"/>
                    </a:cubicBezTo>
                    <a:cubicBezTo>
                      <a:pt x="91" y="65"/>
                      <a:pt x="91" y="65"/>
                      <a:pt x="91" y="65"/>
                    </a:cubicBezTo>
                    <a:cubicBezTo>
                      <a:pt x="91" y="65"/>
                      <a:pt x="91" y="65"/>
                      <a:pt x="91" y="65"/>
                    </a:cubicBezTo>
                    <a:cubicBezTo>
                      <a:pt x="90" y="66"/>
                      <a:pt x="90" y="65"/>
                      <a:pt x="90" y="66"/>
                    </a:cubicBezTo>
                    <a:cubicBezTo>
                      <a:pt x="90" y="66"/>
                      <a:pt x="90" y="66"/>
                      <a:pt x="90" y="66"/>
                    </a:cubicBezTo>
                    <a:cubicBezTo>
                      <a:pt x="90" y="66"/>
                      <a:pt x="90" y="66"/>
                      <a:pt x="90" y="66"/>
                    </a:cubicBezTo>
                    <a:cubicBezTo>
                      <a:pt x="90" y="66"/>
                      <a:pt x="90" y="66"/>
                      <a:pt x="90" y="66"/>
                    </a:cubicBezTo>
                    <a:cubicBezTo>
                      <a:pt x="90" y="66"/>
                      <a:pt x="90" y="66"/>
                      <a:pt x="90" y="66"/>
                    </a:cubicBezTo>
                    <a:cubicBezTo>
                      <a:pt x="90" y="66"/>
                      <a:pt x="90" y="66"/>
                      <a:pt x="89" y="66"/>
                    </a:cubicBezTo>
                    <a:cubicBezTo>
                      <a:pt x="90" y="66"/>
                      <a:pt x="90" y="66"/>
                      <a:pt x="90" y="66"/>
                    </a:cubicBezTo>
                    <a:cubicBezTo>
                      <a:pt x="89" y="66"/>
                      <a:pt x="89" y="66"/>
                      <a:pt x="89" y="66"/>
                    </a:cubicBezTo>
                    <a:cubicBezTo>
                      <a:pt x="89" y="66"/>
                      <a:pt x="89" y="66"/>
                      <a:pt x="89" y="66"/>
                    </a:cubicBezTo>
                    <a:cubicBezTo>
                      <a:pt x="89" y="66"/>
                      <a:pt x="89" y="66"/>
                      <a:pt x="89" y="66"/>
                    </a:cubicBezTo>
                    <a:cubicBezTo>
                      <a:pt x="89" y="66"/>
                      <a:pt x="89" y="66"/>
                      <a:pt x="89" y="66"/>
                    </a:cubicBezTo>
                    <a:cubicBezTo>
                      <a:pt x="89" y="66"/>
                      <a:pt x="89" y="66"/>
                      <a:pt x="89" y="66"/>
                    </a:cubicBezTo>
                    <a:cubicBezTo>
                      <a:pt x="89" y="66"/>
                      <a:pt x="89" y="66"/>
                      <a:pt x="89" y="66"/>
                    </a:cubicBezTo>
                    <a:cubicBezTo>
                      <a:pt x="89" y="66"/>
                      <a:pt x="89" y="66"/>
                      <a:pt x="88" y="66"/>
                    </a:cubicBezTo>
                    <a:cubicBezTo>
                      <a:pt x="88" y="66"/>
                      <a:pt x="88" y="66"/>
                      <a:pt x="88" y="66"/>
                    </a:cubicBezTo>
                    <a:cubicBezTo>
                      <a:pt x="88" y="66"/>
                      <a:pt x="88" y="66"/>
                      <a:pt x="88" y="66"/>
                    </a:cubicBezTo>
                    <a:cubicBezTo>
                      <a:pt x="88" y="66"/>
                      <a:pt x="88" y="66"/>
                      <a:pt x="88" y="66"/>
                    </a:cubicBezTo>
                    <a:cubicBezTo>
                      <a:pt x="88" y="66"/>
                      <a:pt x="88" y="66"/>
                      <a:pt x="88" y="66"/>
                    </a:cubicBezTo>
                    <a:cubicBezTo>
                      <a:pt x="88" y="66"/>
                      <a:pt x="88" y="66"/>
                      <a:pt x="87" y="66"/>
                    </a:cubicBezTo>
                    <a:cubicBezTo>
                      <a:pt x="87" y="66"/>
                      <a:pt x="87" y="66"/>
                      <a:pt x="87" y="66"/>
                    </a:cubicBezTo>
                    <a:cubicBezTo>
                      <a:pt x="87" y="66"/>
                      <a:pt x="87" y="66"/>
                      <a:pt x="87" y="66"/>
                    </a:cubicBezTo>
                    <a:cubicBezTo>
                      <a:pt x="87" y="66"/>
                      <a:pt x="87" y="66"/>
                      <a:pt x="86" y="66"/>
                    </a:cubicBezTo>
                    <a:cubicBezTo>
                      <a:pt x="86" y="66"/>
                      <a:pt x="86" y="66"/>
                      <a:pt x="86" y="66"/>
                    </a:cubicBezTo>
                    <a:cubicBezTo>
                      <a:pt x="86" y="66"/>
                      <a:pt x="86" y="66"/>
                      <a:pt x="86" y="66"/>
                    </a:cubicBezTo>
                    <a:cubicBezTo>
                      <a:pt x="86" y="66"/>
                      <a:pt x="86" y="66"/>
                      <a:pt x="86" y="66"/>
                    </a:cubicBezTo>
                    <a:cubicBezTo>
                      <a:pt x="86" y="66"/>
                      <a:pt x="86" y="66"/>
                      <a:pt x="86" y="66"/>
                    </a:cubicBezTo>
                    <a:cubicBezTo>
                      <a:pt x="86" y="66"/>
                      <a:pt x="86" y="66"/>
                      <a:pt x="86" y="66"/>
                    </a:cubicBezTo>
                    <a:cubicBezTo>
                      <a:pt x="85" y="66"/>
                      <a:pt x="85" y="66"/>
                      <a:pt x="85" y="66"/>
                    </a:cubicBezTo>
                    <a:cubicBezTo>
                      <a:pt x="85" y="66"/>
                      <a:pt x="85" y="66"/>
                      <a:pt x="85" y="66"/>
                    </a:cubicBezTo>
                    <a:cubicBezTo>
                      <a:pt x="85" y="66"/>
                      <a:pt x="85" y="66"/>
                      <a:pt x="85" y="66"/>
                    </a:cubicBezTo>
                    <a:cubicBezTo>
                      <a:pt x="85" y="66"/>
                      <a:pt x="85" y="66"/>
                      <a:pt x="85" y="66"/>
                    </a:cubicBezTo>
                    <a:cubicBezTo>
                      <a:pt x="85" y="66"/>
                      <a:pt x="85" y="66"/>
                      <a:pt x="85" y="66"/>
                    </a:cubicBezTo>
                    <a:cubicBezTo>
                      <a:pt x="85" y="66"/>
                      <a:pt x="85" y="66"/>
                      <a:pt x="85" y="66"/>
                    </a:cubicBezTo>
                    <a:cubicBezTo>
                      <a:pt x="85" y="67"/>
                      <a:pt x="85" y="67"/>
                      <a:pt x="85" y="67"/>
                    </a:cubicBezTo>
                    <a:cubicBezTo>
                      <a:pt x="85" y="67"/>
                      <a:pt x="85" y="67"/>
                      <a:pt x="85" y="67"/>
                    </a:cubicBezTo>
                    <a:cubicBezTo>
                      <a:pt x="85" y="67"/>
                      <a:pt x="84" y="67"/>
                      <a:pt x="84" y="67"/>
                    </a:cubicBezTo>
                    <a:cubicBezTo>
                      <a:pt x="84" y="67"/>
                      <a:pt x="84" y="67"/>
                      <a:pt x="84" y="67"/>
                    </a:cubicBezTo>
                    <a:cubicBezTo>
                      <a:pt x="84" y="67"/>
                      <a:pt x="84" y="67"/>
                      <a:pt x="84" y="67"/>
                    </a:cubicBezTo>
                    <a:cubicBezTo>
                      <a:pt x="84" y="67"/>
                      <a:pt x="84" y="67"/>
                      <a:pt x="84" y="66"/>
                    </a:cubicBezTo>
                    <a:cubicBezTo>
                      <a:pt x="84" y="66"/>
                      <a:pt x="84" y="66"/>
                      <a:pt x="84" y="66"/>
                    </a:cubicBezTo>
                    <a:cubicBezTo>
                      <a:pt x="84" y="66"/>
                      <a:pt x="84" y="66"/>
                      <a:pt x="84" y="66"/>
                    </a:cubicBezTo>
                    <a:cubicBezTo>
                      <a:pt x="84" y="66"/>
                      <a:pt x="84" y="66"/>
                      <a:pt x="84" y="66"/>
                    </a:cubicBezTo>
                    <a:cubicBezTo>
                      <a:pt x="84" y="66"/>
                      <a:pt x="84" y="66"/>
                      <a:pt x="84" y="66"/>
                    </a:cubicBezTo>
                    <a:cubicBezTo>
                      <a:pt x="84" y="66"/>
                      <a:pt x="84" y="66"/>
                      <a:pt x="84" y="66"/>
                    </a:cubicBezTo>
                    <a:cubicBezTo>
                      <a:pt x="84" y="66"/>
                      <a:pt x="83" y="66"/>
                      <a:pt x="83" y="66"/>
                    </a:cubicBezTo>
                    <a:cubicBezTo>
                      <a:pt x="83" y="66"/>
                      <a:pt x="83" y="66"/>
                      <a:pt x="83" y="66"/>
                    </a:cubicBezTo>
                    <a:cubicBezTo>
                      <a:pt x="83" y="66"/>
                      <a:pt x="83" y="66"/>
                      <a:pt x="83" y="66"/>
                    </a:cubicBezTo>
                    <a:cubicBezTo>
                      <a:pt x="83" y="66"/>
                      <a:pt x="83" y="66"/>
                      <a:pt x="83" y="66"/>
                    </a:cubicBezTo>
                    <a:cubicBezTo>
                      <a:pt x="83" y="66"/>
                      <a:pt x="83" y="66"/>
                      <a:pt x="83" y="66"/>
                    </a:cubicBezTo>
                    <a:cubicBezTo>
                      <a:pt x="83" y="66"/>
                      <a:pt x="83" y="66"/>
                      <a:pt x="83" y="66"/>
                    </a:cubicBezTo>
                    <a:cubicBezTo>
                      <a:pt x="83" y="66"/>
                      <a:pt x="83" y="66"/>
                      <a:pt x="83" y="65"/>
                    </a:cubicBezTo>
                    <a:cubicBezTo>
                      <a:pt x="83" y="65"/>
                      <a:pt x="83" y="65"/>
                      <a:pt x="83" y="65"/>
                    </a:cubicBezTo>
                    <a:cubicBezTo>
                      <a:pt x="83" y="65"/>
                      <a:pt x="83" y="65"/>
                      <a:pt x="83" y="65"/>
                    </a:cubicBezTo>
                    <a:cubicBezTo>
                      <a:pt x="83" y="65"/>
                      <a:pt x="83" y="65"/>
                      <a:pt x="83" y="65"/>
                    </a:cubicBezTo>
                    <a:cubicBezTo>
                      <a:pt x="83" y="65"/>
                      <a:pt x="83" y="65"/>
                      <a:pt x="83" y="65"/>
                    </a:cubicBezTo>
                    <a:cubicBezTo>
                      <a:pt x="82" y="65"/>
                      <a:pt x="82" y="65"/>
                      <a:pt x="82" y="65"/>
                    </a:cubicBezTo>
                    <a:cubicBezTo>
                      <a:pt x="82" y="65"/>
                      <a:pt x="82" y="65"/>
                      <a:pt x="82" y="65"/>
                    </a:cubicBezTo>
                    <a:cubicBezTo>
                      <a:pt x="82" y="65"/>
                      <a:pt x="82" y="65"/>
                      <a:pt x="82" y="65"/>
                    </a:cubicBezTo>
                    <a:cubicBezTo>
                      <a:pt x="82" y="65"/>
                      <a:pt x="82" y="65"/>
                      <a:pt x="82" y="65"/>
                    </a:cubicBezTo>
                    <a:cubicBezTo>
                      <a:pt x="82" y="65"/>
                      <a:pt x="82" y="65"/>
                      <a:pt x="82" y="65"/>
                    </a:cubicBezTo>
                    <a:cubicBezTo>
                      <a:pt x="82" y="65"/>
                      <a:pt x="82" y="65"/>
                      <a:pt x="82" y="65"/>
                    </a:cubicBezTo>
                    <a:cubicBezTo>
                      <a:pt x="82" y="65"/>
                      <a:pt x="82" y="65"/>
                      <a:pt x="82" y="65"/>
                    </a:cubicBezTo>
                    <a:cubicBezTo>
                      <a:pt x="82" y="65"/>
                      <a:pt x="82" y="65"/>
                      <a:pt x="82" y="65"/>
                    </a:cubicBezTo>
                    <a:cubicBezTo>
                      <a:pt x="82" y="65"/>
                      <a:pt x="82" y="65"/>
                      <a:pt x="82" y="65"/>
                    </a:cubicBezTo>
                    <a:cubicBezTo>
                      <a:pt x="82" y="65"/>
                      <a:pt x="82" y="65"/>
                      <a:pt x="82" y="65"/>
                    </a:cubicBezTo>
                    <a:cubicBezTo>
                      <a:pt x="82" y="65"/>
                      <a:pt x="82" y="65"/>
                      <a:pt x="82" y="65"/>
                    </a:cubicBezTo>
                    <a:cubicBezTo>
                      <a:pt x="82" y="65"/>
                      <a:pt x="82" y="64"/>
                      <a:pt x="82" y="64"/>
                    </a:cubicBezTo>
                    <a:cubicBezTo>
                      <a:pt x="81" y="64"/>
                      <a:pt x="81" y="64"/>
                      <a:pt x="81" y="64"/>
                    </a:cubicBezTo>
                    <a:cubicBezTo>
                      <a:pt x="81" y="64"/>
                      <a:pt x="81" y="64"/>
                      <a:pt x="81" y="64"/>
                    </a:cubicBezTo>
                    <a:cubicBezTo>
                      <a:pt x="81" y="64"/>
                      <a:pt x="81" y="64"/>
                      <a:pt x="81" y="64"/>
                    </a:cubicBezTo>
                    <a:cubicBezTo>
                      <a:pt x="81" y="64"/>
                      <a:pt x="81" y="64"/>
                      <a:pt x="81" y="64"/>
                    </a:cubicBezTo>
                    <a:cubicBezTo>
                      <a:pt x="81" y="64"/>
                      <a:pt x="81" y="64"/>
                      <a:pt x="81" y="64"/>
                    </a:cubicBezTo>
                    <a:cubicBezTo>
                      <a:pt x="81" y="64"/>
                      <a:pt x="81" y="64"/>
                      <a:pt x="81" y="63"/>
                    </a:cubicBezTo>
                    <a:cubicBezTo>
                      <a:pt x="81" y="63"/>
                      <a:pt x="81" y="63"/>
                      <a:pt x="81" y="63"/>
                    </a:cubicBezTo>
                    <a:cubicBezTo>
                      <a:pt x="80" y="63"/>
                      <a:pt x="80" y="63"/>
                      <a:pt x="80" y="63"/>
                    </a:cubicBezTo>
                    <a:cubicBezTo>
                      <a:pt x="80" y="62"/>
                      <a:pt x="80" y="62"/>
                      <a:pt x="80" y="62"/>
                    </a:cubicBezTo>
                    <a:cubicBezTo>
                      <a:pt x="80" y="62"/>
                      <a:pt x="80" y="62"/>
                      <a:pt x="80" y="62"/>
                    </a:cubicBezTo>
                    <a:cubicBezTo>
                      <a:pt x="80" y="62"/>
                      <a:pt x="80" y="62"/>
                      <a:pt x="80" y="62"/>
                    </a:cubicBezTo>
                    <a:cubicBezTo>
                      <a:pt x="80" y="62"/>
                      <a:pt x="80" y="62"/>
                      <a:pt x="80" y="62"/>
                    </a:cubicBezTo>
                    <a:cubicBezTo>
                      <a:pt x="80" y="62"/>
                      <a:pt x="80" y="62"/>
                      <a:pt x="80" y="62"/>
                    </a:cubicBezTo>
                    <a:cubicBezTo>
                      <a:pt x="80" y="62"/>
                      <a:pt x="80" y="62"/>
                      <a:pt x="80" y="62"/>
                    </a:cubicBezTo>
                    <a:cubicBezTo>
                      <a:pt x="80" y="62"/>
                      <a:pt x="80" y="62"/>
                      <a:pt x="80" y="62"/>
                    </a:cubicBezTo>
                    <a:cubicBezTo>
                      <a:pt x="80" y="62"/>
                      <a:pt x="80" y="62"/>
                      <a:pt x="80" y="62"/>
                    </a:cubicBezTo>
                    <a:cubicBezTo>
                      <a:pt x="80" y="62"/>
                      <a:pt x="80" y="62"/>
                      <a:pt x="80" y="62"/>
                    </a:cubicBezTo>
                    <a:cubicBezTo>
                      <a:pt x="80" y="62"/>
                      <a:pt x="79" y="62"/>
                      <a:pt x="79" y="61"/>
                    </a:cubicBezTo>
                    <a:cubicBezTo>
                      <a:pt x="79" y="62"/>
                      <a:pt x="79" y="62"/>
                      <a:pt x="79" y="62"/>
                    </a:cubicBezTo>
                    <a:cubicBezTo>
                      <a:pt x="79" y="62"/>
                      <a:pt x="79" y="62"/>
                      <a:pt x="79" y="62"/>
                    </a:cubicBezTo>
                    <a:cubicBezTo>
                      <a:pt x="79" y="62"/>
                      <a:pt x="79" y="62"/>
                      <a:pt x="79" y="62"/>
                    </a:cubicBezTo>
                    <a:cubicBezTo>
                      <a:pt x="79" y="61"/>
                      <a:pt x="79" y="61"/>
                      <a:pt x="79" y="61"/>
                    </a:cubicBezTo>
                    <a:cubicBezTo>
                      <a:pt x="79" y="61"/>
                      <a:pt x="79" y="61"/>
                      <a:pt x="79" y="61"/>
                    </a:cubicBezTo>
                    <a:cubicBezTo>
                      <a:pt x="79" y="61"/>
                      <a:pt x="79" y="61"/>
                      <a:pt x="79" y="61"/>
                    </a:cubicBezTo>
                    <a:cubicBezTo>
                      <a:pt x="78" y="61"/>
                      <a:pt x="78" y="61"/>
                      <a:pt x="78" y="61"/>
                    </a:cubicBezTo>
                    <a:cubicBezTo>
                      <a:pt x="78" y="61"/>
                      <a:pt x="78" y="61"/>
                      <a:pt x="78" y="61"/>
                    </a:cubicBezTo>
                    <a:cubicBezTo>
                      <a:pt x="78" y="60"/>
                      <a:pt x="78" y="60"/>
                      <a:pt x="78" y="60"/>
                    </a:cubicBezTo>
                    <a:cubicBezTo>
                      <a:pt x="78" y="60"/>
                      <a:pt x="78" y="60"/>
                      <a:pt x="78" y="60"/>
                    </a:cubicBezTo>
                    <a:cubicBezTo>
                      <a:pt x="78" y="60"/>
                      <a:pt x="78" y="60"/>
                      <a:pt x="78" y="60"/>
                    </a:cubicBezTo>
                    <a:cubicBezTo>
                      <a:pt x="78" y="60"/>
                      <a:pt x="78" y="60"/>
                      <a:pt x="78" y="60"/>
                    </a:cubicBezTo>
                    <a:cubicBezTo>
                      <a:pt x="78" y="60"/>
                      <a:pt x="78" y="59"/>
                      <a:pt x="78" y="59"/>
                    </a:cubicBezTo>
                    <a:cubicBezTo>
                      <a:pt x="78" y="59"/>
                      <a:pt x="78" y="59"/>
                      <a:pt x="78" y="59"/>
                    </a:cubicBezTo>
                    <a:cubicBezTo>
                      <a:pt x="78" y="59"/>
                      <a:pt x="78" y="59"/>
                      <a:pt x="78" y="59"/>
                    </a:cubicBezTo>
                    <a:cubicBezTo>
                      <a:pt x="78" y="59"/>
                      <a:pt x="78" y="59"/>
                      <a:pt x="78" y="59"/>
                    </a:cubicBezTo>
                    <a:cubicBezTo>
                      <a:pt x="78" y="59"/>
                      <a:pt x="78" y="59"/>
                      <a:pt x="78" y="59"/>
                    </a:cubicBezTo>
                    <a:cubicBezTo>
                      <a:pt x="78" y="59"/>
                      <a:pt x="78" y="59"/>
                      <a:pt x="78" y="59"/>
                    </a:cubicBezTo>
                    <a:cubicBezTo>
                      <a:pt x="78" y="59"/>
                      <a:pt x="78" y="59"/>
                      <a:pt x="78" y="59"/>
                    </a:cubicBezTo>
                    <a:cubicBezTo>
                      <a:pt x="78" y="59"/>
                      <a:pt x="78" y="59"/>
                      <a:pt x="78" y="59"/>
                    </a:cubicBezTo>
                    <a:cubicBezTo>
                      <a:pt x="78" y="59"/>
                      <a:pt x="78" y="59"/>
                      <a:pt x="78" y="59"/>
                    </a:cubicBezTo>
                    <a:cubicBezTo>
                      <a:pt x="78" y="58"/>
                      <a:pt x="78" y="58"/>
                      <a:pt x="78" y="58"/>
                    </a:cubicBezTo>
                    <a:cubicBezTo>
                      <a:pt x="78" y="58"/>
                      <a:pt x="78" y="58"/>
                      <a:pt x="78" y="58"/>
                    </a:cubicBezTo>
                    <a:cubicBezTo>
                      <a:pt x="78" y="58"/>
                      <a:pt x="78" y="58"/>
                      <a:pt x="78" y="58"/>
                    </a:cubicBezTo>
                    <a:cubicBezTo>
                      <a:pt x="78" y="58"/>
                      <a:pt x="78" y="58"/>
                      <a:pt x="78" y="58"/>
                    </a:cubicBezTo>
                    <a:cubicBezTo>
                      <a:pt x="78" y="58"/>
                      <a:pt x="78" y="58"/>
                      <a:pt x="78" y="58"/>
                    </a:cubicBezTo>
                    <a:cubicBezTo>
                      <a:pt x="78" y="58"/>
                      <a:pt x="78" y="58"/>
                      <a:pt x="78" y="58"/>
                    </a:cubicBezTo>
                    <a:cubicBezTo>
                      <a:pt x="78" y="58"/>
                      <a:pt x="78" y="58"/>
                      <a:pt x="78" y="58"/>
                    </a:cubicBezTo>
                    <a:cubicBezTo>
                      <a:pt x="78" y="58"/>
                      <a:pt x="78" y="58"/>
                      <a:pt x="78" y="58"/>
                    </a:cubicBezTo>
                    <a:cubicBezTo>
                      <a:pt x="78" y="57"/>
                      <a:pt x="78" y="57"/>
                      <a:pt x="78" y="57"/>
                    </a:cubicBezTo>
                    <a:cubicBezTo>
                      <a:pt x="78" y="57"/>
                      <a:pt x="78" y="57"/>
                      <a:pt x="78" y="57"/>
                    </a:cubicBezTo>
                    <a:cubicBezTo>
                      <a:pt x="78" y="57"/>
                      <a:pt x="78" y="57"/>
                      <a:pt x="78" y="57"/>
                    </a:cubicBezTo>
                    <a:cubicBezTo>
                      <a:pt x="78" y="57"/>
                      <a:pt x="78" y="57"/>
                      <a:pt x="78" y="57"/>
                    </a:cubicBezTo>
                    <a:cubicBezTo>
                      <a:pt x="78" y="57"/>
                      <a:pt x="78" y="57"/>
                      <a:pt x="78" y="57"/>
                    </a:cubicBezTo>
                    <a:cubicBezTo>
                      <a:pt x="79" y="57"/>
                      <a:pt x="79" y="56"/>
                      <a:pt x="79" y="56"/>
                    </a:cubicBezTo>
                    <a:cubicBezTo>
                      <a:pt x="79" y="56"/>
                      <a:pt x="79" y="56"/>
                      <a:pt x="79" y="56"/>
                    </a:cubicBezTo>
                    <a:cubicBezTo>
                      <a:pt x="79" y="56"/>
                      <a:pt x="79" y="56"/>
                      <a:pt x="79" y="56"/>
                    </a:cubicBezTo>
                    <a:cubicBezTo>
                      <a:pt x="79" y="56"/>
                      <a:pt x="79" y="56"/>
                      <a:pt x="79" y="55"/>
                    </a:cubicBezTo>
                    <a:cubicBezTo>
                      <a:pt x="79" y="55"/>
                      <a:pt x="79" y="55"/>
                      <a:pt x="79" y="55"/>
                    </a:cubicBezTo>
                    <a:cubicBezTo>
                      <a:pt x="79" y="55"/>
                      <a:pt x="79" y="55"/>
                      <a:pt x="79" y="55"/>
                    </a:cubicBezTo>
                    <a:cubicBezTo>
                      <a:pt x="79" y="55"/>
                      <a:pt x="79" y="55"/>
                      <a:pt x="79" y="55"/>
                    </a:cubicBezTo>
                    <a:cubicBezTo>
                      <a:pt x="79" y="55"/>
                      <a:pt x="79" y="55"/>
                      <a:pt x="78" y="55"/>
                    </a:cubicBezTo>
                    <a:cubicBezTo>
                      <a:pt x="79" y="55"/>
                      <a:pt x="79" y="55"/>
                      <a:pt x="79" y="55"/>
                    </a:cubicBezTo>
                    <a:cubicBezTo>
                      <a:pt x="78" y="55"/>
                      <a:pt x="78" y="55"/>
                      <a:pt x="78" y="55"/>
                    </a:cubicBezTo>
                    <a:cubicBezTo>
                      <a:pt x="78" y="55"/>
                      <a:pt x="79" y="54"/>
                      <a:pt x="79" y="54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78" y="54"/>
                      <a:pt x="78" y="54"/>
                      <a:pt x="78" y="54"/>
                    </a:cubicBezTo>
                    <a:cubicBezTo>
                      <a:pt x="78" y="54"/>
                      <a:pt x="78" y="54"/>
                      <a:pt x="78" y="54"/>
                    </a:cubicBezTo>
                    <a:cubicBezTo>
                      <a:pt x="78" y="53"/>
                      <a:pt x="78" y="53"/>
                      <a:pt x="78" y="53"/>
                    </a:cubicBezTo>
                    <a:cubicBezTo>
                      <a:pt x="78" y="53"/>
                      <a:pt x="78" y="53"/>
                      <a:pt x="78" y="53"/>
                    </a:cubicBezTo>
                    <a:cubicBezTo>
                      <a:pt x="78" y="53"/>
                      <a:pt x="78" y="53"/>
                      <a:pt x="78" y="53"/>
                    </a:cubicBezTo>
                    <a:cubicBezTo>
                      <a:pt x="78" y="53"/>
                      <a:pt x="78" y="53"/>
                      <a:pt x="78" y="53"/>
                    </a:cubicBezTo>
                    <a:cubicBezTo>
                      <a:pt x="78" y="53"/>
                      <a:pt x="78" y="52"/>
                      <a:pt x="78" y="52"/>
                    </a:cubicBezTo>
                    <a:cubicBezTo>
                      <a:pt x="79" y="52"/>
                      <a:pt x="79" y="52"/>
                      <a:pt x="79" y="52"/>
                    </a:cubicBezTo>
                    <a:cubicBezTo>
                      <a:pt x="79" y="52"/>
                      <a:pt x="79" y="52"/>
                      <a:pt x="79" y="52"/>
                    </a:cubicBezTo>
                    <a:cubicBezTo>
                      <a:pt x="79" y="52"/>
                      <a:pt x="79" y="52"/>
                      <a:pt x="79" y="52"/>
                    </a:cubicBezTo>
                    <a:cubicBezTo>
                      <a:pt x="79" y="52"/>
                      <a:pt x="79" y="52"/>
                      <a:pt x="79" y="52"/>
                    </a:cubicBezTo>
                    <a:cubicBezTo>
                      <a:pt x="79" y="52"/>
                      <a:pt x="79" y="52"/>
                      <a:pt x="79" y="52"/>
                    </a:cubicBezTo>
                    <a:cubicBezTo>
                      <a:pt x="79" y="52"/>
                      <a:pt x="79" y="52"/>
                      <a:pt x="79" y="52"/>
                    </a:cubicBezTo>
                    <a:cubicBezTo>
                      <a:pt x="79" y="52"/>
                      <a:pt x="79" y="52"/>
                      <a:pt x="79" y="52"/>
                    </a:cubicBezTo>
                    <a:cubicBezTo>
                      <a:pt x="79" y="52"/>
                      <a:pt x="79" y="51"/>
                      <a:pt x="79" y="51"/>
                    </a:cubicBezTo>
                    <a:cubicBezTo>
                      <a:pt x="79" y="51"/>
                      <a:pt x="79" y="51"/>
                      <a:pt x="79" y="51"/>
                    </a:cubicBezTo>
                    <a:cubicBezTo>
                      <a:pt x="79" y="51"/>
                      <a:pt x="79" y="51"/>
                      <a:pt x="79" y="51"/>
                    </a:cubicBezTo>
                    <a:cubicBezTo>
                      <a:pt x="79" y="51"/>
                      <a:pt x="79" y="51"/>
                      <a:pt x="79" y="51"/>
                    </a:cubicBezTo>
                    <a:cubicBezTo>
                      <a:pt x="79" y="51"/>
                      <a:pt x="79" y="51"/>
                      <a:pt x="79" y="51"/>
                    </a:cubicBezTo>
                    <a:cubicBezTo>
                      <a:pt x="79" y="51"/>
                      <a:pt x="79" y="51"/>
                      <a:pt x="79" y="51"/>
                    </a:cubicBezTo>
                    <a:cubicBezTo>
                      <a:pt x="79" y="51"/>
                      <a:pt x="79" y="51"/>
                      <a:pt x="79" y="51"/>
                    </a:cubicBezTo>
                    <a:cubicBezTo>
                      <a:pt x="79" y="51"/>
                      <a:pt x="80" y="51"/>
                      <a:pt x="80" y="51"/>
                    </a:cubicBezTo>
                    <a:cubicBezTo>
                      <a:pt x="80" y="51"/>
                      <a:pt x="80" y="51"/>
                      <a:pt x="80" y="51"/>
                    </a:cubicBezTo>
                    <a:cubicBezTo>
                      <a:pt x="80" y="50"/>
                      <a:pt x="80" y="50"/>
                      <a:pt x="80" y="50"/>
                    </a:cubicBezTo>
                    <a:cubicBezTo>
                      <a:pt x="80" y="50"/>
                      <a:pt x="80" y="50"/>
                      <a:pt x="80" y="50"/>
                    </a:cubicBezTo>
                    <a:cubicBezTo>
                      <a:pt x="80" y="50"/>
                      <a:pt x="80" y="50"/>
                      <a:pt x="80" y="50"/>
                    </a:cubicBezTo>
                    <a:cubicBezTo>
                      <a:pt x="80" y="50"/>
                      <a:pt x="80" y="50"/>
                      <a:pt x="80" y="50"/>
                    </a:cubicBezTo>
                    <a:cubicBezTo>
                      <a:pt x="80" y="50"/>
                      <a:pt x="80" y="50"/>
                      <a:pt x="80" y="50"/>
                    </a:cubicBezTo>
                    <a:cubicBezTo>
                      <a:pt x="80" y="49"/>
                      <a:pt x="80" y="49"/>
                      <a:pt x="80" y="49"/>
                    </a:cubicBezTo>
                    <a:cubicBezTo>
                      <a:pt x="80" y="49"/>
                      <a:pt x="80" y="49"/>
                      <a:pt x="80" y="49"/>
                    </a:cubicBezTo>
                    <a:cubicBezTo>
                      <a:pt x="81" y="49"/>
                      <a:pt x="81" y="49"/>
                      <a:pt x="81" y="49"/>
                    </a:cubicBezTo>
                    <a:cubicBezTo>
                      <a:pt x="81" y="49"/>
                      <a:pt x="81" y="49"/>
                      <a:pt x="81" y="49"/>
                    </a:cubicBezTo>
                    <a:cubicBezTo>
                      <a:pt x="81" y="49"/>
                      <a:pt x="81" y="49"/>
                      <a:pt x="81" y="49"/>
                    </a:cubicBezTo>
                    <a:cubicBezTo>
                      <a:pt x="81" y="49"/>
                      <a:pt x="81" y="49"/>
                      <a:pt x="81" y="49"/>
                    </a:cubicBezTo>
                    <a:cubicBezTo>
                      <a:pt x="81" y="49"/>
                      <a:pt x="81" y="49"/>
                      <a:pt x="81" y="48"/>
                    </a:cubicBezTo>
                    <a:cubicBezTo>
                      <a:pt x="81" y="48"/>
                      <a:pt x="81" y="48"/>
                      <a:pt x="81" y="48"/>
                    </a:cubicBezTo>
                    <a:cubicBezTo>
                      <a:pt x="81" y="48"/>
                      <a:pt x="81" y="48"/>
                      <a:pt x="81" y="48"/>
                    </a:cubicBezTo>
                    <a:cubicBezTo>
                      <a:pt x="81" y="48"/>
                      <a:pt x="81" y="48"/>
                      <a:pt x="81" y="48"/>
                    </a:cubicBezTo>
                    <a:cubicBezTo>
                      <a:pt x="81" y="48"/>
                      <a:pt x="81" y="48"/>
                      <a:pt x="81" y="48"/>
                    </a:cubicBezTo>
                    <a:cubicBezTo>
                      <a:pt x="81" y="48"/>
                      <a:pt x="81" y="48"/>
                      <a:pt x="82" y="48"/>
                    </a:cubicBezTo>
                    <a:cubicBezTo>
                      <a:pt x="82" y="48"/>
                      <a:pt x="82" y="48"/>
                      <a:pt x="82" y="48"/>
                    </a:cubicBezTo>
                    <a:cubicBezTo>
                      <a:pt x="82" y="48"/>
                      <a:pt x="82" y="48"/>
                      <a:pt x="82" y="48"/>
                    </a:cubicBezTo>
                    <a:cubicBezTo>
                      <a:pt x="82" y="48"/>
                      <a:pt x="82" y="48"/>
                      <a:pt x="82" y="48"/>
                    </a:cubicBezTo>
                    <a:cubicBezTo>
                      <a:pt x="82" y="48"/>
                      <a:pt x="82" y="47"/>
                      <a:pt x="82" y="47"/>
                    </a:cubicBezTo>
                    <a:cubicBezTo>
                      <a:pt x="82" y="47"/>
                      <a:pt x="82" y="47"/>
                      <a:pt x="82" y="47"/>
                    </a:cubicBezTo>
                    <a:cubicBezTo>
                      <a:pt x="82" y="47"/>
                      <a:pt x="82" y="47"/>
                      <a:pt x="82" y="47"/>
                    </a:cubicBezTo>
                    <a:cubicBezTo>
                      <a:pt x="82" y="47"/>
                      <a:pt x="82" y="47"/>
                      <a:pt x="82" y="47"/>
                    </a:cubicBezTo>
                    <a:cubicBezTo>
                      <a:pt x="82" y="47"/>
                      <a:pt x="82" y="47"/>
                      <a:pt x="83" y="47"/>
                    </a:cubicBezTo>
                    <a:cubicBezTo>
                      <a:pt x="83" y="47"/>
                      <a:pt x="83" y="47"/>
                      <a:pt x="83" y="47"/>
                    </a:cubicBezTo>
                    <a:cubicBezTo>
                      <a:pt x="83" y="47"/>
                      <a:pt x="83" y="47"/>
                      <a:pt x="83" y="47"/>
                    </a:cubicBezTo>
                    <a:cubicBezTo>
                      <a:pt x="83" y="47"/>
                      <a:pt x="83" y="47"/>
                      <a:pt x="83" y="47"/>
                    </a:cubicBezTo>
                    <a:cubicBezTo>
                      <a:pt x="83" y="47"/>
                      <a:pt x="83" y="47"/>
                      <a:pt x="83" y="47"/>
                    </a:cubicBezTo>
                    <a:cubicBezTo>
                      <a:pt x="83" y="47"/>
                      <a:pt x="83" y="47"/>
                      <a:pt x="83" y="47"/>
                    </a:cubicBezTo>
                    <a:cubicBezTo>
                      <a:pt x="83" y="47"/>
                      <a:pt x="83" y="47"/>
                      <a:pt x="83" y="47"/>
                    </a:cubicBezTo>
                    <a:cubicBezTo>
                      <a:pt x="83" y="47"/>
                      <a:pt x="83" y="47"/>
                      <a:pt x="83" y="47"/>
                    </a:cubicBezTo>
                    <a:cubicBezTo>
                      <a:pt x="83" y="47"/>
                      <a:pt x="83" y="47"/>
                      <a:pt x="83" y="47"/>
                    </a:cubicBezTo>
                    <a:cubicBezTo>
                      <a:pt x="83" y="47"/>
                      <a:pt x="83" y="47"/>
                      <a:pt x="83" y="47"/>
                    </a:cubicBezTo>
                    <a:cubicBezTo>
                      <a:pt x="83" y="47"/>
                      <a:pt x="83" y="47"/>
                      <a:pt x="83" y="47"/>
                    </a:cubicBezTo>
                    <a:cubicBezTo>
                      <a:pt x="83" y="47"/>
                      <a:pt x="83" y="47"/>
                      <a:pt x="83" y="47"/>
                    </a:cubicBezTo>
                    <a:cubicBezTo>
                      <a:pt x="83" y="47"/>
                      <a:pt x="83" y="47"/>
                      <a:pt x="83" y="46"/>
                    </a:cubicBezTo>
                    <a:cubicBezTo>
                      <a:pt x="83" y="46"/>
                      <a:pt x="83" y="46"/>
                      <a:pt x="83" y="46"/>
                    </a:cubicBezTo>
                    <a:cubicBezTo>
                      <a:pt x="83" y="46"/>
                      <a:pt x="83" y="46"/>
                      <a:pt x="83" y="46"/>
                    </a:cubicBezTo>
                    <a:cubicBezTo>
                      <a:pt x="83" y="46"/>
                      <a:pt x="83" y="46"/>
                      <a:pt x="83" y="46"/>
                    </a:cubicBezTo>
                    <a:cubicBezTo>
                      <a:pt x="83" y="46"/>
                      <a:pt x="83" y="46"/>
                      <a:pt x="83" y="46"/>
                    </a:cubicBezTo>
                    <a:cubicBezTo>
                      <a:pt x="83" y="46"/>
                      <a:pt x="83" y="46"/>
                      <a:pt x="83" y="46"/>
                    </a:cubicBezTo>
                    <a:cubicBezTo>
                      <a:pt x="83" y="46"/>
                      <a:pt x="84" y="46"/>
                      <a:pt x="83" y="46"/>
                    </a:cubicBezTo>
                    <a:cubicBezTo>
                      <a:pt x="83" y="46"/>
                      <a:pt x="83" y="46"/>
                      <a:pt x="83" y="46"/>
                    </a:cubicBezTo>
                    <a:cubicBezTo>
                      <a:pt x="83" y="46"/>
                      <a:pt x="83" y="46"/>
                      <a:pt x="83" y="46"/>
                    </a:cubicBezTo>
                    <a:cubicBezTo>
                      <a:pt x="83" y="46"/>
                      <a:pt x="83" y="45"/>
                      <a:pt x="83" y="45"/>
                    </a:cubicBezTo>
                    <a:cubicBezTo>
                      <a:pt x="83" y="45"/>
                      <a:pt x="83" y="45"/>
                      <a:pt x="83" y="45"/>
                    </a:cubicBezTo>
                    <a:cubicBezTo>
                      <a:pt x="83" y="45"/>
                      <a:pt x="83" y="45"/>
                      <a:pt x="83" y="45"/>
                    </a:cubicBezTo>
                    <a:cubicBezTo>
                      <a:pt x="83" y="45"/>
                      <a:pt x="83" y="45"/>
                      <a:pt x="83" y="45"/>
                    </a:cubicBezTo>
                    <a:cubicBezTo>
                      <a:pt x="83" y="45"/>
                      <a:pt x="83" y="45"/>
                      <a:pt x="83" y="45"/>
                    </a:cubicBezTo>
                    <a:cubicBezTo>
                      <a:pt x="83" y="45"/>
                      <a:pt x="83" y="45"/>
                      <a:pt x="84" y="45"/>
                    </a:cubicBezTo>
                    <a:cubicBezTo>
                      <a:pt x="84" y="45"/>
                      <a:pt x="84" y="45"/>
                      <a:pt x="84" y="45"/>
                    </a:cubicBezTo>
                    <a:cubicBezTo>
                      <a:pt x="84" y="45"/>
                      <a:pt x="84" y="45"/>
                      <a:pt x="84" y="45"/>
                    </a:cubicBezTo>
                    <a:cubicBezTo>
                      <a:pt x="84" y="45"/>
                      <a:pt x="84" y="45"/>
                      <a:pt x="84" y="45"/>
                    </a:cubicBezTo>
                    <a:cubicBezTo>
                      <a:pt x="84" y="44"/>
                      <a:pt x="84" y="44"/>
                      <a:pt x="84" y="44"/>
                    </a:cubicBezTo>
                    <a:cubicBezTo>
                      <a:pt x="84" y="44"/>
                      <a:pt x="84" y="44"/>
                      <a:pt x="84" y="44"/>
                    </a:cubicBezTo>
                    <a:cubicBezTo>
                      <a:pt x="84" y="44"/>
                      <a:pt x="84" y="44"/>
                      <a:pt x="84" y="44"/>
                    </a:cubicBezTo>
                    <a:cubicBezTo>
                      <a:pt x="84" y="44"/>
                      <a:pt x="84" y="44"/>
                      <a:pt x="84" y="44"/>
                    </a:cubicBezTo>
                    <a:cubicBezTo>
                      <a:pt x="84" y="44"/>
                      <a:pt x="84" y="44"/>
                      <a:pt x="84" y="44"/>
                    </a:cubicBezTo>
                    <a:cubicBezTo>
                      <a:pt x="84" y="44"/>
                      <a:pt x="84" y="44"/>
                      <a:pt x="84" y="44"/>
                    </a:cubicBezTo>
                    <a:cubicBezTo>
                      <a:pt x="84" y="44"/>
                      <a:pt x="84" y="44"/>
                      <a:pt x="84" y="44"/>
                    </a:cubicBezTo>
                    <a:cubicBezTo>
                      <a:pt x="84" y="44"/>
                      <a:pt x="84" y="44"/>
                      <a:pt x="84" y="44"/>
                    </a:cubicBezTo>
                    <a:cubicBezTo>
                      <a:pt x="84" y="44"/>
                      <a:pt x="84" y="44"/>
                      <a:pt x="84" y="44"/>
                    </a:cubicBezTo>
                    <a:cubicBezTo>
                      <a:pt x="85" y="43"/>
                      <a:pt x="85" y="44"/>
                      <a:pt x="85" y="43"/>
                    </a:cubicBezTo>
                    <a:cubicBezTo>
                      <a:pt x="85" y="43"/>
                      <a:pt x="85" y="43"/>
                      <a:pt x="85" y="43"/>
                    </a:cubicBezTo>
                    <a:cubicBezTo>
                      <a:pt x="85" y="43"/>
                      <a:pt x="85" y="43"/>
                      <a:pt x="85" y="43"/>
                    </a:cubicBezTo>
                    <a:cubicBezTo>
                      <a:pt x="85" y="43"/>
                      <a:pt x="85" y="43"/>
                      <a:pt x="85" y="43"/>
                    </a:cubicBezTo>
                    <a:cubicBezTo>
                      <a:pt x="85" y="43"/>
                      <a:pt x="85" y="43"/>
                      <a:pt x="85" y="43"/>
                    </a:cubicBezTo>
                    <a:cubicBezTo>
                      <a:pt x="85" y="43"/>
                      <a:pt x="85" y="43"/>
                      <a:pt x="85" y="43"/>
                    </a:cubicBezTo>
                    <a:cubicBezTo>
                      <a:pt x="85" y="43"/>
                      <a:pt x="85" y="43"/>
                      <a:pt x="85" y="43"/>
                    </a:cubicBezTo>
                    <a:cubicBezTo>
                      <a:pt x="85" y="43"/>
                      <a:pt x="85" y="43"/>
                      <a:pt x="86" y="43"/>
                    </a:cubicBezTo>
                    <a:cubicBezTo>
                      <a:pt x="86" y="43"/>
                      <a:pt x="86" y="43"/>
                      <a:pt x="86" y="43"/>
                    </a:cubicBezTo>
                    <a:cubicBezTo>
                      <a:pt x="86" y="43"/>
                      <a:pt x="86" y="43"/>
                      <a:pt x="86" y="43"/>
                    </a:cubicBezTo>
                    <a:cubicBezTo>
                      <a:pt x="86" y="43"/>
                      <a:pt x="86" y="43"/>
                      <a:pt x="86" y="43"/>
                    </a:cubicBezTo>
                    <a:cubicBezTo>
                      <a:pt x="86" y="43"/>
                      <a:pt x="86" y="43"/>
                      <a:pt x="86" y="43"/>
                    </a:cubicBezTo>
                    <a:cubicBezTo>
                      <a:pt x="86" y="43"/>
                      <a:pt x="86" y="43"/>
                      <a:pt x="86" y="42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86" y="42"/>
                      <a:pt x="86" y="42"/>
                      <a:pt x="86" y="41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6" y="41"/>
                      <a:pt x="86" y="41"/>
                      <a:pt x="85" y="41"/>
                    </a:cubicBezTo>
                    <a:cubicBezTo>
                      <a:pt x="85" y="41"/>
                      <a:pt x="85" y="41"/>
                      <a:pt x="85" y="41"/>
                    </a:cubicBezTo>
                    <a:cubicBezTo>
                      <a:pt x="85" y="41"/>
                      <a:pt x="85" y="41"/>
                      <a:pt x="85" y="41"/>
                    </a:cubicBezTo>
                    <a:cubicBezTo>
                      <a:pt x="85" y="41"/>
                      <a:pt x="85" y="41"/>
                      <a:pt x="85" y="41"/>
                    </a:cubicBezTo>
                    <a:cubicBezTo>
                      <a:pt x="85" y="41"/>
                      <a:pt x="85" y="41"/>
                      <a:pt x="85" y="41"/>
                    </a:cubicBezTo>
                    <a:cubicBezTo>
                      <a:pt x="85" y="41"/>
                      <a:pt x="85" y="41"/>
                      <a:pt x="85" y="41"/>
                    </a:cubicBezTo>
                    <a:cubicBezTo>
                      <a:pt x="85" y="41"/>
                      <a:pt x="85" y="41"/>
                      <a:pt x="85" y="41"/>
                    </a:cubicBezTo>
                    <a:cubicBezTo>
                      <a:pt x="84" y="41"/>
                      <a:pt x="84" y="41"/>
                      <a:pt x="84" y="41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4" y="40"/>
                      <a:pt x="84" y="40"/>
                      <a:pt x="84" y="39"/>
                    </a:cubicBezTo>
                    <a:cubicBezTo>
                      <a:pt x="84" y="39"/>
                      <a:pt x="84" y="39"/>
                      <a:pt x="84" y="39"/>
                    </a:cubicBezTo>
                    <a:cubicBezTo>
                      <a:pt x="84" y="39"/>
                      <a:pt x="84" y="39"/>
                      <a:pt x="84" y="39"/>
                    </a:cubicBezTo>
                    <a:cubicBezTo>
                      <a:pt x="84" y="39"/>
                      <a:pt x="84" y="39"/>
                      <a:pt x="84" y="39"/>
                    </a:cubicBezTo>
                    <a:cubicBezTo>
                      <a:pt x="84" y="39"/>
                      <a:pt x="84" y="39"/>
                      <a:pt x="84" y="39"/>
                    </a:cubicBezTo>
                    <a:cubicBezTo>
                      <a:pt x="84" y="39"/>
                      <a:pt x="84" y="39"/>
                      <a:pt x="84" y="39"/>
                    </a:cubicBezTo>
                    <a:cubicBezTo>
                      <a:pt x="84" y="39"/>
                      <a:pt x="84" y="39"/>
                      <a:pt x="84" y="39"/>
                    </a:cubicBezTo>
                    <a:cubicBezTo>
                      <a:pt x="84" y="39"/>
                      <a:pt x="84" y="39"/>
                      <a:pt x="84" y="39"/>
                    </a:cubicBezTo>
                    <a:cubicBezTo>
                      <a:pt x="84" y="39"/>
                      <a:pt x="84" y="38"/>
                      <a:pt x="84" y="38"/>
                    </a:cubicBezTo>
                    <a:cubicBezTo>
                      <a:pt x="84" y="38"/>
                      <a:pt x="84" y="38"/>
                      <a:pt x="84" y="38"/>
                    </a:cubicBezTo>
                    <a:cubicBezTo>
                      <a:pt x="84" y="38"/>
                      <a:pt x="84" y="38"/>
                      <a:pt x="84" y="38"/>
                    </a:cubicBezTo>
                    <a:cubicBezTo>
                      <a:pt x="84" y="38"/>
                      <a:pt x="84" y="38"/>
                      <a:pt x="84" y="38"/>
                    </a:cubicBezTo>
                    <a:cubicBezTo>
                      <a:pt x="85" y="38"/>
                      <a:pt x="85" y="38"/>
                      <a:pt x="85" y="38"/>
                    </a:cubicBezTo>
                    <a:cubicBezTo>
                      <a:pt x="85" y="38"/>
                      <a:pt x="85" y="38"/>
                      <a:pt x="85" y="38"/>
                    </a:cubicBezTo>
                    <a:cubicBezTo>
                      <a:pt x="85" y="38"/>
                      <a:pt x="85" y="38"/>
                      <a:pt x="85" y="38"/>
                    </a:cubicBezTo>
                    <a:cubicBezTo>
                      <a:pt x="85" y="38"/>
                      <a:pt x="85" y="38"/>
                      <a:pt x="85" y="38"/>
                    </a:cubicBezTo>
                    <a:cubicBezTo>
                      <a:pt x="85" y="38"/>
                      <a:pt x="85" y="38"/>
                      <a:pt x="85" y="38"/>
                    </a:cubicBezTo>
                    <a:cubicBezTo>
                      <a:pt x="85" y="37"/>
                      <a:pt x="85" y="37"/>
                      <a:pt x="85" y="37"/>
                    </a:cubicBezTo>
                    <a:cubicBezTo>
                      <a:pt x="85" y="37"/>
                      <a:pt x="85" y="37"/>
                      <a:pt x="85" y="37"/>
                    </a:cubicBezTo>
                    <a:cubicBezTo>
                      <a:pt x="85" y="37"/>
                      <a:pt x="85" y="37"/>
                      <a:pt x="85" y="37"/>
                    </a:cubicBezTo>
                    <a:cubicBezTo>
                      <a:pt x="85" y="37"/>
                      <a:pt x="85" y="37"/>
                      <a:pt x="85" y="37"/>
                    </a:cubicBezTo>
                    <a:cubicBezTo>
                      <a:pt x="85" y="37"/>
                      <a:pt x="85" y="37"/>
                      <a:pt x="85" y="37"/>
                    </a:cubicBezTo>
                    <a:cubicBezTo>
                      <a:pt x="85" y="36"/>
                      <a:pt x="85" y="36"/>
                      <a:pt x="85" y="36"/>
                    </a:cubicBezTo>
                    <a:cubicBezTo>
                      <a:pt x="84" y="36"/>
                      <a:pt x="84" y="36"/>
                      <a:pt x="84" y="36"/>
                    </a:cubicBezTo>
                    <a:cubicBezTo>
                      <a:pt x="84" y="36"/>
                      <a:pt x="85" y="36"/>
                      <a:pt x="85" y="36"/>
                    </a:cubicBezTo>
                    <a:cubicBezTo>
                      <a:pt x="85" y="36"/>
                      <a:pt x="85" y="36"/>
                      <a:pt x="85" y="36"/>
                    </a:cubicBezTo>
                    <a:cubicBezTo>
                      <a:pt x="85" y="36"/>
                      <a:pt x="85" y="36"/>
                      <a:pt x="85" y="35"/>
                    </a:cubicBezTo>
                    <a:cubicBezTo>
                      <a:pt x="85" y="35"/>
                      <a:pt x="85" y="35"/>
                      <a:pt x="85" y="35"/>
                    </a:cubicBezTo>
                    <a:cubicBezTo>
                      <a:pt x="85" y="35"/>
                      <a:pt x="85" y="35"/>
                      <a:pt x="85" y="35"/>
                    </a:cubicBezTo>
                    <a:cubicBezTo>
                      <a:pt x="85" y="35"/>
                      <a:pt x="85" y="35"/>
                      <a:pt x="85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36"/>
                      <a:pt x="87" y="35"/>
                      <a:pt x="87" y="35"/>
                    </a:cubicBezTo>
                    <a:cubicBezTo>
                      <a:pt x="87" y="35"/>
                      <a:pt x="87" y="35"/>
                      <a:pt x="87" y="35"/>
                    </a:cubicBezTo>
                    <a:cubicBezTo>
                      <a:pt x="87" y="36"/>
                      <a:pt x="87" y="35"/>
                      <a:pt x="88" y="36"/>
                    </a:cubicBezTo>
                    <a:cubicBezTo>
                      <a:pt x="88" y="36"/>
                      <a:pt x="88" y="36"/>
                      <a:pt x="88" y="36"/>
                    </a:cubicBezTo>
                    <a:cubicBezTo>
                      <a:pt x="88" y="35"/>
                      <a:pt x="88" y="36"/>
                      <a:pt x="88" y="35"/>
                    </a:cubicBezTo>
                    <a:cubicBezTo>
                      <a:pt x="88" y="35"/>
                      <a:pt x="88" y="35"/>
                      <a:pt x="88" y="35"/>
                    </a:cubicBezTo>
                    <a:cubicBezTo>
                      <a:pt x="89" y="35"/>
                      <a:pt x="89" y="36"/>
                      <a:pt x="89" y="36"/>
                    </a:cubicBezTo>
                    <a:cubicBezTo>
                      <a:pt x="89" y="36"/>
                      <a:pt x="89" y="36"/>
                      <a:pt x="89" y="36"/>
                    </a:cubicBezTo>
                    <a:cubicBezTo>
                      <a:pt x="89" y="36"/>
                      <a:pt x="89" y="36"/>
                      <a:pt x="89" y="36"/>
                    </a:cubicBezTo>
                    <a:cubicBezTo>
                      <a:pt x="89" y="36"/>
                      <a:pt x="89" y="36"/>
                      <a:pt x="89" y="36"/>
                    </a:cubicBezTo>
                    <a:cubicBezTo>
                      <a:pt x="89" y="35"/>
                      <a:pt x="89" y="35"/>
                      <a:pt x="89" y="35"/>
                    </a:cubicBezTo>
                    <a:cubicBezTo>
                      <a:pt x="90" y="35"/>
                      <a:pt x="90" y="35"/>
                      <a:pt x="90" y="35"/>
                    </a:cubicBezTo>
                    <a:cubicBezTo>
                      <a:pt x="90" y="35"/>
                      <a:pt x="90" y="35"/>
                      <a:pt x="90" y="35"/>
                    </a:cubicBezTo>
                    <a:cubicBezTo>
                      <a:pt x="90" y="35"/>
                      <a:pt x="90" y="35"/>
                      <a:pt x="90" y="35"/>
                    </a:cubicBezTo>
                    <a:cubicBezTo>
                      <a:pt x="90" y="35"/>
                      <a:pt x="90" y="34"/>
                      <a:pt x="90" y="34"/>
                    </a:cubicBezTo>
                    <a:cubicBezTo>
                      <a:pt x="90" y="34"/>
                      <a:pt x="90" y="34"/>
                      <a:pt x="90" y="34"/>
                    </a:cubicBezTo>
                    <a:cubicBezTo>
                      <a:pt x="90" y="34"/>
                      <a:pt x="90" y="34"/>
                      <a:pt x="90" y="34"/>
                    </a:cubicBezTo>
                    <a:cubicBezTo>
                      <a:pt x="90" y="34"/>
                      <a:pt x="90" y="34"/>
                      <a:pt x="90" y="34"/>
                    </a:cubicBezTo>
                    <a:cubicBezTo>
                      <a:pt x="90" y="34"/>
                      <a:pt x="90" y="34"/>
                      <a:pt x="90" y="34"/>
                    </a:cubicBezTo>
                    <a:cubicBezTo>
                      <a:pt x="90" y="34"/>
                      <a:pt x="90" y="33"/>
                      <a:pt x="90" y="33"/>
                    </a:cubicBezTo>
                    <a:cubicBezTo>
                      <a:pt x="90" y="33"/>
                      <a:pt x="90" y="33"/>
                      <a:pt x="90" y="33"/>
                    </a:cubicBezTo>
                    <a:cubicBezTo>
                      <a:pt x="90" y="33"/>
                      <a:pt x="89" y="33"/>
                      <a:pt x="89" y="33"/>
                    </a:cubicBezTo>
                    <a:cubicBezTo>
                      <a:pt x="89" y="33"/>
                      <a:pt x="89" y="33"/>
                      <a:pt x="89" y="33"/>
                    </a:cubicBezTo>
                    <a:cubicBezTo>
                      <a:pt x="89" y="33"/>
                      <a:pt x="89" y="33"/>
                      <a:pt x="89" y="33"/>
                    </a:cubicBezTo>
                    <a:cubicBezTo>
                      <a:pt x="89" y="32"/>
                      <a:pt x="89" y="32"/>
                      <a:pt x="88" y="32"/>
                    </a:cubicBezTo>
                    <a:cubicBezTo>
                      <a:pt x="88" y="32"/>
                      <a:pt x="88" y="32"/>
                      <a:pt x="88" y="32"/>
                    </a:cubicBezTo>
                    <a:cubicBezTo>
                      <a:pt x="88" y="32"/>
                      <a:pt x="88" y="32"/>
                      <a:pt x="88" y="32"/>
                    </a:cubicBezTo>
                    <a:cubicBezTo>
                      <a:pt x="88" y="32"/>
                      <a:pt x="88" y="32"/>
                      <a:pt x="88" y="32"/>
                    </a:cubicBezTo>
                    <a:cubicBezTo>
                      <a:pt x="88" y="32"/>
                      <a:pt x="88" y="32"/>
                      <a:pt x="88" y="32"/>
                    </a:cubicBezTo>
                    <a:cubicBezTo>
                      <a:pt x="88" y="32"/>
                      <a:pt x="88" y="32"/>
                      <a:pt x="88" y="32"/>
                    </a:cubicBezTo>
                    <a:cubicBezTo>
                      <a:pt x="88" y="32"/>
                      <a:pt x="88" y="32"/>
                      <a:pt x="88" y="32"/>
                    </a:cubicBezTo>
                    <a:cubicBezTo>
                      <a:pt x="88" y="32"/>
                      <a:pt x="88" y="32"/>
                      <a:pt x="88" y="32"/>
                    </a:cubicBezTo>
                    <a:cubicBezTo>
                      <a:pt x="88" y="32"/>
                      <a:pt x="88" y="32"/>
                      <a:pt x="88" y="32"/>
                    </a:cubicBezTo>
                    <a:cubicBezTo>
                      <a:pt x="88" y="32"/>
                      <a:pt x="88" y="32"/>
                      <a:pt x="88" y="32"/>
                    </a:cubicBezTo>
                    <a:cubicBezTo>
                      <a:pt x="88" y="32"/>
                      <a:pt x="88" y="32"/>
                      <a:pt x="88" y="32"/>
                    </a:cubicBezTo>
                    <a:cubicBezTo>
                      <a:pt x="88" y="31"/>
                      <a:pt x="88" y="31"/>
                      <a:pt x="88" y="31"/>
                    </a:cubicBezTo>
                    <a:cubicBezTo>
                      <a:pt x="88" y="31"/>
                      <a:pt x="88" y="31"/>
                      <a:pt x="88" y="31"/>
                    </a:cubicBezTo>
                    <a:cubicBezTo>
                      <a:pt x="88" y="31"/>
                      <a:pt x="88" y="31"/>
                      <a:pt x="88" y="31"/>
                    </a:cubicBezTo>
                    <a:cubicBezTo>
                      <a:pt x="88" y="31"/>
                      <a:pt x="89" y="31"/>
                      <a:pt x="89" y="31"/>
                    </a:cubicBezTo>
                    <a:cubicBezTo>
                      <a:pt x="89" y="31"/>
                      <a:pt x="89" y="31"/>
                      <a:pt x="89" y="31"/>
                    </a:cubicBezTo>
                    <a:cubicBezTo>
                      <a:pt x="89" y="31"/>
                      <a:pt x="89" y="31"/>
                      <a:pt x="89" y="32"/>
                    </a:cubicBezTo>
                    <a:cubicBezTo>
                      <a:pt x="89" y="32"/>
                      <a:pt x="89" y="32"/>
                      <a:pt x="89" y="32"/>
                    </a:cubicBezTo>
                    <a:cubicBezTo>
                      <a:pt x="89" y="31"/>
                      <a:pt x="89" y="32"/>
                      <a:pt x="90" y="31"/>
                    </a:cubicBezTo>
                    <a:cubicBezTo>
                      <a:pt x="90" y="31"/>
                      <a:pt x="90" y="31"/>
                      <a:pt x="90" y="31"/>
                    </a:cubicBezTo>
                    <a:cubicBezTo>
                      <a:pt x="89" y="31"/>
                      <a:pt x="90" y="31"/>
                      <a:pt x="90" y="31"/>
                    </a:cubicBezTo>
                    <a:cubicBezTo>
                      <a:pt x="90" y="31"/>
                      <a:pt x="90" y="31"/>
                      <a:pt x="90" y="31"/>
                    </a:cubicBezTo>
                    <a:cubicBezTo>
                      <a:pt x="90" y="31"/>
                      <a:pt x="90" y="31"/>
                      <a:pt x="90" y="31"/>
                    </a:cubicBezTo>
                    <a:cubicBezTo>
                      <a:pt x="90" y="31"/>
                      <a:pt x="91" y="31"/>
                      <a:pt x="91" y="31"/>
                    </a:cubicBezTo>
                    <a:cubicBezTo>
                      <a:pt x="91" y="31"/>
                      <a:pt x="91" y="31"/>
                      <a:pt x="91" y="31"/>
                    </a:cubicBezTo>
                    <a:cubicBezTo>
                      <a:pt x="91" y="31"/>
                      <a:pt x="91" y="31"/>
                      <a:pt x="91" y="31"/>
                    </a:cubicBezTo>
                    <a:cubicBezTo>
                      <a:pt x="91" y="31"/>
                      <a:pt x="91" y="30"/>
                      <a:pt x="91" y="30"/>
                    </a:cubicBezTo>
                    <a:cubicBezTo>
                      <a:pt x="91" y="30"/>
                      <a:pt x="91" y="30"/>
                      <a:pt x="91" y="30"/>
                    </a:cubicBezTo>
                    <a:cubicBezTo>
                      <a:pt x="91" y="30"/>
                      <a:pt x="91" y="30"/>
                      <a:pt x="91" y="30"/>
                    </a:cubicBezTo>
                    <a:cubicBezTo>
                      <a:pt x="91" y="30"/>
                      <a:pt x="91" y="30"/>
                      <a:pt x="91" y="30"/>
                    </a:cubicBezTo>
                    <a:cubicBezTo>
                      <a:pt x="92" y="30"/>
                      <a:pt x="92" y="30"/>
                      <a:pt x="92" y="30"/>
                    </a:cubicBezTo>
                    <a:cubicBezTo>
                      <a:pt x="92" y="30"/>
                      <a:pt x="92" y="30"/>
                      <a:pt x="92" y="30"/>
                    </a:cubicBezTo>
                    <a:cubicBezTo>
                      <a:pt x="92" y="30"/>
                      <a:pt x="92" y="30"/>
                      <a:pt x="92" y="30"/>
                    </a:cubicBezTo>
                    <a:cubicBezTo>
                      <a:pt x="92" y="30"/>
                      <a:pt x="92" y="30"/>
                      <a:pt x="92" y="30"/>
                    </a:cubicBezTo>
                    <a:cubicBezTo>
                      <a:pt x="92" y="30"/>
                      <a:pt x="92" y="30"/>
                      <a:pt x="92" y="30"/>
                    </a:cubicBezTo>
                    <a:cubicBezTo>
                      <a:pt x="92" y="30"/>
                      <a:pt x="92" y="30"/>
                      <a:pt x="92" y="30"/>
                    </a:cubicBezTo>
                    <a:cubicBezTo>
                      <a:pt x="92" y="30"/>
                      <a:pt x="92" y="30"/>
                      <a:pt x="92" y="30"/>
                    </a:cubicBezTo>
                    <a:cubicBezTo>
                      <a:pt x="92" y="30"/>
                      <a:pt x="92" y="30"/>
                      <a:pt x="92" y="30"/>
                    </a:cubicBezTo>
                    <a:cubicBezTo>
                      <a:pt x="92" y="30"/>
                      <a:pt x="92" y="30"/>
                      <a:pt x="92" y="30"/>
                    </a:cubicBezTo>
                    <a:cubicBezTo>
                      <a:pt x="92" y="30"/>
                      <a:pt x="92" y="30"/>
                      <a:pt x="92" y="30"/>
                    </a:cubicBezTo>
                    <a:cubicBezTo>
                      <a:pt x="92" y="29"/>
                      <a:pt x="93" y="29"/>
                      <a:pt x="93" y="29"/>
                    </a:cubicBezTo>
                    <a:cubicBezTo>
                      <a:pt x="93" y="29"/>
                      <a:pt x="93" y="29"/>
                      <a:pt x="93" y="29"/>
                    </a:cubicBezTo>
                    <a:cubicBezTo>
                      <a:pt x="93" y="29"/>
                      <a:pt x="93" y="29"/>
                      <a:pt x="93" y="29"/>
                    </a:cubicBezTo>
                    <a:cubicBezTo>
                      <a:pt x="93" y="29"/>
                      <a:pt x="93" y="29"/>
                      <a:pt x="93" y="29"/>
                    </a:cubicBezTo>
                    <a:cubicBezTo>
                      <a:pt x="93" y="29"/>
                      <a:pt x="93" y="29"/>
                      <a:pt x="93" y="29"/>
                    </a:cubicBezTo>
                    <a:cubicBezTo>
                      <a:pt x="93" y="29"/>
                      <a:pt x="93" y="29"/>
                      <a:pt x="93" y="29"/>
                    </a:cubicBezTo>
                    <a:cubicBezTo>
                      <a:pt x="93" y="29"/>
                      <a:pt x="93" y="29"/>
                      <a:pt x="93" y="29"/>
                    </a:cubicBezTo>
                    <a:cubicBezTo>
                      <a:pt x="93" y="29"/>
                      <a:pt x="93" y="29"/>
                      <a:pt x="93" y="29"/>
                    </a:cubicBezTo>
                    <a:cubicBezTo>
                      <a:pt x="93" y="29"/>
                      <a:pt x="93" y="29"/>
                      <a:pt x="93" y="29"/>
                    </a:cubicBezTo>
                    <a:cubicBezTo>
                      <a:pt x="93" y="29"/>
                      <a:pt x="93" y="29"/>
                      <a:pt x="93" y="29"/>
                    </a:cubicBezTo>
                    <a:cubicBezTo>
                      <a:pt x="93" y="29"/>
                      <a:pt x="93" y="28"/>
                      <a:pt x="94" y="28"/>
                    </a:cubicBezTo>
                    <a:cubicBezTo>
                      <a:pt x="94" y="28"/>
                      <a:pt x="94" y="28"/>
                      <a:pt x="94" y="28"/>
                    </a:cubicBezTo>
                    <a:cubicBezTo>
                      <a:pt x="94" y="28"/>
                      <a:pt x="94" y="28"/>
                      <a:pt x="94" y="28"/>
                    </a:cubicBezTo>
                    <a:cubicBezTo>
                      <a:pt x="94" y="28"/>
                      <a:pt x="94" y="28"/>
                      <a:pt x="94" y="29"/>
                    </a:cubicBezTo>
                    <a:cubicBezTo>
                      <a:pt x="94" y="28"/>
                      <a:pt x="94" y="28"/>
                      <a:pt x="94" y="28"/>
                    </a:cubicBezTo>
                    <a:cubicBezTo>
                      <a:pt x="94" y="28"/>
                      <a:pt x="94" y="28"/>
                      <a:pt x="94" y="28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5" y="28"/>
                      <a:pt x="96" y="28"/>
                      <a:pt x="96" y="28"/>
                    </a:cubicBezTo>
                    <a:cubicBezTo>
                      <a:pt x="96" y="28"/>
                      <a:pt x="96" y="28"/>
                      <a:pt x="96" y="27"/>
                    </a:cubicBezTo>
                    <a:cubicBezTo>
                      <a:pt x="96" y="28"/>
                      <a:pt x="96" y="27"/>
                      <a:pt x="96" y="27"/>
                    </a:cubicBezTo>
                    <a:cubicBezTo>
                      <a:pt x="96" y="27"/>
                      <a:pt x="96" y="27"/>
                      <a:pt x="96" y="27"/>
                    </a:cubicBezTo>
                    <a:cubicBezTo>
                      <a:pt x="96" y="27"/>
                      <a:pt x="96" y="27"/>
                      <a:pt x="96" y="27"/>
                    </a:cubicBezTo>
                    <a:cubicBezTo>
                      <a:pt x="96" y="27"/>
                      <a:pt x="96" y="27"/>
                      <a:pt x="96" y="27"/>
                    </a:cubicBezTo>
                    <a:cubicBezTo>
                      <a:pt x="96" y="27"/>
                      <a:pt x="96" y="27"/>
                      <a:pt x="96" y="27"/>
                    </a:cubicBezTo>
                    <a:cubicBezTo>
                      <a:pt x="96" y="27"/>
                      <a:pt x="96" y="27"/>
                      <a:pt x="96" y="27"/>
                    </a:cubicBezTo>
                    <a:cubicBezTo>
                      <a:pt x="96" y="27"/>
                      <a:pt x="96" y="27"/>
                      <a:pt x="96" y="27"/>
                    </a:cubicBezTo>
                    <a:cubicBezTo>
                      <a:pt x="96" y="26"/>
                      <a:pt x="96" y="26"/>
                      <a:pt x="96" y="26"/>
                    </a:cubicBezTo>
                    <a:cubicBezTo>
                      <a:pt x="96" y="26"/>
                      <a:pt x="96" y="26"/>
                      <a:pt x="96" y="26"/>
                    </a:cubicBezTo>
                    <a:cubicBezTo>
                      <a:pt x="96" y="26"/>
                      <a:pt x="96" y="26"/>
                      <a:pt x="96" y="26"/>
                    </a:cubicBezTo>
                    <a:cubicBezTo>
                      <a:pt x="96" y="26"/>
                      <a:pt x="96" y="26"/>
                      <a:pt x="96" y="25"/>
                    </a:cubicBezTo>
                    <a:cubicBezTo>
                      <a:pt x="96" y="25"/>
                      <a:pt x="96" y="25"/>
                      <a:pt x="96" y="25"/>
                    </a:cubicBezTo>
                    <a:cubicBezTo>
                      <a:pt x="96" y="25"/>
                      <a:pt x="96" y="25"/>
                      <a:pt x="96" y="25"/>
                    </a:cubicBezTo>
                    <a:cubicBezTo>
                      <a:pt x="96" y="25"/>
                      <a:pt x="96" y="25"/>
                      <a:pt x="96" y="25"/>
                    </a:cubicBezTo>
                    <a:cubicBezTo>
                      <a:pt x="96" y="25"/>
                      <a:pt x="96" y="25"/>
                      <a:pt x="96" y="25"/>
                    </a:cubicBezTo>
                    <a:cubicBezTo>
                      <a:pt x="96" y="25"/>
                      <a:pt x="96" y="25"/>
                      <a:pt x="96" y="25"/>
                    </a:cubicBezTo>
                    <a:cubicBezTo>
                      <a:pt x="96" y="25"/>
                      <a:pt x="96" y="25"/>
                      <a:pt x="96" y="25"/>
                    </a:cubicBezTo>
                    <a:cubicBezTo>
                      <a:pt x="96" y="25"/>
                      <a:pt x="96" y="25"/>
                      <a:pt x="96" y="25"/>
                    </a:cubicBezTo>
                    <a:cubicBezTo>
                      <a:pt x="96" y="25"/>
                      <a:pt x="96" y="25"/>
                      <a:pt x="96" y="25"/>
                    </a:cubicBezTo>
                    <a:cubicBezTo>
                      <a:pt x="97" y="25"/>
                      <a:pt x="97" y="25"/>
                      <a:pt x="97" y="25"/>
                    </a:cubicBezTo>
                    <a:cubicBezTo>
                      <a:pt x="97" y="25"/>
                      <a:pt x="97" y="25"/>
                      <a:pt x="97" y="25"/>
                    </a:cubicBezTo>
                    <a:cubicBezTo>
                      <a:pt x="97" y="25"/>
                      <a:pt x="97" y="25"/>
                      <a:pt x="97" y="25"/>
                    </a:cubicBezTo>
                    <a:cubicBezTo>
                      <a:pt x="97" y="25"/>
                      <a:pt x="97" y="25"/>
                      <a:pt x="97" y="25"/>
                    </a:cubicBezTo>
                    <a:cubicBezTo>
                      <a:pt x="97" y="25"/>
                      <a:pt x="97" y="25"/>
                      <a:pt x="97" y="25"/>
                    </a:cubicBezTo>
                    <a:cubicBezTo>
                      <a:pt x="97" y="25"/>
                      <a:pt x="97" y="25"/>
                      <a:pt x="97" y="25"/>
                    </a:cubicBezTo>
                    <a:cubicBezTo>
                      <a:pt x="97" y="25"/>
                      <a:pt x="97" y="25"/>
                      <a:pt x="97" y="25"/>
                    </a:cubicBezTo>
                    <a:cubicBezTo>
                      <a:pt x="97" y="25"/>
                      <a:pt x="97" y="25"/>
                      <a:pt x="97" y="25"/>
                    </a:cubicBezTo>
                    <a:cubicBezTo>
                      <a:pt x="97" y="25"/>
                      <a:pt x="97" y="25"/>
                      <a:pt x="97" y="25"/>
                    </a:cubicBezTo>
                    <a:cubicBezTo>
                      <a:pt x="97" y="25"/>
                      <a:pt x="97" y="25"/>
                      <a:pt x="97" y="25"/>
                    </a:cubicBezTo>
                    <a:cubicBezTo>
                      <a:pt x="97" y="25"/>
                      <a:pt x="97" y="25"/>
                      <a:pt x="97" y="25"/>
                    </a:cubicBezTo>
                    <a:cubicBezTo>
                      <a:pt x="97" y="26"/>
                      <a:pt x="97" y="25"/>
                      <a:pt x="97" y="26"/>
                    </a:cubicBezTo>
                    <a:cubicBezTo>
                      <a:pt x="97" y="26"/>
                      <a:pt x="97" y="26"/>
                      <a:pt x="97" y="26"/>
                    </a:cubicBezTo>
                    <a:cubicBezTo>
                      <a:pt x="97" y="26"/>
                      <a:pt x="97" y="26"/>
                      <a:pt x="97" y="26"/>
                    </a:cubicBezTo>
                    <a:cubicBezTo>
                      <a:pt x="97" y="26"/>
                      <a:pt x="97" y="26"/>
                      <a:pt x="97" y="26"/>
                    </a:cubicBezTo>
                    <a:cubicBezTo>
                      <a:pt x="97" y="26"/>
                      <a:pt x="97" y="26"/>
                      <a:pt x="97" y="26"/>
                    </a:cubicBezTo>
                    <a:cubicBezTo>
                      <a:pt x="97" y="26"/>
                      <a:pt x="97" y="26"/>
                      <a:pt x="97" y="26"/>
                    </a:cubicBezTo>
                    <a:cubicBezTo>
                      <a:pt x="97" y="26"/>
                      <a:pt x="97" y="26"/>
                      <a:pt x="97" y="26"/>
                    </a:cubicBezTo>
                    <a:cubicBezTo>
                      <a:pt x="97" y="26"/>
                      <a:pt x="98" y="26"/>
                      <a:pt x="98" y="26"/>
                    </a:cubicBezTo>
                    <a:cubicBezTo>
                      <a:pt x="98" y="26"/>
                      <a:pt x="98" y="26"/>
                      <a:pt x="98" y="26"/>
                    </a:cubicBezTo>
                    <a:cubicBezTo>
                      <a:pt x="98" y="26"/>
                      <a:pt x="98" y="26"/>
                      <a:pt x="98" y="26"/>
                    </a:cubicBezTo>
                    <a:cubicBezTo>
                      <a:pt x="98" y="26"/>
                      <a:pt x="98" y="26"/>
                      <a:pt x="98" y="26"/>
                    </a:cubicBezTo>
                    <a:cubicBezTo>
                      <a:pt x="98" y="26"/>
                      <a:pt x="98" y="26"/>
                      <a:pt x="98" y="26"/>
                    </a:cubicBezTo>
                    <a:cubicBezTo>
                      <a:pt x="98" y="26"/>
                      <a:pt x="98" y="26"/>
                      <a:pt x="98" y="25"/>
                    </a:cubicBezTo>
                    <a:cubicBezTo>
                      <a:pt x="98" y="25"/>
                      <a:pt x="98" y="25"/>
                      <a:pt x="98" y="25"/>
                    </a:cubicBezTo>
                    <a:cubicBezTo>
                      <a:pt x="98" y="25"/>
                      <a:pt x="98" y="25"/>
                      <a:pt x="98" y="25"/>
                    </a:cubicBezTo>
                    <a:cubicBezTo>
                      <a:pt x="98" y="25"/>
                      <a:pt x="98" y="25"/>
                      <a:pt x="98" y="25"/>
                    </a:cubicBezTo>
                    <a:cubicBezTo>
                      <a:pt x="98" y="25"/>
                      <a:pt x="98" y="25"/>
                      <a:pt x="98" y="25"/>
                    </a:cubicBezTo>
                    <a:cubicBezTo>
                      <a:pt x="98" y="25"/>
                      <a:pt x="98" y="25"/>
                      <a:pt x="98" y="25"/>
                    </a:cubicBezTo>
                    <a:cubicBezTo>
                      <a:pt x="98" y="25"/>
                      <a:pt x="98" y="24"/>
                      <a:pt x="98" y="24"/>
                    </a:cubicBezTo>
                    <a:cubicBezTo>
                      <a:pt x="98" y="24"/>
                      <a:pt x="98" y="24"/>
                      <a:pt x="98" y="24"/>
                    </a:cubicBezTo>
                    <a:cubicBezTo>
                      <a:pt x="98" y="24"/>
                      <a:pt x="98" y="24"/>
                      <a:pt x="97" y="24"/>
                    </a:cubicBezTo>
                    <a:cubicBezTo>
                      <a:pt x="97" y="24"/>
                      <a:pt x="97" y="24"/>
                      <a:pt x="97" y="24"/>
                    </a:cubicBezTo>
                    <a:cubicBezTo>
                      <a:pt x="97" y="24"/>
                      <a:pt x="97" y="24"/>
                      <a:pt x="97" y="24"/>
                    </a:cubicBezTo>
                    <a:cubicBezTo>
                      <a:pt x="97" y="24"/>
                      <a:pt x="97" y="24"/>
                      <a:pt x="97" y="24"/>
                    </a:cubicBezTo>
                    <a:cubicBezTo>
                      <a:pt x="97" y="24"/>
                      <a:pt x="97" y="24"/>
                      <a:pt x="97" y="24"/>
                    </a:cubicBezTo>
                    <a:cubicBezTo>
                      <a:pt x="97" y="24"/>
                      <a:pt x="97" y="24"/>
                      <a:pt x="97" y="24"/>
                    </a:cubicBezTo>
                    <a:cubicBezTo>
                      <a:pt x="97" y="24"/>
                      <a:pt x="97" y="24"/>
                      <a:pt x="97" y="24"/>
                    </a:cubicBezTo>
                    <a:cubicBezTo>
                      <a:pt x="97" y="24"/>
                      <a:pt x="97" y="24"/>
                      <a:pt x="97" y="24"/>
                    </a:cubicBezTo>
                    <a:cubicBezTo>
                      <a:pt x="97" y="24"/>
                      <a:pt x="97" y="24"/>
                      <a:pt x="97" y="23"/>
                    </a:cubicBezTo>
                    <a:cubicBezTo>
                      <a:pt x="97" y="24"/>
                      <a:pt x="97" y="24"/>
                      <a:pt x="97" y="24"/>
                    </a:cubicBezTo>
                    <a:cubicBezTo>
                      <a:pt x="97" y="24"/>
                      <a:pt x="97" y="24"/>
                      <a:pt x="97" y="24"/>
                    </a:cubicBezTo>
                    <a:cubicBezTo>
                      <a:pt x="97" y="24"/>
                      <a:pt x="97" y="24"/>
                      <a:pt x="97" y="24"/>
                    </a:cubicBezTo>
                    <a:cubicBezTo>
                      <a:pt x="97" y="24"/>
                      <a:pt x="97" y="24"/>
                      <a:pt x="97" y="24"/>
                    </a:cubicBezTo>
                    <a:cubicBezTo>
                      <a:pt x="97" y="24"/>
                      <a:pt x="96" y="24"/>
                      <a:pt x="96" y="24"/>
                    </a:cubicBezTo>
                    <a:cubicBezTo>
                      <a:pt x="96" y="24"/>
                      <a:pt x="96" y="24"/>
                      <a:pt x="96" y="24"/>
                    </a:cubicBezTo>
                    <a:cubicBezTo>
                      <a:pt x="96" y="24"/>
                      <a:pt x="96" y="24"/>
                      <a:pt x="96" y="24"/>
                    </a:cubicBezTo>
                    <a:cubicBezTo>
                      <a:pt x="96" y="24"/>
                      <a:pt x="96" y="24"/>
                      <a:pt x="96" y="24"/>
                    </a:cubicBezTo>
                    <a:cubicBezTo>
                      <a:pt x="96" y="24"/>
                      <a:pt x="96" y="24"/>
                      <a:pt x="96" y="24"/>
                    </a:cubicBezTo>
                    <a:cubicBezTo>
                      <a:pt x="96" y="24"/>
                      <a:pt x="96" y="24"/>
                      <a:pt x="96" y="24"/>
                    </a:cubicBezTo>
                    <a:cubicBezTo>
                      <a:pt x="96" y="24"/>
                      <a:pt x="96" y="24"/>
                      <a:pt x="96" y="24"/>
                    </a:cubicBezTo>
                    <a:cubicBezTo>
                      <a:pt x="96" y="24"/>
                      <a:pt x="96" y="24"/>
                      <a:pt x="96" y="24"/>
                    </a:cubicBezTo>
                    <a:cubicBezTo>
                      <a:pt x="96" y="24"/>
                      <a:pt x="96" y="24"/>
                      <a:pt x="96" y="24"/>
                    </a:cubicBezTo>
                    <a:cubicBezTo>
                      <a:pt x="95" y="25"/>
                      <a:pt x="95" y="25"/>
                      <a:pt x="95" y="24"/>
                    </a:cubicBezTo>
                    <a:cubicBezTo>
                      <a:pt x="95" y="24"/>
                      <a:pt x="95" y="24"/>
                      <a:pt x="95" y="24"/>
                    </a:cubicBezTo>
                    <a:cubicBezTo>
                      <a:pt x="95" y="24"/>
                      <a:pt x="95" y="24"/>
                      <a:pt x="95" y="24"/>
                    </a:cubicBezTo>
                    <a:cubicBezTo>
                      <a:pt x="95" y="24"/>
                      <a:pt x="95" y="24"/>
                      <a:pt x="95" y="24"/>
                    </a:cubicBezTo>
                    <a:cubicBezTo>
                      <a:pt x="95" y="24"/>
                      <a:pt x="95" y="24"/>
                      <a:pt x="95" y="24"/>
                    </a:cubicBezTo>
                    <a:cubicBezTo>
                      <a:pt x="94" y="24"/>
                      <a:pt x="94" y="24"/>
                      <a:pt x="94" y="24"/>
                    </a:cubicBezTo>
                    <a:cubicBezTo>
                      <a:pt x="94" y="24"/>
                      <a:pt x="94" y="24"/>
                      <a:pt x="94" y="24"/>
                    </a:cubicBezTo>
                    <a:cubicBezTo>
                      <a:pt x="94" y="24"/>
                      <a:pt x="94" y="24"/>
                      <a:pt x="94" y="24"/>
                    </a:cubicBezTo>
                    <a:cubicBezTo>
                      <a:pt x="94" y="24"/>
                      <a:pt x="94" y="24"/>
                      <a:pt x="94" y="24"/>
                    </a:cubicBezTo>
                    <a:cubicBezTo>
                      <a:pt x="94" y="24"/>
                      <a:pt x="94" y="24"/>
                      <a:pt x="94" y="24"/>
                    </a:cubicBezTo>
                    <a:cubicBezTo>
                      <a:pt x="94" y="24"/>
                      <a:pt x="94" y="24"/>
                      <a:pt x="94" y="24"/>
                    </a:cubicBezTo>
                    <a:cubicBezTo>
                      <a:pt x="94" y="24"/>
                      <a:pt x="94" y="23"/>
                      <a:pt x="94" y="23"/>
                    </a:cubicBezTo>
                    <a:cubicBezTo>
                      <a:pt x="94" y="23"/>
                      <a:pt x="94" y="23"/>
                      <a:pt x="94" y="23"/>
                    </a:cubicBezTo>
                    <a:cubicBezTo>
                      <a:pt x="94" y="23"/>
                      <a:pt x="94" y="23"/>
                      <a:pt x="94" y="23"/>
                    </a:cubicBezTo>
                    <a:cubicBezTo>
                      <a:pt x="94" y="23"/>
                      <a:pt x="94" y="23"/>
                      <a:pt x="94" y="23"/>
                    </a:cubicBezTo>
                    <a:cubicBezTo>
                      <a:pt x="94" y="23"/>
                      <a:pt x="94" y="23"/>
                      <a:pt x="94" y="22"/>
                    </a:cubicBezTo>
                    <a:cubicBezTo>
                      <a:pt x="94" y="22"/>
                      <a:pt x="94" y="22"/>
                      <a:pt x="94" y="22"/>
                    </a:cubicBezTo>
                    <a:cubicBezTo>
                      <a:pt x="94" y="22"/>
                      <a:pt x="94" y="22"/>
                      <a:pt x="94" y="22"/>
                    </a:cubicBezTo>
                    <a:cubicBezTo>
                      <a:pt x="94" y="22"/>
                      <a:pt x="94" y="22"/>
                      <a:pt x="94" y="22"/>
                    </a:cubicBezTo>
                    <a:cubicBezTo>
                      <a:pt x="94" y="22"/>
                      <a:pt x="94" y="22"/>
                      <a:pt x="94" y="22"/>
                    </a:cubicBezTo>
                    <a:cubicBezTo>
                      <a:pt x="94" y="22"/>
                      <a:pt x="94" y="22"/>
                      <a:pt x="94" y="22"/>
                    </a:cubicBezTo>
                    <a:cubicBezTo>
                      <a:pt x="94" y="21"/>
                      <a:pt x="94" y="21"/>
                      <a:pt x="94" y="21"/>
                    </a:cubicBezTo>
                    <a:cubicBezTo>
                      <a:pt x="94" y="21"/>
                      <a:pt x="94" y="21"/>
                      <a:pt x="94" y="21"/>
                    </a:cubicBezTo>
                    <a:cubicBezTo>
                      <a:pt x="94" y="21"/>
                      <a:pt x="94" y="21"/>
                      <a:pt x="94" y="21"/>
                    </a:cubicBezTo>
                    <a:cubicBezTo>
                      <a:pt x="94" y="21"/>
                      <a:pt x="94" y="21"/>
                      <a:pt x="94" y="21"/>
                    </a:cubicBezTo>
                    <a:cubicBezTo>
                      <a:pt x="94" y="21"/>
                      <a:pt x="95" y="21"/>
                      <a:pt x="95" y="21"/>
                    </a:cubicBezTo>
                    <a:cubicBezTo>
                      <a:pt x="95" y="21"/>
                      <a:pt x="95" y="21"/>
                      <a:pt x="95" y="21"/>
                    </a:cubicBezTo>
                    <a:cubicBezTo>
                      <a:pt x="95" y="21"/>
                      <a:pt x="96" y="21"/>
                      <a:pt x="96" y="20"/>
                    </a:cubicBezTo>
                    <a:cubicBezTo>
                      <a:pt x="96" y="20"/>
                      <a:pt x="96" y="20"/>
                      <a:pt x="96" y="20"/>
                    </a:cubicBezTo>
                    <a:cubicBezTo>
                      <a:pt x="96" y="20"/>
                      <a:pt x="96" y="20"/>
                      <a:pt x="96" y="20"/>
                    </a:cubicBezTo>
                    <a:cubicBezTo>
                      <a:pt x="96" y="20"/>
                      <a:pt x="96" y="20"/>
                      <a:pt x="96" y="20"/>
                    </a:cubicBezTo>
                    <a:cubicBezTo>
                      <a:pt x="96" y="20"/>
                      <a:pt x="96" y="20"/>
                      <a:pt x="96" y="20"/>
                    </a:cubicBezTo>
                    <a:cubicBezTo>
                      <a:pt x="96" y="20"/>
                      <a:pt x="96" y="20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97" y="20"/>
                      <a:pt x="97" y="19"/>
                      <a:pt x="98" y="19"/>
                    </a:cubicBezTo>
                    <a:cubicBezTo>
                      <a:pt x="98" y="19"/>
                      <a:pt x="98" y="19"/>
                      <a:pt x="98" y="19"/>
                    </a:cubicBezTo>
                    <a:cubicBezTo>
                      <a:pt x="98" y="19"/>
                      <a:pt x="98" y="19"/>
                      <a:pt x="98" y="19"/>
                    </a:cubicBezTo>
                    <a:cubicBezTo>
                      <a:pt x="98" y="19"/>
                      <a:pt x="98" y="19"/>
                      <a:pt x="98" y="19"/>
                    </a:cubicBezTo>
                    <a:cubicBezTo>
                      <a:pt x="98" y="19"/>
                      <a:pt x="98" y="19"/>
                      <a:pt x="98" y="19"/>
                    </a:cubicBezTo>
                    <a:cubicBezTo>
                      <a:pt x="98" y="19"/>
                      <a:pt x="98" y="19"/>
                      <a:pt x="98" y="19"/>
                    </a:cubicBezTo>
                    <a:cubicBezTo>
                      <a:pt x="98" y="19"/>
                      <a:pt x="98" y="19"/>
                      <a:pt x="98" y="19"/>
                    </a:cubicBezTo>
                    <a:cubicBezTo>
                      <a:pt x="98" y="19"/>
                      <a:pt x="98" y="19"/>
                      <a:pt x="98" y="19"/>
                    </a:cubicBezTo>
                    <a:cubicBezTo>
                      <a:pt x="98" y="19"/>
                      <a:pt x="98" y="19"/>
                      <a:pt x="98" y="19"/>
                    </a:cubicBezTo>
                    <a:cubicBezTo>
                      <a:pt x="98" y="19"/>
                      <a:pt x="98" y="19"/>
                      <a:pt x="98" y="19"/>
                    </a:cubicBezTo>
                    <a:cubicBezTo>
                      <a:pt x="98" y="18"/>
                      <a:pt x="98" y="18"/>
                      <a:pt x="99" y="18"/>
                    </a:cubicBezTo>
                    <a:cubicBezTo>
                      <a:pt x="99" y="18"/>
                      <a:pt x="99" y="18"/>
                      <a:pt x="99" y="18"/>
                    </a:cubicBezTo>
                    <a:cubicBezTo>
                      <a:pt x="99" y="18"/>
                      <a:pt x="99" y="18"/>
                      <a:pt x="99" y="18"/>
                    </a:cubicBezTo>
                    <a:cubicBezTo>
                      <a:pt x="99" y="18"/>
                      <a:pt x="99" y="18"/>
                      <a:pt x="99" y="18"/>
                    </a:cubicBezTo>
                    <a:cubicBezTo>
                      <a:pt x="99" y="18"/>
                      <a:pt x="99" y="18"/>
                      <a:pt x="99" y="18"/>
                    </a:cubicBezTo>
                    <a:cubicBezTo>
                      <a:pt x="99" y="18"/>
                      <a:pt x="99" y="18"/>
                      <a:pt x="99" y="18"/>
                    </a:cubicBezTo>
                    <a:cubicBezTo>
                      <a:pt x="99" y="18"/>
                      <a:pt x="99" y="18"/>
                      <a:pt x="99" y="18"/>
                    </a:cubicBezTo>
                    <a:cubicBezTo>
                      <a:pt x="99" y="18"/>
                      <a:pt x="99" y="17"/>
                      <a:pt x="99" y="17"/>
                    </a:cubicBezTo>
                    <a:cubicBezTo>
                      <a:pt x="99" y="17"/>
                      <a:pt x="99" y="17"/>
                      <a:pt x="100" y="17"/>
                    </a:cubicBezTo>
                    <a:cubicBezTo>
                      <a:pt x="99" y="17"/>
                      <a:pt x="99" y="17"/>
                      <a:pt x="99" y="17"/>
                    </a:cubicBezTo>
                    <a:cubicBezTo>
                      <a:pt x="99" y="17"/>
                      <a:pt x="99" y="17"/>
                      <a:pt x="99" y="17"/>
                    </a:cubicBezTo>
                    <a:cubicBezTo>
                      <a:pt x="99" y="17"/>
                      <a:pt x="99" y="17"/>
                      <a:pt x="99" y="17"/>
                    </a:cubicBezTo>
                    <a:cubicBezTo>
                      <a:pt x="99" y="17"/>
                      <a:pt x="99" y="17"/>
                      <a:pt x="99" y="17"/>
                    </a:cubicBezTo>
                    <a:cubicBezTo>
                      <a:pt x="99" y="17"/>
                      <a:pt x="99" y="17"/>
                      <a:pt x="99" y="17"/>
                    </a:cubicBezTo>
                    <a:cubicBezTo>
                      <a:pt x="99" y="17"/>
                      <a:pt x="99" y="17"/>
                      <a:pt x="99" y="17"/>
                    </a:cubicBezTo>
                    <a:cubicBezTo>
                      <a:pt x="99" y="17"/>
                      <a:pt x="99" y="17"/>
                      <a:pt x="99" y="17"/>
                    </a:cubicBezTo>
                    <a:cubicBezTo>
                      <a:pt x="99" y="17"/>
                      <a:pt x="99" y="17"/>
                      <a:pt x="99" y="17"/>
                    </a:cubicBezTo>
                    <a:cubicBezTo>
                      <a:pt x="99" y="17"/>
                      <a:pt x="99" y="17"/>
                      <a:pt x="99" y="17"/>
                    </a:cubicBezTo>
                    <a:cubicBezTo>
                      <a:pt x="99" y="17"/>
                      <a:pt x="99" y="17"/>
                      <a:pt x="99" y="17"/>
                    </a:cubicBezTo>
                    <a:cubicBezTo>
                      <a:pt x="99" y="17"/>
                      <a:pt x="99" y="17"/>
                      <a:pt x="99" y="17"/>
                    </a:cubicBezTo>
                    <a:cubicBezTo>
                      <a:pt x="99" y="17"/>
                      <a:pt x="99" y="17"/>
                      <a:pt x="99" y="17"/>
                    </a:cubicBezTo>
                    <a:cubicBezTo>
                      <a:pt x="99" y="17"/>
                      <a:pt x="99" y="17"/>
                      <a:pt x="99" y="17"/>
                    </a:cubicBezTo>
                    <a:cubicBezTo>
                      <a:pt x="99" y="17"/>
                      <a:pt x="99" y="17"/>
                      <a:pt x="99" y="17"/>
                    </a:cubicBezTo>
                    <a:cubicBezTo>
                      <a:pt x="99" y="17"/>
                      <a:pt x="99" y="17"/>
                      <a:pt x="99" y="17"/>
                    </a:cubicBezTo>
                    <a:cubicBezTo>
                      <a:pt x="99" y="17"/>
                      <a:pt x="100" y="17"/>
                      <a:pt x="100" y="16"/>
                    </a:cubicBezTo>
                    <a:cubicBezTo>
                      <a:pt x="100" y="16"/>
                      <a:pt x="100" y="16"/>
                      <a:pt x="100" y="16"/>
                    </a:cubicBezTo>
                    <a:cubicBezTo>
                      <a:pt x="100" y="16"/>
                      <a:pt x="100" y="17"/>
                      <a:pt x="100" y="17"/>
                    </a:cubicBezTo>
                    <a:cubicBezTo>
                      <a:pt x="100" y="17"/>
                      <a:pt x="100" y="17"/>
                      <a:pt x="100" y="17"/>
                    </a:cubicBezTo>
                    <a:cubicBezTo>
                      <a:pt x="100" y="17"/>
                      <a:pt x="100" y="17"/>
                      <a:pt x="100" y="17"/>
                    </a:cubicBezTo>
                    <a:cubicBezTo>
                      <a:pt x="100" y="17"/>
                      <a:pt x="100" y="16"/>
                      <a:pt x="100" y="16"/>
                    </a:cubicBezTo>
                    <a:cubicBezTo>
                      <a:pt x="100" y="16"/>
                      <a:pt x="100" y="16"/>
                      <a:pt x="101" y="1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01" y="16"/>
                      <a:pt x="101" y="16"/>
                      <a:pt x="102" y="16"/>
                    </a:cubicBezTo>
                    <a:cubicBezTo>
                      <a:pt x="102" y="16"/>
                      <a:pt x="102" y="16"/>
                      <a:pt x="102" y="16"/>
                    </a:cubicBezTo>
                    <a:cubicBezTo>
                      <a:pt x="102" y="16"/>
                      <a:pt x="102" y="16"/>
                      <a:pt x="102" y="16"/>
                    </a:cubicBezTo>
                    <a:cubicBezTo>
                      <a:pt x="102" y="16"/>
                      <a:pt x="102" y="16"/>
                      <a:pt x="102" y="16"/>
                    </a:cubicBezTo>
                    <a:cubicBezTo>
                      <a:pt x="102" y="16"/>
                      <a:pt x="102" y="16"/>
                      <a:pt x="102" y="16"/>
                    </a:cubicBezTo>
                    <a:cubicBezTo>
                      <a:pt x="102" y="16"/>
                      <a:pt x="102" y="16"/>
                      <a:pt x="102" y="16"/>
                    </a:cubicBezTo>
                    <a:cubicBezTo>
                      <a:pt x="102" y="16"/>
                      <a:pt x="102" y="16"/>
                      <a:pt x="102" y="16"/>
                    </a:cubicBezTo>
                    <a:cubicBezTo>
                      <a:pt x="103" y="16"/>
                      <a:pt x="103" y="16"/>
                      <a:pt x="103" y="16"/>
                    </a:cubicBezTo>
                    <a:cubicBezTo>
                      <a:pt x="103" y="16"/>
                      <a:pt x="103" y="16"/>
                      <a:pt x="103" y="16"/>
                    </a:cubicBezTo>
                    <a:cubicBezTo>
                      <a:pt x="103" y="16"/>
                      <a:pt x="103" y="16"/>
                      <a:pt x="103" y="16"/>
                    </a:cubicBezTo>
                    <a:cubicBezTo>
                      <a:pt x="103" y="16"/>
                      <a:pt x="103" y="16"/>
                      <a:pt x="103" y="16"/>
                    </a:cubicBezTo>
                    <a:cubicBezTo>
                      <a:pt x="103" y="16"/>
                      <a:pt x="103" y="16"/>
                      <a:pt x="103" y="16"/>
                    </a:cubicBezTo>
                    <a:cubicBezTo>
                      <a:pt x="103" y="16"/>
                      <a:pt x="103" y="16"/>
                      <a:pt x="103" y="16"/>
                    </a:cubicBezTo>
                    <a:cubicBezTo>
                      <a:pt x="103" y="15"/>
                      <a:pt x="103" y="15"/>
                      <a:pt x="103" y="15"/>
                    </a:cubicBezTo>
                    <a:cubicBezTo>
                      <a:pt x="103" y="15"/>
                      <a:pt x="103" y="15"/>
                      <a:pt x="103" y="15"/>
                    </a:cubicBezTo>
                    <a:cubicBezTo>
                      <a:pt x="104" y="15"/>
                      <a:pt x="104" y="15"/>
                      <a:pt x="104" y="15"/>
                    </a:cubicBezTo>
                    <a:cubicBezTo>
                      <a:pt x="104" y="15"/>
                      <a:pt x="104" y="15"/>
                      <a:pt x="104" y="15"/>
                    </a:cubicBezTo>
                    <a:cubicBezTo>
                      <a:pt x="104" y="15"/>
                      <a:pt x="104" y="15"/>
                      <a:pt x="104" y="15"/>
                    </a:cubicBezTo>
                    <a:cubicBezTo>
                      <a:pt x="104" y="15"/>
                      <a:pt x="104" y="15"/>
                      <a:pt x="104" y="15"/>
                    </a:cubicBezTo>
                    <a:cubicBezTo>
                      <a:pt x="104" y="15"/>
                      <a:pt x="105" y="15"/>
                      <a:pt x="105" y="15"/>
                    </a:cubicBezTo>
                    <a:cubicBezTo>
                      <a:pt x="105" y="15"/>
                      <a:pt x="105" y="15"/>
                      <a:pt x="105" y="15"/>
                    </a:cubicBezTo>
                    <a:cubicBezTo>
                      <a:pt x="105" y="15"/>
                      <a:pt x="105" y="15"/>
                      <a:pt x="105" y="15"/>
                    </a:cubicBezTo>
                    <a:cubicBezTo>
                      <a:pt x="105" y="15"/>
                      <a:pt x="105" y="15"/>
                      <a:pt x="105" y="15"/>
                    </a:cubicBezTo>
                    <a:cubicBezTo>
                      <a:pt x="106" y="15"/>
                      <a:pt x="106" y="15"/>
                      <a:pt x="106" y="15"/>
                    </a:cubicBezTo>
                    <a:cubicBezTo>
                      <a:pt x="106" y="15"/>
                      <a:pt x="106" y="15"/>
                      <a:pt x="106" y="15"/>
                    </a:cubicBezTo>
                    <a:cubicBezTo>
                      <a:pt x="106" y="15"/>
                      <a:pt x="106" y="15"/>
                      <a:pt x="106" y="15"/>
                    </a:cubicBezTo>
                    <a:cubicBezTo>
                      <a:pt x="106" y="15"/>
                      <a:pt x="106" y="15"/>
                      <a:pt x="106" y="15"/>
                    </a:cubicBezTo>
                    <a:cubicBezTo>
                      <a:pt x="106" y="15"/>
                      <a:pt x="106" y="15"/>
                      <a:pt x="106" y="15"/>
                    </a:cubicBezTo>
                    <a:cubicBezTo>
                      <a:pt x="106" y="15"/>
                      <a:pt x="107" y="15"/>
                      <a:pt x="107" y="15"/>
                    </a:cubicBezTo>
                    <a:cubicBezTo>
                      <a:pt x="107" y="15"/>
                      <a:pt x="107" y="15"/>
                      <a:pt x="107" y="15"/>
                    </a:cubicBezTo>
                    <a:cubicBezTo>
                      <a:pt x="107" y="16"/>
                      <a:pt x="107" y="15"/>
                      <a:pt x="107" y="16"/>
                    </a:cubicBezTo>
                    <a:cubicBezTo>
                      <a:pt x="107" y="16"/>
                      <a:pt x="107" y="16"/>
                      <a:pt x="107" y="16"/>
                    </a:cubicBezTo>
                    <a:cubicBezTo>
                      <a:pt x="107" y="16"/>
                      <a:pt x="107" y="16"/>
                      <a:pt x="107" y="16"/>
                    </a:cubicBezTo>
                    <a:cubicBezTo>
                      <a:pt x="107" y="16"/>
                      <a:pt x="107" y="16"/>
                      <a:pt x="107" y="16"/>
                    </a:cubicBezTo>
                    <a:cubicBezTo>
                      <a:pt x="107" y="16"/>
                      <a:pt x="107" y="16"/>
                      <a:pt x="107" y="16"/>
                    </a:cubicBezTo>
                    <a:cubicBezTo>
                      <a:pt x="107" y="16"/>
                      <a:pt x="107" y="16"/>
                      <a:pt x="107" y="16"/>
                    </a:cubicBezTo>
                    <a:cubicBezTo>
                      <a:pt x="107" y="16"/>
                      <a:pt x="107" y="16"/>
                      <a:pt x="107" y="16"/>
                    </a:cubicBezTo>
                    <a:cubicBezTo>
                      <a:pt x="107" y="16"/>
                      <a:pt x="107" y="16"/>
                      <a:pt x="107" y="16"/>
                    </a:cubicBezTo>
                    <a:cubicBezTo>
                      <a:pt x="107" y="16"/>
                      <a:pt x="107" y="16"/>
                      <a:pt x="107" y="16"/>
                    </a:cubicBezTo>
                    <a:cubicBezTo>
                      <a:pt x="108" y="16"/>
                      <a:pt x="108" y="16"/>
                      <a:pt x="108" y="16"/>
                    </a:cubicBezTo>
                    <a:cubicBezTo>
                      <a:pt x="108" y="16"/>
                      <a:pt x="108" y="16"/>
                      <a:pt x="108" y="16"/>
                    </a:cubicBezTo>
                    <a:cubicBezTo>
                      <a:pt x="108" y="16"/>
                      <a:pt x="108" y="16"/>
                      <a:pt x="108" y="16"/>
                    </a:cubicBezTo>
                    <a:cubicBezTo>
                      <a:pt x="109" y="16"/>
                      <a:pt x="109" y="16"/>
                      <a:pt x="109" y="16"/>
                    </a:cubicBezTo>
                    <a:cubicBezTo>
                      <a:pt x="109" y="16"/>
                      <a:pt x="110" y="16"/>
                      <a:pt x="110" y="16"/>
                    </a:cubicBezTo>
                    <a:cubicBezTo>
                      <a:pt x="110" y="16"/>
                      <a:pt x="110" y="16"/>
                      <a:pt x="110" y="16"/>
                    </a:cubicBezTo>
                    <a:cubicBezTo>
                      <a:pt x="110" y="16"/>
                      <a:pt x="110" y="16"/>
                      <a:pt x="110" y="16"/>
                    </a:cubicBezTo>
                    <a:cubicBezTo>
                      <a:pt x="110" y="17"/>
                      <a:pt x="110" y="16"/>
                      <a:pt x="110" y="17"/>
                    </a:cubicBezTo>
                    <a:cubicBezTo>
                      <a:pt x="110" y="17"/>
                      <a:pt x="110" y="17"/>
                      <a:pt x="110" y="17"/>
                    </a:cubicBezTo>
                    <a:cubicBezTo>
                      <a:pt x="110" y="17"/>
                      <a:pt x="111" y="17"/>
                      <a:pt x="111" y="17"/>
                    </a:cubicBezTo>
                    <a:cubicBezTo>
                      <a:pt x="111" y="17"/>
                      <a:pt x="111" y="17"/>
                      <a:pt x="111" y="17"/>
                    </a:cubicBezTo>
                    <a:cubicBezTo>
                      <a:pt x="111" y="17"/>
                      <a:pt x="111" y="17"/>
                      <a:pt x="111" y="17"/>
                    </a:cubicBezTo>
                    <a:cubicBezTo>
                      <a:pt x="111" y="17"/>
                      <a:pt x="111" y="17"/>
                      <a:pt x="111" y="17"/>
                    </a:cubicBezTo>
                    <a:cubicBezTo>
                      <a:pt x="111" y="17"/>
                      <a:pt x="111" y="17"/>
                      <a:pt x="111" y="17"/>
                    </a:cubicBezTo>
                    <a:cubicBezTo>
                      <a:pt x="111" y="17"/>
                      <a:pt x="111" y="17"/>
                      <a:pt x="111" y="17"/>
                    </a:cubicBezTo>
                    <a:cubicBezTo>
                      <a:pt x="111" y="17"/>
                      <a:pt x="111" y="17"/>
                      <a:pt x="111" y="17"/>
                    </a:cubicBezTo>
                    <a:cubicBezTo>
                      <a:pt x="111" y="17"/>
                      <a:pt x="111" y="17"/>
                      <a:pt x="111" y="17"/>
                    </a:cubicBezTo>
                    <a:cubicBezTo>
                      <a:pt x="111" y="17"/>
                      <a:pt x="112" y="17"/>
                      <a:pt x="112" y="17"/>
                    </a:cubicBezTo>
                    <a:cubicBezTo>
                      <a:pt x="112" y="17"/>
                      <a:pt x="112" y="17"/>
                      <a:pt x="112" y="17"/>
                    </a:cubicBezTo>
                    <a:cubicBezTo>
                      <a:pt x="112" y="17"/>
                      <a:pt x="112" y="17"/>
                      <a:pt x="112" y="17"/>
                    </a:cubicBezTo>
                    <a:cubicBezTo>
                      <a:pt x="112" y="17"/>
                      <a:pt x="112" y="17"/>
                      <a:pt x="112" y="17"/>
                    </a:cubicBezTo>
                    <a:cubicBezTo>
                      <a:pt x="112" y="17"/>
                      <a:pt x="112" y="17"/>
                      <a:pt x="112" y="17"/>
                    </a:cubicBezTo>
                    <a:cubicBezTo>
                      <a:pt x="112" y="17"/>
                      <a:pt x="112" y="17"/>
                      <a:pt x="112" y="17"/>
                    </a:cubicBezTo>
                    <a:cubicBezTo>
                      <a:pt x="112" y="17"/>
                      <a:pt x="112" y="17"/>
                      <a:pt x="112" y="17"/>
                    </a:cubicBezTo>
                    <a:cubicBezTo>
                      <a:pt x="112" y="17"/>
                      <a:pt x="112" y="17"/>
                      <a:pt x="112" y="17"/>
                    </a:cubicBezTo>
                    <a:cubicBezTo>
                      <a:pt x="112" y="17"/>
                      <a:pt x="112" y="17"/>
                      <a:pt x="112" y="17"/>
                    </a:cubicBezTo>
                    <a:cubicBezTo>
                      <a:pt x="112" y="17"/>
                      <a:pt x="112" y="17"/>
                      <a:pt x="112" y="17"/>
                    </a:cubicBezTo>
                    <a:cubicBezTo>
                      <a:pt x="112" y="17"/>
                      <a:pt x="112" y="17"/>
                      <a:pt x="113" y="17"/>
                    </a:cubicBezTo>
                    <a:cubicBezTo>
                      <a:pt x="113" y="17"/>
                      <a:pt x="113" y="17"/>
                      <a:pt x="113" y="17"/>
                    </a:cubicBezTo>
                    <a:cubicBezTo>
                      <a:pt x="113" y="17"/>
                      <a:pt x="113" y="17"/>
                      <a:pt x="113" y="17"/>
                    </a:cubicBezTo>
                    <a:cubicBezTo>
                      <a:pt x="113" y="17"/>
                      <a:pt x="113" y="17"/>
                      <a:pt x="113" y="18"/>
                    </a:cubicBezTo>
                    <a:cubicBezTo>
                      <a:pt x="113" y="18"/>
                      <a:pt x="113" y="18"/>
                      <a:pt x="113" y="18"/>
                    </a:cubicBezTo>
                    <a:cubicBezTo>
                      <a:pt x="113" y="19"/>
                      <a:pt x="112" y="19"/>
                      <a:pt x="111" y="19"/>
                    </a:cubicBezTo>
                    <a:cubicBezTo>
                      <a:pt x="111" y="19"/>
                      <a:pt x="110" y="19"/>
                      <a:pt x="110" y="18"/>
                    </a:cubicBezTo>
                    <a:cubicBezTo>
                      <a:pt x="110" y="19"/>
                      <a:pt x="110" y="19"/>
                      <a:pt x="110" y="19"/>
                    </a:cubicBezTo>
                    <a:cubicBezTo>
                      <a:pt x="110" y="19"/>
                      <a:pt x="110" y="20"/>
                      <a:pt x="111" y="20"/>
                    </a:cubicBezTo>
                    <a:cubicBezTo>
                      <a:pt x="111" y="20"/>
                      <a:pt x="111" y="20"/>
                      <a:pt x="111" y="20"/>
                    </a:cubicBezTo>
                    <a:cubicBezTo>
                      <a:pt x="111" y="20"/>
                      <a:pt x="111" y="20"/>
                      <a:pt x="111" y="19"/>
                    </a:cubicBezTo>
                    <a:cubicBezTo>
                      <a:pt x="111" y="19"/>
                      <a:pt x="111" y="19"/>
                      <a:pt x="112" y="19"/>
                    </a:cubicBezTo>
                    <a:cubicBezTo>
                      <a:pt x="112" y="19"/>
                      <a:pt x="112" y="19"/>
                      <a:pt x="113" y="20"/>
                    </a:cubicBezTo>
                    <a:cubicBezTo>
                      <a:pt x="112" y="19"/>
                      <a:pt x="112" y="19"/>
                      <a:pt x="113" y="19"/>
                    </a:cubicBezTo>
                    <a:cubicBezTo>
                      <a:pt x="113" y="19"/>
                      <a:pt x="113" y="19"/>
                      <a:pt x="113" y="19"/>
                    </a:cubicBezTo>
                    <a:cubicBezTo>
                      <a:pt x="113" y="19"/>
                      <a:pt x="113" y="19"/>
                      <a:pt x="113" y="19"/>
                    </a:cubicBezTo>
                    <a:cubicBezTo>
                      <a:pt x="113" y="19"/>
                      <a:pt x="113" y="19"/>
                      <a:pt x="113" y="19"/>
                    </a:cubicBezTo>
                    <a:cubicBezTo>
                      <a:pt x="113" y="19"/>
                      <a:pt x="113" y="19"/>
                      <a:pt x="113" y="18"/>
                    </a:cubicBezTo>
                    <a:cubicBezTo>
                      <a:pt x="113" y="18"/>
                      <a:pt x="113" y="18"/>
                      <a:pt x="113" y="18"/>
                    </a:cubicBezTo>
                    <a:cubicBezTo>
                      <a:pt x="114" y="18"/>
                      <a:pt x="114" y="18"/>
                      <a:pt x="114" y="18"/>
                    </a:cubicBezTo>
                    <a:cubicBezTo>
                      <a:pt x="114" y="18"/>
                      <a:pt x="115" y="18"/>
                      <a:pt x="115" y="18"/>
                    </a:cubicBezTo>
                    <a:cubicBezTo>
                      <a:pt x="115" y="18"/>
                      <a:pt x="115" y="18"/>
                      <a:pt x="115" y="18"/>
                    </a:cubicBezTo>
                    <a:cubicBezTo>
                      <a:pt x="115" y="18"/>
                      <a:pt x="115" y="18"/>
                      <a:pt x="115" y="18"/>
                    </a:cubicBezTo>
                    <a:cubicBezTo>
                      <a:pt x="115" y="18"/>
                      <a:pt x="115" y="18"/>
                      <a:pt x="115" y="18"/>
                    </a:cubicBezTo>
                    <a:cubicBezTo>
                      <a:pt x="115" y="18"/>
                      <a:pt x="115" y="18"/>
                      <a:pt x="115" y="18"/>
                    </a:cubicBezTo>
                    <a:cubicBezTo>
                      <a:pt x="115" y="18"/>
                      <a:pt x="115" y="18"/>
                      <a:pt x="114" y="18"/>
                    </a:cubicBezTo>
                    <a:cubicBezTo>
                      <a:pt x="114" y="18"/>
                      <a:pt x="114" y="18"/>
                      <a:pt x="114" y="18"/>
                    </a:cubicBezTo>
                    <a:cubicBezTo>
                      <a:pt x="114" y="18"/>
                      <a:pt x="114" y="18"/>
                      <a:pt x="114" y="18"/>
                    </a:cubicBezTo>
                    <a:cubicBezTo>
                      <a:pt x="114" y="18"/>
                      <a:pt x="114" y="18"/>
                      <a:pt x="114" y="18"/>
                    </a:cubicBezTo>
                    <a:cubicBezTo>
                      <a:pt x="114" y="17"/>
                      <a:pt x="114" y="17"/>
                      <a:pt x="114" y="17"/>
                    </a:cubicBezTo>
                    <a:cubicBezTo>
                      <a:pt x="114" y="17"/>
                      <a:pt x="114" y="17"/>
                      <a:pt x="114" y="17"/>
                    </a:cubicBezTo>
                    <a:cubicBezTo>
                      <a:pt x="114" y="17"/>
                      <a:pt x="114" y="17"/>
                      <a:pt x="114" y="17"/>
                    </a:cubicBezTo>
                    <a:cubicBezTo>
                      <a:pt x="114" y="17"/>
                      <a:pt x="114" y="17"/>
                      <a:pt x="114" y="17"/>
                    </a:cubicBezTo>
                    <a:cubicBezTo>
                      <a:pt x="114" y="17"/>
                      <a:pt x="114" y="17"/>
                      <a:pt x="114" y="17"/>
                    </a:cubicBezTo>
                    <a:cubicBezTo>
                      <a:pt x="114" y="17"/>
                      <a:pt x="114" y="17"/>
                      <a:pt x="114" y="17"/>
                    </a:cubicBezTo>
                    <a:cubicBezTo>
                      <a:pt x="114" y="17"/>
                      <a:pt x="114" y="17"/>
                      <a:pt x="114" y="17"/>
                    </a:cubicBezTo>
                    <a:cubicBezTo>
                      <a:pt x="114" y="17"/>
                      <a:pt x="114" y="17"/>
                      <a:pt x="114" y="17"/>
                    </a:cubicBezTo>
                    <a:cubicBezTo>
                      <a:pt x="114" y="17"/>
                      <a:pt x="114" y="17"/>
                      <a:pt x="114" y="17"/>
                    </a:cubicBezTo>
                    <a:cubicBezTo>
                      <a:pt x="114" y="17"/>
                      <a:pt x="114" y="17"/>
                      <a:pt x="114" y="17"/>
                    </a:cubicBezTo>
                    <a:cubicBezTo>
                      <a:pt x="114" y="17"/>
                      <a:pt x="114" y="17"/>
                      <a:pt x="114" y="17"/>
                    </a:cubicBezTo>
                    <a:cubicBezTo>
                      <a:pt x="114" y="17"/>
                      <a:pt x="114" y="17"/>
                      <a:pt x="114" y="17"/>
                    </a:cubicBezTo>
                    <a:cubicBezTo>
                      <a:pt x="114" y="17"/>
                      <a:pt x="114" y="17"/>
                      <a:pt x="114" y="17"/>
                    </a:cubicBezTo>
                    <a:cubicBezTo>
                      <a:pt x="114" y="17"/>
                      <a:pt x="115" y="17"/>
                      <a:pt x="115" y="17"/>
                    </a:cubicBezTo>
                    <a:cubicBezTo>
                      <a:pt x="115" y="17"/>
                      <a:pt x="115" y="17"/>
                      <a:pt x="115" y="17"/>
                    </a:cubicBezTo>
                    <a:cubicBezTo>
                      <a:pt x="115" y="17"/>
                      <a:pt x="115" y="17"/>
                      <a:pt x="115" y="17"/>
                    </a:cubicBezTo>
                    <a:cubicBezTo>
                      <a:pt x="115" y="17"/>
                      <a:pt x="115" y="17"/>
                      <a:pt x="115" y="17"/>
                    </a:cubicBezTo>
                    <a:cubicBezTo>
                      <a:pt x="115" y="17"/>
                      <a:pt x="115" y="17"/>
                      <a:pt x="115" y="17"/>
                    </a:cubicBezTo>
                    <a:cubicBezTo>
                      <a:pt x="116" y="17"/>
                      <a:pt x="116" y="17"/>
                      <a:pt x="116" y="17"/>
                    </a:cubicBezTo>
                    <a:cubicBezTo>
                      <a:pt x="116" y="17"/>
                      <a:pt x="116" y="17"/>
                      <a:pt x="116" y="17"/>
                    </a:cubicBezTo>
                    <a:cubicBezTo>
                      <a:pt x="116" y="18"/>
                      <a:pt x="115" y="17"/>
                      <a:pt x="115" y="18"/>
                    </a:cubicBezTo>
                    <a:cubicBezTo>
                      <a:pt x="116" y="18"/>
                      <a:pt x="116" y="18"/>
                      <a:pt x="116" y="18"/>
                    </a:cubicBezTo>
                    <a:cubicBezTo>
                      <a:pt x="117" y="17"/>
                      <a:pt x="117" y="17"/>
                      <a:pt x="117" y="17"/>
                    </a:cubicBezTo>
                    <a:cubicBezTo>
                      <a:pt x="117" y="17"/>
                      <a:pt x="117" y="17"/>
                      <a:pt x="117" y="17"/>
                    </a:cubicBezTo>
                    <a:cubicBezTo>
                      <a:pt x="117" y="17"/>
                      <a:pt x="117" y="17"/>
                      <a:pt x="117" y="17"/>
                    </a:cubicBezTo>
                    <a:cubicBezTo>
                      <a:pt x="117" y="17"/>
                      <a:pt x="117" y="17"/>
                      <a:pt x="117" y="17"/>
                    </a:cubicBezTo>
                    <a:cubicBezTo>
                      <a:pt x="117" y="17"/>
                      <a:pt x="118" y="17"/>
                      <a:pt x="118" y="17"/>
                    </a:cubicBezTo>
                    <a:cubicBezTo>
                      <a:pt x="118" y="17"/>
                      <a:pt x="118" y="17"/>
                      <a:pt x="118" y="17"/>
                    </a:cubicBezTo>
                    <a:cubicBezTo>
                      <a:pt x="118" y="17"/>
                      <a:pt x="118" y="17"/>
                      <a:pt x="118" y="17"/>
                    </a:cubicBezTo>
                    <a:cubicBezTo>
                      <a:pt x="118" y="17"/>
                      <a:pt x="118" y="17"/>
                      <a:pt x="118" y="17"/>
                    </a:cubicBezTo>
                    <a:cubicBezTo>
                      <a:pt x="118" y="17"/>
                      <a:pt x="118" y="17"/>
                      <a:pt x="118" y="17"/>
                    </a:cubicBezTo>
                    <a:cubicBezTo>
                      <a:pt x="118" y="17"/>
                      <a:pt x="118" y="17"/>
                      <a:pt x="118" y="17"/>
                    </a:cubicBezTo>
                    <a:cubicBezTo>
                      <a:pt x="118" y="17"/>
                      <a:pt x="118" y="17"/>
                      <a:pt x="118" y="17"/>
                    </a:cubicBezTo>
                    <a:cubicBezTo>
                      <a:pt x="118" y="17"/>
                      <a:pt x="118" y="17"/>
                      <a:pt x="118" y="17"/>
                    </a:cubicBezTo>
                    <a:cubicBezTo>
                      <a:pt x="118" y="17"/>
                      <a:pt x="118" y="17"/>
                      <a:pt x="118" y="17"/>
                    </a:cubicBezTo>
                    <a:cubicBezTo>
                      <a:pt x="118" y="16"/>
                      <a:pt x="119" y="16"/>
                      <a:pt x="119" y="16"/>
                    </a:cubicBezTo>
                    <a:cubicBezTo>
                      <a:pt x="119" y="16"/>
                      <a:pt x="119" y="16"/>
                      <a:pt x="119" y="16"/>
                    </a:cubicBezTo>
                    <a:cubicBezTo>
                      <a:pt x="119" y="16"/>
                      <a:pt x="119" y="16"/>
                      <a:pt x="119" y="16"/>
                    </a:cubicBezTo>
                    <a:cubicBezTo>
                      <a:pt x="119" y="16"/>
                      <a:pt x="119" y="16"/>
                      <a:pt x="119" y="16"/>
                    </a:cubicBezTo>
                    <a:cubicBezTo>
                      <a:pt x="119" y="16"/>
                      <a:pt x="119" y="17"/>
                      <a:pt x="119" y="17"/>
                    </a:cubicBezTo>
                    <a:cubicBezTo>
                      <a:pt x="120" y="17"/>
                      <a:pt x="120" y="17"/>
                      <a:pt x="120" y="16"/>
                    </a:cubicBezTo>
                    <a:cubicBezTo>
                      <a:pt x="120" y="16"/>
                      <a:pt x="120" y="16"/>
                      <a:pt x="120" y="16"/>
                    </a:cubicBezTo>
                    <a:cubicBezTo>
                      <a:pt x="120" y="16"/>
                      <a:pt x="121" y="16"/>
                      <a:pt x="121" y="16"/>
                    </a:cubicBezTo>
                    <a:cubicBezTo>
                      <a:pt x="121" y="16"/>
                      <a:pt x="122" y="16"/>
                      <a:pt x="122" y="16"/>
                    </a:cubicBezTo>
                    <a:cubicBezTo>
                      <a:pt x="122" y="16"/>
                      <a:pt x="122" y="16"/>
                      <a:pt x="122" y="16"/>
                    </a:cubicBezTo>
                    <a:cubicBezTo>
                      <a:pt x="122" y="16"/>
                      <a:pt x="121" y="15"/>
                      <a:pt x="121" y="15"/>
                    </a:cubicBezTo>
                    <a:cubicBezTo>
                      <a:pt x="121" y="15"/>
                      <a:pt x="121" y="15"/>
                      <a:pt x="121" y="15"/>
                    </a:cubicBezTo>
                    <a:cubicBezTo>
                      <a:pt x="121" y="15"/>
                      <a:pt x="121" y="15"/>
                      <a:pt x="121" y="15"/>
                    </a:cubicBezTo>
                    <a:cubicBezTo>
                      <a:pt x="121" y="15"/>
                      <a:pt x="121" y="15"/>
                      <a:pt x="121" y="15"/>
                    </a:cubicBezTo>
                    <a:cubicBezTo>
                      <a:pt x="122" y="15"/>
                      <a:pt x="122" y="15"/>
                      <a:pt x="122" y="15"/>
                    </a:cubicBezTo>
                    <a:cubicBezTo>
                      <a:pt x="122" y="15"/>
                      <a:pt x="122" y="15"/>
                      <a:pt x="122" y="15"/>
                    </a:cubicBezTo>
                    <a:cubicBezTo>
                      <a:pt x="122" y="15"/>
                      <a:pt x="122" y="15"/>
                      <a:pt x="122" y="15"/>
                    </a:cubicBezTo>
                    <a:cubicBezTo>
                      <a:pt x="122" y="15"/>
                      <a:pt x="123" y="15"/>
                      <a:pt x="123" y="15"/>
                    </a:cubicBezTo>
                    <a:cubicBezTo>
                      <a:pt x="123" y="15"/>
                      <a:pt x="123" y="15"/>
                      <a:pt x="123" y="15"/>
                    </a:cubicBezTo>
                    <a:cubicBezTo>
                      <a:pt x="123" y="15"/>
                      <a:pt x="124" y="15"/>
                      <a:pt x="124" y="15"/>
                    </a:cubicBezTo>
                    <a:cubicBezTo>
                      <a:pt x="124" y="15"/>
                      <a:pt x="124" y="15"/>
                      <a:pt x="124" y="15"/>
                    </a:cubicBezTo>
                    <a:cubicBezTo>
                      <a:pt x="125" y="15"/>
                      <a:pt x="125" y="15"/>
                      <a:pt x="125" y="15"/>
                    </a:cubicBezTo>
                    <a:cubicBezTo>
                      <a:pt x="125" y="15"/>
                      <a:pt x="125" y="15"/>
                      <a:pt x="125" y="15"/>
                    </a:cubicBezTo>
                    <a:cubicBezTo>
                      <a:pt x="125" y="15"/>
                      <a:pt x="125" y="15"/>
                      <a:pt x="126" y="15"/>
                    </a:cubicBezTo>
                    <a:cubicBezTo>
                      <a:pt x="126" y="15"/>
                      <a:pt x="126" y="15"/>
                      <a:pt x="126" y="15"/>
                    </a:cubicBezTo>
                    <a:cubicBezTo>
                      <a:pt x="126" y="15"/>
                      <a:pt x="126" y="15"/>
                      <a:pt x="126" y="15"/>
                    </a:cubicBezTo>
                    <a:cubicBezTo>
                      <a:pt x="126" y="15"/>
                      <a:pt x="126" y="15"/>
                      <a:pt x="126" y="15"/>
                    </a:cubicBezTo>
                    <a:cubicBezTo>
                      <a:pt x="126" y="15"/>
                      <a:pt x="126" y="15"/>
                      <a:pt x="126" y="15"/>
                    </a:cubicBezTo>
                    <a:cubicBezTo>
                      <a:pt x="126" y="15"/>
                      <a:pt x="126" y="15"/>
                      <a:pt x="127" y="15"/>
                    </a:cubicBezTo>
                    <a:cubicBezTo>
                      <a:pt x="127" y="15"/>
                      <a:pt x="127" y="15"/>
                      <a:pt x="127" y="15"/>
                    </a:cubicBezTo>
                    <a:cubicBezTo>
                      <a:pt x="127" y="15"/>
                      <a:pt x="126" y="15"/>
                      <a:pt x="126" y="15"/>
                    </a:cubicBezTo>
                    <a:cubicBezTo>
                      <a:pt x="126" y="15"/>
                      <a:pt x="126" y="15"/>
                      <a:pt x="126" y="15"/>
                    </a:cubicBezTo>
                    <a:cubicBezTo>
                      <a:pt x="126" y="15"/>
                      <a:pt x="126" y="15"/>
                      <a:pt x="126" y="15"/>
                    </a:cubicBezTo>
                    <a:cubicBezTo>
                      <a:pt x="126" y="15"/>
                      <a:pt x="126" y="15"/>
                      <a:pt x="126" y="15"/>
                    </a:cubicBezTo>
                    <a:cubicBezTo>
                      <a:pt x="126" y="15"/>
                      <a:pt x="126" y="15"/>
                      <a:pt x="126" y="15"/>
                    </a:cubicBezTo>
                    <a:cubicBezTo>
                      <a:pt x="126" y="15"/>
                      <a:pt x="126" y="15"/>
                      <a:pt x="126" y="15"/>
                    </a:cubicBezTo>
                    <a:cubicBezTo>
                      <a:pt x="126" y="15"/>
                      <a:pt x="126" y="15"/>
                      <a:pt x="126" y="15"/>
                    </a:cubicBezTo>
                    <a:cubicBezTo>
                      <a:pt x="126" y="14"/>
                      <a:pt x="125" y="15"/>
                      <a:pt x="125" y="15"/>
                    </a:cubicBezTo>
                    <a:cubicBezTo>
                      <a:pt x="125" y="14"/>
                      <a:pt x="125" y="14"/>
                      <a:pt x="125" y="14"/>
                    </a:cubicBezTo>
                    <a:cubicBezTo>
                      <a:pt x="125" y="14"/>
                      <a:pt x="125" y="14"/>
                      <a:pt x="125" y="14"/>
                    </a:cubicBezTo>
                    <a:cubicBezTo>
                      <a:pt x="125" y="14"/>
                      <a:pt x="125" y="14"/>
                      <a:pt x="125" y="14"/>
                    </a:cubicBezTo>
                    <a:cubicBezTo>
                      <a:pt x="125" y="14"/>
                      <a:pt x="125" y="14"/>
                      <a:pt x="125" y="14"/>
                    </a:cubicBezTo>
                    <a:cubicBezTo>
                      <a:pt x="125" y="14"/>
                      <a:pt x="125" y="14"/>
                      <a:pt x="125" y="14"/>
                    </a:cubicBezTo>
                    <a:cubicBezTo>
                      <a:pt x="125" y="14"/>
                      <a:pt x="125" y="14"/>
                      <a:pt x="125" y="14"/>
                    </a:cubicBezTo>
                    <a:cubicBezTo>
                      <a:pt x="125" y="14"/>
                      <a:pt x="125" y="14"/>
                      <a:pt x="125" y="14"/>
                    </a:cubicBezTo>
                    <a:cubicBezTo>
                      <a:pt x="124" y="13"/>
                      <a:pt x="124" y="13"/>
                      <a:pt x="125" y="13"/>
                    </a:cubicBezTo>
                    <a:cubicBezTo>
                      <a:pt x="125" y="13"/>
                      <a:pt x="125" y="13"/>
                      <a:pt x="125" y="13"/>
                    </a:cubicBezTo>
                    <a:cubicBezTo>
                      <a:pt x="125" y="13"/>
                      <a:pt x="125" y="13"/>
                      <a:pt x="125" y="13"/>
                    </a:cubicBezTo>
                    <a:cubicBezTo>
                      <a:pt x="125" y="13"/>
                      <a:pt x="125" y="13"/>
                      <a:pt x="125" y="13"/>
                    </a:cubicBezTo>
                    <a:cubicBezTo>
                      <a:pt x="125" y="13"/>
                      <a:pt x="125" y="13"/>
                      <a:pt x="125" y="13"/>
                    </a:cubicBezTo>
                    <a:cubicBezTo>
                      <a:pt x="125" y="13"/>
                      <a:pt x="125" y="13"/>
                      <a:pt x="125" y="13"/>
                    </a:cubicBezTo>
                    <a:cubicBezTo>
                      <a:pt x="125" y="13"/>
                      <a:pt x="125" y="13"/>
                      <a:pt x="125" y="13"/>
                    </a:cubicBezTo>
                    <a:cubicBezTo>
                      <a:pt x="125" y="13"/>
                      <a:pt x="125" y="13"/>
                      <a:pt x="125" y="13"/>
                    </a:cubicBezTo>
                    <a:cubicBezTo>
                      <a:pt x="125" y="13"/>
                      <a:pt x="125" y="13"/>
                      <a:pt x="125" y="13"/>
                    </a:cubicBezTo>
                    <a:cubicBezTo>
                      <a:pt x="125" y="13"/>
                      <a:pt x="125" y="13"/>
                      <a:pt x="125" y="13"/>
                    </a:cubicBezTo>
                    <a:cubicBezTo>
                      <a:pt x="125" y="13"/>
                      <a:pt x="125" y="13"/>
                      <a:pt x="125" y="13"/>
                    </a:cubicBezTo>
                    <a:cubicBezTo>
                      <a:pt x="125" y="13"/>
                      <a:pt x="125" y="13"/>
                      <a:pt x="125" y="13"/>
                    </a:cubicBezTo>
                    <a:cubicBezTo>
                      <a:pt x="125" y="13"/>
                      <a:pt x="125" y="13"/>
                      <a:pt x="125" y="13"/>
                    </a:cubicBezTo>
                    <a:cubicBezTo>
                      <a:pt x="125" y="13"/>
                      <a:pt x="125" y="12"/>
                      <a:pt x="125" y="12"/>
                    </a:cubicBezTo>
                    <a:cubicBezTo>
                      <a:pt x="125" y="12"/>
                      <a:pt x="125" y="12"/>
                      <a:pt x="125" y="12"/>
                    </a:cubicBezTo>
                    <a:cubicBezTo>
                      <a:pt x="125" y="12"/>
                      <a:pt x="125" y="12"/>
                      <a:pt x="125" y="12"/>
                    </a:cubicBezTo>
                    <a:cubicBezTo>
                      <a:pt x="125" y="11"/>
                      <a:pt x="125" y="11"/>
                      <a:pt x="125" y="11"/>
                    </a:cubicBezTo>
                    <a:cubicBezTo>
                      <a:pt x="125" y="11"/>
                      <a:pt x="125" y="11"/>
                      <a:pt x="125" y="11"/>
                    </a:cubicBezTo>
                    <a:cubicBezTo>
                      <a:pt x="125" y="11"/>
                      <a:pt x="125" y="11"/>
                      <a:pt x="125" y="11"/>
                    </a:cubicBezTo>
                    <a:cubicBezTo>
                      <a:pt x="125" y="11"/>
                      <a:pt x="125" y="11"/>
                      <a:pt x="125" y="11"/>
                    </a:cubicBezTo>
                    <a:cubicBezTo>
                      <a:pt x="125" y="11"/>
                      <a:pt x="125" y="11"/>
                      <a:pt x="125" y="11"/>
                    </a:cubicBezTo>
                    <a:cubicBezTo>
                      <a:pt x="125" y="11"/>
                      <a:pt x="125" y="11"/>
                      <a:pt x="125" y="11"/>
                    </a:cubicBezTo>
                    <a:cubicBezTo>
                      <a:pt x="125" y="11"/>
                      <a:pt x="125" y="11"/>
                      <a:pt x="125" y="11"/>
                    </a:cubicBezTo>
                    <a:cubicBezTo>
                      <a:pt x="125" y="11"/>
                      <a:pt x="125" y="11"/>
                      <a:pt x="125" y="11"/>
                    </a:cubicBezTo>
                    <a:cubicBezTo>
                      <a:pt x="125" y="11"/>
                      <a:pt x="125" y="11"/>
                      <a:pt x="125" y="11"/>
                    </a:cubicBezTo>
                    <a:cubicBezTo>
                      <a:pt x="125" y="11"/>
                      <a:pt x="125" y="11"/>
                      <a:pt x="125" y="11"/>
                    </a:cubicBezTo>
                    <a:cubicBezTo>
                      <a:pt x="125" y="11"/>
                      <a:pt x="126" y="11"/>
                      <a:pt x="126" y="11"/>
                    </a:cubicBezTo>
                    <a:cubicBezTo>
                      <a:pt x="126" y="11"/>
                      <a:pt x="126" y="11"/>
                      <a:pt x="126" y="11"/>
                    </a:cubicBezTo>
                    <a:cubicBezTo>
                      <a:pt x="126" y="11"/>
                      <a:pt x="126" y="11"/>
                      <a:pt x="126" y="11"/>
                    </a:cubicBezTo>
                    <a:cubicBezTo>
                      <a:pt x="126" y="11"/>
                      <a:pt x="126" y="11"/>
                      <a:pt x="126" y="11"/>
                    </a:cubicBezTo>
                    <a:cubicBezTo>
                      <a:pt x="126" y="11"/>
                      <a:pt x="126" y="11"/>
                      <a:pt x="126" y="11"/>
                    </a:cubicBezTo>
                    <a:cubicBezTo>
                      <a:pt x="126" y="11"/>
                      <a:pt x="126" y="11"/>
                      <a:pt x="126" y="11"/>
                    </a:cubicBezTo>
                    <a:cubicBezTo>
                      <a:pt x="126" y="11"/>
                      <a:pt x="126" y="11"/>
                      <a:pt x="126" y="11"/>
                    </a:cubicBezTo>
                    <a:cubicBezTo>
                      <a:pt x="126" y="11"/>
                      <a:pt x="126" y="11"/>
                      <a:pt x="126" y="11"/>
                    </a:cubicBezTo>
                    <a:cubicBezTo>
                      <a:pt x="126" y="11"/>
                      <a:pt x="126" y="11"/>
                      <a:pt x="126" y="11"/>
                    </a:cubicBezTo>
                    <a:cubicBezTo>
                      <a:pt x="126" y="11"/>
                      <a:pt x="126" y="11"/>
                      <a:pt x="126" y="11"/>
                    </a:cubicBezTo>
                    <a:cubicBezTo>
                      <a:pt x="126" y="11"/>
                      <a:pt x="127" y="11"/>
                      <a:pt x="127" y="11"/>
                    </a:cubicBezTo>
                    <a:cubicBezTo>
                      <a:pt x="127" y="11"/>
                      <a:pt x="127" y="11"/>
                      <a:pt x="127" y="11"/>
                    </a:cubicBezTo>
                    <a:cubicBezTo>
                      <a:pt x="127" y="11"/>
                      <a:pt x="127" y="11"/>
                      <a:pt x="127" y="11"/>
                    </a:cubicBezTo>
                    <a:cubicBezTo>
                      <a:pt x="127" y="11"/>
                      <a:pt x="127" y="11"/>
                      <a:pt x="127" y="11"/>
                    </a:cubicBezTo>
                    <a:cubicBezTo>
                      <a:pt x="127" y="11"/>
                      <a:pt x="127" y="11"/>
                      <a:pt x="127" y="11"/>
                    </a:cubicBezTo>
                    <a:cubicBezTo>
                      <a:pt x="127" y="11"/>
                      <a:pt x="127" y="11"/>
                      <a:pt x="127" y="11"/>
                    </a:cubicBezTo>
                    <a:cubicBezTo>
                      <a:pt x="127" y="11"/>
                      <a:pt x="127" y="11"/>
                      <a:pt x="127" y="11"/>
                    </a:cubicBezTo>
                    <a:cubicBezTo>
                      <a:pt x="127" y="11"/>
                      <a:pt x="127" y="11"/>
                      <a:pt x="127" y="11"/>
                    </a:cubicBezTo>
                    <a:cubicBezTo>
                      <a:pt x="127" y="11"/>
                      <a:pt x="127" y="12"/>
                      <a:pt x="127" y="12"/>
                    </a:cubicBezTo>
                    <a:cubicBezTo>
                      <a:pt x="127" y="12"/>
                      <a:pt x="127" y="12"/>
                      <a:pt x="127" y="12"/>
                    </a:cubicBezTo>
                    <a:cubicBezTo>
                      <a:pt x="127" y="12"/>
                      <a:pt x="127" y="12"/>
                      <a:pt x="127" y="13"/>
                    </a:cubicBezTo>
                    <a:cubicBezTo>
                      <a:pt x="127" y="13"/>
                      <a:pt x="127" y="13"/>
                      <a:pt x="127" y="13"/>
                    </a:cubicBezTo>
                    <a:cubicBezTo>
                      <a:pt x="128" y="13"/>
                      <a:pt x="128" y="13"/>
                      <a:pt x="128" y="13"/>
                    </a:cubicBezTo>
                    <a:cubicBezTo>
                      <a:pt x="128" y="14"/>
                      <a:pt x="128" y="14"/>
                      <a:pt x="129" y="15"/>
                    </a:cubicBezTo>
                    <a:cubicBezTo>
                      <a:pt x="129" y="15"/>
                      <a:pt x="129" y="15"/>
                      <a:pt x="129" y="15"/>
                    </a:cubicBezTo>
                    <a:cubicBezTo>
                      <a:pt x="129" y="15"/>
                      <a:pt x="129" y="17"/>
                      <a:pt x="128" y="17"/>
                    </a:cubicBezTo>
                    <a:cubicBezTo>
                      <a:pt x="129" y="17"/>
                      <a:pt x="129" y="16"/>
                      <a:pt x="130" y="16"/>
                    </a:cubicBezTo>
                    <a:cubicBezTo>
                      <a:pt x="130" y="15"/>
                      <a:pt x="130" y="15"/>
                      <a:pt x="129" y="15"/>
                    </a:cubicBezTo>
                    <a:cubicBezTo>
                      <a:pt x="129" y="15"/>
                      <a:pt x="129" y="15"/>
                      <a:pt x="129" y="14"/>
                    </a:cubicBezTo>
                    <a:cubicBezTo>
                      <a:pt x="129" y="14"/>
                      <a:pt x="129" y="14"/>
                      <a:pt x="129" y="14"/>
                    </a:cubicBezTo>
                    <a:cubicBezTo>
                      <a:pt x="129" y="14"/>
                      <a:pt x="129" y="14"/>
                      <a:pt x="129" y="14"/>
                    </a:cubicBezTo>
                    <a:cubicBezTo>
                      <a:pt x="129" y="14"/>
                      <a:pt x="129" y="14"/>
                      <a:pt x="129" y="14"/>
                    </a:cubicBezTo>
                    <a:cubicBezTo>
                      <a:pt x="129" y="14"/>
                      <a:pt x="128" y="14"/>
                      <a:pt x="128" y="13"/>
                    </a:cubicBezTo>
                    <a:cubicBezTo>
                      <a:pt x="128" y="13"/>
                      <a:pt x="128" y="13"/>
                      <a:pt x="128" y="13"/>
                    </a:cubicBezTo>
                    <a:cubicBezTo>
                      <a:pt x="128" y="13"/>
                      <a:pt x="128" y="12"/>
                      <a:pt x="128" y="12"/>
                    </a:cubicBezTo>
                    <a:cubicBezTo>
                      <a:pt x="128" y="12"/>
                      <a:pt x="128" y="12"/>
                      <a:pt x="128" y="12"/>
                    </a:cubicBezTo>
                    <a:cubicBezTo>
                      <a:pt x="128" y="12"/>
                      <a:pt x="128" y="12"/>
                      <a:pt x="128" y="12"/>
                    </a:cubicBezTo>
                    <a:cubicBezTo>
                      <a:pt x="128" y="12"/>
                      <a:pt x="128" y="12"/>
                      <a:pt x="128" y="12"/>
                    </a:cubicBezTo>
                    <a:cubicBezTo>
                      <a:pt x="128" y="12"/>
                      <a:pt x="128" y="12"/>
                      <a:pt x="128" y="12"/>
                    </a:cubicBezTo>
                    <a:cubicBezTo>
                      <a:pt x="128" y="12"/>
                      <a:pt x="128" y="12"/>
                      <a:pt x="128" y="12"/>
                    </a:cubicBezTo>
                    <a:cubicBezTo>
                      <a:pt x="128" y="12"/>
                      <a:pt x="128" y="12"/>
                      <a:pt x="128" y="12"/>
                    </a:cubicBezTo>
                    <a:cubicBezTo>
                      <a:pt x="128" y="12"/>
                      <a:pt x="128" y="12"/>
                      <a:pt x="128" y="12"/>
                    </a:cubicBezTo>
                    <a:cubicBezTo>
                      <a:pt x="128" y="12"/>
                      <a:pt x="128" y="12"/>
                      <a:pt x="128" y="12"/>
                    </a:cubicBezTo>
                    <a:cubicBezTo>
                      <a:pt x="128" y="12"/>
                      <a:pt x="128" y="12"/>
                      <a:pt x="128" y="12"/>
                    </a:cubicBezTo>
                    <a:cubicBezTo>
                      <a:pt x="128" y="12"/>
                      <a:pt x="128" y="12"/>
                      <a:pt x="128" y="12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8" y="11"/>
                      <a:pt x="129" y="11"/>
                      <a:pt x="129" y="11"/>
                    </a:cubicBezTo>
                    <a:cubicBezTo>
                      <a:pt x="129" y="11"/>
                      <a:pt x="129" y="11"/>
                      <a:pt x="129" y="11"/>
                    </a:cubicBezTo>
                    <a:cubicBezTo>
                      <a:pt x="129" y="11"/>
                      <a:pt x="129" y="11"/>
                      <a:pt x="129" y="11"/>
                    </a:cubicBezTo>
                    <a:cubicBezTo>
                      <a:pt x="129" y="11"/>
                      <a:pt x="129" y="11"/>
                      <a:pt x="129" y="11"/>
                    </a:cubicBezTo>
                    <a:cubicBezTo>
                      <a:pt x="129" y="12"/>
                      <a:pt x="129" y="12"/>
                      <a:pt x="130" y="12"/>
                    </a:cubicBezTo>
                    <a:cubicBezTo>
                      <a:pt x="129" y="12"/>
                      <a:pt x="129" y="12"/>
                      <a:pt x="129" y="12"/>
                    </a:cubicBezTo>
                    <a:cubicBezTo>
                      <a:pt x="129" y="11"/>
                      <a:pt x="129" y="11"/>
                      <a:pt x="129" y="11"/>
                    </a:cubicBezTo>
                    <a:cubicBezTo>
                      <a:pt x="129" y="11"/>
                      <a:pt x="129" y="11"/>
                      <a:pt x="129" y="11"/>
                    </a:cubicBezTo>
                    <a:cubicBezTo>
                      <a:pt x="129" y="11"/>
                      <a:pt x="129" y="11"/>
                      <a:pt x="129" y="11"/>
                    </a:cubicBezTo>
                    <a:cubicBezTo>
                      <a:pt x="129" y="11"/>
                      <a:pt x="129" y="11"/>
                      <a:pt x="129" y="11"/>
                    </a:cubicBezTo>
                    <a:cubicBezTo>
                      <a:pt x="129" y="11"/>
                      <a:pt x="129" y="11"/>
                      <a:pt x="129" y="11"/>
                    </a:cubicBezTo>
                    <a:cubicBezTo>
                      <a:pt x="129" y="11"/>
                      <a:pt x="129" y="11"/>
                      <a:pt x="129" y="11"/>
                    </a:cubicBezTo>
                    <a:cubicBezTo>
                      <a:pt x="129" y="11"/>
                      <a:pt x="129" y="11"/>
                      <a:pt x="129" y="11"/>
                    </a:cubicBezTo>
                    <a:cubicBezTo>
                      <a:pt x="129" y="11"/>
                      <a:pt x="129" y="11"/>
                      <a:pt x="129" y="11"/>
                    </a:cubicBezTo>
                    <a:cubicBezTo>
                      <a:pt x="129" y="11"/>
                      <a:pt x="129" y="11"/>
                      <a:pt x="129" y="11"/>
                    </a:cubicBezTo>
                    <a:cubicBezTo>
                      <a:pt x="129" y="11"/>
                      <a:pt x="130" y="11"/>
                      <a:pt x="130" y="11"/>
                    </a:cubicBezTo>
                    <a:cubicBezTo>
                      <a:pt x="130" y="11"/>
                      <a:pt x="130" y="11"/>
                      <a:pt x="130" y="11"/>
                    </a:cubicBezTo>
                    <a:cubicBezTo>
                      <a:pt x="130" y="11"/>
                      <a:pt x="130" y="11"/>
                      <a:pt x="130" y="11"/>
                    </a:cubicBezTo>
                    <a:cubicBezTo>
                      <a:pt x="130" y="11"/>
                      <a:pt x="130" y="11"/>
                      <a:pt x="130" y="11"/>
                    </a:cubicBezTo>
                    <a:cubicBezTo>
                      <a:pt x="130" y="11"/>
                      <a:pt x="130" y="11"/>
                      <a:pt x="130" y="11"/>
                    </a:cubicBezTo>
                    <a:cubicBezTo>
                      <a:pt x="130" y="11"/>
                      <a:pt x="130" y="11"/>
                      <a:pt x="130" y="11"/>
                    </a:cubicBezTo>
                    <a:cubicBezTo>
                      <a:pt x="130" y="11"/>
                      <a:pt x="130" y="11"/>
                      <a:pt x="131" y="11"/>
                    </a:cubicBezTo>
                    <a:cubicBezTo>
                      <a:pt x="131" y="11"/>
                      <a:pt x="131" y="11"/>
                      <a:pt x="131" y="11"/>
                    </a:cubicBezTo>
                    <a:cubicBezTo>
                      <a:pt x="131" y="11"/>
                      <a:pt x="131" y="11"/>
                      <a:pt x="131" y="11"/>
                    </a:cubicBezTo>
                    <a:cubicBezTo>
                      <a:pt x="131" y="11"/>
                      <a:pt x="131" y="11"/>
                      <a:pt x="132" y="11"/>
                    </a:cubicBezTo>
                    <a:cubicBezTo>
                      <a:pt x="132" y="11"/>
                      <a:pt x="131" y="11"/>
                      <a:pt x="131" y="11"/>
                    </a:cubicBezTo>
                    <a:cubicBezTo>
                      <a:pt x="131" y="11"/>
                      <a:pt x="131" y="11"/>
                      <a:pt x="131" y="11"/>
                    </a:cubicBezTo>
                    <a:cubicBezTo>
                      <a:pt x="131" y="10"/>
                      <a:pt x="131" y="10"/>
                      <a:pt x="131" y="10"/>
                    </a:cubicBezTo>
                    <a:cubicBezTo>
                      <a:pt x="131" y="10"/>
                      <a:pt x="131" y="10"/>
                      <a:pt x="131" y="10"/>
                    </a:cubicBezTo>
                    <a:cubicBezTo>
                      <a:pt x="131" y="10"/>
                      <a:pt x="131" y="10"/>
                      <a:pt x="131" y="10"/>
                    </a:cubicBezTo>
                    <a:cubicBezTo>
                      <a:pt x="130" y="10"/>
                      <a:pt x="130" y="10"/>
                      <a:pt x="131" y="10"/>
                    </a:cubicBezTo>
                    <a:cubicBezTo>
                      <a:pt x="131" y="9"/>
                      <a:pt x="131" y="9"/>
                      <a:pt x="131" y="9"/>
                    </a:cubicBezTo>
                    <a:cubicBezTo>
                      <a:pt x="131" y="9"/>
                      <a:pt x="131" y="9"/>
                      <a:pt x="131" y="9"/>
                    </a:cubicBezTo>
                    <a:cubicBezTo>
                      <a:pt x="131" y="9"/>
                      <a:pt x="131" y="9"/>
                      <a:pt x="131" y="9"/>
                    </a:cubicBezTo>
                    <a:cubicBezTo>
                      <a:pt x="131" y="9"/>
                      <a:pt x="131" y="9"/>
                      <a:pt x="131" y="9"/>
                    </a:cubicBezTo>
                    <a:cubicBezTo>
                      <a:pt x="131" y="9"/>
                      <a:pt x="131" y="9"/>
                      <a:pt x="131" y="9"/>
                    </a:cubicBezTo>
                    <a:cubicBezTo>
                      <a:pt x="131" y="9"/>
                      <a:pt x="131" y="9"/>
                      <a:pt x="131" y="9"/>
                    </a:cubicBezTo>
                    <a:cubicBezTo>
                      <a:pt x="131" y="9"/>
                      <a:pt x="131" y="9"/>
                      <a:pt x="132" y="9"/>
                    </a:cubicBezTo>
                    <a:cubicBezTo>
                      <a:pt x="132" y="9"/>
                      <a:pt x="132" y="9"/>
                      <a:pt x="132" y="9"/>
                    </a:cubicBezTo>
                    <a:cubicBezTo>
                      <a:pt x="132" y="9"/>
                      <a:pt x="132" y="9"/>
                      <a:pt x="132" y="9"/>
                    </a:cubicBezTo>
                    <a:cubicBezTo>
                      <a:pt x="132" y="9"/>
                      <a:pt x="132" y="9"/>
                      <a:pt x="132" y="9"/>
                    </a:cubicBezTo>
                    <a:cubicBezTo>
                      <a:pt x="132" y="9"/>
                      <a:pt x="132" y="9"/>
                      <a:pt x="132" y="9"/>
                    </a:cubicBezTo>
                    <a:cubicBezTo>
                      <a:pt x="132" y="9"/>
                      <a:pt x="132" y="9"/>
                      <a:pt x="132" y="9"/>
                    </a:cubicBezTo>
                    <a:cubicBezTo>
                      <a:pt x="132" y="9"/>
                      <a:pt x="133" y="9"/>
                      <a:pt x="133" y="9"/>
                    </a:cubicBezTo>
                    <a:cubicBezTo>
                      <a:pt x="133" y="8"/>
                      <a:pt x="133" y="8"/>
                      <a:pt x="133" y="8"/>
                    </a:cubicBezTo>
                    <a:cubicBezTo>
                      <a:pt x="133" y="8"/>
                      <a:pt x="132" y="8"/>
                      <a:pt x="133" y="8"/>
                    </a:cubicBezTo>
                    <a:cubicBezTo>
                      <a:pt x="133" y="8"/>
                      <a:pt x="133" y="7"/>
                      <a:pt x="133" y="7"/>
                    </a:cubicBezTo>
                    <a:cubicBezTo>
                      <a:pt x="133" y="7"/>
                      <a:pt x="133" y="7"/>
                      <a:pt x="134" y="7"/>
                    </a:cubicBezTo>
                    <a:cubicBezTo>
                      <a:pt x="134" y="7"/>
                      <a:pt x="134" y="7"/>
                      <a:pt x="134" y="7"/>
                    </a:cubicBezTo>
                    <a:cubicBezTo>
                      <a:pt x="134" y="7"/>
                      <a:pt x="134" y="7"/>
                      <a:pt x="134" y="6"/>
                    </a:cubicBezTo>
                    <a:cubicBezTo>
                      <a:pt x="134" y="6"/>
                      <a:pt x="134" y="6"/>
                      <a:pt x="134" y="6"/>
                    </a:cubicBezTo>
                    <a:cubicBezTo>
                      <a:pt x="134" y="6"/>
                      <a:pt x="134" y="6"/>
                      <a:pt x="134" y="6"/>
                    </a:cubicBezTo>
                    <a:cubicBezTo>
                      <a:pt x="134" y="6"/>
                      <a:pt x="134" y="6"/>
                      <a:pt x="134" y="6"/>
                    </a:cubicBezTo>
                    <a:cubicBezTo>
                      <a:pt x="134" y="6"/>
                      <a:pt x="134" y="6"/>
                      <a:pt x="134" y="6"/>
                    </a:cubicBezTo>
                    <a:cubicBezTo>
                      <a:pt x="134" y="6"/>
                      <a:pt x="135" y="6"/>
                      <a:pt x="135" y="6"/>
                    </a:cubicBezTo>
                    <a:cubicBezTo>
                      <a:pt x="135" y="6"/>
                      <a:pt x="135" y="6"/>
                      <a:pt x="135" y="6"/>
                    </a:cubicBezTo>
                    <a:cubicBezTo>
                      <a:pt x="135" y="6"/>
                      <a:pt x="135" y="6"/>
                      <a:pt x="135" y="6"/>
                    </a:cubicBezTo>
                    <a:cubicBezTo>
                      <a:pt x="135" y="6"/>
                      <a:pt x="135" y="6"/>
                      <a:pt x="135" y="6"/>
                    </a:cubicBezTo>
                    <a:cubicBezTo>
                      <a:pt x="135" y="6"/>
                      <a:pt x="135" y="6"/>
                      <a:pt x="135" y="6"/>
                    </a:cubicBezTo>
                    <a:cubicBezTo>
                      <a:pt x="135" y="6"/>
                      <a:pt x="135" y="6"/>
                      <a:pt x="135" y="6"/>
                    </a:cubicBezTo>
                    <a:cubicBezTo>
                      <a:pt x="135" y="6"/>
                      <a:pt x="135" y="6"/>
                      <a:pt x="135" y="6"/>
                    </a:cubicBezTo>
                    <a:cubicBezTo>
                      <a:pt x="135" y="6"/>
                      <a:pt x="135" y="6"/>
                      <a:pt x="135" y="6"/>
                    </a:cubicBezTo>
                    <a:cubicBezTo>
                      <a:pt x="135" y="6"/>
                      <a:pt x="135" y="6"/>
                      <a:pt x="135" y="6"/>
                    </a:cubicBezTo>
                    <a:cubicBezTo>
                      <a:pt x="135" y="6"/>
                      <a:pt x="135" y="6"/>
                      <a:pt x="135" y="6"/>
                    </a:cubicBezTo>
                    <a:cubicBezTo>
                      <a:pt x="135" y="6"/>
                      <a:pt x="135" y="6"/>
                      <a:pt x="135" y="6"/>
                    </a:cubicBezTo>
                    <a:cubicBezTo>
                      <a:pt x="136" y="5"/>
                      <a:pt x="136" y="5"/>
                      <a:pt x="137" y="5"/>
                    </a:cubicBezTo>
                    <a:cubicBezTo>
                      <a:pt x="137" y="5"/>
                      <a:pt x="138" y="5"/>
                      <a:pt x="138" y="5"/>
                    </a:cubicBezTo>
                    <a:cubicBezTo>
                      <a:pt x="138" y="4"/>
                      <a:pt x="138" y="4"/>
                      <a:pt x="139" y="4"/>
                    </a:cubicBezTo>
                    <a:cubicBezTo>
                      <a:pt x="139" y="4"/>
                      <a:pt x="139" y="4"/>
                      <a:pt x="139" y="4"/>
                    </a:cubicBezTo>
                    <a:cubicBezTo>
                      <a:pt x="139" y="4"/>
                      <a:pt x="139" y="4"/>
                      <a:pt x="139" y="3"/>
                    </a:cubicBezTo>
                    <a:cubicBezTo>
                      <a:pt x="139" y="3"/>
                      <a:pt x="139" y="3"/>
                      <a:pt x="139" y="3"/>
                    </a:cubicBezTo>
                    <a:cubicBezTo>
                      <a:pt x="139" y="3"/>
                      <a:pt x="139" y="3"/>
                      <a:pt x="139" y="3"/>
                    </a:cubicBezTo>
                    <a:cubicBezTo>
                      <a:pt x="139" y="3"/>
                      <a:pt x="139" y="3"/>
                      <a:pt x="139" y="3"/>
                    </a:cubicBezTo>
                    <a:cubicBezTo>
                      <a:pt x="139" y="3"/>
                      <a:pt x="139" y="3"/>
                      <a:pt x="140" y="2"/>
                    </a:cubicBezTo>
                    <a:cubicBezTo>
                      <a:pt x="140" y="2"/>
                      <a:pt x="140" y="2"/>
                      <a:pt x="140" y="2"/>
                    </a:cubicBezTo>
                    <a:cubicBezTo>
                      <a:pt x="140" y="2"/>
                      <a:pt x="140" y="2"/>
                      <a:pt x="140" y="2"/>
                    </a:cubicBezTo>
                    <a:cubicBezTo>
                      <a:pt x="140" y="2"/>
                      <a:pt x="140" y="2"/>
                      <a:pt x="140" y="2"/>
                    </a:cubicBezTo>
                    <a:cubicBezTo>
                      <a:pt x="140" y="2"/>
                      <a:pt x="140" y="2"/>
                      <a:pt x="140" y="2"/>
                    </a:cubicBezTo>
                    <a:cubicBezTo>
                      <a:pt x="140" y="3"/>
                      <a:pt x="140" y="2"/>
                      <a:pt x="140" y="3"/>
                    </a:cubicBezTo>
                    <a:cubicBezTo>
                      <a:pt x="141" y="3"/>
                      <a:pt x="141" y="2"/>
                      <a:pt x="141" y="3"/>
                    </a:cubicBezTo>
                    <a:cubicBezTo>
                      <a:pt x="141" y="3"/>
                      <a:pt x="141" y="3"/>
                      <a:pt x="141" y="3"/>
                    </a:cubicBezTo>
                    <a:cubicBezTo>
                      <a:pt x="141" y="3"/>
                      <a:pt x="141" y="3"/>
                      <a:pt x="141" y="3"/>
                    </a:cubicBezTo>
                    <a:cubicBezTo>
                      <a:pt x="141" y="3"/>
                      <a:pt x="141" y="3"/>
                      <a:pt x="142" y="3"/>
                    </a:cubicBezTo>
                    <a:cubicBezTo>
                      <a:pt x="142" y="3"/>
                      <a:pt x="142" y="3"/>
                      <a:pt x="142" y="3"/>
                    </a:cubicBezTo>
                    <a:cubicBezTo>
                      <a:pt x="142" y="3"/>
                      <a:pt x="142" y="4"/>
                      <a:pt x="142" y="4"/>
                    </a:cubicBezTo>
                    <a:cubicBezTo>
                      <a:pt x="142" y="4"/>
                      <a:pt x="142" y="4"/>
                      <a:pt x="143" y="4"/>
                    </a:cubicBezTo>
                    <a:cubicBezTo>
                      <a:pt x="143" y="4"/>
                      <a:pt x="143" y="4"/>
                      <a:pt x="143" y="4"/>
                    </a:cubicBezTo>
                    <a:cubicBezTo>
                      <a:pt x="143" y="4"/>
                      <a:pt x="143" y="4"/>
                      <a:pt x="143" y="4"/>
                    </a:cubicBezTo>
                    <a:cubicBezTo>
                      <a:pt x="144" y="4"/>
                      <a:pt x="144" y="5"/>
                      <a:pt x="145" y="5"/>
                    </a:cubicBezTo>
                    <a:cubicBezTo>
                      <a:pt x="145" y="5"/>
                      <a:pt x="145" y="5"/>
                      <a:pt x="145" y="5"/>
                    </a:cubicBezTo>
                    <a:cubicBezTo>
                      <a:pt x="145" y="5"/>
                      <a:pt x="145" y="6"/>
                      <a:pt x="145" y="6"/>
                    </a:cubicBezTo>
                    <a:cubicBezTo>
                      <a:pt x="145" y="6"/>
                      <a:pt x="145" y="6"/>
                      <a:pt x="145" y="6"/>
                    </a:cubicBezTo>
                    <a:cubicBezTo>
                      <a:pt x="145" y="6"/>
                      <a:pt x="145" y="7"/>
                      <a:pt x="145" y="7"/>
                    </a:cubicBezTo>
                    <a:cubicBezTo>
                      <a:pt x="144" y="7"/>
                      <a:pt x="144" y="8"/>
                      <a:pt x="143" y="8"/>
                    </a:cubicBezTo>
                    <a:cubicBezTo>
                      <a:pt x="144" y="8"/>
                      <a:pt x="144" y="8"/>
                      <a:pt x="144" y="8"/>
                    </a:cubicBezTo>
                    <a:cubicBezTo>
                      <a:pt x="144" y="8"/>
                      <a:pt x="144" y="8"/>
                      <a:pt x="144" y="8"/>
                    </a:cubicBezTo>
                    <a:cubicBezTo>
                      <a:pt x="144" y="8"/>
                      <a:pt x="144" y="8"/>
                      <a:pt x="144" y="8"/>
                    </a:cubicBezTo>
                    <a:cubicBezTo>
                      <a:pt x="144" y="8"/>
                      <a:pt x="144" y="8"/>
                      <a:pt x="144" y="8"/>
                    </a:cubicBezTo>
                    <a:cubicBezTo>
                      <a:pt x="144" y="7"/>
                      <a:pt x="144" y="7"/>
                      <a:pt x="145" y="7"/>
                    </a:cubicBezTo>
                    <a:cubicBezTo>
                      <a:pt x="145" y="7"/>
                      <a:pt x="145" y="7"/>
                      <a:pt x="145" y="7"/>
                    </a:cubicBezTo>
                    <a:cubicBezTo>
                      <a:pt x="145" y="7"/>
                      <a:pt x="145" y="7"/>
                      <a:pt x="145" y="7"/>
                    </a:cubicBezTo>
                    <a:cubicBezTo>
                      <a:pt x="145" y="7"/>
                      <a:pt x="145" y="7"/>
                      <a:pt x="145" y="7"/>
                    </a:cubicBezTo>
                    <a:cubicBezTo>
                      <a:pt x="145" y="7"/>
                      <a:pt x="146" y="7"/>
                      <a:pt x="146" y="7"/>
                    </a:cubicBezTo>
                    <a:cubicBezTo>
                      <a:pt x="146" y="7"/>
                      <a:pt x="146" y="7"/>
                      <a:pt x="146" y="7"/>
                    </a:cubicBezTo>
                    <a:cubicBezTo>
                      <a:pt x="146" y="7"/>
                      <a:pt x="146" y="8"/>
                      <a:pt x="146" y="8"/>
                    </a:cubicBezTo>
                    <a:cubicBezTo>
                      <a:pt x="146" y="8"/>
                      <a:pt x="146" y="8"/>
                      <a:pt x="146" y="8"/>
                    </a:cubicBezTo>
                    <a:cubicBezTo>
                      <a:pt x="146" y="8"/>
                      <a:pt x="146" y="8"/>
                      <a:pt x="146" y="8"/>
                    </a:cubicBezTo>
                    <a:cubicBezTo>
                      <a:pt x="146" y="8"/>
                      <a:pt x="146" y="8"/>
                      <a:pt x="146" y="8"/>
                    </a:cubicBezTo>
                    <a:cubicBezTo>
                      <a:pt x="146" y="8"/>
                      <a:pt x="146" y="8"/>
                      <a:pt x="146" y="8"/>
                    </a:cubicBezTo>
                    <a:cubicBezTo>
                      <a:pt x="146" y="8"/>
                      <a:pt x="146" y="8"/>
                      <a:pt x="146" y="8"/>
                    </a:cubicBezTo>
                    <a:cubicBezTo>
                      <a:pt x="146" y="8"/>
                      <a:pt x="146" y="8"/>
                      <a:pt x="146" y="8"/>
                    </a:cubicBezTo>
                    <a:cubicBezTo>
                      <a:pt x="146" y="8"/>
                      <a:pt x="146" y="8"/>
                      <a:pt x="146" y="8"/>
                    </a:cubicBezTo>
                    <a:cubicBezTo>
                      <a:pt x="146" y="8"/>
                      <a:pt x="146" y="8"/>
                      <a:pt x="146" y="8"/>
                    </a:cubicBezTo>
                    <a:cubicBezTo>
                      <a:pt x="146" y="8"/>
                      <a:pt x="146" y="8"/>
                      <a:pt x="147" y="8"/>
                    </a:cubicBezTo>
                    <a:cubicBezTo>
                      <a:pt x="147" y="8"/>
                      <a:pt x="147" y="8"/>
                      <a:pt x="147" y="8"/>
                    </a:cubicBezTo>
                    <a:cubicBezTo>
                      <a:pt x="147" y="8"/>
                      <a:pt x="148" y="8"/>
                      <a:pt x="149" y="8"/>
                    </a:cubicBezTo>
                    <a:cubicBezTo>
                      <a:pt x="150" y="8"/>
                      <a:pt x="150" y="8"/>
                      <a:pt x="151" y="8"/>
                    </a:cubicBezTo>
                    <a:cubicBezTo>
                      <a:pt x="151" y="8"/>
                      <a:pt x="151" y="8"/>
                      <a:pt x="151" y="8"/>
                    </a:cubicBezTo>
                    <a:cubicBezTo>
                      <a:pt x="151" y="8"/>
                      <a:pt x="151" y="8"/>
                      <a:pt x="151" y="8"/>
                    </a:cubicBezTo>
                    <a:cubicBezTo>
                      <a:pt x="151" y="8"/>
                      <a:pt x="151" y="8"/>
                      <a:pt x="151" y="8"/>
                    </a:cubicBezTo>
                    <a:cubicBezTo>
                      <a:pt x="151" y="8"/>
                      <a:pt x="152" y="7"/>
                      <a:pt x="152" y="7"/>
                    </a:cubicBezTo>
                    <a:cubicBezTo>
                      <a:pt x="152" y="7"/>
                      <a:pt x="152" y="7"/>
                      <a:pt x="152" y="6"/>
                    </a:cubicBezTo>
                    <a:cubicBezTo>
                      <a:pt x="153" y="6"/>
                      <a:pt x="153" y="6"/>
                      <a:pt x="153" y="6"/>
                    </a:cubicBezTo>
                    <a:cubicBezTo>
                      <a:pt x="153" y="6"/>
                      <a:pt x="153" y="6"/>
                      <a:pt x="153" y="6"/>
                    </a:cubicBezTo>
                    <a:cubicBezTo>
                      <a:pt x="153" y="7"/>
                      <a:pt x="154" y="7"/>
                      <a:pt x="154" y="6"/>
                    </a:cubicBezTo>
                    <a:cubicBezTo>
                      <a:pt x="154" y="6"/>
                      <a:pt x="154" y="6"/>
                      <a:pt x="154" y="6"/>
                    </a:cubicBezTo>
                    <a:cubicBezTo>
                      <a:pt x="155" y="6"/>
                      <a:pt x="156" y="7"/>
                      <a:pt x="156" y="8"/>
                    </a:cubicBezTo>
                    <a:cubicBezTo>
                      <a:pt x="156" y="8"/>
                      <a:pt x="156" y="8"/>
                      <a:pt x="156" y="8"/>
                    </a:cubicBezTo>
                    <a:cubicBezTo>
                      <a:pt x="156" y="8"/>
                      <a:pt x="156" y="8"/>
                      <a:pt x="156" y="8"/>
                    </a:cubicBezTo>
                    <a:cubicBezTo>
                      <a:pt x="156" y="8"/>
                      <a:pt x="156" y="8"/>
                      <a:pt x="156" y="8"/>
                    </a:cubicBezTo>
                    <a:cubicBezTo>
                      <a:pt x="156" y="8"/>
                      <a:pt x="156" y="8"/>
                      <a:pt x="156" y="8"/>
                    </a:cubicBezTo>
                    <a:cubicBezTo>
                      <a:pt x="156" y="8"/>
                      <a:pt x="156" y="8"/>
                      <a:pt x="156" y="8"/>
                    </a:cubicBezTo>
                    <a:cubicBezTo>
                      <a:pt x="156" y="8"/>
                      <a:pt x="156" y="9"/>
                      <a:pt x="156" y="9"/>
                    </a:cubicBezTo>
                    <a:cubicBezTo>
                      <a:pt x="156" y="9"/>
                      <a:pt x="156" y="9"/>
                      <a:pt x="156" y="9"/>
                    </a:cubicBezTo>
                    <a:cubicBezTo>
                      <a:pt x="156" y="9"/>
                      <a:pt x="156" y="9"/>
                      <a:pt x="156" y="9"/>
                    </a:cubicBezTo>
                    <a:cubicBezTo>
                      <a:pt x="156" y="9"/>
                      <a:pt x="156" y="9"/>
                      <a:pt x="156" y="9"/>
                    </a:cubicBezTo>
                    <a:cubicBezTo>
                      <a:pt x="156" y="9"/>
                      <a:pt x="156" y="9"/>
                      <a:pt x="156" y="9"/>
                    </a:cubicBezTo>
                    <a:cubicBezTo>
                      <a:pt x="156" y="9"/>
                      <a:pt x="156" y="9"/>
                      <a:pt x="156" y="9"/>
                    </a:cubicBezTo>
                    <a:cubicBezTo>
                      <a:pt x="156" y="9"/>
                      <a:pt x="156" y="9"/>
                      <a:pt x="156" y="10"/>
                    </a:cubicBezTo>
                    <a:cubicBezTo>
                      <a:pt x="156" y="10"/>
                      <a:pt x="156" y="10"/>
                      <a:pt x="156" y="10"/>
                    </a:cubicBezTo>
                    <a:cubicBezTo>
                      <a:pt x="156" y="10"/>
                      <a:pt x="156" y="10"/>
                      <a:pt x="156" y="10"/>
                    </a:cubicBezTo>
                    <a:cubicBezTo>
                      <a:pt x="156" y="10"/>
                      <a:pt x="156" y="10"/>
                      <a:pt x="156" y="10"/>
                    </a:cubicBezTo>
                    <a:cubicBezTo>
                      <a:pt x="157" y="10"/>
                      <a:pt x="157" y="10"/>
                      <a:pt x="157" y="10"/>
                    </a:cubicBezTo>
                    <a:cubicBezTo>
                      <a:pt x="157" y="10"/>
                      <a:pt x="157" y="10"/>
                      <a:pt x="157" y="10"/>
                    </a:cubicBezTo>
                    <a:cubicBezTo>
                      <a:pt x="157" y="10"/>
                      <a:pt x="157" y="10"/>
                      <a:pt x="157" y="10"/>
                    </a:cubicBezTo>
                    <a:cubicBezTo>
                      <a:pt x="157" y="10"/>
                      <a:pt x="157" y="10"/>
                      <a:pt x="157" y="10"/>
                    </a:cubicBezTo>
                    <a:cubicBezTo>
                      <a:pt x="157" y="10"/>
                      <a:pt x="157" y="10"/>
                      <a:pt x="157" y="10"/>
                    </a:cubicBezTo>
                    <a:cubicBezTo>
                      <a:pt x="157" y="10"/>
                      <a:pt x="157" y="10"/>
                      <a:pt x="157" y="10"/>
                    </a:cubicBezTo>
                    <a:cubicBezTo>
                      <a:pt x="157" y="10"/>
                      <a:pt x="157" y="10"/>
                      <a:pt x="157" y="10"/>
                    </a:cubicBezTo>
                    <a:cubicBezTo>
                      <a:pt x="158" y="10"/>
                      <a:pt x="157" y="10"/>
                      <a:pt x="158" y="9"/>
                    </a:cubicBezTo>
                    <a:cubicBezTo>
                      <a:pt x="158" y="9"/>
                      <a:pt x="158" y="9"/>
                      <a:pt x="158" y="10"/>
                    </a:cubicBezTo>
                    <a:cubicBezTo>
                      <a:pt x="158" y="10"/>
                      <a:pt x="159" y="10"/>
                      <a:pt x="159" y="10"/>
                    </a:cubicBezTo>
                    <a:cubicBezTo>
                      <a:pt x="159" y="10"/>
                      <a:pt x="159" y="10"/>
                      <a:pt x="159" y="10"/>
                    </a:cubicBezTo>
                    <a:cubicBezTo>
                      <a:pt x="159" y="10"/>
                      <a:pt x="159" y="10"/>
                      <a:pt x="159" y="10"/>
                    </a:cubicBezTo>
                    <a:cubicBezTo>
                      <a:pt x="159" y="10"/>
                      <a:pt x="159" y="10"/>
                      <a:pt x="159" y="10"/>
                    </a:cubicBezTo>
                    <a:cubicBezTo>
                      <a:pt x="159" y="10"/>
                      <a:pt x="159" y="10"/>
                      <a:pt x="159" y="10"/>
                    </a:cubicBezTo>
                    <a:cubicBezTo>
                      <a:pt x="160" y="10"/>
                      <a:pt x="160" y="10"/>
                      <a:pt x="161" y="9"/>
                    </a:cubicBezTo>
                    <a:cubicBezTo>
                      <a:pt x="161" y="9"/>
                      <a:pt x="160" y="8"/>
                      <a:pt x="161" y="8"/>
                    </a:cubicBezTo>
                    <a:cubicBezTo>
                      <a:pt x="161" y="8"/>
                      <a:pt x="161" y="8"/>
                      <a:pt x="161" y="8"/>
                    </a:cubicBezTo>
                    <a:cubicBezTo>
                      <a:pt x="161" y="8"/>
                      <a:pt x="161" y="8"/>
                      <a:pt x="161" y="8"/>
                    </a:cubicBezTo>
                    <a:cubicBezTo>
                      <a:pt x="161" y="8"/>
                      <a:pt x="161" y="8"/>
                      <a:pt x="161" y="8"/>
                    </a:cubicBezTo>
                    <a:cubicBezTo>
                      <a:pt x="161" y="8"/>
                      <a:pt x="161" y="8"/>
                      <a:pt x="161" y="8"/>
                    </a:cubicBezTo>
                    <a:cubicBezTo>
                      <a:pt x="161" y="8"/>
                      <a:pt x="161" y="8"/>
                      <a:pt x="161" y="8"/>
                    </a:cubicBezTo>
                    <a:cubicBezTo>
                      <a:pt x="161" y="8"/>
                      <a:pt x="161" y="8"/>
                      <a:pt x="161" y="8"/>
                    </a:cubicBezTo>
                    <a:cubicBezTo>
                      <a:pt x="161" y="8"/>
                      <a:pt x="161" y="8"/>
                      <a:pt x="161" y="8"/>
                    </a:cubicBezTo>
                    <a:cubicBezTo>
                      <a:pt x="161" y="8"/>
                      <a:pt x="161" y="8"/>
                      <a:pt x="161" y="8"/>
                    </a:cubicBezTo>
                    <a:cubicBezTo>
                      <a:pt x="161" y="7"/>
                      <a:pt x="161" y="7"/>
                      <a:pt x="161" y="7"/>
                    </a:cubicBezTo>
                    <a:cubicBezTo>
                      <a:pt x="161" y="7"/>
                      <a:pt x="161" y="7"/>
                      <a:pt x="162" y="7"/>
                    </a:cubicBezTo>
                    <a:cubicBezTo>
                      <a:pt x="162" y="7"/>
                      <a:pt x="162" y="7"/>
                      <a:pt x="162" y="7"/>
                    </a:cubicBezTo>
                    <a:cubicBezTo>
                      <a:pt x="162" y="7"/>
                      <a:pt x="162" y="7"/>
                      <a:pt x="162" y="7"/>
                    </a:cubicBezTo>
                    <a:cubicBezTo>
                      <a:pt x="162" y="7"/>
                      <a:pt x="162" y="7"/>
                      <a:pt x="162" y="7"/>
                    </a:cubicBezTo>
                    <a:cubicBezTo>
                      <a:pt x="162" y="7"/>
                      <a:pt x="163" y="7"/>
                      <a:pt x="163" y="8"/>
                    </a:cubicBezTo>
                    <a:cubicBezTo>
                      <a:pt x="163" y="8"/>
                      <a:pt x="164" y="8"/>
                      <a:pt x="164" y="8"/>
                    </a:cubicBezTo>
                    <a:cubicBezTo>
                      <a:pt x="164" y="8"/>
                      <a:pt x="165" y="8"/>
                      <a:pt x="165" y="9"/>
                    </a:cubicBezTo>
                    <a:cubicBezTo>
                      <a:pt x="165" y="9"/>
                      <a:pt x="165" y="9"/>
                      <a:pt x="165" y="9"/>
                    </a:cubicBezTo>
                    <a:cubicBezTo>
                      <a:pt x="165" y="9"/>
                      <a:pt x="165" y="9"/>
                      <a:pt x="165" y="9"/>
                    </a:cubicBezTo>
                    <a:cubicBezTo>
                      <a:pt x="165" y="9"/>
                      <a:pt x="165" y="9"/>
                      <a:pt x="165" y="9"/>
                    </a:cubicBezTo>
                    <a:cubicBezTo>
                      <a:pt x="165" y="9"/>
                      <a:pt x="165" y="9"/>
                      <a:pt x="165" y="9"/>
                    </a:cubicBezTo>
                    <a:cubicBezTo>
                      <a:pt x="165" y="9"/>
                      <a:pt x="165" y="9"/>
                      <a:pt x="165" y="9"/>
                    </a:cubicBezTo>
                    <a:cubicBezTo>
                      <a:pt x="165" y="9"/>
                      <a:pt x="165" y="9"/>
                      <a:pt x="165" y="9"/>
                    </a:cubicBezTo>
                    <a:cubicBezTo>
                      <a:pt x="165" y="9"/>
                      <a:pt x="165" y="9"/>
                      <a:pt x="165" y="9"/>
                    </a:cubicBezTo>
                    <a:cubicBezTo>
                      <a:pt x="165" y="9"/>
                      <a:pt x="165" y="9"/>
                      <a:pt x="165" y="9"/>
                    </a:cubicBezTo>
                    <a:cubicBezTo>
                      <a:pt x="165" y="9"/>
                      <a:pt x="165" y="9"/>
                      <a:pt x="165" y="9"/>
                    </a:cubicBezTo>
                    <a:cubicBezTo>
                      <a:pt x="165" y="9"/>
                      <a:pt x="165" y="9"/>
                      <a:pt x="165" y="9"/>
                    </a:cubicBezTo>
                    <a:cubicBezTo>
                      <a:pt x="165" y="9"/>
                      <a:pt x="165" y="9"/>
                      <a:pt x="165" y="9"/>
                    </a:cubicBezTo>
                    <a:cubicBezTo>
                      <a:pt x="165" y="9"/>
                      <a:pt x="165" y="9"/>
                      <a:pt x="165" y="9"/>
                    </a:cubicBezTo>
                    <a:cubicBezTo>
                      <a:pt x="166" y="10"/>
                      <a:pt x="166" y="10"/>
                      <a:pt x="166" y="10"/>
                    </a:cubicBezTo>
                    <a:cubicBezTo>
                      <a:pt x="166" y="10"/>
                      <a:pt x="166" y="10"/>
                      <a:pt x="166" y="10"/>
                    </a:cubicBezTo>
                    <a:cubicBezTo>
                      <a:pt x="166" y="10"/>
                      <a:pt x="166" y="10"/>
                      <a:pt x="166" y="10"/>
                    </a:cubicBezTo>
                    <a:cubicBezTo>
                      <a:pt x="166" y="10"/>
                      <a:pt x="166" y="10"/>
                      <a:pt x="166" y="10"/>
                    </a:cubicBezTo>
                    <a:cubicBezTo>
                      <a:pt x="166" y="10"/>
                      <a:pt x="167" y="10"/>
                      <a:pt x="167" y="11"/>
                    </a:cubicBezTo>
                    <a:cubicBezTo>
                      <a:pt x="167" y="11"/>
                      <a:pt x="167" y="11"/>
                      <a:pt x="167" y="11"/>
                    </a:cubicBezTo>
                    <a:cubicBezTo>
                      <a:pt x="167" y="11"/>
                      <a:pt x="167" y="11"/>
                      <a:pt x="167" y="11"/>
                    </a:cubicBezTo>
                    <a:cubicBezTo>
                      <a:pt x="167" y="11"/>
                      <a:pt x="167" y="11"/>
                      <a:pt x="167" y="11"/>
                    </a:cubicBezTo>
                    <a:cubicBezTo>
                      <a:pt x="167" y="11"/>
                      <a:pt x="167" y="11"/>
                      <a:pt x="167" y="11"/>
                    </a:cubicBezTo>
                    <a:cubicBezTo>
                      <a:pt x="167" y="11"/>
                      <a:pt x="167" y="11"/>
                      <a:pt x="167" y="11"/>
                    </a:cubicBezTo>
                    <a:cubicBezTo>
                      <a:pt x="167" y="11"/>
                      <a:pt x="167" y="11"/>
                      <a:pt x="167" y="11"/>
                    </a:cubicBezTo>
                    <a:cubicBezTo>
                      <a:pt x="167" y="11"/>
                      <a:pt x="167" y="11"/>
                      <a:pt x="167" y="11"/>
                    </a:cubicBezTo>
                    <a:cubicBezTo>
                      <a:pt x="167" y="10"/>
                      <a:pt x="167" y="10"/>
                      <a:pt x="168" y="10"/>
                    </a:cubicBezTo>
                    <a:cubicBezTo>
                      <a:pt x="168" y="10"/>
                      <a:pt x="168" y="10"/>
                      <a:pt x="168" y="10"/>
                    </a:cubicBezTo>
                    <a:cubicBezTo>
                      <a:pt x="168" y="10"/>
                      <a:pt x="168" y="10"/>
                      <a:pt x="168" y="10"/>
                    </a:cubicBezTo>
                    <a:cubicBezTo>
                      <a:pt x="168" y="10"/>
                      <a:pt x="168" y="10"/>
                      <a:pt x="168" y="10"/>
                    </a:cubicBezTo>
                    <a:cubicBezTo>
                      <a:pt x="169" y="10"/>
                      <a:pt x="170" y="10"/>
                      <a:pt x="171" y="10"/>
                    </a:cubicBezTo>
                    <a:cubicBezTo>
                      <a:pt x="171" y="10"/>
                      <a:pt x="171" y="10"/>
                      <a:pt x="171" y="10"/>
                    </a:cubicBezTo>
                    <a:cubicBezTo>
                      <a:pt x="171" y="10"/>
                      <a:pt x="171" y="10"/>
                      <a:pt x="171" y="11"/>
                    </a:cubicBezTo>
                    <a:cubicBezTo>
                      <a:pt x="171" y="11"/>
                      <a:pt x="171" y="11"/>
                      <a:pt x="171" y="11"/>
                    </a:cubicBezTo>
                    <a:cubicBezTo>
                      <a:pt x="171" y="11"/>
                      <a:pt x="171" y="11"/>
                      <a:pt x="171" y="11"/>
                    </a:cubicBezTo>
                    <a:cubicBezTo>
                      <a:pt x="171" y="11"/>
                      <a:pt x="171" y="11"/>
                      <a:pt x="171" y="11"/>
                    </a:cubicBezTo>
                    <a:cubicBezTo>
                      <a:pt x="171" y="11"/>
                      <a:pt x="171" y="11"/>
                      <a:pt x="171" y="11"/>
                    </a:cubicBezTo>
                    <a:cubicBezTo>
                      <a:pt x="171" y="11"/>
                      <a:pt x="171" y="11"/>
                      <a:pt x="171" y="11"/>
                    </a:cubicBezTo>
                    <a:cubicBezTo>
                      <a:pt x="171" y="11"/>
                      <a:pt x="171" y="11"/>
                      <a:pt x="171" y="11"/>
                    </a:cubicBezTo>
                    <a:cubicBezTo>
                      <a:pt x="171" y="11"/>
                      <a:pt x="171" y="11"/>
                      <a:pt x="171" y="11"/>
                    </a:cubicBezTo>
                    <a:cubicBezTo>
                      <a:pt x="171" y="11"/>
                      <a:pt x="171" y="11"/>
                      <a:pt x="171" y="11"/>
                    </a:cubicBezTo>
                    <a:cubicBezTo>
                      <a:pt x="171" y="11"/>
                      <a:pt x="171" y="11"/>
                      <a:pt x="171" y="11"/>
                    </a:cubicBezTo>
                    <a:cubicBezTo>
                      <a:pt x="171" y="11"/>
                      <a:pt x="172" y="11"/>
                      <a:pt x="172" y="11"/>
                    </a:cubicBezTo>
                    <a:cubicBezTo>
                      <a:pt x="172" y="11"/>
                      <a:pt x="173" y="11"/>
                      <a:pt x="173" y="11"/>
                    </a:cubicBezTo>
                    <a:cubicBezTo>
                      <a:pt x="173" y="11"/>
                      <a:pt x="173" y="11"/>
                      <a:pt x="173" y="11"/>
                    </a:cubicBezTo>
                    <a:cubicBezTo>
                      <a:pt x="174" y="11"/>
                      <a:pt x="174" y="11"/>
                      <a:pt x="174" y="11"/>
                    </a:cubicBezTo>
                    <a:cubicBezTo>
                      <a:pt x="175" y="11"/>
                      <a:pt x="175" y="11"/>
                      <a:pt x="175" y="10"/>
                    </a:cubicBezTo>
                    <a:cubicBezTo>
                      <a:pt x="175" y="10"/>
                      <a:pt x="176" y="10"/>
                      <a:pt x="176" y="10"/>
                    </a:cubicBezTo>
                    <a:cubicBezTo>
                      <a:pt x="176" y="10"/>
                      <a:pt x="176" y="11"/>
                      <a:pt x="176" y="11"/>
                    </a:cubicBezTo>
                    <a:cubicBezTo>
                      <a:pt x="177" y="11"/>
                      <a:pt x="177" y="11"/>
                      <a:pt x="177" y="12"/>
                    </a:cubicBezTo>
                    <a:cubicBezTo>
                      <a:pt x="178" y="11"/>
                      <a:pt x="177" y="11"/>
                      <a:pt x="177" y="11"/>
                    </a:cubicBezTo>
                    <a:cubicBezTo>
                      <a:pt x="177" y="11"/>
                      <a:pt x="177" y="10"/>
                      <a:pt x="176" y="10"/>
                    </a:cubicBezTo>
                    <a:cubicBezTo>
                      <a:pt x="176" y="10"/>
                      <a:pt x="176" y="10"/>
                      <a:pt x="177" y="10"/>
                    </a:cubicBezTo>
                    <a:cubicBezTo>
                      <a:pt x="177" y="10"/>
                      <a:pt x="177" y="10"/>
                      <a:pt x="177" y="10"/>
                    </a:cubicBezTo>
                    <a:cubicBezTo>
                      <a:pt x="177" y="10"/>
                      <a:pt x="177" y="10"/>
                      <a:pt x="177" y="10"/>
                    </a:cubicBezTo>
                    <a:cubicBezTo>
                      <a:pt x="177" y="10"/>
                      <a:pt x="177" y="10"/>
                      <a:pt x="177" y="10"/>
                    </a:cubicBezTo>
                    <a:cubicBezTo>
                      <a:pt x="178" y="10"/>
                      <a:pt x="179" y="10"/>
                      <a:pt x="179" y="9"/>
                    </a:cubicBezTo>
                    <a:cubicBezTo>
                      <a:pt x="181" y="9"/>
                      <a:pt x="182" y="9"/>
                      <a:pt x="183" y="10"/>
                    </a:cubicBezTo>
                    <a:cubicBezTo>
                      <a:pt x="184" y="10"/>
                      <a:pt x="186" y="10"/>
                      <a:pt x="187" y="10"/>
                    </a:cubicBezTo>
                    <a:cubicBezTo>
                      <a:pt x="188" y="10"/>
                      <a:pt x="188" y="10"/>
                      <a:pt x="189" y="11"/>
                    </a:cubicBezTo>
                    <a:cubicBezTo>
                      <a:pt x="189" y="11"/>
                      <a:pt x="189" y="11"/>
                      <a:pt x="189" y="11"/>
                    </a:cubicBezTo>
                    <a:cubicBezTo>
                      <a:pt x="190" y="11"/>
                      <a:pt x="190" y="11"/>
                      <a:pt x="190" y="11"/>
                    </a:cubicBezTo>
                    <a:cubicBezTo>
                      <a:pt x="190" y="11"/>
                      <a:pt x="190" y="11"/>
                      <a:pt x="190" y="11"/>
                    </a:cubicBezTo>
                    <a:cubicBezTo>
                      <a:pt x="190" y="11"/>
                      <a:pt x="190" y="11"/>
                      <a:pt x="190" y="11"/>
                    </a:cubicBezTo>
                    <a:cubicBezTo>
                      <a:pt x="190" y="11"/>
                      <a:pt x="190" y="11"/>
                      <a:pt x="190" y="11"/>
                    </a:cubicBezTo>
                    <a:cubicBezTo>
                      <a:pt x="190" y="11"/>
                      <a:pt x="190" y="11"/>
                      <a:pt x="190" y="11"/>
                    </a:cubicBezTo>
                    <a:cubicBezTo>
                      <a:pt x="190" y="11"/>
                      <a:pt x="190" y="11"/>
                      <a:pt x="190" y="11"/>
                    </a:cubicBezTo>
                    <a:cubicBezTo>
                      <a:pt x="192" y="10"/>
                      <a:pt x="193" y="10"/>
                      <a:pt x="194" y="11"/>
                    </a:cubicBezTo>
                    <a:cubicBezTo>
                      <a:pt x="195" y="11"/>
                      <a:pt x="195" y="11"/>
                      <a:pt x="194" y="12"/>
                    </a:cubicBezTo>
                    <a:cubicBezTo>
                      <a:pt x="194" y="12"/>
                      <a:pt x="194" y="12"/>
                      <a:pt x="194" y="12"/>
                    </a:cubicBezTo>
                    <a:cubicBezTo>
                      <a:pt x="194" y="12"/>
                      <a:pt x="194" y="12"/>
                      <a:pt x="194" y="12"/>
                    </a:cubicBezTo>
                    <a:cubicBezTo>
                      <a:pt x="194" y="12"/>
                      <a:pt x="194" y="12"/>
                      <a:pt x="194" y="12"/>
                    </a:cubicBezTo>
                    <a:cubicBezTo>
                      <a:pt x="194" y="12"/>
                      <a:pt x="194" y="12"/>
                      <a:pt x="194" y="12"/>
                    </a:cubicBezTo>
                    <a:cubicBezTo>
                      <a:pt x="194" y="12"/>
                      <a:pt x="194" y="12"/>
                      <a:pt x="194" y="13"/>
                    </a:cubicBezTo>
                    <a:cubicBezTo>
                      <a:pt x="194" y="13"/>
                      <a:pt x="194" y="13"/>
                      <a:pt x="194" y="13"/>
                    </a:cubicBezTo>
                    <a:cubicBezTo>
                      <a:pt x="194" y="13"/>
                      <a:pt x="194" y="13"/>
                      <a:pt x="194" y="13"/>
                    </a:cubicBezTo>
                    <a:cubicBezTo>
                      <a:pt x="194" y="13"/>
                      <a:pt x="194" y="13"/>
                      <a:pt x="194" y="13"/>
                    </a:cubicBezTo>
                    <a:cubicBezTo>
                      <a:pt x="194" y="14"/>
                      <a:pt x="194" y="13"/>
                      <a:pt x="194" y="14"/>
                    </a:cubicBezTo>
                    <a:cubicBezTo>
                      <a:pt x="194" y="14"/>
                      <a:pt x="194" y="14"/>
                      <a:pt x="194" y="14"/>
                    </a:cubicBezTo>
                    <a:cubicBezTo>
                      <a:pt x="194" y="14"/>
                      <a:pt x="193" y="14"/>
                      <a:pt x="193" y="14"/>
                    </a:cubicBezTo>
                    <a:cubicBezTo>
                      <a:pt x="193" y="14"/>
                      <a:pt x="192" y="14"/>
                      <a:pt x="192" y="14"/>
                    </a:cubicBezTo>
                    <a:cubicBezTo>
                      <a:pt x="191" y="14"/>
                      <a:pt x="191" y="14"/>
                      <a:pt x="191" y="14"/>
                    </a:cubicBezTo>
                    <a:cubicBezTo>
                      <a:pt x="190" y="14"/>
                      <a:pt x="190" y="14"/>
                      <a:pt x="189" y="14"/>
                    </a:cubicBezTo>
                    <a:cubicBezTo>
                      <a:pt x="189" y="14"/>
                      <a:pt x="189" y="14"/>
                      <a:pt x="189" y="14"/>
                    </a:cubicBezTo>
                    <a:cubicBezTo>
                      <a:pt x="188" y="14"/>
                      <a:pt x="188" y="14"/>
                      <a:pt x="187" y="14"/>
                    </a:cubicBezTo>
                    <a:cubicBezTo>
                      <a:pt x="187" y="14"/>
                      <a:pt x="187" y="14"/>
                      <a:pt x="188" y="14"/>
                    </a:cubicBezTo>
                    <a:cubicBezTo>
                      <a:pt x="188" y="14"/>
                      <a:pt x="188" y="15"/>
                      <a:pt x="188" y="15"/>
                    </a:cubicBezTo>
                    <a:cubicBezTo>
                      <a:pt x="188" y="15"/>
                      <a:pt x="188" y="15"/>
                      <a:pt x="188" y="15"/>
                    </a:cubicBezTo>
                    <a:cubicBezTo>
                      <a:pt x="188" y="15"/>
                      <a:pt x="188" y="16"/>
                      <a:pt x="188" y="16"/>
                    </a:cubicBezTo>
                    <a:cubicBezTo>
                      <a:pt x="188" y="16"/>
                      <a:pt x="188" y="16"/>
                      <a:pt x="188" y="16"/>
                    </a:cubicBezTo>
                    <a:cubicBezTo>
                      <a:pt x="188" y="16"/>
                      <a:pt x="188" y="16"/>
                      <a:pt x="188" y="16"/>
                    </a:cubicBezTo>
                    <a:cubicBezTo>
                      <a:pt x="188" y="16"/>
                      <a:pt x="188" y="16"/>
                      <a:pt x="188" y="16"/>
                    </a:cubicBezTo>
                    <a:cubicBezTo>
                      <a:pt x="188" y="16"/>
                      <a:pt x="187" y="16"/>
                      <a:pt x="187" y="17"/>
                    </a:cubicBezTo>
                    <a:cubicBezTo>
                      <a:pt x="187" y="17"/>
                      <a:pt x="187" y="17"/>
                      <a:pt x="187" y="17"/>
                    </a:cubicBezTo>
                    <a:cubicBezTo>
                      <a:pt x="187" y="17"/>
                      <a:pt x="188" y="17"/>
                      <a:pt x="188" y="17"/>
                    </a:cubicBezTo>
                    <a:cubicBezTo>
                      <a:pt x="188" y="18"/>
                      <a:pt x="189" y="18"/>
                      <a:pt x="189" y="18"/>
                    </a:cubicBezTo>
                    <a:cubicBezTo>
                      <a:pt x="189" y="18"/>
                      <a:pt x="190" y="18"/>
                      <a:pt x="189" y="19"/>
                    </a:cubicBezTo>
                    <a:cubicBezTo>
                      <a:pt x="189" y="19"/>
                      <a:pt x="189" y="19"/>
                      <a:pt x="189" y="19"/>
                    </a:cubicBezTo>
                    <a:cubicBezTo>
                      <a:pt x="189" y="19"/>
                      <a:pt x="189" y="19"/>
                      <a:pt x="189" y="19"/>
                    </a:cubicBezTo>
                    <a:cubicBezTo>
                      <a:pt x="189" y="19"/>
                      <a:pt x="188" y="19"/>
                      <a:pt x="188" y="19"/>
                    </a:cubicBezTo>
                    <a:cubicBezTo>
                      <a:pt x="188" y="19"/>
                      <a:pt x="188" y="19"/>
                      <a:pt x="188" y="19"/>
                    </a:cubicBezTo>
                    <a:cubicBezTo>
                      <a:pt x="188" y="19"/>
                      <a:pt x="188" y="19"/>
                      <a:pt x="188" y="19"/>
                    </a:cubicBezTo>
                    <a:cubicBezTo>
                      <a:pt x="188" y="19"/>
                      <a:pt x="188" y="19"/>
                      <a:pt x="188" y="19"/>
                    </a:cubicBezTo>
                    <a:cubicBezTo>
                      <a:pt x="188" y="19"/>
                      <a:pt x="188" y="19"/>
                      <a:pt x="188" y="19"/>
                    </a:cubicBezTo>
                    <a:cubicBezTo>
                      <a:pt x="188" y="19"/>
                      <a:pt x="188" y="19"/>
                      <a:pt x="188" y="19"/>
                    </a:cubicBezTo>
                    <a:cubicBezTo>
                      <a:pt x="188" y="19"/>
                      <a:pt x="188" y="20"/>
                      <a:pt x="187" y="20"/>
                    </a:cubicBezTo>
                    <a:cubicBezTo>
                      <a:pt x="187" y="20"/>
                      <a:pt x="187" y="20"/>
                      <a:pt x="187" y="20"/>
                    </a:cubicBezTo>
                    <a:cubicBezTo>
                      <a:pt x="187" y="20"/>
                      <a:pt x="187" y="20"/>
                      <a:pt x="187" y="20"/>
                    </a:cubicBezTo>
                    <a:cubicBezTo>
                      <a:pt x="187" y="20"/>
                      <a:pt x="187" y="20"/>
                      <a:pt x="187" y="20"/>
                    </a:cubicBezTo>
                    <a:cubicBezTo>
                      <a:pt x="187" y="20"/>
                      <a:pt x="187" y="20"/>
                      <a:pt x="187" y="20"/>
                    </a:cubicBezTo>
                    <a:cubicBezTo>
                      <a:pt x="187" y="20"/>
                      <a:pt x="187" y="20"/>
                      <a:pt x="187" y="20"/>
                    </a:cubicBezTo>
                    <a:cubicBezTo>
                      <a:pt x="187" y="20"/>
                      <a:pt x="187" y="20"/>
                      <a:pt x="187" y="20"/>
                    </a:cubicBezTo>
                    <a:cubicBezTo>
                      <a:pt x="187" y="20"/>
                      <a:pt x="187" y="20"/>
                      <a:pt x="187" y="20"/>
                    </a:cubicBezTo>
                    <a:cubicBezTo>
                      <a:pt x="187" y="20"/>
                      <a:pt x="187" y="20"/>
                      <a:pt x="187" y="20"/>
                    </a:cubicBezTo>
                    <a:cubicBezTo>
                      <a:pt x="187" y="20"/>
                      <a:pt x="187" y="20"/>
                      <a:pt x="187" y="20"/>
                    </a:cubicBezTo>
                    <a:cubicBezTo>
                      <a:pt x="187" y="20"/>
                      <a:pt x="187" y="20"/>
                      <a:pt x="187" y="20"/>
                    </a:cubicBezTo>
                    <a:cubicBezTo>
                      <a:pt x="187" y="20"/>
                      <a:pt x="187" y="20"/>
                      <a:pt x="187" y="20"/>
                    </a:cubicBezTo>
                    <a:cubicBezTo>
                      <a:pt x="187" y="20"/>
                      <a:pt x="187" y="20"/>
                      <a:pt x="187" y="20"/>
                    </a:cubicBezTo>
                    <a:cubicBezTo>
                      <a:pt x="187" y="20"/>
                      <a:pt x="187" y="20"/>
                      <a:pt x="187" y="20"/>
                    </a:cubicBezTo>
                    <a:cubicBezTo>
                      <a:pt x="187" y="20"/>
                      <a:pt x="187" y="20"/>
                      <a:pt x="187" y="20"/>
                    </a:cubicBezTo>
                    <a:cubicBezTo>
                      <a:pt x="187" y="20"/>
                      <a:pt x="187" y="20"/>
                      <a:pt x="187" y="20"/>
                    </a:cubicBezTo>
                    <a:cubicBezTo>
                      <a:pt x="187" y="20"/>
                      <a:pt x="187" y="21"/>
                      <a:pt x="187" y="21"/>
                    </a:cubicBezTo>
                    <a:cubicBezTo>
                      <a:pt x="187" y="20"/>
                      <a:pt x="187" y="20"/>
                      <a:pt x="187" y="20"/>
                    </a:cubicBezTo>
                    <a:cubicBezTo>
                      <a:pt x="187" y="21"/>
                      <a:pt x="186" y="21"/>
                      <a:pt x="186" y="21"/>
                    </a:cubicBezTo>
                    <a:cubicBezTo>
                      <a:pt x="186" y="21"/>
                      <a:pt x="186" y="21"/>
                      <a:pt x="186" y="21"/>
                    </a:cubicBezTo>
                    <a:cubicBezTo>
                      <a:pt x="186" y="21"/>
                      <a:pt x="186" y="21"/>
                      <a:pt x="186" y="21"/>
                    </a:cubicBezTo>
                    <a:cubicBezTo>
                      <a:pt x="186" y="21"/>
                      <a:pt x="186" y="21"/>
                      <a:pt x="186" y="21"/>
                    </a:cubicBezTo>
                    <a:cubicBezTo>
                      <a:pt x="186" y="21"/>
                      <a:pt x="186" y="21"/>
                      <a:pt x="186" y="21"/>
                    </a:cubicBezTo>
                    <a:cubicBezTo>
                      <a:pt x="186" y="21"/>
                      <a:pt x="186" y="21"/>
                      <a:pt x="186" y="21"/>
                    </a:cubicBezTo>
                    <a:cubicBezTo>
                      <a:pt x="186" y="21"/>
                      <a:pt x="186" y="21"/>
                      <a:pt x="186" y="21"/>
                    </a:cubicBezTo>
                    <a:cubicBezTo>
                      <a:pt x="186" y="21"/>
                      <a:pt x="186" y="21"/>
                      <a:pt x="186" y="21"/>
                    </a:cubicBezTo>
                    <a:cubicBezTo>
                      <a:pt x="186" y="21"/>
                      <a:pt x="186" y="21"/>
                      <a:pt x="186" y="21"/>
                    </a:cubicBezTo>
                    <a:cubicBezTo>
                      <a:pt x="186" y="21"/>
                      <a:pt x="186" y="21"/>
                      <a:pt x="186" y="21"/>
                    </a:cubicBezTo>
                    <a:cubicBezTo>
                      <a:pt x="186" y="21"/>
                      <a:pt x="186" y="22"/>
                      <a:pt x="186" y="22"/>
                    </a:cubicBezTo>
                    <a:cubicBezTo>
                      <a:pt x="186" y="22"/>
                      <a:pt x="186" y="22"/>
                      <a:pt x="186" y="22"/>
                    </a:cubicBezTo>
                    <a:cubicBezTo>
                      <a:pt x="186" y="22"/>
                      <a:pt x="186" y="22"/>
                      <a:pt x="186" y="22"/>
                    </a:cubicBezTo>
                    <a:cubicBezTo>
                      <a:pt x="186" y="22"/>
                      <a:pt x="186" y="22"/>
                      <a:pt x="185" y="22"/>
                    </a:cubicBezTo>
                    <a:cubicBezTo>
                      <a:pt x="185" y="22"/>
                      <a:pt x="185" y="22"/>
                      <a:pt x="185" y="22"/>
                    </a:cubicBezTo>
                    <a:cubicBezTo>
                      <a:pt x="185" y="22"/>
                      <a:pt x="185" y="22"/>
                      <a:pt x="185" y="22"/>
                    </a:cubicBezTo>
                    <a:cubicBezTo>
                      <a:pt x="185" y="22"/>
                      <a:pt x="185" y="22"/>
                      <a:pt x="185" y="22"/>
                    </a:cubicBezTo>
                    <a:cubicBezTo>
                      <a:pt x="185" y="22"/>
                      <a:pt x="185" y="22"/>
                      <a:pt x="185" y="22"/>
                    </a:cubicBezTo>
                    <a:cubicBezTo>
                      <a:pt x="185" y="22"/>
                      <a:pt x="185" y="22"/>
                      <a:pt x="185" y="22"/>
                    </a:cubicBezTo>
                    <a:cubicBezTo>
                      <a:pt x="185" y="22"/>
                      <a:pt x="185" y="22"/>
                      <a:pt x="185" y="22"/>
                    </a:cubicBezTo>
                    <a:cubicBezTo>
                      <a:pt x="186" y="23"/>
                      <a:pt x="186" y="23"/>
                      <a:pt x="185" y="23"/>
                    </a:cubicBezTo>
                    <a:cubicBezTo>
                      <a:pt x="185" y="23"/>
                      <a:pt x="185" y="23"/>
                      <a:pt x="185" y="22"/>
                    </a:cubicBezTo>
                    <a:cubicBezTo>
                      <a:pt x="185" y="22"/>
                      <a:pt x="185" y="22"/>
                      <a:pt x="185" y="22"/>
                    </a:cubicBezTo>
                    <a:cubicBezTo>
                      <a:pt x="185" y="22"/>
                      <a:pt x="185" y="22"/>
                      <a:pt x="185" y="22"/>
                    </a:cubicBezTo>
                    <a:cubicBezTo>
                      <a:pt x="184" y="22"/>
                      <a:pt x="184" y="22"/>
                      <a:pt x="183" y="23"/>
                    </a:cubicBezTo>
                    <a:cubicBezTo>
                      <a:pt x="183" y="23"/>
                      <a:pt x="183" y="23"/>
                      <a:pt x="183" y="23"/>
                    </a:cubicBezTo>
                    <a:cubicBezTo>
                      <a:pt x="183" y="23"/>
                      <a:pt x="183" y="23"/>
                      <a:pt x="183" y="23"/>
                    </a:cubicBezTo>
                    <a:cubicBezTo>
                      <a:pt x="183" y="23"/>
                      <a:pt x="183" y="23"/>
                      <a:pt x="183" y="23"/>
                    </a:cubicBezTo>
                    <a:cubicBezTo>
                      <a:pt x="183" y="23"/>
                      <a:pt x="183" y="23"/>
                      <a:pt x="183" y="23"/>
                    </a:cubicBezTo>
                    <a:cubicBezTo>
                      <a:pt x="183" y="23"/>
                      <a:pt x="183" y="23"/>
                      <a:pt x="183" y="23"/>
                    </a:cubicBezTo>
                    <a:cubicBezTo>
                      <a:pt x="182" y="23"/>
                      <a:pt x="182" y="23"/>
                      <a:pt x="182" y="23"/>
                    </a:cubicBezTo>
                    <a:cubicBezTo>
                      <a:pt x="182" y="23"/>
                      <a:pt x="182" y="24"/>
                      <a:pt x="182" y="24"/>
                    </a:cubicBezTo>
                    <a:cubicBezTo>
                      <a:pt x="182" y="25"/>
                      <a:pt x="183" y="25"/>
                      <a:pt x="183" y="25"/>
                    </a:cubicBezTo>
                    <a:cubicBezTo>
                      <a:pt x="183" y="25"/>
                      <a:pt x="183" y="25"/>
                      <a:pt x="183" y="25"/>
                    </a:cubicBezTo>
                    <a:cubicBezTo>
                      <a:pt x="183" y="25"/>
                      <a:pt x="183" y="25"/>
                      <a:pt x="183" y="25"/>
                    </a:cubicBezTo>
                    <a:cubicBezTo>
                      <a:pt x="183" y="25"/>
                      <a:pt x="183" y="25"/>
                      <a:pt x="183" y="25"/>
                    </a:cubicBezTo>
                    <a:cubicBezTo>
                      <a:pt x="183" y="25"/>
                      <a:pt x="183" y="25"/>
                      <a:pt x="183" y="25"/>
                    </a:cubicBezTo>
                    <a:cubicBezTo>
                      <a:pt x="183" y="25"/>
                      <a:pt x="183" y="25"/>
                      <a:pt x="183" y="25"/>
                    </a:cubicBezTo>
                    <a:cubicBezTo>
                      <a:pt x="183" y="25"/>
                      <a:pt x="183" y="25"/>
                      <a:pt x="183" y="25"/>
                    </a:cubicBezTo>
                    <a:cubicBezTo>
                      <a:pt x="183" y="25"/>
                      <a:pt x="183" y="25"/>
                      <a:pt x="183" y="25"/>
                    </a:cubicBezTo>
                    <a:cubicBezTo>
                      <a:pt x="183" y="25"/>
                      <a:pt x="183" y="25"/>
                      <a:pt x="183" y="25"/>
                    </a:cubicBezTo>
                    <a:cubicBezTo>
                      <a:pt x="183" y="25"/>
                      <a:pt x="183" y="25"/>
                      <a:pt x="183" y="25"/>
                    </a:cubicBezTo>
                    <a:cubicBezTo>
                      <a:pt x="183" y="26"/>
                      <a:pt x="184" y="26"/>
                      <a:pt x="184" y="26"/>
                    </a:cubicBezTo>
                    <a:cubicBezTo>
                      <a:pt x="184" y="26"/>
                      <a:pt x="184" y="26"/>
                      <a:pt x="184" y="26"/>
                    </a:cubicBezTo>
                    <a:cubicBezTo>
                      <a:pt x="184" y="26"/>
                      <a:pt x="184" y="26"/>
                      <a:pt x="184" y="26"/>
                    </a:cubicBezTo>
                    <a:cubicBezTo>
                      <a:pt x="184" y="26"/>
                      <a:pt x="184" y="26"/>
                      <a:pt x="184" y="26"/>
                    </a:cubicBezTo>
                    <a:cubicBezTo>
                      <a:pt x="184" y="26"/>
                      <a:pt x="184" y="26"/>
                      <a:pt x="184" y="26"/>
                    </a:cubicBezTo>
                    <a:cubicBezTo>
                      <a:pt x="184" y="26"/>
                      <a:pt x="184" y="26"/>
                      <a:pt x="184" y="26"/>
                    </a:cubicBezTo>
                    <a:cubicBezTo>
                      <a:pt x="184" y="26"/>
                      <a:pt x="184" y="26"/>
                      <a:pt x="184" y="26"/>
                    </a:cubicBezTo>
                    <a:cubicBezTo>
                      <a:pt x="184" y="26"/>
                      <a:pt x="184" y="26"/>
                      <a:pt x="184" y="26"/>
                    </a:cubicBezTo>
                    <a:cubicBezTo>
                      <a:pt x="184" y="26"/>
                      <a:pt x="184" y="26"/>
                      <a:pt x="184" y="26"/>
                    </a:cubicBezTo>
                    <a:cubicBezTo>
                      <a:pt x="184" y="27"/>
                      <a:pt x="184" y="26"/>
                      <a:pt x="184" y="27"/>
                    </a:cubicBezTo>
                    <a:cubicBezTo>
                      <a:pt x="184" y="27"/>
                      <a:pt x="184" y="27"/>
                      <a:pt x="184" y="27"/>
                    </a:cubicBezTo>
                    <a:cubicBezTo>
                      <a:pt x="184" y="27"/>
                      <a:pt x="184" y="27"/>
                      <a:pt x="184" y="27"/>
                    </a:cubicBezTo>
                    <a:cubicBezTo>
                      <a:pt x="184" y="27"/>
                      <a:pt x="184" y="27"/>
                      <a:pt x="184" y="27"/>
                    </a:cubicBezTo>
                    <a:cubicBezTo>
                      <a:pt x="184" y="27"/>
                      <a:pt x="184" y="27"/>
                      <a:pt x="184" y="27"/>
                    </a:cubicBezTo>
                    <a:cubicBezTo>
                      <a:pt x="184" y="27"/>
                      <a:pt x="184" y="27"/>
                      <a:pt x="184" y="27"/>
                    </a:cubicBezTo>
                    <a:cubicBezTo>
                      <a:pt x="184" y="27"/>
                      <a:pt x="184" y="27"/>
                      <a:pt x="184" y="27"/>
                    </a:cubicBezTo>
                    <a:cubicBezTo>
                      <a:pt x="185" y="28"/>
                      <a:pt x="185" y="28"/>
                      <a:pt x="185" y="28"/>
                    </a:cubicBezTo>
                    <a:cubicBezTo>
                      <a:pt x="185" y="28"/>
                      <a:pt x="184" y="28"/>
                      <a:pt x="184" y="28"/>
                    </a:cubicBezTo>
                    <a:cubicBezTo>
                      <a:pt x="184" y="28"/>
                      <a:pt x="184" y="28"/>
                      <a:pt x="184" y="28"/>
                    </a:cubicBezTo>
                    <a:cubicBezTo>
                      <a:pt x="184" y="28"/>
                      <a:pt x="184" y="28"/>
                      <a:pt x="184" y="28"/>
                    </a:cubicBezTo>
                    <a:cubicBezTo>
                      <a:pt x="184" y="28"/>
                      <a:pt x="184" y="28"/>
                      <a:pt x="184" y="28"/>
                    </a:cubicBezTo>
                    <a:cubicBezTo>
                      <a:pt x="184" y="28"/>
                      <a:pt x="184" y="28"/>
                      <a:pt x="184" y="28"/>
                    </a:cubicBezTo>
                    <a:cubicBezTo>
                      <a:pt x="184" y="28"/>
                      <a:pt x="184" y="28"/>
                      <a:pt x="184" y="29"/>
                    </a:cubicBezTo>
                    <a:cubicBezTo>
                      <a:pt x="184" y="29"/>
                      <a:pt x="184" y="29"/>
                      <a:pt x="184" y="29"/>
                    </a:cubicBezTo>
                    <a:cubicBezTo>
                      <a:pt x="184" y="29"/>
                      <a:pt x="184" y="29"/>
                      <a:pt x="184" y="30"/>
                    </a:cubicBezTo>
                    <a:cubicBezTo>
                      <a:pt x="184" y="30"/>
                      <a:pt x="184" y="30"/>
                      <a:pt x="184" y="31"/>
                    </a:cubicBezTo>
                    <a:cubicBezTo>
                      <a:pt x="184" y="31"/>
                      <a:pt x="184" y="31"/>
                      <a:pt x="184" y="31"/>
                    </a:cubicBezTo>
                    <a:cubicBezTo>
                      <a:pt x="184" y="31"/>
                      <a:pt x="184" y="31"/>
                      <a:pt x="184" y="31"/>
                    </a:cubicBezTo>
                    <a:cubicBezTo>
                      <a:pt x="184" y="31"/>
                      <a:pt x="184" y="31"/>
                      <a:pt x="184" y="31"/>
                    </a:cubicBezTo>
                    <a:cubicBezTo>
                      <a:pt x="184" y="31"/>
                      <a:pt x="184" y="31"/>
                      <a:pt x="183" y="30"/>
                    </a:cubicBezTo>
                    <a:cubicBezTo>
                      <a:pt x="183" y="30"/>
                      <a:pt x="183" y="30"/>
                      <a:pt x="183" y="30"/>
                    </a:cubicBezTo>
                    <a:cubicBezTo>
                      <a:pt x="182" y="29"/>
                      <a:pt x="182" y="28"/>
                      <a:pt x="181" y="28"/>
                    </a:cubicBezTo>
                    <a:cubicBezTo>
                      <a:pt x="181" y="27"/>
                      <a:pt x="180" y="27"/>
                      <a:pt x="180" y="26"/>
                    </a:cubicBezTo>
                    <a:cubicBezTo>
                      <a:pt x="180" y="26"/>
                      <a:pt x="180" y="26"/>
                      <a:pt x="180" y="26"/>
                    </a:cubicBezTo>
                    <a:cubicBezTo>
                      <a:pt x="180" y="25"/>
                      <a:pt x="180" y="25"/>
                      <a:pt x="180" y="25"/>
                    </a:cubicBezTo>
                    <a:cubicBezTo>
                      <a:pt x="180" y="25"/>
                      <a:pt x="181" y="24"/>
                      <a:pt x="180" y="24"/>
                    </a:cubicBezTo>
                    <a:cubicBezTo>
                      <a:pt x="180" y="23"/>
                      <a:pt x="181" y="23"/>
                      <a:pt x="181" y="23"/>
                    </a:cubicBezTo>
                    <a:cubicBezTo>
                      <a:pt x="181" y="23"/>
                      <a:pt x="181" y="22"/>
                      <a:pt x="181" y="22"/>
                    </a:cubicBezTo>
                    <a:cubicBezTo>
                      <a:pt x="181" y="22"/>
                      <a:pt x="181" y="22"/>
                      <a:pt x="181" y="21"/>
                    </a:cubicBezTo>
                    <a:cubicBezTo>
                      <a:pt x="181" y="21"/>
                      <a:pt x="181" y="21"/>
                      <a:pt x="181" y="21"/>
                    </a:cubicBezTo>
                    <a:cubicBezTo>
                      <a:pt x="180" y="21"/>
                      <a:pt x="181" y="20"/>
                      <a:pt x="181" y="20"/>
                    </a:cubicBezTo>
                    <a:cubicBezTo>
                      <a:pt x="180" y="20"/>
                      <a:pt x="180" y="20"/>
                      <a:pt x="180" y="20"/>
                    </a:cubicBezTo>
                    <a:cubicBezTo>
                      <a:pt x="180" y="21"/>
                      <a:pt x="180" y="21"/>
                      <a:pt x="181" y="21"/>
                    </a:cubicBezTo>
                    <a:cubicBezTo>
                      <a:pt x="180" y="21"/>
                      <a:pt x="180" y="21"/>
                      <a:pt x="180" y="21"/>
                    </a:cubicBezTo>
                    <a:cubicBezTo>
                      <a:pt x="180" y="22"/>
                      <a:pt x="180" y="22"/>
                      <a:pt x="180" y="22"/>
                    </a:cubicBezTo>
                    <a:cubicBezTo>
                      <a:pt x="179" y="22"/>
                      <a:pt x="179" y="22"/>
                      <a:pt x="179" y="21"/>
                    </a:cubicBezTo>
                    <a:cubicBezTo>
                      <a:pt x="179" y="21"/>
                      <a:pt x="179" y="21"/>
                      <a:pt x="178" y="21"/>
                    </a:cubicBezTo>
                    <a:cubicBezTo>
                      <a:pt x="178" y="21"/>
                      <a:pt x="178" y="21"/>
                      <a:pt x="177" y="21"/>
                    </a:cubicBezTo>
                    <a:cubicBezTo>
                      <a:pt x="177" y="21"/>
                      <a:pt x="177" y="22"/>
                      <a:pt x="177" y="22"/>
                    </a:cubicBezTo>
                    <a:cubicBezTo>
                      <a:pt x="177" y="22"/>
                      <a:pt x="177" y="22"/>
                      <a:pt x="177" y="23"/>
                    </a:cubicBezTo>
                    <a:cubicBezTo>
                      <a:pt x="177" y="23"/>
                      <a:pt x="177" y="23"/>
                      <a:pt x="177" y="23"/>
                    </a:cubicBezTo>
                    <a:cubicBezTo>
                      <a:pt x="178" y="23"/>
                      <a:pt x="178" y="23"/>
                      <a:pt x="178" y="24"/>
                    </a:cubicBezTo>
                    <a:cubicBezTo>
                      <a:pt x="178" y="24"/>
                      <a:pt x="178" y="24"/>
                      <a:pt x="178" y="24"/>
                    </a:cubicBezTo>
                    <a:cubicBezTo>
                      <a:pt x="177" y="24"/>
                      <a:pt x="177" y="24"/>
                      <a:pt x="177" y="24"/>
                    </a:cubicBezTo>
                    <a:cubicBezTo>
                      <a:pt x="176" y="24"/>
                      <a:pt x="176" y="24"/>
                      <a:pt x="176" y="24"/>
                    </a:cubicBezTo>
                    <a:cubicBezTo>
                      <a:pt x="176" y="24"/>
                      <a:pt x="176" y="24"/>
                      <a:pt x="176" y="24"/>
                    </a:cubicBezTo>
                    <a:cubicBezTo>
                      <a:pt x="176" y="24"/>
                      <a:pt x="176" y="24"/>
                      <a:pt x="176" y="24"/>
                    </a:cubicBezTo>
                    <a:cubicBezTo>
                      <a:pt x="176" y="24"/>
                      <a:pt x="175" y="23"/>
                      <a:pt x="175" y="23"/>
                    </a:cubicBezTo>
                    <a:cubicBezTo>
                      <a:pt x="175" y="24"/>
                      <a:pt x="175" y="24"/>
                      <a:pt x="175" y="24"/>
                    </a:cubicBezTo>
                    <a:cubicBezTo>
                      <a:pt x="174" y="24"/>
                      <a:pt x="174" y="24"/>
                      <a:pt x="174" y="24"/>
                    </a:cubicBezTo>
                    <a:cubicBezTo>
                      <a:pt x="173" y="24"/>
                      <a:pt x="173" y="24"/>
                      <a:pt x="173" y="24"/>
                    </a:cubicBezTo>
                    <a:cubicBezTo>
                      <a:pt x="173" y="24"/>
                      <a:pt x="173" y="24"/>
                      <a:pt x="173" y="24"/>
                    </a:cubicBezTo>
                    <a:cubicBezTo>
                      <a:pt x="172" y="24"/>
                      <a:pt x="172" y="24"/>
                      <a:pt x="171" y="24"/>
                    </a:cubicBezTo>
                    <a:cubicBezTo>
                      <a:pt x="171" y="24"/>
                      <a:pt x="171" y="24"/>
                      <a:pt x="171" y="24"/>
                    </a:cubicBezTo>
                    <a:cubicBezTo>
                      <a:pt x="171" y="25"/>
                      <a:pt x="171" y="25"/>
                      <a:pt x="171" y="25"/>
                    </a:cubicBezTo>
                    <a:cubicBezTo>
                      <a:pt x="171" y="26"/>
                      <a:pt x="171" y="26"/>
                      <a:pt x="171" y="26"/>
                    </a:cubicBezTo>
                    <a:cubicBezTo>
                      <a:pt x="171" y="26"/>
                      <a:pt x="171" y="26"/>
                      <a:pt x="171" y="26"/>
                    </a:cubicBezTo>
                    <a:cubicBezTo>
                      <a:pt x="171" y="27"/>
                      <a:pt x="170" y="27"/>
                      <a:pt x="170" y="28"/>
                    </a:cubicBezTo>
                    <a:cubicBezTo>
                      <a:pt x="170" y="28"/>
                      <a:pt x="171" y="28"/>
                      <a:pt x="171" y="28"/>
                    </a:cubicBezTo>
                    <a:cubicBezTo>
                      <a:pt x="171" y="28"/>
                      <a:pt x="171" y="28"/>
                      <a:pt x="171" y="28"/>
                    </a:cubicBezTo>
                    <a:cubicBezTo>
                      <a:pt x="172" y="28"/>
                      <a:pt x="172" y="28"/>
                      <a:pt x="172" y="28"/>
                    </a:cubicBezTo>
                    <a:cubicBezTo>
                      <a:pt x="172" y="28"/>
                      <a:pt x="172" y="28"/>
                      <a:pt x="172" y="28"/>
                    </a:cubicBezTo>
                    <a:cubicBezTo>
                      <a:pt x="172" y="29"/>
                      <a:pt x="172" y="29"/>
                      <a:pt x="172" y="29"/>
                    </a:cubicBezTo>
                    <a:cubicBezTo>
                      <a:pt x="172" y="29"/>
                      <a:pt x="172" y="29"/>
                      <a:pt x="172" y="29"/>
                    </a:cubicBezTo>
                    <a:cubicBezTo>
                      <a:pt x="172" y="28"/>
                      <a:pt x="173" y="28"/>
                      <a:pt x="172" y="28"/>
                    </a:cubicBezTo>
                    <a:cubicBezTo>
                      <a:pt x="173" y="28"/>
                      <a:pt x="173" y="28"/>
                      <a:pt x="174" y="29"/>
                    </a:cubicBezTo>
                    <a:cubicBezTo>
                      <a:pt x="174" y="29"/>
                      <a:pt x="174" y="29"/>
                      <a:pt x="174" y="29"/>
                    </a:cubicBezTo>
                    <a:cubicBezTo>
                      <a:pt x="174" y="29"/>
                      <a:pt x="175" y="29"/>
                      <a:pt x="175" y="29"/>
                    </a:cubicBezTo>
                    <a:cubicBezTo>
                      <a:pt x="175" y="29"/>
                      <a:pt x="175" y="29"/>
                      <a:pt x="175" y="29"/>
                    </a:cubicBezTo>
                    <a:cubicBezTo>
                      <a:pt x="175" y="29"/>
                      <a:pt x="175" y="29"/>
                      <a:pt x="175" y="28"/>
                    </a:cubicBezTo>
                    <a:cubicBezTo>
                      <a:pt x="175" y="28"/>
                      <a:pt x="174" y="28"/>
                      <a:pt x="174" y="28"/>
                    </a:cubicBezTo>
                    <a:cubicBezTo>
                      <a:pt x="175" y="28"/>
                      <a:pt x="175" y="28"/>
                      <a:pt x="175" y="29"/>
                    </a:cubicBezTo>
                    <a:cubicBezTo>
                      <a:pt x="175" y="29"/>
                      <a:pt x="176" y="29"/>
                      <a:pt x="176" y="30"/>
                    </a:cubicBezTo>
                    <a:cubicBezTo>
                      <a:pt x="176" y="30"/>
                      <a:pt x="176" y="30"/>
                      <a:pt x="176" y="30"/>
                    </a:cubicBezTo>
                    <a:cubicBezTo>
                      <a:pt x="177" y="31"/>
                      <a:pt x="177" y="32"/>
                      <a:pt x="178" y="32"/>
                    </a:cubicBezTo>
                    <a:cubicBezTo>
                      <a:pt x="178" y="32"/>
                      <a:pt x="178" y="32"/>
                      <a:pt x="177" y="32"/>
                    </a:cubicBezTo>
                    <a:cubicBezTo>
                      <a:pt x="177" y="33"/>
                      <a:pt x="178" y="34"/>
                      <a:pt x="179" y="34"/>
                    </a:cubicBezTo>
                    <a:cubicBezTo>
                      <a:pt x="179" y="34"/>
                      <a:pt x="179" y="34"/>
                      <a:pt x="179" y="34"/>
                    </a:cubicBezTo>
                    <a:cubicBezTo>
                      <a:pt x="179" y="35"/>
                      <a:pt x="179" y="34"/>
                      <a:pt x="179" y="34"/>
                    </a:cubicBezTo>
                    <a:cubicBezTo>
                      <a:pt x="179" y="34"/>
                      <a:pt x="179" y="34"/>
                      <a:pt x="179" y="34"/>
                    </a:cubicBezTo>
                    <a:cubicBezTo>
                      <a:pt x="179" y="34"/>
                      <a:pt x="179" y="34"/>
                      <a:pt x="179" y="34"/>
                    </a:cubicBezTo>
                    <a:cubicBezTo>
                      <a:pt x="178" y="34"/>
                      <a:pt x="178" y="35"/>
                      <a:pt x="178" y="35"/>
                    </a:cubicBezTo>
                    <a:cubicBezTo>
                      <a:pt x="178" y="35"/>
                      <a:pt x="178" y="34"/>
                      <a:pt x="177" y="34"/>
                    </a:cubicBezTo>
                    <a:cubicBezTo>
                      <a:pt x="177" y="34"/>
                      <a:pt x="177" y="34"/>
                      <a:pt x="177" y="34"/>
                    </a:cubicBezTo>
                    <a:cubicBezTo>
                      <a:pt x="177" y="33"/>
                      <a:pt x="177" y="33"/>
                      <a:pt x="177" y="32"/>
                    </a:cubicBezTo>
                    <a:cubicBezTo>
                      <a:pt x="177" y="32"/>
                      <a:pt x="177" y="32"/>
                      <a:pt x="177" y="32"/>
                    </a:cubicBezTo>
                    <a:cubicBezTo>
                      <a:pt x="177" y="32"/>
                      <a:pt x="177" y="32"/>
                      <a:pt x="177" y="32"/>
                    </a:cubicBezTo>
                    <a:cubicBezTo>
                      <a:pt x="177" y="32"/>
                      <a:pt x="177" y="32"/>
                      <a:pt x="177" y="32"/>
                    </a:cubicBezTo>
                    <a:cubicBezTo>
                      <a:pt x="177" y="32"/>
                      <a:pt x="177" y="32"/>
                      <a:pt x="177" y="32"/>
                    </a:cubicBezTo>
                    <a:cubicBezTo>
                      <a:pt x="177" y="32"/>
                      <a:pt x="177" y="32"/>
                      <a:pt x="177" y="32"/>
                    </a:cubicBezTo>
                    <a:cubicBezTo>
                      <a:pt x="176" y="32"/>
                      <a:pt x="176" y="32"/>
                      <a:pt x="176" y="32"/>
                    </a:cubicBezTo>
                    <a:cubicBezTo>
                      <a:pt x="176" y="32"/>
                      <a:pt x="176" y="32"/>
                      <a:pt x="176" y="32"/>
                    </a:cubicBezTo>
                    <a:cubicBezTo>
                      <a:pt x="176" y="32"/>
                      <a:pt x="176" y="32"/>
                      <a:pt x="176" y="32"/>
                    </a:cubicBezTo>
                    <a:cubicBezTo>
                      <a:pt x="176" y="32"/>
                      <a:pt x="176" y="32"/>
                      <a:pt x="176" y="32"/>
                    </a:cubicBezTo>
                    <a:cubicBezTo>
                      <a:pt x="176" y="32"/>
                      <a:pt x="176" y="32"/>
                      <a:pt x="176" y="32"/>
                    </a:cubicBezTo>
                    <a:cubicBezTo>
                      <a:pt x="176" y="32"/>
                      <a:pt x="176" y="32"/>
                      <a:pt x="176" y="32"/>
                    </a:cubicBezTo>
                    <a:cubicBezTo>
                      <a:pt x="176" y="31"/>
                      <a:pt x="176" y="31"/>
                      <a:pt x="176" y="31"/>
                    </a:cubicBezTo>
                    <a:cubicBezTo>
                      <a:pt x="176" y="31"/>
                      <a:pt x="176" y="31"/>
                      <a:pt x="176" y="31"/>
                    </a:cubicBezTo>
                    <a:cubicBezTo>
                      <a:pt x="176" y="31"/>
                      <a:pt x="176" y="31"/>
                      <a:pt x="176" y="31"/>
                    </a:cubicBezTo>
                    <a:cubicBezTo>
                      <a:pt x="176" y="31"/>
                      <a:pt x="176" y="31"/>
                      <a:pt x="176" y="31"/>
                    </a:cubicBezTo>
                    <a:cubicBezTo>
                      <a:pt x="176" y="31"/>
                      <a:pt x="176" y="31"/>
                      <a:pt x="176" y="31"/>
                    </a:cubicBezTo>
                    <a:cubicBezTo>
                      <a:pt x="176" y="31"/>
                      <a:pt x="175" y="30"/>
                      <a:pt x="175" y="30"/>
                    </a:cubicBezTo>
                    <a:cubicBezTo>
                      <a:pt x="175" y="30"/>
                      <a:pt x="175" y="30"/>
                      <a:pt x="175" y="30"/>
                    </a:cubicBezTo>
                    <a:cubicBezTo>
                      <a:pt x="175" y="30"/>
                      <a:pt x="175" y="30"/>
                      <a:pt x="175" y="30"/>
                    </a:cubicBezTo>
                    <a:cubicBezTo>
                      <a:pt x="175" y="30"/>
                      <a:pt x="175" y="30"/>
                      <a:pt x="175" y="30"/>
                    </a:cubicBezTo>
                    <a:cubicBezTo>
                      <a:pt x="175" y="31"/>
                      <a:pt x="176" y="32"/>
                      <a:pt x="176" y="32"/>
                    </a:cubicBezTo>
                    <a:cubicBezTo>
                      <a:pt x="176" y="32"/>
                      <a:pt x="176" y="32"/>
                      <a:pt x="176" y="32"/>
                    </a:cubicBezTo>
                    <a:cubicBezTo>
                      <a:pt x="176" y="32"/>
                      <a:pt x="176" y="32"/>
                      <a:pt x="176" y="32"/>
                    </a:cubicBezTo>
                    <a:cubicBezTo>
                      <a:pt x="176" y="32"/>
                      <a:pt x="176" y="32"/>
                      <a:pt x="176" y="32"/>
                    </a:cubicBezTo>
                    <a:cubicBezTo>
                      <a:pt x="176" y="32"/>
                      <a:pt x="176" y="32"/>
                      <a:pt x="176" y="32"/>
                    </a:cubicBezTo>
                    <a:cubicBezTo>
                      <a:pt x="176" y="33"/>
                      <a:pt x="176" y="33"/>
                      <a:pt x="176" y="33"/>
                    </a:cubicBezTo>
                    <a:cubicBezTo>
                      <a:pt x="176" y="33"/>
                      <a:pt x="176" y="33"/>
                      <a:pt x="176" y="33"/>
                    </a:cubicBezTo>
                    <a:cubicBezTo>
                      <a:pt x="176" y="33"/>
                      <a:pt x="176" y="33"/>
                      <a:pt x="176" y="33"/>
                    </a:cubicBezTo>
                    <a:cubicBezTo>
                      <a:pt x="176" y="33"/>
                      <a:pt x="176" y="34"/>
                      <a:pt x="176" y="34"/>
                    </a:cubicBezTo>
                    <a:cubicBezTo>
                      <a:pt x="176" y="34"/>
                      <a:pt x="176" y="34"/>
                      <a:pt x="176" y="34"/>
                    </a:cubicBezTo>
                    <a:cubicBezTo>
                      <a:pt x="176" y="34"/>
                      <a:pt x="176" y="34"/>
                      <a:pt x="176" y="35"/>
                    </a:cubicBezTo>
                    <a:cubicBezTo>
                      <a:pt x="176" y="35"/>
                      <a:pt x="176" y="35"/>
                      <a:pt x="176" y="35"/>
                    </a:cubicBezTo>
                    <a:cubicBezTo>
                      <a:pt x="176" y="35"/>
                      <a:pt x="176" y="35"/>
                      <a:pt x="176" y="35"/>
                    </a:cubicBezTo>
                    <a:cubicBezTo>
                      <a:pt x="176" y="35"/>
                      <a:pt x="176" y="35"/>
                      <a:pt x="176" y="35"/>
                    </a:cubicBezTo>
                    <a:cubicBezTo>
                      <a:pt x="176" y="35"/>
                      <a:pt x="176" y="35"/>
                      <a:pt x="176" y="35"/>
                    </a:cubicBezTo>
                    <a:cubicBezTo>
                      <a:pt x="176" y="35"/>
                      <a:pt x="176" y="35"/>
                      <a:pt x="176" y="35"/>
                    </a:cubicBezTo>
                    <a:cubicBezTo>
                      <a:pt x="176" y="35"/>
                      <a:pt x="176" y="35"/>
                      <a:pt x="176" y="35"/>
                    </a:cubicBezTo>
                    <a:cubicBezTo>
                      <a:pt x="176" y="35"/>
                      <a:pt x="176" y="35"/>
                      <a:pt x="176" y="35"/>
                    </a:cubicBezTo>
                    <a:cubicBezTo>
                      <a:pt x="175" y="36"/>
                      <a:pt x="175" y="36"/>
                      <a:pt x="175" y="36"/>
                    </a:cubicBezTo>
                    <a:cubicBezTo>
                      <a:pt x="175" y="37"/>
                      <a:pt x="175" y="37"/>
                      <a:pt x="175" y="37"/>
                    </a:cubicBezTo>
                    <a:cubicBezTo>
                      <a:pt x="175" y="37"/>
                      <a:pt x="175" y="37"/>
                      <a:pt x="175" y="37"/>
                    </a:cubicBezTo>
                    <a:cubicBezTo>
                      <a:pt x="175" y="37"/>
                      <a:pt x="174" y="37"/>
                      <a:pt x="174" y="37"/>
                    </a:cubicBezTo>
                    <a:cubicBezTo>
                      <a:pt x="174" y="37"/>
                      <a:pt x="174" y="37"/>
                      <a:pt x="174" y="37"/>
                    </a:cubicBezTo>
                    <a:cubicBezTo>
                      <a:pt x="174" y="37"/>
                      <a:pt x="174" y="37"/>
                      <a:pt x="174" y="37"/>
                    </a:cubicBezTo>
                    <a:cubicBezTo>
                      <a:pt x="174" y="37"/>
                      <a:pt x="174" y="37"/>
                      <a:pt x="174" y="37"/>
                    </a:cubicBezTo>
                    <a:cubicBezTo>
                      <a:pt x="174" y="37"/>
                      <a:pt x="174" y="37"/>
                      <a:pt x="174" y="37"/>
                    </a:cubicBezTo>
                    <a:cubicBezTo>
                      <a:pt x="174" y="37"/>
                      <a:pt x="174" y="37"/>
                      <a:pt x="174" y="37"/>
                    </a:cubicBezTo>
                    <a:cubicBezTo>
                      <a:pt x="174" y="37"/>
                      <a:pt x="174" y="37"/>
                      <a:pt x="174" y="37"/>
                    </a:cubicBezTo>
                    <a:cubicBezTo>
                      <a:pt x="174" y="37"/>
                      <a:pt x="174" y="37"/>
                      <a:pt x="173" y="37"/>
                    </a:cubicBezTo>
                    <a:cubicBezTo>
                      <a:pt x="173" y="37"/>
                      <a:pt x="173" y="37"/>
                      <a:pt x="173" y="37"/>
                    </a:cubicBezTo>
                    <a:cubicBezTo>
                      <a:pt x="173" y="37"/>
                      <a:pt x="173" y="37"/>
                      <a:pt x="173" y="37"/>
                    </a:cubicBezTo>
                    <a:cubicBezTo>
                      <a:pt x="173" y="37"/>
                      <a:pt x="173" y="37"/>
                      <a:pt x="173" y="37"/>
                    </a:cubicBezTo>
                    <a:cubicBezTo>
                      <a:pt x="173" y="37"/>
                      <a:pt x="173" y="38"/>
                      <a:pt x="173" y="38"/>
                    </a:cubicBezTo>
                    <a:cubicBezTo>
                      <a:pt x="173" y="38"/>
                      <a:pt x="173" y="38"/>
                      <a:pt x="173" y="38"/>
                    </a:cubicBezTo>
                    <a:cubicBezTo>
                      <a:pt x="173" y="38"/>
                      <a:pt x="173" y="38"/>
                      <a:pt x="173" y="38"/>
                    </a:cubicBezTo>
                    <a:cubicBezTo>
                      <a:pt x="173" y="38"/>
                      <a:pt x="173" y="38"/>
                      <a:pt x="173" y="38"/>
                    </a:cubicBezTo>
                    <a:cubicBezTo>
                      <a:pt x="173" y="38"/>
                      <a:pt x="173" y="38"/>
                      <a:pt x="173" y="38"/>
                    </a:cubicBezTo>
                    <a:cubicBezTo>
                      <a:pt x="173" y="38"/>
                      <a:pt x="173" y="38"/>
                      <a:pt x="173" y="38"/>
                    </a:cubicBezTo>
                    <a:cubicBezTo>
                      <a:pt x="173" y="38"/>
                      <a:pt x="173" y="38"/>
                      <a:pt x="173" y="38"/>
                    </a:cubicBezTo>
                    <a:cubicBezTo>
                      <a:pt x="173" y="38"/>
                      <a:pt x="173" y="38"/>
                      <a:pt x="173" y="38"/>
                    </a:cubicBezTo>
                    <a:cubicBezTo>
                      <a:pt x="173" y="38"/>
                      <a:pt x="173" y="38"/>
                      <a:pt x="173" y="38"/>
                    </a:cubicBezTo>
                    <a:cubicBezTo>
                      <a:pt x="173" y="38"/>
                      <a:pt x="173" y="38"/>
                      <a:pt x="173" y="38"/>
                    </a:cubicBezTo>
                    <a:cubicBezTo>
                      <a:pt x="173" y="38"/>
                      <a:pt x="173" y="38"/>
                      <a:pt x="173" y="38"/>
                    </a:cubicBezTo>
                    <a:cubicBezTo>
                      <a:pt x="173" y="38"/>
                      <a:pt x="173" y="38"/>
                      <a:pt x="173" y="38"/>
                    </a:cubicBezTo>
                    <a:cubicBezTo>
                      <a:pt x="173" y="38"/>
                      <a:pt x="173" y="39"/>
                      <a:pt x="173" y="39"/>
                    </a:cubicBezTo>
                    <a:cubicBezTo>
                      <a:pt x="173" y="39"/>
                      <a:pt x="173" y="39"/>
                      <a:pt x="173" y="39"/>
                    </a:cubicBezTo>
                    <a:cubicBezTo>
                      <a:pt x="173" y="39"/>
                      <a:pt x="173" y="39"/>
                      <a:pt x="173" y="39"/>
                    </a:cubicBezTo>
                    <a:cubicBezTo>
                      <a:pt x="173" y="39"/>
                      <a:pt x="173" y="39"/>
                      <a:pt x="173" y="39"/>
                    </a:cubicBezTo>
                    <a:cubicBezTo>
                      <a:pt x="173" y="39"/>
                      <a:pt x="173" y="39"/>
                      <a:pt x="173" y="40"/>
                    </a:cubicBezTo>
                    <a:cubicBezTo>
                      <a:pt x="173" y="40"/>
                      <a:pt x="173" y="40"/>
                      <a:pt x="173" y="40"/>
                    </a:cubicBezTo>
                    <a:cubicBezTo>
                      <a:pt x="173" y="40"/>
                      <a:pt x="173" y="40"/>
                      <a:pt x="173" y="40"/>
                    </a:cubicBezTo>
                    <a:cubicBezTo>
                      <a:pt x="173" y="40"/>
                      <a:pt x="173" y="40"/>
                      <a:pt x="173" y="40"/>
                    </a:cubicBezTo>
                    <a:cubicBezTo>
                      <a:pt x="173" y="40"/>
                      <a:pt x="173" y="40"/>
                      <a:pt x="173" y="40"/>
                    </a:cubicBezTo>
                    <a:cubicBezTo>
                      <a:pt x="173" y="40"/>
                      <a:pt x="173" y="40"/>
                      <a:pt x="173" y="40"/>
                    </a:cubicBezTo>
                    <a:cubicBezTo>
                      <a:pt x="173" y="40"/>
                      <a:pt x="173" y="40"/>
                      <a:pt x="173" y="40"/>
                    </a:cubicBezTo>
                    <a:cubicBezTo>
                      <a:pt x="174" y="40"/>
                      <a:pt x="174" y="40"/>
                      <a:pt x="174" y="40"/>
                    </a:cubicBezTo>
                    <a:cubicBezTo>
                      <a:pt x="174" y="40"/>
                      <a:pt x="174" y="40"/>
                      <a:pt x="174" y="40"/>
                    </a:cubicBezTo>
                    <a:cubicBezTo>
                      <a:pt x="174" y="40"/>
                      <a:pt x="174" y="40"/>
                      <a:pt x="174" y="41"/>
                    </a:cubicBezTo>
                    <a:cubicBezTo>
                      <a:pt x="174" y="41"/>
                      <a:pt x="174" y="41"/>
                      <a:pt x="174" y="41"/>
                    </a:cubicBezTo>
                    <a:cubicBezTo>
                      <a:pt x="174" y="41"/>
                      <a:pt x="174" y="41"/>
                      <a:pt x="174" y="41"/>
                    </a:cubicBezTo>
                    <a:cubicBezTo>
                      <a:pt x="174" y="41"/>
                      <a:pt x="174" y="41"/>
                      <a:pt x="174" y="41"/>
                    </a:cubicBezTo>
                    <a:cubicBezTo>
                      <a:pt x="174" y="41"/>
                      <a:pt x="174" y="41"/>
                      <a:pt x="174" y="41"/>
                    </a:cubicBezTo>
                    <a:cubicBezTo>
                      <a:pt x="174" y="41"/>
                      <a:pt x="174" y="41"/>
                      <a:pt x="174" y="41"/>
                    </a:cubicBezTo>
                    <a:cubicBezTo>
                      <a:pt x="175" y="41"/>
                      <a:pt x="175" y="41"/>
                      <a:pt x="175" y="41"/>
                    </a:cubicBezTo>
                    <a:cubicBezTo>
                      <a:pt x="175" y="41"/>
                      <a:pt x="175" y="41"/>
                      <a:pt x="175" y="41"/>
                    </a:cubicBezTo>
                    <a:cubicBezTo>
                      <a:pt x="175" y="41"/>
                      <a:pt x="175" y="41"/>
                      <a:pt x="175" y="41"/>
                    </a:cubicBezTo>
                    <a:cubicBezTo>
                      <a:pt x="175" y="41"/>
                      <a:pt x="175" y="41"/>
                      <a:pt x="175" y="41"/>
                    </a:cubicBezTo>
                    <a:cubicBezTo>
                      <a:pt x="175" y="42"/>
                      <a:pt x="175" y="42"/>
                      <a:pt x="175" y="42"/>
                    </a:cubicBezTo>
                    <a:cubicBezTo>
                      <a:pt x="175" y="42"/>
                      <a:pt x="175" y="42"/>
                      <a:pt x="175" y="42"/>
                    </a:cubicBezTo>
                    <a:cubicBezTo>
                      <a:pt x="175" y="42"/>
                      <a:pt x="175" y="42"/>
                      <a:pt x="175" y="42"/>
                    </a:cubicBezTo>
                    <a:cubicBezTo>
                      <a:pt x="175" y="42"/>
                      <a:pt x="175" y="42"/>
                      <a:pt x="175" y="42"/>
                    </a:cubicBezTo>
                    <a:cubicBezTo>
                      <a:pt x="175" y="42"/>
                      <a:pt x="175" y="42"/>
                      <a:pt x="175" y="42"/>
                    </a:cubicBezTo>
                    <a:cubicBezTo>
                      <a:pt x="175" y="42"/>
                      <a:pt x="175" y="42"/>
                      <a:pt x="175" y="43"/>
                    </a:cubicBezTo>
                    <a:cubicBezTo>
                      <a:pt x="175" y="43"/>
                      <a:pt x="175" y="43"/>
                      <a:pt x="175" y="43"/>
                    </a:cubicBezTo>
                    <a:cubicBezTo>
                      <a:pt x="175" y="43"/>
                      <a:pt x="175" y="43"/>
                      <a:pt x="174" y="43"/>
                    </a:cubicBezTo>
                    <a:cubicBezTo>
                      <a:pt x="174" y="43"/>
                      <a:pt x="174" y="43"/>
                      <a:pt x="174" y="43"/>
                    </a:cubicBezTo>
                    <a:cubicBezTo>
                      <a:pt x="174" y="43"/>
                      <a:pt x="174" y="43"/>
                      <a:pt x="174" y="43"/>
                    </a:cubicBezTo>
                    <a:cubicBezTo>
                      <a:pt x="174" y="43"/>
                      <a:pt x="174" y="43"/>
                      <a:pt x="174" y="43"/>
                    </a:cubicBezTo>
                    <a:cubicBezTo>
                      <a:pt x="174" y="43"/>
                      <a:pt x="174" y="43"/>
                      <a:pt x="174" y="43"/>
                    </a:cubicBezTo>
                    <a:cubicBezTo>
                      <a:pt x="174" y="43"/>
                      <a:pt x="174" y="43"/>
                      <a:pt x="174" y="43"/>
                    </a:cubicBezTo>
                    <a:cubicBezTo>
                      <a:pt x="174" y="43"/>
                      <a:pt x="174" y="43"/>
                      <a:pt x="174" y="43"/>
                    </a:cubicBezTo>
                    <a:cubicBezTo>
                      <a:pt x="173" y="43"/>
                      <a:pt x="173" y="43"/>
                      <a:pt x="173" y="43"/>
                    </a:cubicBezTo>
                    <a:cubicBezTo>
                      <a:pt x="173" y="43"/>
                      <a:pt x="173" y="43"/>
                      <a:pt x="173" y="43"/>
                    </a:cubicBezTo>
                    <a:cubicBezTo>
                      <a:pt x="173" y="43"/>
                      <a:pt x="173" y="43"/>
                      <a:pt x="173" y="42"/>
                    </a:cubicBezTo>
                    <a:cubicBezTo>
                      <a:pt x="173" y="42"/>
                      <a:pt x="173" y="42"/>
                      <a:pt x="173" y="42"/>
                    </a:cubicBezTo>
                    <a:cubicBezTo>
                      <a:pt x="173" y="42"/>
                      <a:pt x="173" y="42"/>
                      <a:pt x="173" y="42"/>
                    </a:cubicBezTo>
                    <a:cubicBezTo>
                      <a:pt x="173" y="42"/>
                      <a:pt x="173" y="42"/>
                      <a:pt x="173" y="42"/>
                    </a:cubicBezTo>
                    <a:cubicBezTo>
                      <a:pt x="173" y="42"/>
                      <a:pt x="173" y="42"/>
                      <a:pt x="173" y="42"/>
                    </a:cubicBezTo>
                    <a:cubicBezTo>
                      <a:pt x="173" y="42"/>
                      <a:pt x="173" y="42"/>
                      <a:pt x="173" y="42"/>
                    </a:cubicBezTo>
                    <a:cubicBezTo>
                      <a:pt x="173" y="42"/>
                      <a:pt x="173" y="42"/>
                      <a:pt x="173" y="42"/>
                    </a:cubicBezTo>
                    <a:cubicBezTo>
                      <a:pt x="173" y="41"/>
                      <a:pt x="173" y="41"/>
                      <a:pt x="173" y="41"/>
                    </a:cubicBezTo>
                    <a:cubicBezTo>
                      <a:pt x="173" y="41"/>
                      <a:pt x="173" y="41"/>
                      <a:pt x="173" y="41"/>
                    </a:cubicBezTo>
                    <a:cubicBezTo>
                      <a:pt x="173" y="41"/>
                      <a:pt x="173" y="41"/>
                      <a:pt x="173" y="41"/>
                    </a:cubicBezTo>
                    <a:cubicBezTo>
                      <a:pt x="173" y="41"/>
                      <a:pt x="173" y="41"/>
                      <a:pt x="173" y="41"/>
                    </a:cubicBezTo>
                    <a:cubicBezTo>
                      <a:pt x="173" y="41"/>
                      <a:pt x="173" y="41"/>
                      <a:pt x="172" y="41"/>
                    </a:cubicBezTo>
                    <a:cubicBezTo>
                      <a:pt x="172" y="41"/>
                      <a:pt x="172" y="41"/>
                      <a:pt x="172" y="41"/>
                    </a:cubicBezTo>
                    <a:cubicBezTo>
                      <a:pt x="172" y="41"/>
                      <a:pt x="172" y="41"/>
                      <a:pt x="172" y="41"/>
                    </a:cubicBezTo>
                    <a:cubicBezTo>
                      <a:pt x="172" y="40"/>
                      <a:pt x="171" y="40"/>
                      <a:pt x="171" y="40"/>
                    </a:cubicBezTo>
                    <a:cubicBezTo>
                      <a:pt x="171" y="39"/>
                      <a:pt x="171" y="39"/>
                      <a:pt x="171" y="39"/>
                    </a:cubicBezTo>
                    <a:cubicBezTo>
                      <a:pt x="171" y="39"/>
                      <a:pt x="171" y="39"/>
                      <a:pt x="171" y="39"/>
                    </a:cubicBezTo>
                    <a:cubicBezTo>
                      <a:pt x="171" y="39"/>
                      <a:pt x="171" y="39"/>
                      <a:pt x="171" y="39"/>
                    </a:cubicBezTo>
                    <a:cubicBezTo>
                      <a:pt x="171" y="39"/>
                      <a:pt x="171" y="39"/>
                      <a:pt x="171" y="39"/>
                    </a:cubicBezTo>
                    <a:cubicBezTo>
                      <a:pt x="171" y="39"/>
                      <a:pt x="171" y="39"/>
                      <a:pt x="171" y="39"/>
                    </a:cubicBezTo>
                    <a:cubicBezTo>
                      <a:pt x="171" y="39"/>
                      <a:pt x="171" y="39"/>
                      <a:pt x="171" y="39"/>
                    </a:cubicBezTo>
                    <a:cubicBezTo>
                      <a:pt x="170" y="39"/>
                      <a:pt x="170" y="39"/>
                      <a:pt x="170" y="39"/>
                    </a:cubicBezTo>
                    <a:cubicBezTo>
                      <a:pt x="170" y="39"/>
                      <a:pt x="170" y="39"/>
                      <a:pt x="170" y="39"/>
                    </a:cubicBezTo>
                    <a:cubicBezTo>
                      <a:pt x="170" y="39"/>
                      <a:pt x="170" y="39"/>
                      <a:pt x="170" y="39"/>
                    </a:cubicBezTo>
                    <a:cubicBezTo>
                      <a:pt x="170" y="39"/>
                      <a:pt x="170" y="40"/>
                      <a:pt x="169" y="40"/>
                    </a:cubicBezTo>
                    <a:cubicBezTo>
                      <a:pt x="169" y="40"/>
                      <a:pt x="169" y="40"/>
                      <a:pt x="169" y="40"/>
                    </a:cubicBezTo>
                    <a:cubicBezTo>
                      <a:pt x="169" y="39"/>
                      <a:pt x="169" y="39"/>
                      <a:pt x="169" y="39"/>
                    </a:cubicBezTo>
                    <a:cubicBezTo>
                      <a:pt x="169" y="39"/>
                      <a:pt x="169" y="39"/>
                      <a:pt x="169" y="39"/>
                    </a:cubicBezTo>
                    <a:cubicBezTo>
                      <a:pt x="169" y="39"/>
                      <a:pt x="169" y="39"/>
                      <a:pt x="169" y="39"/>
                    </a:cubicBezTo>
                    <a:cubicBezTo>
                      <a:pt x="169" y="39"/>
                      <a:pt x="169" y="39"/>
                      <a:pt x="169" y="39"/>
                    </a:cubicBezTo>
                    <a:cubicBezTo>
                      <a:pt x="169" y="39"/>
                      <a:pt x="169" y="38"/>
                      <a:pt x="169" y="38"/>
                    </a:cubicBezTo>
                    <a:cubicBezTo>
                      <a:pt x="169" y="38"/>
                      <a:pt x="169" y="38"/>
                      <a:pt x="169" y="38"/>
                    </a:cubicBezTo>
                    <a:cubicBezTo>
                      <a:pt x="169" y="38"/>
                      <a:pt x="169" y="38"/>
                      <a:pt x="169" y="38"/>
                    </a:cubicBezTo>
                    <a:cubicBezTo>
                      <a:pt x="169" y="38"/>
                      <a:pt x="169" y="38"/>
                      <a:pt x="169" y="38"/>
                    </a:cubicBezTo>
                    <a:cubicBezTo>
                      <a:pt x="169" y="38"/>
                      <a:pt x="169" y="38"/>
                      <a:pt x="169" y="38"/>
                    </a:cubicBezTo>
                    <a:cubicBezTo>
                      <a:pt x="169" y="38"/>
                      <a:pt x="169" y="38"/>
                      <a:pt x="169" y="38"/>
                    </a:cubicBezTo>
                    <a:cubicBezTo>
                      <a:pt x="169" y="38"/>
                      <a:pt x="169" y="38"/>
                      <a:pt x="169" y="38"/>
                    </a:cubicBezTo>
                    <a:cubicBezTo>
                      <a:pt x="169" y="38"/>
                      <a:pt x="169" y="38"/>
                      <a:pt x="169" y="38"/>
                    </a:cubicBezTo>
                    <a:cubicBezTo>
                      <a:pt x="168" y="38"/>
                      <a:pt x="168" y="38"/>
                      <a:pt x="168" y="38"/>
                    </a:cubicBezTo>
                    <a:cubicBezTo>
                      <a:pt x="168" y="38"/>
                      <a:pt x="168" y="38"/>
                      <a:pt x="168" y="38"/>
                    </a:cubicBezTo>
                    <a:cubicBezTo>
                      <a:pt x="168" y="39"/>
                      <a:pt x="168" y="39"/>
                      <a:pt x="168" y="39"/>
                    </a:cubicBezTo>
                    <a:cubicBezTo>
                      <a:pt x="168" y="39"/>
                      <a:pt x="168" y="39"/>
                      <a:pt x="168" y="39"/>
                    </a:cubicBezTo>
                    <a:cubicBezTo>
                      <a:pt x="168" y="39"/>
                      <a:pt x="168" y="39"/>
                      <a:pt x="168" y="39"/>
                    </a:cubicBezTo>
                    <a:cubicBezTo>
                      <a:pt x="168" y="39"/>
                      <a:pt x="168" y="39"/>
                      <a:pt x="168" y="39"/>
                    </a:cubicBezTo>
                    <a:cubicBezTo>
                      <a:pt x="168" y="39"/>
                      <a:pt x="168" y="39"/>
                      <a:pt x="168" y="39"/>
                    </a:cubicBezTo>
                    <a:cubicBezTo>
                      <a:pt x="167" y="39"/>
                      <a:pt x="167" y="39"/>
                      <a:pt x="167" y="39"/>
                    </a:cubicBezTo>
                    <a:cubicBezTo>
                      <a:pt x="167" y="39"/>
                      <a:pt x="167" y="39"/>
                      <a:pt x="167" y="39"/>
                    </a:cubicBezTo>
                    <a:cubicBezTo>
                      <a:pt x="167" y="39"/>
                      <a:pt x="167" y="39"/>
                      <a:pt x="167" y="39"/>
                    </a:cubicBezTo>
                    <a:cubicBezTo>
                      <a:pt x="167" y="39"/>
                      <a:pt x="167" y="39"/>
                      <a:pt x="167" y="40"/>
                    </a:cubicBezTo>
                    <a:cubicBezTo>
                      <a:pt x="167" y="40"/>
                      <a:pt x="167" y="40"/>
                      <a:pt x="167" y="40"/>
                    </a:cubicBezTo>
                    <a:cubicBezTo>
                      <a:pt x="167" y="40"/>
                      <a:pt x="167" y="40"/>
                      <a:pt x="167" y="40"/>
                    </a:cubicBezTo>
                    <a:cubicBezTo>
                      <a:pt x="168" y="40"/>
                      <a:pt x="168" y="40"/>
                      <a:pt x="168" y="40"/>
                    </a:cubicBezTo>
                    <a:cubicBezTo>
                      <a:pt x="168" y="40"/>
                      <a:pt x="168" y="40"/>
                      <a:pt x="168" y="40"/>
                    </a:cubicBezTo>
                    <a:cubicBezTo>
                      <a:pt x="168" y="40"/>
                      <a:pt x="168" y="40"/>
                      <a:pt x="168" y="40"/>
                    </a:cubicBezTo>
                    <a:cubicBezTo>
                      <a:pt x="168" y="40"/>
                      <a:pt x="168" y="40"/>
                      <a:pt x="168" y="40"/>
                    </a:cubicBezTo>
                    <a:cubicBezTo>
                      <a:pt x="168" y="40"/>
                      <a:pt x="168" y="40"/>
                      <a:pt x="168" y="40"/>
                    </a:cubicBezTo>
                    <a:cubicBezTo>
                      <a:pt x="168" y="40"/>
                      <a:pt x="168" y="41"/>
                      <a:pt x="168" y="41"/>
                    </a:cubicBezTo>
                    <a:cubicBezTo>
                      <a:pt x="168" y="41"/>
                      <a:pt x="168" y="41"/>
                      <a:pt x="168" y="41"/>
                    </a:cubicBezTo>
                    <a:cubicBezTo>
                      <a:pt x="168" y="41"/>
                      <a:pt x="168" y="41"/>
                      <a:pt x="168" y="41"/>
                    </a:cubicBezTo>
                    <a:cubicBezTo>
                      <a:pt x="168" y="41"/>
                      <a:pt x="168" y="41"/>
                      <a:pt x="168" y="41"/>
                    </a:cubicBezTo>
                    <a:cubicBezTo>
                      <a:pt x="168" y="41"/>
                      <a:pt x="168" y="41"/>
                      <a:pt x="168" y="41"/>
                    </a:cubicBezTo>
                    <a:cubicBezTo>
                      <a:pt x="169" y="41"/>
                      <a:pt x="169" y="41"/>
                      <a:pt x="169" y="41"/>
                    </a:cubicBezTo>
                    <a:cubicBezTo>
                      <a:pt x="169" y="40"/>
                      <a:pt x="169" y="40"/>
                      <a:pt x="169" y="40"/>
                    </a:cubicBezTo>
                    <a:cubicBezTo>
                      <a:pt x="169" y="40"/>
                      <a:pt x="169" y="40"/>
                      <a:pt x="169" y="40"/>
                    </a:cubicBezTo>
                    <a:cubicBezTo>
                      <a:pt x="169" y="40"/>
                      <a:pt x="170" y="40"/>
                      <a:pt x="170" y="41"/>
                    </a:cubicBezTo>
                    <a:cubicBezTo>
                      <a:pt x="170" y="41"/>
                      <a:pt x="170" y="41"/>
                      <a:pt x="170" y="41"/>
                    </a:cubicBezTo>
                    <a:cubicBezTo>
                      <a:pt x="170" y="41"/>
                      <a:pt x="170" y="41"/>
                      <a:pt x="170" y="41"/>
                    </a:cubicBezTo>
                    <a:cubicBezTo>
                      <a:pt x="171" y="41"/>
                      <a:pt x="171" y="41"/>
                      <a:pt x="170" y="41"/>
                    </a:cubicBezTo>
                    <a:cubicBezTo>
                      <a:pt x="170" y="41"/>
                      <a:pt x="170" y="41"/>
                      <a:pt x="170" y="41"/>
                    </a:cubicBezTo>
                    <a:cubicBezTo>
                      <a:pt x="170" y="41"/>
                      <a:pt x="170" y="41"/>
                      <a:pt x="170" y="41"/>
                    </a:cubicBezTo>
                    <a:cubicBezTo>
                      <a:pt x="170" y="41"/>
                      <a:pt x="170" y="41"/>
                      <a:pt x="170" y="42"/>
                    </a:cubicBezTo>
                    <a:cubicBezTo>
                      <a:pt x="170" y="42"/>
                      <a:pt x="170" y="42"/>
                      <a:pt x="170" y="42"/>
                    </a:cubicBezTo>
                    <a:cubicBezTo>
                      <a:pt x="169" y="42"/>
                      <a:pt x="169" y="42"/>
                      <a:pt x="169" y="42"/>
                    </a:cubicBezTo>
                    <a:cubicBezTo>
                      <a:pt x="169" y="42"/>
                      <a:pt x="169" y="42"/>
                      <a:pt x="169" y="42"/>
                    </a:cubicBezTo>
                    <a:cubicBezTo>
                      <a:pt x="169" y="42"/>
                      <a:pt x="169" y="43"/>
                      <a:pt x="169" y="43"/>
                    </a:cubicBezTo>
                    <a:cubicBezTo>
                      <a:pt x="169" y="43"/>
                      <a:pt x="169" y="43"/>
                      <a:pt x="169" y="43"/>
                    </a:cubicBezTo>
                    <a:cubicBezTo>
                      <a:pt x="169" y="43"/>
                      <a:pt x="169" y="43"/>
                      <a:pt x="169" y="43"/>
                    </a:cubicBezTo>
                    <a:cubicBezTo>
                      <a:pt x="169" y="43"/>
                      <a:pt x="169" y="43"/>
                      <a:pt x="169" y="43"/>
                    </a:cubicBezTo>
                    <a:cubicBezTo>
                      <a:pt x="170" y="43"/>
                      <a:pt x="170" y="43"/>
                      <a:pt x="170" y="43"/>
                    </a:cubicBezTo>
                    <a:cubicBezTo>
                      <a:pt x="170" y="43"/>
                      <a:pt x="170" y="43"/>
                      <a:pt x="170" y="43"/>
                    </a:cubicBezTo>
                    <a:cubicBezTo>
                      <a:pt x="170" y="43"/>
                      <a:pt x="170" y="43"/>
                      <a:pt x="170" y="43"/>
                    </a:cubicBezTo>
                    <a:cubicBezTo>
                      <a:pt x="170" y="43"/>
                      <a:pt x="170" y="43"/>
                      <a:pt x="170" y="43"/>
                    </a:cubicBezTo>
                    <a:cubicBezTo>
                      <a:pt x="170" y="43"/>
                      <a:pt x="170" y="43"/>
                      <a:pt x="170" y="43"/>
                    </a:cubicBezTo>
                    <a:cubicBezTo>
                      <a:pt x="170" y="43"/>
                      <a:pt x="170" y="43"/>
                      <a:pt x="170" y="44"/>
                    </a:cubicBezTo>
                    <a:cubicBezTo>
                      <a:pt x="170" y="44"/>
                      <a:pt x="170" y="44"/>
                      <a:pt x="170" y="44"/>
                    </a:cubicBezTo>
                    <a:cubicBezTo>
                      <a:pt x="170" y="44"/>
                      <a:pt x="170" y="44"/>
                      <a:pt x="170" y="44"/>
                    </a:cubicBezTo>
                    <a:cubicBezTo>
                      <a:pt x="170" y="44"/>
                      <a:pt x="170" y="44"/>
                      <a:pt x="170" y="44"/>
                    </a:cubicBezTo>
                    <a:cubicBezTo>
                      <a:pt x="170" y="44"/>
                      <a:pt x="171" y="44"/>
                      <a:pt x="171" y="44"/>
                    </a:cubicBezTo>
                    <a:cubicBezTo>
                      <a:pt x="171" y="44"/>
                      <a:pt x="171" y="44"/>
                      <a:pt x="171" y="44"/>
                    </a:cubicBezTo>
                    <a:cubicBezTo>
                      <a:pt x="171" y="44"/>
                      <a:pt x="171" y="44"/>
                      <a:pt x="171" y="44"/>
                    </a:cubicBezTo>
                    <a:cubicBezTo>
                      <a:pt x="171" y="44"/>
                      <a:pt x="171" y="44"/>
                      <a:pt x="171" y="44"/>
                    </a:cubicBezTo>
                    <a:cubicBezTo>
                      <a:pt x="171" y="44"/>
                      <a:pt x="171" y="44"/>
                      <a:pt x="171" y="44"/>
                    </a:cubicBezTo>
                    <a:cubicBezTo>
                      <a:pt x="171" y="44"/>
                      <a:pt x="171" y="44"/>
                      <a:pt x="171" y="44"/>
                    </a:cubicBezTo>
                    <a:cubicBezTo>
                      <a:pt x="171" y="44"/>
                      <a:pt x="171" y="44"/>
                      <a:pt x="171" y="45"/>
                    </a:cubicBezTo>
                    <a:cubicBezTo>
                      <a:pt x="171" y="45"/>
                      <a:pt x="171" y="45"/>
                      <a:pt x="171" y="45"/>
                    </a:cubicBezTo>
                    <a:cubicBezTo>
                      <a:pt x="171" y="45"/>
                      <a:pt x="171" y="45"/>
                      <a:pt x="171" y="45"/>
                    </a:cubicBezTo>
                    <a:cubicBezTo>
                      <a:pt x="171" y="45"/>
                      <a:pt x="171" y="45"/>
                      <a:pt x="171" y="45"/>
                    </a:cubicBezTo>
                    <a:cubicBezTo>
                      <a:pt x="171" y="45"/>
                      <a:pt x="171" y="45"/>
                      <a:pt x="171" y="45"/>
                    </a:cubicBezTo>
                    <a:cubicBezTo>
                      <a:pt x="171" y="45"/>
                      <a:pt x="171" y="45"/>
                      <a:pt x="172" y="45"/>
                    </a:cubicBezTo>
                    <a:cubicBezTo>
                      <a:pt x="172" y="45"/>
                      <a:pt x="171" y="45"/>
                      <a:pt x="172" y="45"/>
                    </a:cubicBezTo>
                    <a:cubicBezTo>
                      <a:pt x="172" y="45"/>
                      <a:pt x="172" y="45"/>
                      <a:pt x="172" y="45"/>
                    </a:cubicBezTo>
                    <a:cubicBezTo>
                      <a:pt x="172" y="45"/>
                      <a:pt x="172" y="45"/>
                      <a:pt x="172" y="45"/>
                    </a:cubicBezTo>
                    <a:cubicBezTo>
                      <a:pt x="172" y="46"/>
                      <a:pt x="172" y="46"/>
                      <a:pt x="172" y="46"/>
                    </a:cubicBezTo>
                    <a:cubicBezTo>
                      <a:pt x="172" y="46"/>
                      <a:pt x="172" y="46"/>
                      <a:pt x="172" y="46"/>
                    </a:cubicBezTo>
                    <a:cubicBezTo>
                      <a:pt x="172" y="46"/>
                      <a:pt x="172" y="46"/>
                      <a:pt x="172" y="46"/>
                    </a:cubicBezTo>
                    <a:cubicBezTo>
                      <a:pt x="172" y="46"/>
                      <a:pt x="172" y="46"/>
                      <a:pt x="172" y="46"/>
                    </a:cubicBezTo>
                    <a:cubicBezTo>
                      <a:pt x="172" y="46"/>
                      <a:pt x="172" y="46"/>
                      <a:pt x="172" y="46"/>
                    </a:cubicBezTo>
                    <a:cubicBezTo>
                      <a:pt x="172" y="46"/>
                      <a:pt x="172" y="46"/>
                      <a:pt x="172" y="46"/>
                    </a:cubicBezTo>
                    <a:cubicBezTo>
                      <a:pt x="171" y="46"/>
                      <a:pt x="172" y="46"/>
                      <a:pt x="172" y="46"/>
                    </a:cubicBezTo>
                    <a:cubicBezTo>
                      <a:pt x="172" y="46"/>
                      <a:pt x="172" y="46"/>
                      <a:pt x="172" y="46"/>
                    </a:cubicBezTo>
                    <a:cubicBezTo>
                      <a:pt x="172" y="46"/>
                      <a:pt x="172" y="46"/>
                      <a:pt x="172" y="46"/>
                    </a:cubicBezTo>
                    <a:cubicBezTo>
                      <a:pt x="172" y="46"/>
                      <a:pt x="172" y="46"/>
                      <a:pt x="172" y="46"/>
                    </a:cubicBezTo>
                    <a:cubicBezTo>
                      <a:pt x="172" y="46"/>
                      <a:pt x="172" y="46"/>
                      <a:pt x="172" y="46"/>
                    </a:cubicBezTo>
                    <a:cubicBezTo>
                      <a:pt x="172" y="46"/>
                      <a:pt x="172" y="47"/>
                      <a:pt x="172" y="47"/>
                    </a:cubicBezTo>
                    <a:cubicBezTo>
                      <a:pt x="172" y="47"/>
                      <a:pt x="172" y="47"/>
                      <a:pt x="172" y="47"/>
                    </a:cubicBezTo>
                    <a:cubicBezTo>
                      <a:pt x="173" y="47"/>
                      <a:pt x="172" y="47"/>
                      <a:pt x="172" y="47"/>
                    </a:cubicBezTo>
                    <a:cubicBezTo>
                      <a:pt x="172" y="47"/>
                      <a:pt x="172" y="47"/>
                      <a:pt x="172" y="47"/>
                    </a:cubicBezTo>
                    <a:cubicBezTo>
                      <a:pt x="173" y="48"/>
                      <a:pt x="172" y="48"/>
                      <a:pt x="172" y="48"/>
                    </a:cubicBezTo>
                    <a:cubicBezTo>
                      <a:pt x="172" y="48"/>
                      <a:pt x="172" y="48"/>
                      <a:pt x="172" y="48"/>
                    </a:cubicBezTo>
                    <a:cubicBezTo>
                      <a:pt x="172" y="48"/>
                      <a:pt x="172" y="48"/>
                      <a:pt x="172" y="48"/>
                    </a:cubicBezTo>
                    <a:cubicBezTo>
                      <a:pt x="172" y="48"/>
                      <a:pt x="172" y="48"/>
                      <a:pt x="172" y="48"/>
                    </a:cubicBezTo>
                    <a:cubicBezTo>
                      <a:pt x="172" y="49"/>
                      <a:pt x="172" y="49"/>
                      <a:pt x="172" y="49"/>
                    </a:cubicBezTo>
                    <a:cubicBezTo>
                      <a:pt x="172" y="49"/>
                      <a:pt x="172" y="49"/>
                      <a:pt x="172" y="49"/>
                    </a:cubicBezTo>
                    <a:cubicBezTo>
                      <a:pt x="172" y="49"/>
                      <a:pt x="172" y="49"/>
                      <a:pt x="172" y="49"/>
                    </a:cubicBezTo>
                    <a:cubicBezTo>
                      <a:pt x="172" y="49"/>
                      <a:pt x="172" y="49"/>
                      <a:pt x="172" y="49"/>
                    </a:cubicBezTo>
                    <a:cubicBezTo>
                      <a:pt x="172" y="49"/>
                      <a:pt x="172" y="49"/>
                      <a:pt x="172" y="49"/>
                    </a:cubicBezTo>
                    <a:cubicBezTo>
                      <a:pt x="172" y="49"/>
                      <a:pt x="172" y="50"/>
                      <a:pt x="172" y="50"/>
                    </a:cubicBezTo>
                    <a:cubicBezTo>
                      <a:pt x="172" y="50"/>
                      <a:pt x="172" y="50"/>
                      <a:pt x="172" y="50"/>
                    </a:cubicBezTo>
                    <a:cubicBezTo>
                      <a:pt x="171" y="50"/>
                      <a:pt x="171" y="50"/>
                      <a:pt x="171" y="51"/>
                    </a:cubicBezTo>
                    <a:cubicBezTo>
                      <a:pt x="171" y="51"/>
                      <a:pt x="171" y="51"/>
                      <a:pt x="171" y="51"/>
                    </a:cubicBezTo>
                    <a:cubicBezTo>
                      <a:pt x="171" y="51"/>
                      <a:pt x="171" y="51"/>
                      <a:pt x="171" y="51"/>
                    </a:cubicBezTo>
                    <a:cubicBezTo>
                      <a:pt x="171" y="51"/>
                      <a:pt x="171" y="51"/>
                      <a:pt x="171" y="51"/>
                    </a:cubicBezTo>
                    <a:cubicBezTo>
                      <a:pt x="171" y="51"/>
                      <a:pt x="171" y="51"/>
                      <a:pt x="171" y="51"/>
                    </a:cubicBezTo>
                    <a:cubicBezTo>
                      <a:pt x="171" y="51"/>
                      <a:pt x="171" y="51"/>
                      <a:pt x="171" y="51"/>
                    </a:cubicBezTo>
                    <a:cubicBezTo>
                      <a:pt x="170" y="51"/>
                      <a:pt x="170" y="51"/>
                      <a:pt x="170" y="52"/>
                    </a:cubicBezTo>
                    <a:cubicBezTo>
                      <a:pt x="170" y="52"/>
                      <a:pt x="170" y="52"/>
                      <a:pt x="170" y="52"/>
                    </a:cubicBezTo>
                    <a:cubicBezTo>
                      <a:pt x="170" y="52"/>
                      <a:pt x="170" y="52"/>
                      <a:pt x="170" y="52"/>
                    </a:cubicBezTo>
                    <a:cubicBezTo>
                      <a:pt x="170" y="52"/>
                      <a:pt x="170" y="52"/>
                      <a:pt x="170" y="52"/>
                    </a:cubicBezTo>
                    <a:cubicBezTo>
                      <a:pt x="170" y="52"/>
                      <a:pt x="170" y="52"/>
                      <a:pt x="170" y="52"/>
                    </a:cubicBezTo>
                    <a:cubicBezTo>
                      <a:pt x="170" y="52"/>
                      <a:pt x="170" y="52"/>
                      <a:pt x="170" y="52"/>
                    </a:cubicBezTo>
                    <a:cubicBezTo>
                      <a:pt x="170" y="52"/>
                      <a:pt x="170" y="52"/>
                      <a:pt x="170" y="52"/>
                    </a:cubicBezTo>
                    <a:cubicBezTo>
                      <a:pt x="169" y="52"/>
                      <a:pt x="169" y="52"/>
                      <a:pt x="169" y="52"/>
                    </a:cubicBezTo>
                    <a:cubicBezTo>
                      <a:pt x="169" y="52"/>
                      <a:pt x="169" y="52"/>
                      <a:pt x="169" y="52"/>
                    </a:cubicBezTo>
                    <a:cubicBezTo>
                      <a:pt x="169" y="52"/>
                      <a:pt x="169" y="52"/>
                      <a:pt x="169" y="52"/>
                    </a:cubicBezTo>
                    <a:cubicBezTo>
                      <a:pt x="169" y="52"/>
                      <a:pt x="169" y="52"/>
                      <a:pt x="169" y="52"/>
                    </a:cubicBezTo>
                    <a:cubicBezTo>
                      <a:pt x="169" y="52"/>
                      <a:pt x="169" y="52"/>
                      <a:pt x="169" y="52"/>
                    </a:cubicBezTo>
                    <a:cubicBezTo>
                      <a:pt x="169" y="52"/>
                      <a:pt x="169" y="52"/>
                      <a:pt x="169" y="52"/>
                    </a:cubicBezTo>
                    <a:cubicBezTo>
                      <a:pt x="169" y="52"/>
                      <a:pt x="169" y="53"/>
                      <a:pt x="168" y="52"/>
                    </a:cubicBezTo>
                    <a:cubicBezTo>
                      <a:pt x="168" y="52"/>
                      <a:pt x="168" y="52"/>
                      <a:pt x="168" y="52"/>
                    </a:cubicBezTo>
                    <a:cubicBezTo>
                      <a:pt x="168" y="52"/>
                      <a:pt x="168" y="53"/>
                      <a:pt x="168" y="53"/>
                    </a:cubicBezTo>
                    <a:cubicBezTo>
                      <a:pt x="167" y="53"/>
                      <a:pt x="167" y="53"/>
                      <a:pt x="167" y="53"/>
                    </a:cubicBezTo>
                    <a:cubicBezTo>
                      <a:pt x="167" y="53"/>
                      <a:pt x="167" y="53"/>
                      <a:pt x="167" y="53"/>
                    </a:cubicBezTo>
                    <a:cubicBezTo>
                      <a:pt x="167" y="53"/>
                      <a:pt x="167" y="53"/>
                      <a:pt x="167" y="53"/>
                    </a:cubicBezTo>
                    <a:cubicBezTo>
                      <a:pt x="167" y="53"/>
                      <a:pt x="167" y="53"/>
                      <a:pt x="167" y="53"/>
                    </a:cubicBezTo>
                    <a:cubicBezTo>
                      <a:pt x="166" y="53"/>
                      <a:pt x="166" y="53"/>
                      <a:pt x="166" y="53"/>
                    </a:cubicBezTo>
                    <a:cubicBezTo>
                      <a:pt x="166" y="53"/>
                      <a:pt x="166" y="53"/>
                      <a:pt x="166" y="53"/>
                    </a:cubicBezTo>
                    <a:cubicBezTo>
                      <a:pt x="166" y="53"/>
                      <a:pt x="166" y="53"/>
                      <a:pt x="166" y="53"/>
                    </a:cubicBezTo>
                    <a:cubicBezTo>
                      <a:pt x="166" y="53"/>
                      <a:pt x="166" y="53"/>
                      <a:pt x="166" y="53"/>
                    </a:cubicBezTo>
                    <a:cubicBezTo>
                      <a:pt x="166" y="53"/>
                      <a:pt x="166" y="53"/>
                      <a:pt x="166" y="53"/>
                    </a:cubicBezTo>
                    <a:cubicBezTo>
                      <a:pt x="166" y="53"/>
                      <a:pt x="166" y="53"/>
                      <a:pt x="166" y="53"/>
                    </a:cubicBezTo>
                    <a:cubicBezTo>
                      <a:pt x="166" y="53"/>
                      <a:pt x="166" y="53"/>
                      <a:pt x="166" y="53"/>
                    </a:cubicBezTo>
                    <a:cubicBezTo>
                      <a:pt x="166" y="53"/>
                      <a:pt x="166" y="53"/>
                      <a:pt x="166" y="53"/>
                    </a:cubicBezTo>
                    <a:cubicBezTo>
                      <a:pt x="166" y="53"/>
                      <a:pt x="166" y="53"/>
                      <a:pt x="166" y="53"/>
                    </a:cubicBezTo>
                    <a:cubicBezTo>
                      <a:pt x="166" y="53"/>
                      <a:pt x="166" y="54"/>
                      <a:pt x="166" y="54"/>
                    </a:cubicBezTo>
                    <a:cubicBezTo>
                      <a:pt x="166" y="54"/>
                      <a:pt x="166" y="54"/>
                      <a:pt x="166" y="54"/>
                    </a:cubicBezTo>
                    <a:cubicBezTo>
                      <a:pt x="166" y="54"/>
                      <a:pt x="166" y="54"/>
                      <a:pt x="166" y="54"/>
                    </a:cubicBezTo>
                    <a:cubicBezTo>
                      <a:pt x="166" y="54"/>
                      <a:pt x="166" y="54"/>
                      <a:pt x="166" y="54"/>
                    </a:cubicBezTo>
                    <a:cubicBezTo>
                      <a:pt x="166" y="54"/>
                      <a:pt x="166" y="54"/>
                      <a:pt x="166" y="54"/>
                    </a:cubicBezTo>
                    <a:cubicBezTo>
                      <a:pt x="166" y="54"/>
                      <a:pt x="166" y="54"/>
                      <a:pt x="166" y="54"/>
                    </a:cubicBezTo>
                    <a:cubicBezTo>
                      <a:pt x="166" y="54"/>
                      <a:pt x="166" y="54"/>
                      <a:pt x="166" y="54"/>
                    </a:cubicBezTo>
                    <a:cubicBezTo>
                      <a:pt x="166" y="54"/>
                      <a:pt x="166" y="54"/>
                      <a:pt x="166" y="54"/>
                    </a:cubicBezTo>
                    <a:cubicBezTo>
                      <a:pt x="166" y="54"/>
                      <a:pt x="166" y="54"/>
                      <a:pt x="166" y="54"/>
                    </a:cubicBezTo>
                    <a:cubicBezTo>
                      <a:pt x="166" y="54"/>
                      <a:pt x="166" y="54"/>
                      <a:pt x="166" y="54"/>
                    </a:cubicBezTo>
                    <a:cubicBezTo>
                      <a:pt x="165" y="54"/>
                      <a:pt x="165" y="54"/>
                      <a:pt x="165" y="54"/>
                    </a:cubicBezTo>
                    <a:cubicBezTo>
                      <a:pt x="165" y="54"/>
                      <a:pt x="165" y="54"/>
                      <a:pt x="165" y="54"/>
                    </a:cubicBezTo>
                    <a:cubicBezTo>
                      <a:pt x="165" y="53"/>
                      <a:pt x="165" y="53"/>
                      <a:pt x="165" y="53"/>
                    </a:cubicBezTo>
                    <a:cubicBezTo>
                      <a:pt x="165" y="53"/>
                      <a:pt x="165" y="53"/>
                      <a:pt x="164" y="53"/>
                    </a:cubicBezTo>
                    <a:cubicBezTo>
                      <a:pt x="164" y="53"/>
                      <a:pt x="164" y="53"/>
                      <a:pt x="164" y="53"/>
                    </a:cubicBezTo>
                    <a:cubicBezTo>
                      <a:pt x="164" y="53"/>
                      <a:pt x="164" y="53"/>
                      <a:pt x="164" y="53"/>
                    </a:cubicBezTo>
                    <a:cubicBezTo>
                      <a:pt x="164" y="53"/>
                      <a:pt x="164" y="53"/>
                      <a:pt x="164" y="53"/>
                    </a:cubicBezTo>
                    <a:cubicBezTo>
                      <a:pt x="164" y="53"/>
                      <a:pt x="164" y="53"/>
                      <a:pt x="164" y="53"/>
                    </a:cubicBezTo>
                    <a:cubicBezTo>
                      <a:pt x="164" y="53"/>
                      <a:pt x="164" y="54"/>
                      <a:pt x="163" y="54"/>
                    </a:cubicBezTo>
                    <a:cubicBezTo>
                      <a:pt x="163" y="54"/>
                      <a:pt x="163" y="54"/>
                      <a:pt x="163" y="54"/>
                    </a:cubicBezTo>
                    <a:cubicBezTo>
                      <a:pt x="163" y="54"/>
                      <a:pt x="163" y="54"/>
                      <a:pt x="163" y="54"/>
                    </a:cubicBezTo>
                    <a:cubicBezTo>
                      <a:pt x="163" y="54"/>
                      <a:pt x="163" y="54"/>
                      <a:pt x="163" y="54"/>
                    </a:cubicBezTo>
                    <a:cubicBezTo>
                      <a:pt x="163" y="54"/>
                      <a:pt x="163" y="55"/>
                      <a:pt x="163" y="55"/>
                    </a:cubicBezTo>
                    <a:cubicBezTo>
                      <a:pt x="163" y="55"/>
                      <a:pt x="163" y="55"/>
                      <a:pt x="163" y="55"/>
                    </a:cubicBezTo>
                    <a:cubicBezTo>
                      <a:pt x="163" y="55"/>
                      <a:pt x="163" y="55"/>
                      <a:pt x="163" y="55"/>
                    </a:cubicBezTo>
                    <a:cubicBezTo>
                      <a:pt x="163" y="55"/>
                      <a:pt x="163" y="55"/>
                      <a:pt x="163" y="55"/>
                    </a:cubicBezTo>
                    <a:cubicBezTo>
                      <a:pt x="163" y="55"/>
                      <a:pt x="163" y="55"/>
                      <a:pt x="163" y="55"/>
                    </a:cubicBezTo>
                    <a:cubicBezTo>
                      <a:pt x="163" y="55"/>
                      <a:pt x="163" y="55"/>
                      <a:pt x="163" y="55"/>
                    </a:cubicBezTo>
                    <a:cubicBezTo>
                      <a:pt x="163" y="55"/>
                      <a:pt x="163" y="55"/>
                      <a:pt x="163" y="55"/>
                    </a:cubicBezTo>
                    <a:cubicBezTo>
                      <a:pt x="163" y="55"/>
                      <a:pt x="163" y="55"/>
                      <a:pt x="163" y="55"/>
                    </a:cubicBezTo>
                    <a:cubicBezTo>
                      <a:pt x="163" y="55"/>
                      <a:pt x="163" y="55"/>
                      <a:pt x="163" y="55"/>
                    </a:cubicBezTo>
                    <a:cubicBezTo>
                      <a:pt x="163" y="55"/>
                      <a:pt x="163" y="55"/>
                      <a:pt x="163" y="55"/>
                    </a:cubicBezTo>
                    <a:cubicBezTo>
                      <a:pt x="163" y="56"/>
                      <a:pt x="163" y="56"/>
                      <a:pt x="163" y="56"/>
                    </a:cubicBezTo>
                    <a:cubicBezTo>
                      <a:pt x="164" y="56"/>
                      <a:pt x="164" y="56"/>
                      <a:pt x="164" y="56"/>
                    </a:cubicBezTo>
                    <a:cubicBezTo>
                      <a:pt x="164" y="56"/>
                      <a:pt x="164" y="56"/>
                      <a:pt x="164" y="56"/>
                    </a:cubicBezTo>
                    <a:cubicBezTo>
                      <a:pt x="164" y="56"/>
                      <a:pt x="164" y="56"/>
                      <a:pt x="164" y="56"/>
                    </a:cubicBezTo>
                    <a:cubicBezTo>
                      <a:pt x="164" y="56"/>
                      <a:pt x="164" y="56"/>
                      <a:pt x="164" y="56"/>
                    </a:cubicBezTo>
                    <a:cubicBezTo>
                      <a:pt x="164" y="56"/>
                      <a:pt x="164" y="56"/>
                      <a:pt x="164" y="56"/>
                    </a:cubicBezTo>
                    <a:cubicBezTo>
                      <a:pt x="164" y="56"/>
                      <a:pt x="164" y="56"/>
                      <a:pt x="164" y="56"/>
                    </a:cubicBezTo>
                    <a:cubicBezTo>
                      <a:pt x="164" y="56"/>
                      <a:pt x="164" y="56"/>
                      <a:pt x="164" y="56"/>
                    </a:cubicBezTo>
                    <a:cubicBezTo>
                      <a:pt x="164" y="56"/>
                      <a:pt x="164" y="56"/>
                      <a:pt x="164" y="56"/>
                    </a:cubicBezTo>
                    <a:cubicBezTo>
                      <a:pt x="164" y="56"/>
                      <a:pt x="164" y="56"/>
                      <a:pt x="164" y="57"/>
                    </a:cubicBezTo>
                    <a:cubicBezTo>
                      <a:pt x="164" y="57"/>
                      <a:pt x="164" y="57"/>
                      <a:pt x="164" y="57"/>
                    </a:cubicBezTo>
                    <a:cubicBezTo>
                      <a:pt x="164" y="57"/>
                      <a:pt x="164" y="57"/>
                      <a:pt x="164" y="57"/>
                    </a:cubicBezTo>
                    <a:cubicBezTo>
                      <a:pt x="164" y="57"/>
                      <a:pt x="164" y="57"/>
                      <a:pt x="164" y="57"/>
                    </a:cubicBezTo>
                    <a:cubicBezTo>
                      <a:pt x="164" y="57"/>
                      <a:pt x="164" y="57"/>
                      <a:pt x="164" y="57"/>
                    </a:cubicBezTo>
                    <a:cubicBezTo>
                      <a:pt x="164" y="57"/>
                      <a:pt x="164" y="57"/>
                      <a:pt x="164" y="57"/>
                    </a:cubicBezTo>
                    <a:cubicBezTo>
                      <a:pt x="165" y="57"/>
                      <a:pt x="165" y="57"/>
                      <a:pt x="165" y="57"/>
                    </a:cubicBezTo>
                    <a:cubicBezTo>
                      <a:pt x="165" y="57"/>
                      <a:pt x="165" y="57"/>
                      <a:pt x="165" y="57"/>
                    </a:cubicBezTo>
                    <a:cubicBezTo>
                      <a:pt x="165" y="57"/>
                      <a:pt x="165" y="57"/>
                      <a:pt x="165" y="57"/>
                    </a:cubicBezTo>
                    <a:cubicBezTo>
                      <a:pt x="165" y="57"/>
                      <a:pt x="165" y="57"/>
                      <a:pt x="165" y="57"/>
                    </a:cubicBezTo>
                    <a:cubicBezTo>
                      <a:pt x="165" y="57"/>
                      <a:pt x="165" y="57"/>
                      <a:pt x="165" y="57"/>
                    </a:cubicBezTo>
                    <a:cubicBezTo>
                      <a:pt x="165" y="57"/>
                      <a:pt x="165" y="57"/>
                      <a:pt x="165" y="57"/>
                    </a:cubicBezTo>
                    <a:cubicBezTo>
                      <a:pt x="165" y="57"/>
                      <a:pt x="165" y="57"/>
                      <a:pt x="165" y="57"/>
                    </a:cubicBezTo>
                    <a:cubicBezTo>
                      <a:pt x="165" y="57"/>
                      <a:pt x="165" y="57"/>
                      <a:pt x="165" y="57"/>
                    </a:cubicBezTo>
                    <a:cubicBezTo>
                      <a:pt x="165" y="57"/>
                      <a:pt x="165" y="57"/>
                      <a:pt x="165" y="57"/>
                    </a:cubicBezTo>
                    <a:cubicBezTo>
                      <a:pt x="165" y="58"/>
                      <a:pt x="165" y="58"/>
                      <a:pt x="165" y="58"/>
                    </a:cubicBezTo>
                    <a:cubicBezTo>
                      <a:pt x="165" y="58"/>
                      <a:pt x="165" y="58"/>
                      <a:pt x="165" y="58"/>
                    </a:cubicBezTo>
                    <a:cubicBezTo>
                      <a:pt x="165" y="58"/>
                      <a:pt x="165" y="58"/>
                      <a:pt x="165" y="58"/>
                    </a:cubicBezTo>
                    <a:cubicBezTo>
                      <a:pt x="165" y="58"/>
                      <a:pt x="165" y="58"/>
                      <a:pt x="165" y="58"/>
                    </a:cubicBezTo>
                    <a:cubicBezTo>
                      <a:pt x="165" y="58"/>
                      <a:pt x="165" y="58"/>
                      <a:pt x="165" y="58"/>
                    </a:cubicBezTo>
                    <a:cubicBezTo>
                      <a:pt x="166" y="58"/>
                      <a:pt x="166" y="58"/>
                      <a:pt x="166" y="58"/>
                    </a:cubicBezTo>
                    <a:cubicBezTo>
                      <a:pt x="166" y="58"/>
                      <a:pt x="166" y="58"/>
                      <a:pt x="166" y="58"/>
                    </a:cubicBezTo>
                    <a:cubicBezTo>
                      <a:pt x="166" y="58"/>
                      <a:pt x="166" y="58"/>
                      <a:pt x="166" y="58"/>
                    </a:cubicBezTo>
                    <a:cubicBezTo>
                      <a:pt x="166" y="58"/>
                      <a:pt x="166" y="58"/>
                      <a:pt x="166" y="59"/>
                    </a:cubicBezTo>
                    <a:cubicBezTo>
                      <a:pt x="166" y="59"/>
                      <a:pt x="166" y="59"/>
                      <a:pt x="166" y="59"/>
                    </a:cubicBezTo>
                    <a:cubicBezTo>
                      <a:pt x="166" y="59"/>
                      <a:pt x="166" y="59"/>
                      <a:pt x="166" y="59"/>
                    </a:cubicBezTo>
                    <a:cubicBezTo>
                      <a:pt x="166" y="59"/>
                      <a:pt x="166" y="59"/>
                      <a:pt x="166" y="59"/>
                    </a:cubicBezTo>
                    <a:cubicBezTo>
                      <a:pt x="166" y="59"/>
                      <a:pt x="166" y="60"/>
                      <a:pt x="166" y="60"/>
                    </a:cubicBezTo>
                    <a:cubicBezTo>
                      <a:pt x="166" y="60"/>
                      <a:pt x="166" y="60"/>
                      <a:pt x="166" y="60"/>
                    </a:cubicBezTo>
                    <a:cubicBezTo>
                      <a:pt x="166" y="60"/>
                      <a:pt x="166" y="60"/>
                      <a:pt x="166" y="61"/>
                    </a:cubicBezTo>
                    <a:cubicBezTo>
                      <a:pt x="166" y="61"/>
                      <a:pt x="166" y="61"/>
                      <a:pt x="166" y="61"/>
                    </a:cubicBezTo>
                    <a:cubicBezTo>
                      <a:pt x="166" y="61"/>
                      <a:pt x="166" y="61"/>
                      <a:pt x="166" y="61"/>
                    </a:cubicBezTo>
                    <a:cubicBezTo>
                      <a:pt x="166" y="61"/>
                      <a:pt x="166" y="61"/>
                      <a:pt x="166" y="61"/>
                    </a:cubicBezTo>
                    <a:cubicBezTo>
                      <a:pt x="166" y="61"/>
                      <a:pt x="166" y="61"/>
                      <a:pt x="166" y="61"/>
                    </a:cubicBezTo>
                    <a:cubicBezTo>
                      <a:pt x="166" y="61"/>
                      <a:pt x="166" y="61"/>
                      <a:pt x="166" y="61"/>
                    </a:cubicBezTo>
                    <a:cubicBezTo>
                      <a:pt x="166" y="61"/>
                      <a:pt x="166" y="61"/>
                      <a:pt x="165" y="61"/>
                    </a:cubicBezTo>
                    <a:cubicBezTo>
                      <a:pt x="165" y="61"/>
                      <a:pt x="165" y="61"/>
                      <a:pt x="165" y="61"/>
                    </a:cubicBezTo>
                    <a:cubicBezTo>
                      <a:pt x="165" y="61"/>
                      <a:pt x="165" y="61"/>
                      <a:pt x="165" y="61"/>
                    </a:cubicBezTo>
                    <a:cubicBezTo>
                      <a:pt x="165" y="61"/>
                      <a:pt x="165" y="61"/>
                      <a:pt x="165" y="61"/>
                    </a:cubicBezTo>
                    <a:cubicBezTo>
                      <a:pt x="165" y="61"/>
                      <a:pt x="165" y="62"/>
                      <a:pt x="165" y="62"/>
                    </a:cubicBezTo>
                    <a:cubicBezTo>
                      <a:pt x="165" y="62"/>
                      <a:pt x="165" y="62"/>
                      <a:pt x="165" y="62"/>
                    </a:cubicBezTo>
                    <a:cubicBezTo>
                      <a:pt x="165" y="62"/>
                      <a:pt x="165" y="62"/>
                      <a:pt x="165" y="62"/>
                    </a:cubicBezTo>
                    <a:cubicBezTo>
                      <a:pt x="165" y="62"/>
                      <a:pt x="165" y="62"/>
                      <a:pt x="165" y="62"/>
                    </a:cubicBezTo>
                    <a:cubicBezTo>
                      <a:pt x="165" y="62"/>
                      <a:pt x="165" y="62"/>
                      <a:pt x="165" y="62"/>
                    </a:cubicBezTo>
                    <a:cubicBezTo>
                      <a:pt x="165" y="62"/>
                      <a:pt x="165" y="62"/>
                      <a:pt x="165" y="62"/>
                    </a:cubicBezTo>
                    <a:cubicBezTo>
                      <a:pt x="165" y="62"/>
                      <a:pt x="165" y="62"/>
                      <a:pt x="165" y="62"/>
                    </a:cubicBezTo>
                    <a:cubicBezTo>
                      <a:pt x="165" y="62"/>
                      <a:pt x="165" y="62"/>
                      <a:pt x="165" y="62"/>
                    </a:cubicBezTo>
                    <a:cubicBezTo>
                      <a:pt x="165" y="62"/>
                      <a:pt x="165" y="62"/>
                      <a:pt x="164" y="62"/>
                    </a:cubicBezTo>
                    <a:cubicBezTo>
                      <a:pt x="164" y="62"/>
                      <a:pt x="164" y="62"/>
                      <a:pt x="164" y="62"/>
                    </a:cubicBezTo>
                    <a:cubicBezTo>
                      <a:pt x="164" y="62"/>
                      <a:pt x="164" y="63"/>
                      <a:pt x="164" y="63"/>
                    </a:cubicBezTo>
                    <a:cubicBezTo>
                      <a:pt x="164" y="63"/>
                      <a:pt x="164" y="63"/>
                      <a:pt x="164" y="63"/>
                    </a:cubicBezTo>
                    <a:cubicBezTo>
                      <a:pt x="164" y="63"/>
                      <a:pt x="164" y="63"/>
                      <a:pt x="164" y="63"/>
                    </a:cubicBezTo>
                    <a:cubicBezTo>
                      <a:pt x="164" y="63"/>
                      <a:pt x="164" y="63"/>
                      <a:pt x="164" y="63"/>
                    </a:cubicBezTo>
                    <a:cubicBezTo>
                      <a:pt x="164" y="63"/>
                      <a:pt x="164" y="63"/>
                      <a:pt x="164" y="63"/>
                    </a:cubicBezTo>
                    <a:cubicBezTo>
                      <a:pt x="164" y="63"/>
                      <a:pt x="164" y="63"/>
                      <a:pt x="163" y="63"/>
                    </a:cubicBezTo>
                    <a:cubicBezTo>
                      <a:pt x="163" y="63"/>
                      <a:pt x="163" y="63"/>
                      <a:pt x="163" y="63"/>
                    </a:cubicBezTo>
                    <a:cubicBezTo>
                      <a:pt x="163" y="63"/>
                      <a:pt x="163" y="63"/>
                      <a:pt x="163" y="63"/>
                    </a:cubicBezTo>
                    <a:cubicBezTo>
                      <a:pt x="163" y="63"/>
                      <a:pt x="163" y="63"/>
                      <a:pt x="163" y="62"/>
                    </a:cubicBezTo>
                    <a:cubicBezTo>
                      <a:pt x="163" y="62"/>
                      <a:pt x="163" y="62"/>
                      <a:pt x="163" y="62"/>
                    </a:cubicBezTo>
                    <a:cubicBezTo>
                      <a:pt x="163" y="62"/>
                      <a:pt x="163" y="62"/>
                      <a:pt x="163" y="62"/>
                    </a:cubicBezTo>
                    <a:cubicBezTo>
                      <a:pt x="163" y="62"/>
                      <a:pt x="163" y="62"/>
                      <a:pt x="163" y="62"/>
                    </a:cubicBezTo>
                    <a:cubicBezTo>
                      <a:pt x="163" y="62"/>
                      <a:pt x="163" y="62"/>
                      <a:pt x="163" y="62"/>
                    </a:cubicBezTo>
                    <a:cubicBezTo>
                      <a:pt x="163" y="62"/>
                      <a:pt x="163" y="62"/>
                      <a:pt x="163" y="62"/>
                    </a:cubicBezTo>
                    <a:cubicBezTo>
                      <a:pt x="163" y="62"/>
                      <a:pt x="163" y="62"/>
                      <a:pt x="163" y="62"/>
                    </a:cubicBezTo>
                    <a:cubicBezTo>
                      <a:pt x="163" y="62"/>
                      <a:pt x="163" y="62"/>
                      <a:pt x="163" y="62"/>
                    </a:cubicBezTo>
                    <a:cubicBezTo>
                      <a:pt x="162" y="62"/>
                      <a:pt x="162" y="62"/>
                      <a:pt x="162" y="62"/>
                    </a:cubicBezTo>
                    <a:cubicBezTo>
                      <a:pt x="162" y="62"/>
                      <a:pt x="162" y="62"/>
                      <a:pt x="162" y="62"/>
                    </a:cubicBezTo>
                    <a:cubicBezTo>
                      <a:pt x="162" y="62"/>
                      <a:pt x="162" y="62"/>
                      <a:pt x="162" y="62"/>
                    </a:cubicBezTo>
                    <a:cubicBezTo>
                      <a:pt x="162" y="62"/>
                      <a:pt x="162" y="62"/>
                      <a:pt x="162" y="62"/>
                    </a:cubicBezTo>
                    <a:cubicBezTo>
                      <a:pt x="162" y="62"/>
                      <a:pt x="162" y="62"/>
                      <a:pt x="162" y="62"/>
                    </a:cubicBezTo>
                    <a:cubicBezTo>
                      <a:pt x="162" y="62"/>
                      <a:pt x="162" y="61"/>
                      <a:pt x="162" y="61"/>
                    </a:cubicBezTo>
                    <a:cubicBezTo>
                      <a:pt x="162" y="61"/>
                      <a:pt x="162" y="61"/>
                      <a:pt x="162" y="61"/>
                    </a:cubicBezTo>
                    <a:cubicBezTo>
                      <a:pt x="162" y="61"/>
                      <a:pt x="162" y="61"/>
                      <a:pt x="162" y="61"/>
                    </a:cubicBezTo>
                    <a:cubicBezTo>
                      <a:pt x="161" y="61"/>
                      <a:pt x="161" y="61"/>
                      <a:pt x="161" y="61"/>
                    </a:cubicBezTo>
                    <a:cubicBezTo>
                      <a:pt x="161" y="61"/>
                      <a:pt x="161" y="60"/>
                      <a:pt x="161" y="60"/>
                    </a:cubicBezTo>
                    <a:cubicBezTo>
                      <a:pt x="161" y="60"/>
                      <a:pt x="161" y="60"/>
                      <a:pt x="161" y="60"/>
                    </a:cubicBezTo>
                    <a:cubicBezTo>
                      <a:pt x="161" y="60"/>
                      <a:pt x="161" y="60"/>
                      <a:pt x="161" y="60"/>
                    </a:cubicBezTo>
                    <a:cubicBezTo>
                      <a:pt x="161" y="60"/>
                      <a:pt x="161" y="60"/>
                      <a:pt x="161" y="60"/>
                    </a:cubicBezTo>
                    <a:cubicBezTo>
                      <a:pt x="161" y="60"/>
                      <a:pt x="161" y="60"/>
                      <a:pt x="161" y="60"/>
                    </a:cubicBezTo>
                    <a:cubicBezTo>
                      <a:pt x="161" y="60"/>
                      <a:pt x="161" y="60"/>
                      <a:pt x="161" y="60"/>
                    </a:cubicBezTo>
                    <a:cubicBezTo>
                      <a:pt x="161" y="60"/>
                      <a:pt x="161" y="60"/>
                      <a:pt x="161" y="60"/>
                    </a:cubicBezTo>
                    <a:cubicBezTo>
                      <a:pt x="160" y="60"/>
                      <a:pt x="160" y="60"/>
                      <a:pt x="160" y="60"/>
                    </a:cubicBezTo>
                    <a:cubicBezTo>
                      <a:pt x="160" y="60"/>
                      <a:pt x="160" y="60"/>
                      <a:pt x="160" y="60"/>
                    </a:cubicBezTo>
                    <a:cubicBezTo>
                      <a:pt x="160" y="60"/>
                      <a:pt x="160" y="60"/>
                      <a:pt x="160" y="60"/>
                    </a:cubicBezTo>
                    <a:cubicBezTo>
                      <a:pt x="160" y="60"/>
                      <a:pt x="160" y="60"/>
                      <a:pt x="160" y="60"/>
                    </a:cubicBezTo>
                    <a:cubicBezTo>
                      <a:pt x="160" y="60"/>
                      <a:pt x="160" y="60"/>
                      <a:pt x="160" y="59"/>
                    </a:cubicBezTo>
                    <a:cubicBezTo>
                      <a:pt x="160" y="59"/>
                      <a:pt x="160" y="59"/>
                      <a:pt x="160" y="59"/>
                    </a:cubicBezTo>
                    <a:cubicBezTo>
                      <a:pt x="160" y="59"/>
                      <a:pt x="160" y="59"/>
                      <a:pt x="160" y="59"/>
                    </a:cubicBezTo>
                    <a:cubicBezTo>
                      <a:pt x="160" y="59"/>
                      <a:pt x="159" y="59"/>
                      <a:pt x="160" y="59"/>
                    </a:cubicBezTo>
                    <a:cubicBezTo>
                      <a:pt x="160" y="60"/>
                      <a:pt x="160" y="60"/>
                      <a:pt x="160" y="60"/>
                    </a:cubicBezTo>
                    <a:cubicBezTo>
                      <a:pt x="160" y="60"/>
                      <a:pt x="160" y="60"/>
                      <a:pt x="160" y="60"/>
                    </a:cubicBezTo>
                    <a:cubicBezTo>
                      <a:pt x="160" y="60"/>
                      <a:pt x="160" y="60"/>
                      <a:pt x="160" y="60"/>
                    </a:cubicBezTo>
                    <a:cubicBezTo>
                      <a:pt x="160" y="60"/>
                      <a:pt x="160" y="60"/>
                      <a:pt x="160" y="61"/>
                    </a:cubicBezTo>
                    <a:cubicBezTo>
                      <a:pt x="160" y="61"/>
                      <a:pt x="159" y="61"/>
                      <a:pt x="159" y="61"/>
                    </a:cubicBezTo>
                    <a:cubicBezTo>
                      <a:pt x="159" y="61"/>
                      <a:pt x="159" y="61"/>
                      <a:pt x="159" y="61"/>
                    </a:cubicBezTo>
                    <a:cubicBezTo>
                      <a:pt x="159" y="61"/>
                      <a:pt x="159" y="61"/>
                      <a:pt x="159" y="61"/>
                    </a:cubicBezTo>
                    <a:cubicBezTo>
                      <a:pt x="159" y="61"/>
                      <a:pt x="159" y="61"/>
                      <a:pt x="159" y="61"/>
                    </a:cubicBezTo>
                    <a:cubicBezTo>
                      <a:pt x="159" y="61"/>
                      <a:pt x="159" y="61"/>
                      <a:pt x="159" y="61"/>
                    </a:cubicBezTo>
                    <a:cubicBezTo>
                      <a:pt x="159" y="61"/>
                      <a:pt x="159" y="61"/>
                      <a:pt x="159" y="61"/>
                    </a:cubicBezTo>
                    <a:cubicBezTo>
                      <a:pt x="159" y="62"/>
                      <a:pt x="159" y="62"/>
                      <a:pt x="159" y="62"/>
                    </a:cubicBezTo>
                    <a:cubicBezTo>
                      <a:pt x="159" y="62"/>
                      <a:pt x="159" y="62"/>
                      <a:pt x="159" y="62"/>
                    </a:cubicBezTo>
                    <a:cubicBezTo>
                      <a:pt x="159" y="62"/>
                      <a:pt x="159" y="62"/>
                      <a:pt x="160" y="63"/>
                    </a:cubicBezTo>
                    <a:cubicBezTo>
                      <a:pt x="160" y="63"/>
                      <a:pt x="160" y="63"/>
                      <a:pt x="160" y="63"/>
                    </a:cubicBezTo>
                    <a:cubicBezTo>
                      <a:pt x="160" y="63"/>
                      <a:pt x="160" y="63"/>
                      <a:pt x="160" y="63"/>
                    </a:cubicBezTo>
                    <a:cubicBezTo>
                      <a:pt x="160" y="63"/>
                      <a:pt x="160" y="63"/>
                      <a:pt x="160" y="63"/>
                    </a:cubicBezTo>
                    <a:cubicBezTo>
                      <a:pt x="160" y="63"/>
                      <a:pt x="160" y="64"/>
                      <a:pt x="160" y="64"/>
                    </a:cubicBezTo>
                    <a:cubicBezTo>
                      <a:pt x="160" y="64"/>
                      <a:pt x="160" y="64"/>
                      <a:pt x="160" y="64"/>
                    </a:cubicBezTo>
                    <a:cubicBezTo>
                      <a:pt x="160" y="64"/>
                      <a:pt x="160" y="64"/>
                      <a:pt x="160" y="64"/>
                    </a:cubicBezTo>
                    <a:cubicBezTo>
                      <a:pt x="160" y="64"/>
                      <a:pt x="160" y="64"/>
                      <a:pt x="160" y="64"/>
                    </a:cubicBezTo>
                    <a:cubicBezTo>
                      <a:pt x="160" y="64"/>
                      <a:pt x="160" y="64"/>
                      <a:pt x="160" y="64"/>
                    </a:cubicBezTo>
                    <a:cubicBezTo>
                      <a:pt x="160" y="64"/>
                      <a:pt x="160" y="64"/>
                      <a:pt x="160" y="64"/>
                    </a:cubicBezTo>
                    <a:cubicBezTo>
                      <a:pt x="160" y="64"/>
                      <a:pt x="160" y="64"/>
                      <a:pt x="160" y="64"/>
                    </a:cubicBezTo>
                    <a:cubicBezTo>
                      <a:pt x="160" y="64"/>
                      <a:pt x="160" y="64"/>
                      <a:pt x="160" y="64"/>
                    </a:cubicBezTo>
                    <a:cubicBezTo>
                      <a:pt x="160" y="64"/>
                      <a:pt x="160" y="64"/>
                      <a:pt x="160" y="64"/>
                    </a:cubicBezTo>
                    <a:cubicBezTo>
                      <a:pt x="160" y="64"/>
                      <a:pt x="160" y="64"/>
                      <a:pt x="160" y="64"/>
                    </a:cubicBezTo>
                    <a:cubicBezTo>
                      <a:pt x="161" y="65"/>
                      <a:pt x="161" y="64"/>
                      <a:pt x="161" y="65"/>
                    </a:cubicBezTo>
                    <a:cubicBezTo>
                      <a:pt x="161" y="65"/>
                      <a:pt x="161" y="65"/>
                      <a:pt x="161" y="65"/>
                    </a:cubicBezTo>
                    <a:cubicBezTo>
                      <a:pt x="161" y="65"/>
                      <a:pt x="161" y="65"/>
                      <a:pt x="161" y="65"/>
                    </a:cubicBezTo>
                    <a:cubicBezTo>
                      <a:pt x="161" y="65"/>
                      <a:pt x="161" y="65"/>
                      <a:pt x="161" y="65"/>
                    </a:cubicBezTo>
                    <a:cubicBezTo>
                      <a:pt x="161" y="65"/>
                      <a:pt x="161" y="65"/>
                      <a:pt x="161" y="65"/>
                    </a:cubicBezTo>
                    <a:cubicBezTo>
                      <a:pt x="161" y="65"/>
                      <a:pt x="161" y="65"/>
                      <a:pt x="161" y="65"/>
                    </a:cubicBezTo>
                    <a:cubicBezTo>
                      <a:pt x="161" y="65"/>
                      <a:pt x="162" y="65"/>
                      <a:pt x="162" y="65"/>
                    </a:cubicBezTo>
                    <a:cubicBezTo>
                      <a:pt x="162" y="65"/>
                      <a:pt x="162" y="65"/>
                      <a:pt x="162" y="65"/>
                    </a:cubicBezTo>
                    <a:cubicBezTo>
                      <a:pt x="162" y="65"/>
                      <a:pt x="162" y="65"/>
                      <a:pt x="162" y="65"/>
                    </a:cubicBezTo>
                    <a:cubicBezTo>
                      <a:pt x="162" y="65"/>
                      <a:pt x="162" y="65"/>
                      <a:pt x="162" y="65"/>
                    </a:cubicBezTo>
                    <a:cubicBezTo>
                      <a:pt x="162" y="65"/>
                      <a:pt x="162" y="65"/>
                      <a:pt x="162" y="65"/>
                    </a:cubicBezTo>
                    <a:cubicBezTo>
                      <a:pt x="162" y="65"/>
                      <a:pt x="162" y="65"/>
                      <a:pt x="162" y="65"/>
                    </a:cubicBezTo>
                    <a:cubicBezTo>
                      <a:pt x="162" y="65"/>
                      <a:pt x="162" y="65"/>
                      <a:pt x="162" y="65"/>
                    </a:cubicBezTo>
                    <a:cubicBezTo>
                      <a:pt x="162" y="65"/>
                      <a:pt x="162" y="65"/>
                      <a:pt x="162" y="65"/>
                    </a:cubicBezTo>
                    <a:cubicBezTo>
                      <a:pt x="162" y="65"/>
                      <a:pt x="162" y="65"/>
                      <a:pt x="162" y="65"/>
                    </a:cubicBezTo>
                    <a:cubicBezTo>
                      <a:pt x="162" y="65"/>
                      <a:pt x="162" y="65"/>
                      <a:pt x="162" y="65"/>
                    </a:cubicBezTo>
                    <a:cubicBezTo>
                      <a:pt x="162" y="65"/>
                      <a:pt x="162" y="65"/>
                      <a:pt x="162" y="65"/>
                    </a:cubicBezTo>
                    <a:cubicBezTo>
                      <a:pt x="162" y="66"/>
                      <a:pt x="162" y="66"/>
                      <a:pt x="162" y="66"/>
                    </a:cubicBezTo>
                    <a:cubicBezTo>
                      <a:pt x="162" y="66"/>
                      <a:pt x="162" y="66"/>
                      <a:pt x="162" y="66"/>
                    </a:cubicBezTo>
                    <a:cubicBezTo>
                      <a:pt x="162" y="66"/>
                      <a:pt x="162" y="66"/>
                      <a:pt x="162" y="66"/>
                    </a:cubicBezTo>
                    <a:cubicBezTo>
                      <a:pt x="162" y="66"/>
                      <a:pt x="162" y="66"/>
                      <a:pt x="162" y="66"/>
                    </a:cubicBezTo>
                    <a:cubicBezTo>
                      <a:pt x="162" y="66"/>
                      <a:pt x="162" y="66"/>
                      <a:pt x="162" y="66"/>
                    </a:cubicBezTo>
                    <a:cubicBezTo>
                      <a:pt x="162" y="66"/>
                      <a:pt x="162" y="66"/>
                      <a:pt x="162" y="66"/>
                    </a:cubicBezTo>
                    <a:cubicBezTo>
                      <a:pt x="162" y="66"/>
                      <a:pt x="162" y="66"/>
                      <a:pt x="162" y="66"/>
                    </a:cubicBezTo>
                    <a:cubicBezTo>
                      <a:pt x="162" y="66"/>
                      <a:pt x="162" y="66"/>
                      <a:pt x="162" y="66"/>
                    </a:cubicBezTo>
                    <a:cubicBezTo>
                      <a:pt x="162" y="67"/>
                      <a:pt x="162" y="67"/>
                      <a:pt x="162" y="67"/>
                    </a:cubicBezTo>
                    <a:cubicBezTo>
                      <a:pt x="162" y="67"/>
                      <a:pt x="162" y="67"/>
                      <a:pt x="162" y="67"/>
                    </a:cubicBezTo>
                    <a:cubicBezTo>
                      <a:pt x="162" y="67"/>
                      <a:pt x="162" y="67"/>
                      <a:pt x="162" y="67"/>
                    </a:cubicBezTo>
                    <a:cubicBezTo>
                      <a:pt x="162" y="67"/>
                      <a:pt x="162" y="67"/>
                      <a:pt x="162" y="67"/>
                    </a:cubicBezTo>
                    <a:cubicBezTo>
                      <a:pt x="162" y="67"/>
                      <a:pt x="162" y="68"/>
                      <a:pt x="162" y="68"/>
                    </a:cubicBezTo>
                    <a:cubicBezTo>
                      <a:pt x="162" y="68"/>
                      <a:pt x="162" y="68"/>
                      <a:pt x="162" y="68"/>
                    </a:cubicBezTo>
                    <a:cubicBezTo>
                      <a:pt x="163" y="68"/>
                      <a:pt x="163" y="68"/>
                      <a:pt x="163" y="68"/>
                    </a:cubicBezTo>
                    <a:cubicBezTo>
                      <a:pt x="163" y="68"/>
                      <a:pt x="163" y="68"/>
                      <a:pt x="163" y="68"/>
                    </a:cubicBezTo>
                    <a:cubicBezTo>
                      <a:pt x="163" y="68"/>
                      <a:pt x="163" y="68"/>
                      <a:pt x="163" y="68"/>
                    </a:cubicBezTo>
                    <a:cubicBezTo>
                      <a:pt x="163" y="68"/>
                      <a:pt x="163" y="68"/>
                      <a:pt x="163" y="68"/>
                    </a:cubicBezTo>
                    <a:cubicBezTo>
                      <a:pt x="163" y="68"/>
                      <a:pt x="163" y="68"/>
                      <a:pt x="163" y="68"/>
                    </a:cubicBezTo>
                    <a:cubicBezTo>
                      <a:pt x="163" y="68"/>
                      <a:pt x="163" y="68"/>
                      <a:pt x="163" y="69"/>
                    </a:cubicBezTo>
                    <a:cubicBezTo>
                      <a:pt x="163" y="69"/>
                      <a:pt x="163" y="69"/>
                      <a:pt x="163" y="69"/>
                    </a:cubicBezTo>
                    <a:cubicBezTo>
                      <a:pt x="163" y="69"/>
                      <a:pt x="163" y="69"/>
                      <a:pt x="163" y="69"/>
                    </a:cubicBezTo>
                    <a:cubicBezTo>
                      <a:pt x="163" y="69"/>
                      <a:pt x="163" y="69"/>
                      <a:pt x="163" y="69"/>
                    </a:cubicBezTo>
                    <a:cubicBezTo>
                      <a:pt x="163" y="69"/>
                      <a:pt x="163" y="69"/>
                      <a:pt x="163" y="69"/>
                    </a:cubicBezTo>
                    <a:cubicBezTo>
                      <a:pt x="163" y="69"/>
                      <a:pt x="163" y="69"/>
                      <a:pt x="163" y="69"/>
                    </a:cubicBezTo>
                    <a:cubicBezTo>
                      <a:pt x="163" y="69"/>
                      <a:pt x="163" y="69"/>
                      <a:pt x="163" y="69"/>
                    </a:cubicBezTo>
                    <a:cubicBezTo>
                      <a:pt x="163" y="69"/>
                      <a:pt x="163" y="69"/>
                      <a:pt x="163" y="69"/>
                    </a:cubicBezTo>
                    <a:cubicBezTo>
                      <a:pt x="163" y="69"/>
                      <a:pt x="163" y="69"/>
                      <a:pt x="163" y="69"/>
                    </a:cubicBezTo>
                    <a:cubicBezTo>
                      <a:pt x="163" y="69"/>
                      <a:pt x="163" y="69"/>
                      <a:pt x="163" y="69"/>
                    </a:cubicBezTo>
                    <a:cubicBezTo>
                      <a:pt x="163" y="69"/>
                      <a:pt x="163" y="69"/>
                      <a:pt x="163" y="69"/>
                    </a:cubicBezTo>
                    <a:cubicBezTo>
                      <a:pt x="162" y="69"/>
                      <a:pt x="162" y="69"/>
                      <a:pt x="161" y="68"/>
                    </a:cubicBezTo>
                    <a:cubicBezTo>
                      <a:pt x="161" y="68"/>
                      <a:pt x="161" y="68"/>
                      <a:pt x="161" y="68"/>
                    </a:cubicBezTo>
                    <a:cubicBezTo>
                      <a:pt x="161" y="68"/>
                      <a:pt x="161" y="68"/>
                      <a:pt x="161" y="68"/>
                    </a:cubicBezTo>
                    <a:cubicBezTo>
                      <a:pt x="161" y="68"/>
                      <a:pt x="161" y="68"/>
                      <a:pt x="161" y="68"/>
                    </a:cubicBezTo>
                    <a:cubicBezTo>
                      <a:pt x="161" y="68"/>
                      <a:pt x="161" y="68"/>
                      <a:pt x="161" y="68"/>
                    </a:cubicBezTo>
                    <a:cubicBezTo>
                      <a:pt x="161" y="68"/>
                      <a:pt x="161" y="68"/>
                      <a:pt x="161" y="68"/>
                    </a:cubicBezTo>
                    <a:cubicBezTo>
                      <a:pt x="161" y="68"/>
                      <a:pt x="161" y="68"/>
                      <a:pt x="161" y="68"/>
                    </a:cubicBezTo>
                    <a:cubicBezTo>
                      <a:pt x="161" y="68"/>
                      <a:pt x="161" y="68"/>
                      <a:pt x="161" y="68"/>
                    </a:cubicBezTo>
                    <a:cubicBezTo>
                      <a:pt x="161" y="68"/>
                      <a:pt x="161" y="68"/>
                      <a:pt x="161" y="67"/>
                    </a:cubicBezTo>
                    <a:cubicBezTo>
                      <a:pt x="161" y="67"/>
                      <a:pt x="161" y="67"/>
                      <a:pt x="161" y="67"/>
                    </a:cubicBezTo>
                    <a:cubicBezTo>
                      <a:pt x="161" y="67"/>
                      <a:pt x="161" y="67"/>
                      <a:pt x="161" y="67"/>
                    </a:cubicBezTo>
                    <a:cubicBezTo>
                      <a:pt x="161" y="67"/>
                      <a:pt x="161" y="67"/>
                      <a:pt x="161" y="67"/>
                    </a:cubicBezTo>
                    <a:cubicBezTo>
                      <a:pt x="161" y="67"/>
                      <a:pt x="160" y="67"/>
                      <a:pt x="160" y="67"/>
                    </a:cubicBezTo>
                    <a:cubicBezTo>
                      <a:pt x="160" y="67"/>
                      <a:pt x="160" y="67"/>
                      <a:pt x="160" y="67"/>
                    </a:cubicBezTo>
                    <a:cubicBezTo>
                      <a:pt x="160" y="67"/>
                      <a:pt x="160" y="67"/>
                      <a:pt x="160" y="67"/>
                    </a:cubicBezTo>
                    <a:cubicBezTo>
                      <a:pt x="160" y="67"/>
                      <a:pt x="160" y="67"/>
                      <a:pt x="160" y="67"/>
                    </a:cubicBezTo>
                    <a:cubicBezTo>
                      <a:pt x="160" y="67"/>
                      <a:pt x="160" y="66"/>
                      <a:pt x="160" y="66"/>
                    </a:cubicBezTo>
                    <a:cubicBezTo>
                      <a:pt x="160" y="66"/>
                      <a:pt x="160" y="66"/>
                      <a:pt x="160" y="66"/>
                    </a:cubicBezTo>
                    <a:cubicBezTo>
                      <a:pt x="160" y="66"/>
                      <a:pt x="160" y="66"/>
                      <a:pt x="160" y="66"/>
                    </a:cubicBezTo>
                    <a:cubicBezTo>
                      <a:pt x="160" y="66"/>
                      <a:pt x="160" y="66"/>
                      <a:pt x="160" y="65"/>
                    </a:cubicBezTo>
                    <a:cubicBezTo>
                      <a:pt x="160" y="65"/>
                      <a:pt x="160" y="65"/>
                      <a:pt x="160" y="65"/>
                    </a:cubicBezTo>
                    <a:cubicBezTo>
                      <a:pt x="160" y="65"/>
                      <a:pt x="160" y="65"/>
                      <a:pt x="160" y="65"/>
                    </a:cubicBezTo>
                    <a:cubicBezTo>
                      <a:pt x="160" y="65"/>
                      <a:pt x="160" y="65"/>
                      <a:pt x="160" y="65"/>
                    </a:cubicBezTo>
                    <a:cubicBezTo>
                      <a:pt x="160" y="65"/>
                      <a:pt x="160" y="65"/>
                      <a:pt x="160" y="65"/>
                    </a:cubicBezTo>
                    <a:cubicBezTo>
                      <a:pt x="160" y="65"/>
                      <a:pt x="160" y="64"/>
                      <a:pt x="160" y="64"/>
                    </a:cubicBezTo>
                    <a:cubicBezTo>
                      <a:pt x="159" y="64"/>
                      <a:pt x="159" y="64"/>
                      <a:pt x="159" y="64"/>
                    </a:cubicBezTo>
                    <a:cubicBezTo>
                      <a:pt x="159" y="64"/>
                      <a:pt x="159" y="64"/>
                      <a:pt x="159" y="64"/>
                    </a:cubicBezTo>
                    <a:cubicBezTo>
                      <a:pt x="159" y="64"/>
                      <a:pt x="159" y="64"/>
                      <a:pt x="159" y="64"/>
                    </a:cubicBezTo>
                    <a:cubicBezTo>
                      <a:pt x="159" y="64"/>
                      <a:pt x="159" y="64"/>
                      <a:pt x="159" y="64"/>
                    </a:cubicBezTo>
                    <a:cubicBezTo>
                      <a:pt x="159" y="64"/>
                      <a:pt x="159" y="64"/>
                      <a:pt x="159" y="64"/>
                    </a:cubicBezTo>
                    <a:cubicBezTo>
                      <a:pt x="159" y="64"/>
                      <a:pt x="159" y="64"/>
                      <a:pt x="159" y="64"/>
                    </a:cubicBezTo>
                    <a:cubicBezTo>
                      <a:pt x="158" y="64"/>
                      <a:pt x="159" y="63"/>
                      <a:pt x="158" y="63"/>
                    </a:cubicBezTo>
                    <a:cubicBezTo>
                      <a:pt x="158" y="63"/>
                      <a:pt x="158" y="63"/>
                      <a:pt x="158" y="63"/>
                    </a:cubicBezTo>
                    <a:cubicBezTo>
                      <a:pt x="159" y="63"/>
                      <a:pt x="158" y="63"/>
                      <a:pt x="159" y="63"/>
                    </a:cubicBezTo>
                    <a:cubicBezTo>
                      <a:pt x="159" y="63"/>
                      <a:pt x="159" y="63"/>
                      <a:pt x="159" y="63"/>
                    </a:cubicBezTo>
                    <a:cubicBezTo>
                      <a:pt x="159" y="62"/>
                      <a:pt x="158" y="62"/>
                      <a:pt x="159" y="62"/>
                    </a:cubicBezTo>
                    <a:cubicBezTo>
                      <a:pt x="159" y="62"/>
                      <a:pt x="159" y="62"/>
                      <a:pt x="159" y="62"/>
                    </a:cubicBezTo>
                    <a:cubicBezTo>
                      <a:pt x="159" y="62"/>
                      <a:pt x="159" y="62"/>
                      <a:pt x="159" y="62"/>
                    </a:cubicBezTo>
                    <a:cubicBezTo>
                      <a:pt x="158" y="62"/>
                      <a:pt x="158" y="62"/>
                      <a:pt x="158" y="62"/>
                    </a:cubicBezTo>
                    <a:cubicBezTo>
                      <a:pt x="159" y="61"/>
                      <a:pt x="158" y="61"/>
                      <a:pt x="158" y="60"/>
                    </a:cubicBezTo>
                    <a:cubicBezTo>
                      <a:pt x="158" y="60"/>
                      <a:pt x="158" y="60"/>
                      <a:pt x="158" y="60"/>
                    </a:cubicBezTo>
                    <a:cubicBezTo>
                      <a:pt x="158" y="60"/>
                      <a:pt x="158" y="60"/>
                      <a:pt x="158" y="60"/>
                    </a:cubicBezTo>
                    <a:cubicBezTo>
                      <a:pt x="158" y="60"/>
                      <a:pt x="158" y="60"/>
                      <a:pt x="158" y="59"/>
                    </a:cubicBezTo>
                    <a:cubicBezTo>
                      <a:pt x="158" y="59"/>
                      <a:pt x="158" y="59"/>
                      <a:pt x="158" y="59"/>
                    </a:cubicBezTo>
                    <a:cubicBezTo>
                      <a:pt x="158" y="59"/>
                      <a:pt x="158" y="59"/>
                      <a:pt x="158" y="59"/>
                    </a:cubicBezTo>
                    <a:cubicBezTo>
                      <a:pt x="158" y="59"/>
                      <a:pt x="158" y="59"/>
                      <a:pt x="158" y="59"/>
                    </a:cubicBezTo>
                    <a:cubicBezTo>
                      <a:pt x="158" y="59"/>
                      <a:pt x="158" y="59"/>
                      <a:pt x="158" y="59"/>
                    </a:cubicBezTo>
                    <a:cubicBezTo>
                      <a:pt x="158" y="59"/>
                      <a:pt x="158" y="59"/>
                      <a:pt x="158" y="58"/>
                    </a:cubicBezTo>
                    <a:cubicBezTo>
                      <a:pt x="158" y="58"/>
                      <a:pt x="158" y="58"/>
                      <a:pt x="158" y="58"/>
                    </a:cubicBezTo>
                    <a:cubicBezTo>
                      <a:pt x="158" y="58"/>
                      <a:pt x="158" y="58"/>
                      <a:pt x="158" y="58"/>
                    </a:cubicBezTo>
                    <a:cubicBezTo>
                      <a:pt x="158" y="58"/>
                      <a:pt x="158" y="58"/>
                      <a:pt x="158" y="58"/>
                    </a:cubicBezTo>
                    <a:cubicBezTo>
                      <a:pt x="158" y="58"/>
                      <a:pt x="158" y="58"/>
                      <a:pt x="158" y="58"/>
                    </a:cubicBezTo>
                    <a:cubicBezTo>
                      <a:pt x="158" y="58"/>
                      <a:pt x="158" y="58"/>
                      <a:pt x="158" y="57"/>
                    </a:cubicBezTo>
                    <a:cubicBezTo>
                      <a:pt x="158" y="57"/>
                      <a:pt x="158" y="57"/>
                      <a:pt x="158" y="57"/>
                    </a:cubicBezTo>
                    <a:cubicBezTo>
                      <a:pt x="158" y="57"/>
                      <a:pt x="158" y="57"/>
                      <a:pt x="158" y="57"/>
                    </a:cubicBezTo>
                    <a:cubicBezTo>
                      <a:pt x="157" y="57"/>
                      <a:pt x="157" y="57"/>
                      <a:pt x="157" y="57"/>
                    </a:cubicBezTo>
                    <a:cubicBezTo>
                      <a:pt x="157" y="57"/>
                      <a:pt x="157" y="57"/>
                      <a:pt x="157" y="57"/>
                    </a:cubicBezTo>
                    <a:cubicBezTo>
                      <a:pt x="157" y="57"/>
                      <a:pt x="157" y="57"/>
                      <a:pt x="157" y="57"/>
                    </a:cubicBezTo>
                    <a:cubicBezTo>
                      <a:pt x="157" y="57"/>
                      <a:pt x="157" y="57"/>
                      <a:pt x="157" y="57"/>
                    </a:cubicBezTo>
                    <a:cubicBezTo>
                      <a:pt x="157" y="57"/>
                      <a:pt x="157" y="57"/>
                      <a:pt x="157" y="57"/>
                    </a:cubicBezTo>
                    <a:cubicBezTo>
                      <a:pt x="157" y="57"/>
                      <a:pt x="157" y="57"/>
                      <a:pt x="157" y="57"/>
                    </a:cubicBezTo>
                    <a:cubicBezTo>
                      <a:pt x="157" y="57"/>
                      <a:pt x="157" y="57"/>
                      <a:pt x="157" y="57"/>
                    </a:cubicBezTo>
                    <a:cubicBezTo>
                      <a:pt x="157" y="57"/>
                      <a:pt x="157" y="57"/>
                      <a:pt x="157" y="57"/>
                    </a:cubicBezTo>
                    <a:cubicBezTo>
                      <a:pt x="157" y="57"/>
                      <a:pt x="157" y="57"/>
                      <a:pt x="157" y="57"/>
                    </a:cubicBezTo>
                    <a:cubicBezTo>
                      <a:pt x="157" y="57"/>
                      <a:pt x="157" y="57"/>
                      <a:pt x="156" y="57"/>
                    </a:cubicBezTo>
                    <a:close/>
                    <a:moveTo>
                      <a:pt x="97" y="20"/>
                    </a:moveTo>
                    <a:cubicBezTo>
                      <a:pt x="97" y="20"/>
                      <a:pt x="97" y="20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lose/>
                    <a:moveTo>
                      <a:pt x="80" y="60"/>
                    </a:moveTo>
                    <a:cubicBezTo>
                      <a:pt x="80" y="60"/>
                      <a:pt x="80" y="60"/>
                      <a:pt x="80" y="60"/>
                    </a:cubicBezTo>
                    <a:cubicBezTo>
                      <a:pt x="80" y="60"/>
                      <a:pt x="80" y="60"/>
                      <a:pt x="80" y="60"/>
                    </a:cubicBezTo>
                    <a:cubicBezTo>
                      <a:pt x="80" y="60"/>
                      <a:pt x="80" y="60"/>
                      <a:pt x="80" y="60"/>
                    </a:cubicBezTo>
                    <a:close/>
                    <a:moveTo>
                      <a:pt x="115" y="57"/>
                    </a:moveTo>
                    <a:cubicBezTo>
                      <a:pt x="115" y="57"/>
                      <a:pt x="116" y="57"/>
                      <a:pt x="116" y="57"/>
                    </a:cubicBezTo>
                    <a:cubicBezTo>
                      <a:pt x="116" y="57"/>
                      <a:pt x="115" y="57"/>
                      <a:pt x="115" y="57"/>
                    </a:cubicBezTo>
                    <a:cubicBezTo>
                      <a:pt x="115" y="57"/>
                      <a:pt x="115" y="57"/>
                      <a:pt x="115" y="57"/>
                    </a:cubicBezTo>
                    <a:close/>
                    <a:moveTo>
                      <a:pt x="109" y="18"/>
                    </a:moveTo>
                    <a:cubicBezTo>
                      <a:pt x="109" y="18"/>
                      <a:pt x="109" y="18"/>
                      <a:pt x="109" y="18"/>
                    </a:cubicBezTo>
                    <a:cubicBezTo>
                      <a:pt x="109" y="18"/>
                      <a:pt x="109" y="18"/>
                      <a:pt x="109" y="18"/>
                    </a:cubicBezTo>
                    <a:cubicBezTo>
                      <a:pt x="109" y="18"/>
                      <a:pt x="109" y="18"/>
                      <a:pt x="109" y="18"/>
                    </a:cubicBezTo>
                    <a:cubicBezTo>
                      <a:pt x="109" y="18"/>
                      <a:pt x="109" y="18"/>
                      <a:pt x="109" y="18"/>
                    </a:cubicBezTo>
                    <a:close/>
                    <a:moveTo>
                      <a:pt x="98" y="27"/>
                    </a:moveTo>
                    <a:cubicBezTo>
                      <a:pt x="98" y="27"/>
                      <a:pt x="98" y="27"/>
                      <a:pt x="98" y="27"/>
                    </a:cubicBezTo>
                    <a:cubicBezTo>
                      <a:pt x="99" y="27"/>
                      <a:pt x="99" y="27"/>
                      <a:pt x="99" y="27"/>
                    </a:cubicBezTo>
                    <a:cubicBezTo>
                      <a:pt x="99" y="27"/>
                      <a:pt x="99" y="27"/>
                      <a:pt x="100" y="27"/>
                    </a:cubicBezTo>
                    <a:cubicBezTo>
                      <a:pt x="100" y="27"/>
                      <a:pt x="101" y="27"/>
                      <a:pt x="101" y="27"/>
                    </a:cubicBezTo>
                    <a:cubicBezTo>
                      <a:pt x="101" y="27"/>
                      <a:pt x="102" y="27"/>
                      <a:pt x="102" y="27"/>
                    </a:cubicBezTo>
                    <a:cubicBezTo>
                      <a:pt x="102" y="27"/>
                      <a:pt x="102" y="27"/>
                      <a:pt x="102" y="27"/>
                    </a:cubicBezTo>
                    <a:cubicBezTo>
                      <a:pt x="102" y="27"/>
                      <a:pt x="102" y="27"/>
                      <a:pt x="102" y="27"/>
                    </a:cubicBezTo>
                    <a:cubicBezTo>
                      <a:pt x="102" y="27"/>
                      <a:pt x="102" y="27"/>
                      <a:pt x="102" y="27"/>
                    </a:cubicBezTo>
                    <a:cubicBezTo>
                      <a:pt x="102" y="27"/>
                      <a:pt x="102" y="27"/>
                      <a:pt x="102" y="27"/>
                    </a:cubicBezTo>
                    <a:cubicBezTo>
                      <a:pt x="103" y="27"/>
                      <a:pt x="103" y="27"/>
                      <a:pt x="103" y="27"/>
                    </a:cubicBezTo>
                    <a:cubicBezTo>
                      <a:pt x="103" y="27"/>
                      <a:pt x="103" y="27"/>
                      <a:pt x="103" y="26"/>
                    </a:cubicBezTo>
                    <a:cubicBezTo>
                      <a:pt x="103" y="26"/>
                      <a:pt x="103" y="26"/>
                      <a:pt x="103" y="26"/>
                    </a:cubicBezTo>
                    <a:cubicBezTo>
                      <a:pt x="103" y="25"/>
                      <a:pt x="103" y="25"/>
                      <a:pt x="103" y="25"/>
                    </a:cubicBezTo>
                    <a:cubicBezTo>
                      <a:pt x="104" y="25"/>
                      <a:pt x="104" y="25"/>
                      <a:pt x="104" y="25"/>
                    </a:cubicBezTo>
                    <a:cubicBezTo>
                      <a:pt x="104" y="25"/>
                      <a:pt x="104" y="25"/>
                      <a:pt x="104" y="25"/>
                    </a:cubicBezTo>
                    <a:cubicBezTo>
                      <a:pt x="105" y="25"/>
                      <a:pt x="105" y="25"/>
                      <a:pt x="105" y="25"/>
                    </a:cubicBezTo>
                    <a:cubicBezTo>
                      <a:pt x="105" y="25"/>
                      <a:pt x="105" y="24"/>
                      <a:pt x="105" y="24"/>
                    </a:cubicBezTo>
                    <a:cubicBezTo>
                      <a:pt x="105" y="24"/>
                      <a:pt x="105" y="24"/>
                      <a:pt x="104" y="24"/>
                    </a:cubicBezTo>
                    <a:cubicBezTo>
                      <a:pt x="104" y="24"/>
                      <a:pt x="104" y="24"/>
                      <a:pt x="104" y="24"/>
                    </a:cubicBezTo>
                    <a:cubicBezTo>
                      <a:pt x="104" y="24"/>
                      <a:pt x="104" y="24"/>
                      <a:pt x="104" y="24"/>
                    </a:cubicBezTo>
                    <a:cubicBezTo>
                      <a:pt x="104" y="24"/>
                      <a:pt x="104" y="24"/>
                      <a:pt x="104" y="24"/>
                    </a:cubicBezTo>
                    <a:cubicBezTo>
                      <a:pt x="104" y="24"/>
                      <a:pt x="104" y="24"/>
                      <a:pt x="104" y="24"/>
                    </a:cubicBezTo>
                    <a:cubicBezTo>
                      <a:pt x="105" y="23"/>
                      <a:pt x="105" y="23"/>
                      <a:pt x="106" y="23"/>
                    </a:cubicBezTo>
                    <a:cubicBezTo>
                      <a:pt x="106" y="23"/>
                      <a:pt x="106" y="23"/>
                      <a:pt x="107" y="23"/>
                    </a:cubicBezTo>
                    <a:cubicBezTo>
                      <a:pt x="107" y="23"/>
                      <a:pt x="107" y="23"/>
                      <a:pt x="107" y="23"/>
                    </a:cubicBezTo>
                    <a:cubicBezTo>
                      <a:pt x="107" y="23"/>
                      <a:pt x="107" y="23"/>
                      <a:pt x="107" y="23"/>
                    </a:cubicBezTo>
                    <a:cubicBezTo>
                      <a:pt x="107" y="23"/>
                      <a:pt x="107" y="23"/>
                      <a:pt x="107" y="23"/>
                    </a:cubicBezTo>
                    <a:cubicBezTo>
                      <a:pt x="107" y="23"/>
                      <a:pt x="107" y="23"/>
                      <a:pt x="107" y="23"/>
                    </a:cubicBezTo>
                    <a:cubicBezTo>
                      <a:pt x="106" y="23"/>
                      <a:pt x="105" y="23"/>
                      <a:pt x="105" y="23"/>
                    </a:cubicBezTo>
                    <a:cubicBezTo>
                      <a:pt x="104" y="23"/>
                      <a:pt x="103" y="23"/>
                      <a:pt x="103" y="22"/>
                    </a:cubicBezTo>
                    <a:cubicBezTo>
                      <a:pt x="103" y="22"/>
                      <a:pt x="103" y="22"/>
                      <a:pt x="103" y="22"/>
                    </a:cubicBezTo>
                    <a:cubicBezTo>
                      <a:pt x="103" y="21"/>
                      <a:pt x="103" y="21"/>
                      <a:pt x="103" y="20"/>
                    </a:cubicBezTo>
                    <a:cubicBezTo>
                      <a:pt x="104" y="20"/>
                      <a:pt x="104" y="20"/>
                      <a:pt x="104" y="19"/>
                    </a:cubicBezTo>
                    <a:cubicBezTo>
                      <a:pt x="105" y="19"/>
                      <a:pt x="105" y="19"/>
                      <a:pt x="105" y="19"/>
                    </a:cubicBezTo>
                    <a:cubicBezTo>
                      <a:pt x="104" y="19"/>
                      <a:pt x="104" y="19"/>
                      <a:pt x="104" y="19"/>
                    </a:cubicBezTo>
                    <a:cubicBezTo>
                      <a:pt x="104" y="19"/>
                      <a:pt x="104" y="19"/>
                      <a:pt x="104" y="19"/>
                    </a:cubicBezTo>
                    <a:cubicBezTo>
                      <a:pt x="104" y="19"/>
                      <a:pt x="104" y="19"/>
                      <a:pt x="104" y="19"/>
                    </a:cubicBezTo>
                    <a:cubicBezTo>
                      <a:pt x="104" y="19"/>
                      <a:pt x="103" y="19"/>
                      <a:pt x="103" y="20"/>
                    </a:cubicBezTo>
                    <a:cubicBezTo>
                      <a:pt x="103" y="20"/>
                      <a:pt x="102" y="20"/>
                      <a:pt x="102" y="21"/>
                    </a:cubicBezTo>
                    <a:cubicBezTo>
                      <a:pt x="101" y="21"/>
                      <a:pt x="101" y="21"/>
                      <a:pt x="101" y="22"/>
                    </a:cubicBezTo>
                    <a:cubicBezTo>
                      <a:pt x="101" y="22"/>
                      <a:pt x="101" y="22"/>
                      <a:pt x="101" y="22"/>
                    </a:cubicBezTo>
                    <a:cubicBezTo>
                      <a:pt x="102" y="23"/>
                      <a:pt x="102" y="23"/>
                      <a:pt x="101" y="24"/>
                    </a:cubicBezTo>
                    <a:cubicBezTo>
                      <a:pt x="101" y="24"/>
                      <a:pt x="101" y="25"/>
                      <a:pt x="101" y="25"/>
                    </a:cubicBezTo>
                    <a:cubicBezTo>
                      <a:pt x="101" y="26"/>
                      <a:pt x="101" y="26"/>
                      <a:pt x="101" y="26"/>
                    </a:cubicBezTo>
                    <a:cubicBezTo>
                      <a:pt x="100" y="26"/>
                      <a:pt x="100" y="26"/>
                      <a:pt x="99" y="26"/>
                    </a:cubicBezTo>
                    <a:cubicBezTo>
                      <a:pt x="99" y="27"/>
                      <a:pt x="98" y="26"/>
                      <a:pt x="98" y="26"/>
                    </a:cubicBezTo>
                    <a:cubicBezTo>
                      <a:pt x="98" y="26"/>
                      <a:pt x="98" y="26"/>
                      <a:pt x="98" y="26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lose/>
                    <a:moveTo>
                      <a:pt x="104" y="32"/>
                    </a:moveTo>
                    <a:cubicBezTo>
                      <a:pt x="104" y="32"/>
                      <a:pt x="104" y="32"/>
                      <a:pt x="104" y="32"/>
                    </a:cubicBezTo>
                    <a:cubicBezTo>
                      <a:pt x="104" y="32"/>
                      <a:pt x="104" y="32"/>
                      <a:pt x="104" y="32"/>
                    </a:cubicBezTo>
                    <a:cubicBezTo>
                      <a:pt x="104" y="32"/>
                      <a:pt x="104" y="32"/>
                      <a:pt x="104" y="32"/>
                    </a:cubicBezTo>
                    <a:close/>
                    <a:moveTo>
                      <a:pt x="103" y="34"/>
                    </a:moveTo>
                    <a:cubicBezTo>
                      <a:pt x="103" y="34"/>
                      <a:pt x="103" y="34"/>
                      <a:pt x="103" y="34"/>
                    </a:cubicBezTo>
                    <a:cubicBezTo>
                      <a:pt x="103" y="34"/>
                      <a:pt x="103" y="34"/>
                      <a:pt x="103" y="34"/>
                    </a:cubicBezTo>
                    <a:cubicBezTo>
                      <a:pt x="103" y="34"/>
                      <a:pt x="103" y="34"/>
                      <a:pt x="103" y="34"/>
                    </a:cubicBezTo>
                    <a:cubicBezTo>
                      <a:pt x="103" y="34"/>
                      <a:pt x="103" y="34"/>
                      <a:pt x="103" y="34"/>
                    </a:cubicBezTo>
                    <a:close/>
                    <a:moveTo>
                      <a:pt x="102" y="31"/>
                    </a:moveTo>
                    <a:cubicBezTo>
                      <a:pt x="102" y="31"/>
                      <a:pt x="102" y="31"/>
                      <a:pt x="102" y="31"/>
                    </a:cubicBezTo>
                    <a:cubicBezTo>
                      <a:pt x="102" y="31"/>
                      <a:pt x="102" y="31"/>
                      <a:pt x="102" y="31"/>
                    </a:cubicBezTo>
                    <a:cubicBezTo>
                      <a:pt x="102" y="31"/>
                      <a:pt x="102" y="31"/>
                      <a:pt x="102" y="31"/>
                    </a:cubicBezTo>
                    <a:close/>
                    <a:moveTo>
                      <a:pt x="101" y="30"/>
                    </a:moveTo>
                    <a:cubicBezTo>
                      <a:pt x="101" y="30"/>
                      <a:pt x="101" y="30"/>
                      <a:pt x="101" y="30"/>
                    </a:cubicBezTo>
                    <a:cubicBezTo>
                      <a:pt x="101" y="30"/>
                      <a:pt x="101" y="30"/>
                      <a:pt x="101" y="30"/>
                    </a:cubicBezTo>
                    <a:cubicBezTo>
                      <a:pt x="101" y="30"/>
                      <a:pt x="101" y="30"/>
                      <a:pt x="101" y="30"/>
                    </a:cubicBezTo>
                    <a:close/>
                    <a:moveTo>
                      <a:pt x="96" y="33"/>
                    </a:moveTo>
                    <a:cubicBezTo>
                      <a:pt x="96" y="33"/>
                      <a:pt x="96" y="33"/>
                      <a:pt x="96" y="33"/>
                    </a:cubicBezTo>
                    <a:cubicBezTo>
                      <a:pt x="96" y="33"/>
                      <a:pt x="96" y="33"/>
                      <a:pt x="96" y="33"/>
                    </a:cubicBezTo>
                    <a:cubicBezTo>
                      <a:pt x="96" y="33"/>
                      <a:pt x="96" y="33"/>
                      <a:pt x="96" y="33"/>
                    </a:cubicBezTo>
                    <a:close/>
                    <a:moveTo>
                      <a:pt x="96" y="31"/>
                    </a:moveTo>
                    <a:cubicBezTo>
                      <a:pt x="96" y="31"/>
                      <a:pt x="96" y="31"/>
                      <a:pt x="96" y="31"/>
                    </a:cubicBezTo>
                    <a:cubicBezTo>
                      <a:pt x="96" y="31"/>
                      <a:pt x="96" y="31"/>
                      <a:pt x="96" y="31"/>
                    </a:cubicBezTo>
                    <a:cubicBezTo>
                      <a:pt x="96" y="31"/>
                      <a:pt x="96" y="31"/>
                      <a:pt x="96" y="31"/>
                    </a:cubicBezTo>
                    <a:close/>
                    <a:moveTo>
                      <a:pt x="90" y="61"/>
                    </a:moveTo>
                    <a:cubicBezTo>
                      <a:pt x="90" y="61"/>
                      <a:pt x="90" y="61"/>
                      <a:pt x="90" y="61"/>
                    </a:cubicBezTo>
                    <a:cubicBezTo>
                      <a:pt x="90" y="61"/>
                      <a:pt x="90" y="61"/>
                      <a:pt x="90" y="61"/>
                    </a:cubicBezTo>
                    <a:cubicBezTo>
                      <a:pt x="90" y="61"/>
                      <a:pt x="90" y="61"/>
                      <a:pt x="90" y="61"/>
                    </a:cubicBezTo>
                    <a:close/>
                    <a:moveTo>
                      <a:pt x="100" y="60"/>
                    </a:moveTo>
                    <a:cubicBezTo>
                      <a:pt x="100" y="60"/>
                      <a:pt x="100" y="60"/>
                      <a:pt x="100" y="60"/>
                    </a:cubicBezTo>
                    <a:cubicBezTo>
                      <a:pt x="100" y="60"/>
                      <a:pt x="100" y="61"/>
                      <a:pt x="100" y="61"/>
                    </a:cubicBezTo>
                    <a:cubicBezTo>
                      <a:pt x="100" y="61"/>
                      <a:pt x="100" y="61"/>
                      <a:pt x="100" y="61"/>
                    </a:cubicBezTo>
                    <a:cubicBezTo>
                      <a:pt x="100" y="61"/>
                      <a:pt x="100" y="61"/>
                      <a:pt x="100" y="60"/>
                    </a:cubicBezTo>
                    <a:close/>
                    <a:moveTo>
                      <a:pt x="101" y="62"/>
                    </a:moveTo>
                    <a:cubicBezTo>
                      <a:pt x="101" y="62"/>
                      <a:pt x="101" y="62"/>
                      <a:pt x="101" y="62"/>
                    </a:cubicBezTo>
                    <a:cubicBezTo>
                      <a:pt x="101" y="62"/>
                      <a:pt x="101" y="62"/>
                      <a:pt x="101" y="62"/>
                    </a:cubicBezTo>
                    <a:cubicBezTo>
                      <a:pt x="101" y="62"/>
                      <a:pt x="101" y="62"/>
                      <a:pt x="101" y="62"/>
                    </a:cubicBezTo>
                    <a:close/>
                    <a:moveTo>
                      <a:pt x="111" y="66"/>
                    </a:moveTo>
                    <a:cubicBezTo>
                      <a:pt x="111" y="66"/>
                      <a:pt x="111" y="66"/>
                      <a:pt x="111" y="66"/>
                    </a:cubicBezTo>
                    <a:cubicBezTo>
                      <a:pt x="111" y="66"/>
                      <a:pt x="111" y="66"/>
                      <a:pt x="111" y="66"/>
                    </a:cubicBezTo>
                    <a:cubicBezTo>
                      <a:pt x="111" y="66"/>
                      <a:pt x="111" y="66"/>
                      <a:pt x="111" y="66"/>
                    </a:cubicBezTo>
                    <a:close/>
                    <a:moveTo>
                      <a:pt x="111" y="72"/>
                    </a:moveTo>
                    <a:cubicBezTo>
                      <a:pt x="111" y="72"/>
                      <a:pt x="111" y="72"/>
                      <a:pt x="111" y="72"/>
                    </a:cubicBezTo>
                    <a:cubicBezTo>
                      <a:pt x="111" y="72"/>
                      <a:pt x="111" y="72"/>
                      <a:pt x="111" y="72"/>
                    </a:cubicBezTo>
                    <a:cubicBezTo>
                      <a:pt x="111" y="72"/>
                      <a:pt x="111" y="72"/>
                      <a:pt x="111" y="72"/>
                    </a:cubicBezTo>
                    <a:close/>
                    <a:moveTo>
                      <a:pt x="112" y="71"/>
                    </a:moveTo>
                    <a:cubicBezTo>
                      <a:pt x="112" y="71"/>
                      <a:pt x="112" y="71"/>
                      <a:pt x="112" y="72"/>
                    </a:cubicBezTo>
                    <a:cubicBezTo>
                      <a:pt x="112" y="72"/>
                      <a:pt x="113" y="72"/>
                      <a:pt x="113" y="72"/>
                    </a:cubicBezTo>
                    <a:cubicBezTo>
                      <a:pt x="113" y="71"/>
                      <a:pt x="113" y="71"/>
                      <a:pt x="114" y="71"/>
                    </a:cubicBezTo>
                    <a:cubicBezTo>
                      <a:pt x="114" y="71"/>
                      <a:pt x="114" y="71"/>
                      <a:pt x="114" y="70"/>
                    </a:cubicBezTo>
                    <a:cubicBezTo>
                      <a:pt x="114" y="70"/>
                      <a:pt x="114" y="70"/>
                      <a:pt x="114" y="70"/>
                    </a:cubicBezTo>
                    <a:cubicBezTo>
                      <a:pt x="114" y="70"/>
                      <a:pt x="114" y="70"/>
                      <a:pt x="114" y="70"/>
                    </a:cubicBezTo>
                    <a:cubicBezTo>
                      <a:pt x="114" y="70"/>
                      <a:pt x="114" y="70"/>
                      <a:pt x="114" y="70"/>
                    </a:cubicBezTo>
                    <a:cubicBezTo>
                      <a:pt x="114" y="70"/>
                      <a:pt x="114" y="70"/>
                      <a:pt x="114" y="70"/>
                    </a:cubicBezTo>
                    <a:cubicBezTo>
                      <a:pt x="113" y="70"/>
                      <a:pt x="112" y="70"/>
                      <a:pt x="112" y="71"/>
                    </a:cubicBezTo>
                    <a:close/>
                    <a:moveTo>
                      <a:pt x="113" y="47"/>
                    </a:moveTo>
                    <a:cubicBezTo>
                      <a:pt x="113" y="47"/>
                      <a:pt x="113" y="47"/>
                      <a:pt x="113" y="47"/>
                    </a:cubicBezTo>
                    <a:cubicBezTo>
                      <a:pt x="113" y="47"/>
                      <a:pt x="113" y="47"/>
                      <a:pt x="113" y="47"/>
                    </a:cubicBezTo>
                    <a:close/>
                    <a:moveTo>
                      <a:pt x="114" y="43"/>
                    </a:moveTo>
                    <a:cubicBezTo>
                      <a:pt x="114" y="42"/>
                      <a:pt x="114" y="42"/>
                      <a:pt x="114" y="42"/>
                    </a:cubicBezTo>
                    <a:cubicBezTo>
                      <a:pt x="114" y="41"/>
                      <a:pt x="114" y="41"/>
                      <a:pt x="114" y="41"/>
                    </a:cubicBezTo>
                    <a:cubicBezTo>
                      <a:pt x="113" y="41"/>
                      <a:pt x="113" y="41"/>
                      <a:pt x="113" y="41"/>
                    </a:cubicBezTo>
                    <a:cubicBezTo>
                      <a:pt x="112" y="42"/>
                      <a:pt x="112" y="42"/>
                      <a:pt x="111" y="41"/>
                    </a:cubicBezTo>
                    <a:cubicBezTo>
                      <a:pt x="111" y="41"/>
                      <a:pt x="111" y="41"/>
                      <a:pt x="110" y="41"/>
                    </a:cubicBezTo>
                    <a:cubicBezTo>
                      <a:pt x="110" y="42"/>
                      <a:pt x="110" y="42"/>
                      <a:pt x="109" y="41"/>
                    </a:cubicBezTo>
                    <a:cubicBezTo>
                      <a:pt x="109" y="41"/>
                      <a:pt x="109" y="41"/>
                      <a:pt x="109" y="41"/>
                    </a:cubicBezTo>
                    <a:cubicBezTo>
                      <a:pt x="109" y="41"/>
                      <a:pt x="109" y="41"/>
                      <a:pt x="109" y="41"/>
                    </a:cubicBezTo>
                    <a:cubicBezTo>
                      <a:pt x="109" y="41"/>
                      <a:pt x="109" y="41"/>
                      <a:pt x="109" y="41"/>
                    </a:cubicBezTo>
                    <a:cubicBezTo>
                      <a:pt x="109" y="41"/>
                      <a:pt x="109" y="41"/>
                      <a:pt x="108" y="41"/>
                    </a:cubicBezTo>
                    <a:cubicBezTo>
                      <a:pt x="108" y="41"/>
                      <a:pt x="108" y="41"/>
                      <a:pt x="108" y="41"/>
                    </a:cubicBezTo>
                    <a:cubicBezTo>
                      <a:pt x="108" y="41"/>
                      <a:pt x="108" y="41"/>
                      <a:pt x="108" y="41"/>
                    </a:cubicBezTo>
                    <a:cubicBezTo>
                      <a:pt x="108" y="41"/>
                      <a:pt x="108" y="41"/>
                      <a:pt x="108" y="41"/>
                    </a:cubicBezTo>
                    <a:cubicBezTo>
                      <a:pt x="108" y="41"/>
                      <a:pt x="108" y="41"/>
                      <a:pt x="108" y="41"/>
                    </a:cubicBezTo>
                    <a:cubicBezTo>
                      <a:pt x="108" y="41"/>
                      <a:pt x="108" y="41"/>
                      <a:pt x="108" y="41"/>
                    </a:cubicBezTo>
                    <a:cubicBezTo>
                      <a:pt x="108" y="40"/>
                      <a:pt x="108" y="40"/>
                      <a:pt x="108" y="40"/>
                    </a:cubicBezTo>
                    <a:cubicBezTo>
                      <a:pt x="108" y="40"/>
                      <a:pt x="107" y="40"/>
                      <a:pt x="108" y="40"/>
                    </a:cubicBezTo>
                    <a:cubicBezTo>
                      <a:pt x="108" y="40"/>
                      <a:pt x="107" y="40"/>
                      <a:pt x="107" y="40"/>
                    </a:cubicBezTo>
                    <a:cubicBezTo>
                      <a:pt x="107" y="40"/>
                      <a:pt x="107" y="40"/>
                      <a:pt x="107" y="40"/>
                    </a:cubicBezTo>
                    <a:cubicBezTo>
                      <a:pt x="107" y="40"/>
                      <a:pt x="107" y="40"/>
                      <a:pt x="107" y="39"/>
                    </a:cubicBezTo>
                    <a:cubicBezTo>
                      <a:pt x="107" y="39"/>
                      <a:pt x="107" y="39"/>
                      <a:pt x="107" y="39"/>
                    </a:cubicBezTo>
                    <a:cubicBezTo>
                      <a:pt x="107" y="39"/>
                      <a:pt x="108" y="40"/>
                      <a:pt x="107" y="39"/>
                    </a:cubicBezTo>
                    <a:cubicBezTo>
                      <a:pt x="107" y="39"/>
                      <a:pt x="107" y="39"/>
                      <a:pt x="107" y="39"/>
                    </a:cubicBezTo>
                    <a:cubicBezTo>
                      <a:pt x="107" y="39"/>
                      <a:pt x="107" y="39"/>
                      <a:pt x="107" y="39"/>
                    </a:cubicBezTo>
                    <a:cubicBezTo>
                      <a:pt x="107" y="39"/>
                      <a:pt x="107" y="39"/>
                      <a:pt x="107" y="39"/>
                    </a:cubicBezTo>
                    <a:cubicBezTo>
                      <a:pt x="107" y="39"/>
                      <a:pt x="107" y="39"/>
                      <a:pt x="107" y="39"/>
                    </a:cubicBezTo>
                    <a:cubicBezTo>
                      <a:pt x="107" y="39"/>
                      <a:pt x="107" y="38"/>
                      <a:pt x="107" y="38"/>
                    </a:cubicBezTo>
                    <a:cubicBezTo>
                      <a:pt x="107" y="38"/>
                      <a:pt x="107" y="38"/>
                      <a:pt x="107" y="38"/>
                    </a:cubicBezTo>
                    <a:cubicBezTo>
                      <a:pt x="107" y="38"/>
                      <a:pt x="107" y="38"/>
                      <a:pt x="107" y="38"/>
                    </a:cubicBezTo>
                    <a:cubicBezTo>
                      <a:pt x="107" y="38"/>
                      <a:pt x="107" y="38"/>
                      <a:pt x="107" y="38"/>
                    </a:cubicBezTo>
                    <a:cubicBezTo>
                      <a:pt x="107" y="38"/>
                      <a:pt x="107" y="37"/>
                      <a:pt x="106" y="38"/>
                    </a:cubicBezTo>
                    <a:cubicBezTo>
                      <a:pt x="106" y="38"/>
                      <a:pt x="106" y="38"/>
                      <a:pt x="106" y="38"/>
                    </a:cubicBezTo>
                    <a:cubicBezTo>
                      <a:pt x="106" y="38"/>
                      <a:pt x="106" y="38"/>
                      <a:pt x="106" y="38"/>
                    </a:cubicBezTo>
                    <a:cubicBezTo>
                      <a:pt x="106" y="39"/>
                      <a:pt x="106" y="39"/>
                      <a:pt x="105" y="38"/>
                    </a:cubicBezTo>
                    <a:cubicBezTo>
                      <a:pt x="105" y="38"/>
                      <a:pt x="105" y="38"/>
                      <a:pt x="105" y="38"/>
                    </a:cubicBezTo>
                    <a:cubicBezTo>
                      <a:pt x="105" y="38"/>
                      <a:pt x="105" y="38"/>
                      <a:pt x="105" y="38"/>
                    </a:cubicBezTo>
                    <a:cubicBezTo>
                      <a:pt x="105" y="38"/>
                      <a:pt x="105" y="38"/>
                      <a:pt x="105" y="38"/>
                    </a:cubicBezTo>
                    <a:cubicBezTo>
                      <a:pt x="105" y="39"/>
                      <a:pt x="105" y="39"/>
                      <a:pt x="105" y="39"/>
                    </a:cubicBezTo>
                    <a:cubicBezTo>
                      <a:pt x="105" y="39"/>
                      <a:pt x="105" y="39"/>
                      <a:pt x="106" y="39"/>
                    </a:cubicBezTo>
                    <a:cubicBezTo>
                      <a:pt x="106" y="39"/>
                      <a:pt x="106" y="39"/>
                      <a:pt x="106" y="40"/>
                    </a:cubicBezTo>
                    <a:cubicBezTo>
                      <a:pt x="107" y="40"/>
                      <a:pt x="107" y="40"/>
                      <a:pt x="107" y="40"/>
                    </a:cubicBezTo>
                    <a:cubicBezTo>
                      <a:pt x="107" y="40"/>
                      <a:pt x="107" y="40"/>
                      <a:pt x="107" y="40"/>
                    </a:cubicBezTo>
                    <a:cubicBezTo>
                      <a:pt x="107" y="40"/>
                      <a:pt x="106" y="40"/>
                      <a:pt x="106" y="40"/>
                    </a:cubicBezTo>
                    <a:cubicBezTo>
                      <a:pt x="106" y="40"/>
                      <a:pt x="106" y="40"/>
                      <a:pt x="106" y="40"/>
                    </a:cubicBezTo>
                    <a:cubicBezTo>
                      <a:pt x="106" y="40"/>
                      <a:pt x="106" y="40"/>
                      <a:pt x="106" y="40"/>
                    </a:cubicBezTo>
                    <a:cubicBezTo>
                      <a:pt x="106" y="40"/>
                      <a:pt x="106" y="40"/>
                      <a:pt x="105" y="40"/>
                    </a:cubicBezTo>
                    <a:cubicBezTo>
                      <a:pt x="105" y="40"/>
                      <a:pt x="106" y="40"/>
                      <a:pt x="106" y="40"/>
                    </a:cubicBezTo>
                    <a:cubicBezTo>
                      <a:pt x="105" y="40"/>
                      <a:pt x="105" y="40"/>
                      <a:pt x="105" y="40"/>
                    </a:cubicBezTo>
                    <a:cubicBezTo>
                      <a:pt x="105" y="41"/>
                      <a:pt x="105" y="41"/>
                      <a:pt x="105" y="41"/>
                    </a:cubicBezTo>
                    <a:cubicBezTo>
                      <a:pt x="105" y="41"/>
                      <a:pt x="105" y="41"/>
                      <a:pt x="105" y="41"/>
                    </a:cubicBezTo>
                    <a:cubicBezTo>
                      <a:pt x="105" y="41"/>
                      <a:pt x="105" y="41"/>
                      <a:pt x="105" y="41"/>
                    </a:cubicBezTo>
                    <a:cubicBezTo>
                      <a:pt x="104" y="41"/>
                      <a:pt x="104" y="41"/>
                      <a:pt x="104" y="41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104" y="39"/>
                      <a:pt x="104" y="39"/>
                      <a:pt x="104" y="39"/>
                    </a:cubicBezTo>
                    <a:cubicBezTo>
                      <a:pt x="104" y="39"/>
                      <a:pt x="104" y="39"/>
                      <a:pt x="104" y="39"/>
                    </a:cubicBezTo>
                    <a:cubicBezTo>
                      <a:pt x="104" y="39"/>
                      <a:pt x="103" y="39"/>
                      <a:pt x="103" y="39"/>
                    </a:cubicBezTo>
                    <a:cubicBezTo>
                      <a:pt x="103" y="39"/>
                      <a:pt x="103" y="38"/>
                      <a:pt x="103" y="38"/>
                    </a:cubicBezTo>
                    <a:cubicBezTo>
                      <a:pt x="103" y="38"/>
                      <a:pt x="103" y="38"/>
                      <a:pt x="103" y="37"/>
                    </a:cubicBezTo>
                    <a:cubicBezTo>
                      <a:pt x="103" y="37"/>
                      <a:pt x="103" y="37"/>
                      <a:pt x="103" y="37"/>
                    </a:cubicBezTo>
                    <a:cubicBezTo>
                      <a:pt x="103" y="37"/>
                      <a:pt x="102" y="36"/>
                      <a:pt x="102" y="36"/>
                    </a:cubicBezTo>
                    <a:cubicBezTo>
                      <a:pt x="102" y="36"/>
                      <a:pt x="102" y="36"/>
                      <a:pt x="102" y="36"/>
                    </a:cubicBezTo>
                    <a:cubicBezTo>
                      <a:pt x="102" y="36"/>
                      <a:pt x="102" y="36"/>
                      <a:pt x="102" y="36"/>
                    </a:cubicBezTo>
                    <a:cubicBezTo>
                      <a:pt x="101" y="36"/>
                      <a:pt x="101" y="36"/>
                      <a:pt x="100" y="35"/>
                    </a:cubicBezTo>
                    <a:cubicBezTo>
                      <a:pt x="100" y="35"/>
                      <a:pt x="100" y="35"/>
                      <a:pt x="100" y="35"/>
                    </a:cubicBezTo>
                    <a:cubicBezTo>
                      <a:pt x="100" y="35"/>
                      <a:pt x="100" y="35"/>
                      <a:pt x="100" y="34"/>
                    </a:cubicBezTo>
                    <a:cubicBezTo>
                      <a:pt x="100" y="35"/>
                      <a:pt x="99" y="34"/>
                      <a:pt x="99" y="35"/>
                    </a:cubicBezTo>
                    <a:cubicBezTo>
                      <a:pt x="99" y="34"/>
                      <a:pt x="99" y="34"/>
                      <a:pt x="99" y="34"/>
                    </a:cubicBezTo>
                    <a:cubicBezTo>
                      <a:pt x="99" y="34"/>
                      <a:pt x="99" y="34"/>
                      <a:pt x="98" y="34"/>
                    </a:cubicBezTo>
                    <a:cubicBezTo>
                      <a:pt x="98" y="34"/>
                      <a:pt x="98" y="34"/>
                      <a:pt x="98" y="34"/>
                    </a:cubicBezTo>
                    <a:cubicBezTo>
                      <a:pt x="98" y="35"/>
                      <a:pt x="98" y="35"/>
                      <a:pt x="99" y="35"/>
                    </a:cubicBezTo>
                    <a:cubicBezTo>
                      <a:pt x="99" y="35"/>
                      <a:pt x="99" y="36"/>
                      <a:pt x="99" y="36"/>
                    </a:cubicBezTo>
                    <a:cubicBezTo>
                      <a:pt x="100" y="37"/>
                      <a:pt x="100" y="37"/>
                      <a:pt x="101" y="37"/>
                    </a:cubicBezTo>
                    <a:cubicBezTo>
                      <a:pt x="101" y="37"/>
                      <a:pt x="101" y="37"/>
                      <a:pt x="101" y="37"/>
                    </a:cubicBezTo>
                    <a:cubicBezTo>
                      <a:pt x="101" y="37"/>
                      <a:pt x="102" y="38"/>
                      <a:pt x="102" y="38"/>
                    </a:cubicBezTo>
                    <a:cubicBezTo>
                      <a:pt x="102" y="38"/>
                      <a:pt x="102" y="38"/>
                      <a:pt x="102" y="38"/>
                    </a:cubicBezTo>
                    <a:cubicBezTo>
                      <a:pt x="102" y="38"/>
                      <a:pt x="102" y="38"/>
                      <a:pt x="101" y="38"/>
                    </a:cubicBezTo>
                    <a:cubicBezTo>
                      <a:pt x="101" y="38"/>
                      <a:pt x="101" y="38"/>
                      <a:pt x="101" y="38"/>
                    </a:cubicBezTo>
                    <a:cubicBezTo>
                      <a:pt x="101" y="39"/>
                      <a:pt x="101" y="39"/>
                      <a:pt x="101" y="39"/>
                    </a:cubicBezTo>
                    <a:cubicBezTo>
                      <a:pt x="101" y="39"/>
                      <a:pt x="101" y="39"/>
                      <a:pt x="101" y="39"/>
                    </a:cubicBezTo>
                    <a:cubicBezTo>
                      <a:pt x="101" y="39"/>
                      <a:pt x="101" y="40"/>
                      <a:pt x="101" y="40"/>
                    </a:cubicBezTo>
                    <a:cubicBezTo>
                      <a:pt x="101" y="40"/>
                      <a:pt x="101" y="40"/>
                      <a:pt x="101" y="40"/>
                    </a:cubicBezTo>
                    <a:cubicBezTo>
                      <a:pt x="100" y="40"/>
                      <a:pt x="100" y="40"/>
                      <a:pt x="100" y="40"/>
                    </a:cubicBezTo>
                    <a:cubicBezTo>
                      <a:pt x="100" y="40"/>
                      <a:pt x="100" y="40"/>
                      <a:pt x="100" y="41"/>
                    </a:cubicBezTo>
                    <a:cubicBezTo>
                      <a:pt x="100" y="41"/>
                      <a:pt x="100" y="41"/>
                      <a:pt x="100" y="41"/>
                    </a:cubicBezTo>
                    <a:cubicBezTo>
                      <a:pt x="99" y="41"/>
                      <a:pt x="99" y="40"/>
                      <a:pt x="99" y="40"/>
                    </a:cubicBezTo>
                    <a:cubicBezTo>
                      <a:pt x="98" y="40"/>
                      <a:pt x="98" y="40"/>
                      <a:pt x="98" y="40"/>
                    </a:cubicBezTo>
                    <a:cubicBezTo>
                      <a:pt x="98" y="40"/>
                      <a:pt x="98" y="40"/>
                      <a:pt x="99" y="40"/>
                    </a:cubicBezTo>
                    <a:cubicBezTo>
                      <a:pt x="99" y="40"/>
                      <a:pt x="99" y="40"/>
                      <a:pt x="99" y="40"/>
                    </a:cubicBezTo>
                    <a:cubicBezTo>
                      <a:pt x="99" y="40"/>
                      <a:pt x="100" y="40"/>
                      <a:pt x="100" y="40"/>
                    </a:cubicBezTo>
                    <a:cubicBezTo>
                      <a:pt x="101" y="40"/>
                      <a:pt x="101" y="39"/>
                      <a:pt x="101" y="39"/>
                    </a:cubicBezTo>
                    <a:cubicBezTo>
                      <a:pt x="101" y="39"/>
                      <a:pt x="101" y="38"/>
                      <a:pt x="100" y="38"/>
                    </a:cubicBezTo>
                    <a:cubicBezTo>
                      <a:pt x="100" y="38"/>
                      <a:pt x="100" y="38"/>
                      <a:pt x="100" y="38"/>
                    </a:cubicBezTo>
                    <a:cubicBezTo>
                      <a:pt x="99" y="38"/>
                      <a:pt x="99" y="37"/>
                      <a:pt x="99" y="37"/>
                    </a:cubicBezTo>
                    <a:cubicBezTo>
                      <a:pt x="98" y="37"/>
                      <a:pt x="98" y="37"/>
                      <a:pt x="98" y="37"/>
                    </a:cubicBezTo>
                    <a:cubicBezTo>
                      <a:pt x="98" y="37"/>
                      <a:pt x="98" y="36"/>
                      <a:pt x="98" y="36"/>
                    </a:cubicBezTo>
                    <a:cubicBezTo>
                      <a:pt x="97" y="36"/>
                      <a:pt x="97" y="36"/>
                      <a:pt x="97" y="35"/>
                    </a:cubicBezTo>
                    <a:cubicBezTo>
                      <a:pt x="97" y="35"/>
                      <a:pt x="96" y="35"/>
                      <a:pt x="96" y="35"/>
                    </a:cubicBezTo>
                    <a:cubicBezTo>
                      <a:pt x="96" y="35"/>
                      <a:pt x="96" y="35"/>
                      <a:pt x="96" y="35"/>
                    </a:cubicBezTo>
                    <a:cubicBezTo>
                      <a:pt x="96" y="35"/>
                      <a:pt x="95" y="35"/>
                      <a:pt x="95" y="35"/>
                    </a:cubicBezTo>
                    <a:cubicBezTo>
                      <a:pt x="95" y="35"/>
                      <a:pt x="95" y="35"/>
                      <a:pt x="95" y="35"/>
                    </a:cubicBezTo>
                    <a:cubicBezTo>
                      <a:pt x="95" y="36"/>
                      <a:pt x="94" y="36"/>
                      <a:pt x="94" y="36"/>
                    </a:cubicBezTo>
                    <a:cubicBezTo>
                      <a:pt x="93" y="36"/>
                      <a:pt x="93" y="36"/>
                      <a:pt x="93" y="36"/>
                    </a:cubicBezTo>
                    <a:cubicBezTo>
                      <a:pt x="93" y="36"/>
                      <a:pt x="93" y="36"/>
                      <a:pt x="92" y="36"/>
                    </a:cubicBezTo>
                    <a:cubicBezTo>
                      <a:pt x="93" y="37"/>
                      <a:pt x="93" y="37"/>
                      <a:pt x="92" y="37"/>
                    </a:cubicBezTo>
                    <a:cubicBezTo>
                      <a:pt x="91" y="38"/>
                      <a:pt x="91" y="38"/>
                      <a:pt x="91" y="38"/>
                    </a:cubicBezTo>
                    <a:cubicBezTo>
                      <a:pt x="90" y="38"/>
                      <a:pt x="90" y="39"/>
                      <a:pt x="90" y="39"/>
                    </a:cubicBezTo>
                    <a:cubicBezTo>
                      <a:pt x="91" y="39"/>
                      <a:pt x="90" y="40"/>
                      <a:pt x="90" y="40"/>
                    </a:cubicBezTo>
                    <a:cubicBezTo>
                      <a:pt x="89" y="40"/>
                      <a:pt x="89" y="41"/>
                      <a:pt x="88" y="41"/>
                    </a:cubicBezTo>
                    <a:cubicBezTo>
                      <a:pt x="88" y="41"/>
                      <a:pt x="87" y="41"/>
                      <a:pt x="87" y="41"/>
                    </a:cubicBezTo>
                    <a:cubicBezTo>
                      <a:pt x="87" y="41"/>
                      <a:pt x="87" y="41"/>
                      <a:pt x="87" y="41"/>
                    </a:cubicBezTo>
                    <a:cubicBezTo>
                      <a:pt x="87" y="41"/>
                      <a:pt x="87" y="41"/>
                      <a:pt x="87" y="42"/>
                    </a:cubicBezTo>
                    <a:cubicBezTo>
                      <a:pt x="87" y="42"/>
                      <a:pt x="87" y="42"/>
                      <a:pt x="88" y="42"/>
                    </a:cubicBezTo>
                    <a:cubicBezTo>
                      <a:pt x="88" y="42"/>
                      <a:pt x="89" y="42"/>
                      <a:pt x="89" y="42"/>
                    </a:cubicBezTo>
                    <a:cubicBezTo>
                      <a:pt x="89" y="42"/>
                      <a:pt x="89" y="42"/>
                      <a:pt x="89" y="42"/>
                    </a:cubicBezTo>
                    <a:cubicBezTo>
                      <a:pt x="90" y="41"/>
                      <a:pt x="91" y="41"/>
                      <a:pt x="92" y="41"/>
                    </a:cubicBezTo>
                    <a:cubicBezTo>
                      <a:pt x="93" y="41"/>
                      <a:pt x="94" y="41"/>
                      <a:pt x="95" y="41"/>
                    </a:cubicBezTo>
                    <a:cubicBezTo>
                      <a:pt x="95" y="40"/>
                      <a:pt x="96" y="41"/>
                      <a:pt x="96" y="41"/>
                    </a:cubicBezTo>
                    <a:cubicBezTo>
                      <a:pt x="96" y="41"/>
                      <a:pt x="96" y="41"/>
                      <a:pt x="96" y="41"/>
                    </a:cubicBezTo>
                    <a:cubicBezTo>
                      <a:pt x="96" y="41"/>
                      <a:pt x="96" y="41"/>
                      <a:pt x="96" y="41"/>
                    </a:cubicBezTo>
                    <a:cubicBezTo>
                      <a:pt x="96" y="41"/>
                      <a:pt x="96" y="41"/>
                      <a:pt x="96" y="41"/>
                    </a:cubicBezTo>
                    <a:cubicBezTo>
                      <a:pt x="97" y="40"/>
                      <a:pt x="97" y="40"/>
                      <a:pt x="97" y="41"/>
                    </a:cubicBezTo>
                    <a:cubicBezTo>
                      <a:pt x="97" y="41"/>
                      <a:pt x="97" y="41"/>
                      <a:pt x="97" y="41"/>
                    </a:cubicBezTo>
                    <a:cubicBezTo>
                      <a:pt x="98" y="41"/>
                      <a:pt x="97" y="41"/>
                      <a:pt x="97" y="41"/>
                    </a:cubicBezTo>
                    <a:cubicBezTo>
                      <a:pt x="97" y="41"/>
                      <a:pt x="97" y="41"/>
                      <a:pt x="97" y="41"/>
                    </a:cubicBezTo>
                    <a:cubicBezTo>
                      <a:pt x="97" y="42"/>
                      <a:pt x="97" y="42"/>
                      <a:pt x="97" y="42"/>
                    </a:cubicBezTo>
                    <a:cubicBezTo>
                      <a:pt x="98" y="42"/>
                      <a:pt x="97" y="42"/>
                      <a:pt x="97" y="42"/>
                    </a:cubicBezTo>
                    <a:cubicBezTo>
                      <a:pt x="97" y="43"/>
                      <a:pt x="97" y="43"/>
                      <a:pt x="97" y="43"/>
                    </a:cubicBezTo>
                    <a:cubicBezTo>
                      <a:pt x="97" y="43"/>
                      <a:pt x="97" y="43"/>
                      <a:pt x="97" y="43"/>
                    </a:cubicBezTo>
                    <a:cubicBezTo>
                      <a:pt x="97" y="43"/>
                      <a:pt x="98" y="44"/>
                      <a:pt x="98" y="44"/>
                    </a:cubicBezTo>
                    <a:cubicBezTo>
                      <a:pt x="98" y="44"/>
                      <a:pt x="98" y="44"/>
                      <a:pt x="98" y="44"/>
                    </a:cubicBezTo>
                    <a:cubicBezTo>
                      <a:pt x="98" y="44"/>
                      <a:pt x="99" y="44"/>
                      <a:pt x="99" y="44"/>
                    </a:cubicBezTo>
                    <a:cubicBezTo>
                      <a:pt x="99" y="44"/>
                      <a:pt x="100" y="44"/>
                      <a:pt x="100" y="44"/>
                    </a:cubicBezTo>
                    <a:cubicBezTo>
                      <a:pt x="100" y="44"/>
                      <a:pt x="100" y="45"/>
                      <a:pt x="100" y="45"/>
                    </a:cubicBezTo>
                    <a:cubicBezTo>
                      <a:pt x="100" y="45"/>
                      <a:pt x="101" y="45"/>
                      <a:pt x="101" y="45"/>
                    </a:cubicBezTo>
                    <a:cubicBezTo>
                      <a:pt x="102" y="45"/>
                      <a:pt x="102" y="45"/>
                      <a:pt x="103" y="46"/>
                    </a:cubicBezTo>
                    <a:cubicBezTo>
                      <a:pt x="103" y="46"/>
                      <a:pt x="103" y="46"/>
                      <a:pt x="103" y="46"/>
                    </a:cubicBezTo>
                    <a:cubicBezTo>
                      <a:pt x="103" y="46"/>
                      <a:pt x="104" y="45"/>
                      <a:pt x="103" y="45"/>
                    </a:cubicBezTo>
                    <a:cubicBezTo>
                      <a:pt x="103" y="45"/>
                      <a:pt x="103" y="44"/>
                      <a:pt x="104" y="44"/>
                    </a:cubicBezTo>
                    <a:cubicBezTo>
                      <a:pt x="104" y="44"/>
                      <a:pt x="105" y="44"/>
                      <a:pt x="105" y="44"/>
                    </a:cubicBezTo>
                    <a:cubicBezTo>
                      <a:pt x="105" y="44"/>
                      <a:pt x="105" y="44"/>
                      <a:pt x="106" y="44"/>
                    </a:cubicBezTo>
                    <a:cubicBezTo>
                      <a:pt x="106" y="45"/>
                      <a:pt x="106" y="45"/>
                      <a:pt x="106" y="45"/>
                    </a:cubicBezTo>
                    <a:cubicBezTo>
                      <a:pt x="107" y="45"/>
                      <a:pt x="107" y="45"/>
                      <a:pt x="107" y="45"/>
                    </a:cubicBezTo>
                    <a:cubicBezTo>
                      <a:pt x="107" y="45"/>
                      <a:pt x="108" y="45"/>
                      <a:pt x="108" y="45"/>
                    </a:cubicBezTo>
                    <a:cubicBezTo>
                      <a:pt x="109" y="45"/>
                      <a:pt x="109" y="45"/>
                      <a:pt x="110" y="46"/>
                    </a:cubicBezTo>
                    <a:cubicBezTo>
                      <a:pt x="110" y="46"/>
                      <a:pt x="110" y="45"/>
                      <a:pt x="110" y="45"/>
                    </a:cubicBezTo>
                    <a:cubicBezTo>
                      <a:pt x="110" y="45"/>
                      <a:pt x="111" y="45"/>
                      <a:pt x="111" y="45"/>
                    </a:cubicBezTo>
                    <a:cubicBezTo>
                      <a:pt x="112" y="45"/>
                      <a:pt x="112" y="45"/>
                      <a:pt x="112" y="45"/>
                    </a:cubicBezTo>
                    <a:cubicBezTo>
                      <a:pt x="112" y="45"/>
                      <a:pt x="113" y="45"/>
                      <a:pt x="113" y="45"/>
                    </a:cubicBezTo>
                    <a:cubicBezTo>
                      <a:pt x="113" y="45"/>
                      <a:pt x="113" y="45"/>
                      <a:pt x="113" y="45"/>
                    </a:cubicBezTo>
                    <a:cubicBezTo>
                      <a:pt x="113" y="45"/>
                      <a:pt x="113" y="45"/>
                      <a:pt x="113" y="45"/>
                    </a:cubicBezTo>
                    <a:cubicBezTo>
                      <a:pt x="113" y="45"/>
                      <a:pt x="113" y="45"/>
                      <a:pt x="113" y="45"/>
                    </a:cubicBezTo>
                    <a:cubicBezTo>
                      <a:pt x="113" y="45"/>
                      <a:pt x="113" y="45"/>
                      <a:pt x="113" y="45"/>
                    </a:cubicBezTo>
                    <a:cubicBezTo>
                      <a:pt x="113" y="44"/>
                      <a:pt x="113" y="44"/>
                      <a:pt x="113" y="44"/>
                    </a:cubicBezTo>
                    <a:cubicBezTo>
                      <a:pt x="113" y="44"/>
                      <a:pt x="114" y="44"/>
                      <a:pt x="114" y="44"/>
                    </a:cubicBezTo>
                    <a:cubicBezTo>
                      <a:pt x="114" y="43"/>
                      <a:pt x="114" y="43"/>
                      <a:pt x="114" y="43"/>
                    </a:cubicBezTo>
                    <a:close/>
                    <a:moveTo>
                      <a:pt x="117" y="37"/>
                    </a:moveTo>
                    <a:cubicBezTo>
                      <a:pt x="117" y="37"/>
                      <a:pt x="117" y="36"/>
                      <a:pt x="117" y="36"/>
                    </a:cubicBezTo>
                    <a:cubicBezTo>
                      <a:pt x="116" y="36"/>
                      <a:pt x="116" y="36"/>
                      <a:pt x="116" y="36"/>
                    </a:cubicBezTo>
                    <a:cubicBezTo>
                      <a:pt x="116" y="36"/>
                      <a:pt x="116" y="36"/>
                      <a:pt x="116" y="36"/>
                    </a:cubicBezTo>
                    <a:cubicBezTo>
                      <a:pt x="115" y="35"/>
                      <a:pt x="114" y="35"/>
                      <a:pt x="114" y="34"/>
                    </a:cubicBezTo>
                    <a:cubicBezTo>
                      <a:pt x="114" y="34"/>
                      <a:pt x="113" y="34"/>
                      <a:pt x="114" y="34"/>
                    </a:cubicBezTo>
                    <a:cubicBezTo>
                      <a:pt x="114" y="34"/>
                      <a:pt x="114" y="34"/>
                      <a:pt x="114" y="33"/>
                    </a:cubicBezTo>
                    <a:cubicBezTo>
                      <a:pt x="114" y="33"/>
                      <a:pt x="114" y="33"/>
                      <a:pt x="114" y="33"/>
                    </a:cubicBezTo>
                    <a:cubicBezTo>
                      <a:pt x="114" y="33"/>
                      <a:pt x="114" y="33"/>
                      <a:pt x="114" y="33"/>
                    </a:cubicBezTo>
                    <a:cubicBezTo>
                      <a:pt x="114" y="33"/>
                      <a:pt x="114" y="33"/>
                      <a:pt x="114" y="33"/>
                    </a:cubicBezTo>
                    <a:cubicBezTo>
                      <a:pt x="114" y="33"/>
                      <a:pt x="114" y="33"/>
                      <a:pt x="114" y="33"/>
                    </a:cubicBezTo>
                    <a:cubicBezTo>
                      <a:pt x="114" y="33"/>
                      <a:pt x="114" y="33"/>
                      <a:pt x="114" y="33"/>
                    </a:cubicBezTo>
                    <a:cubicBezTo>
                      <a:pt x="114" y="33"/>
                      <a:pt x="114" y="33"/>
                      <a:pt x="114" y="33"/>
                    </a:cubicBezTo>
                    <a:cubicBezTo>
                      <a:pt x="114" y="33"/>
                      <a:pt x="113" y="33"/>
                      <a:pt x="113" y="33"/>
                    </a:cubicBezTo>
                    <a:cubicBezTo>
                      <a:pt x="113" y="33"/>
                      <a:pt x="113" y="33"/>
                      <a:pt x="113" y="33"/>
                    </a:cubicBezTo>
                    <a:cubicBezTo>
                      <a:pt x="113" y="34"/>
                      <a:pt x="112" y="34"/>
                      <a:pt x="112" y="34"/>
                    </a:cubicBezTo>
                    <a:cubicBezTo>
                      <a:pt x="113" y="34"/>
                      <a:pt x="113" y="34"/>
                      <a:pt x="113" y="34"/>
                    </a:cubicBezTo>
                    <a:cubicBezTo>
                      <a:pt x="113" y="34"/>
                      <a:pt x="113" y="34"/>
                      <a:pt x="113" y="34"/>
                    </a:cubicBezTo>
                    <a:cubicBezTo>
                      <a:pt x="113" y="34"/>
                      <a:pt x="113" y="34"/>
                      <a:pt x="113" y="34"/>
                    </a:cubicBezTo>
                    <a:cubicBezTo>
                      <a:pt x="113" y="34"/>
                      <a:pt x="112" y="35"/>
                      <a:pt x="112" y="35"/>
                    </a:cubicBezTo>
                    <a:cubicBezTo>
                      <a:pt x="112" y="35"/>
                      <a:pt x="112" y="35"/>
                      <a:pt x="112" y="34"/>
                    </a:cubicBezTo>
                    <a:cubicBezTo>
                      <a:pt x="112" y="34"/>
                      <a:pt x="112" y="34"/>
                      <a:pt x="111" y="34"/>
                    </a:cubicBezTo>
                    <a:cubicBezTo>
                      <a:pt x="111" y="34"/>
                      <a:pt x="111" y="34"/>
                      <a:pt x="111" y="34"/>
                    </a:cubicBezTo>
                    <a:cubicBezTo>
                      <a:pt x="111" y="34"/>
                      <a:pt x="111" y="34"/>
                      <a:pt x="111" y="34"/>
                    </a:cubicBezTo>
                    <a:cubicBezTo>
                      <a:pt x="111" y="34"/>
                      <a:pt x="111" y="34"/>
                      <a:pt x="111" y="34"/>
                    </a:cubicBezTo>
                    <a:cubicBezTo>
                      <a:pt x="111" y="34"/>
                      <a:pt x="111" y="34"/>
                      <a:pt x="111" y="34"/>
                    </a:cubicBezTo>
                    <a:cubicBezTo>
                      <a:pt x="111" y="34"/>
                      <a:pt x="111" y="34"/>
                      <a:pt x="111" y="34"/>
                    </a:cubicBezTo>
                    <a:cubicBezTo>
                      <a:pt x="111" y="34"/>
                      <a:pt x="111" y="34"/>
                      <a:pt x="111" y="34"/>
                    </a:cubicBezTo>
                    <a:cubicBezTo>
                      <a:pt x="110" y="34"/>
                      <a:pt x="110" y="33"/>
                      <a:pt x="110" y="33"/>
                    </a:cubicBezTo>
                    <a:cubicBezTo>
                      <a:pt x="110" y="33"/>
                      <a:pt x="110" y="33"/>
                      <a:pt x="110" y="33"/>
                    </a:cubicBezTo>
                    <a:cubicBezTo>
                      <a:pt x="110" y="33"/>
                      <a:pt x="110" y="34"/>
                      <a:pt x="110" y="34"/>
                    </a:cubicBezTo>
                    <a:cubicBezTo>
                      <a:pt x="110" y="34"/>
                      <a:pt x="109" y="34"/>
                      <a:pt x="109" y="34"/>
                    </a:cubicBezTo>
                    <a:cubicBezTo>
                      <a:pt x="109" y="34"/>
                      <a:pt x="109" y="34"/>
                      <a:pt x="109" y="34"/>
                    </a:cubicBezTo>
                    <a:cubicBezTo>
                      <a:pt x="109" y="35"/>
                      <a:pt x="109" y="35"/>
                      <a:pt x="109" y="35"/>
                    </a:cubicBezTo>
                    <a:cubicBezTo>
                      <a:pt x="109" y="35"/>
                      <a:pt x="109" y="35"/>
                      <a:pt x="108" y="36"/>
                    </a:cubicBezTo>
                    <a:cubicBezTo>
                      <a:pt x="108" y="36"/>
                      <a:pt x="108" y="36"/>
                      <a:pt x="108" y="36"/>
                    </a:cubicBezTo>
                    <a:cubicBezTo>
                      <a:pt x="108" y="36"/>
                      <a:pt x="108" y="36"/>
                      <a:pt x="108" y="36"/>
                    </a:cubicBezTo>
                    <a:cubicBezTo>
                      <a:pt x="108" y="36"/>
                      <a:pt x="108" y="36"/>
                      <a:pt x="108" y="37"/>
                    </a:cubicBezTo>
                    <a:cubicBezTo>
                      <a:pt x="108" y="37"/>
                      <a:pt x="109" y="37"/>
                      <a:pt x="109" y="37"/>
                    </a:cubicBezTo>
                    <a:cubicBezTo>
                      <a:pt x="110" y="37"/>
                      <a:pt x="110" y="37"/>
                      <a:pt x="110" y="37"/>
                    </a:cubicBezTo>
                    <a:cubicBezTo>
                      <a:pt x="110" y="37"/>
                      <a:pt x="110" y="37"/>
                      <a:pt x="111" y="37"/>
                    </a:cubicBezTo>
                    <a:cubicBezTo>
                      <a:pt x="111" y="37"/>
                      <a:pt x="112" y="37"/>
                      <a:pt x="113" y="37"/>
                    </a:cubicBezTo>
                    <a:cubicBezTo>
                      <a:pt x="113" y="37"/>
                      <a:pt x="113" y="37"/>
                      <a:pt x="113" y="37"/>
                    </a:cubicBezTo>
                    <a:cubicBezTo>
                      <a:pt x="113" y="37"/>
                      <a:pt x="114" y="37"/>
                      <a:pt x="115" y="37"/>
                    </a:cubicBezTo>
                    <a:cubicBezTo>
                      <a:pt x="115" y="38"/>
                      <a:pt x="115" y="38"/>
                      <a:pt x="115" y="37"/>
                    </a:cubicBezTo>
                    <a:cubicBezTo>
                      <a:pt x="116" y="37"/>
                      <a:pt x="116" y="37"/>
                      <a:pt x="116" y="37"/>
                    </a:cubicBezTo>
                    <a:cubicBezTo>
                      <a:pt x="116" y="38"/>
                      <a:pt x="117" y="37"/>
                      <a:pt x="117" y="37"/>
                    </a:cubicBezTo>
                    <a:close/>
                    <a:moveTo>
                      <a:pt x="119" y="37"/>
                    </a:moveTo>
                    <a:cubicBezTo>
                      <a:pt x="119" y="37"/>
                      <a:pt x="119" y="37"/>
                      <a:pt x="119" y="37"/>
                    </a:cubicBezTo>
                    <a:cubicBezTo>
                      <a:pt x="119" y="37"/>
                      <a:pt x="119" y="37"/>
                      <a:pt x="119" y="37"/>
                    </a:cubicBezTo>
                    <a:cubicBezTo>
                      <a:pt x="119" y="37"/>
                      <a:pt x="119" y="37"/>
                      <a:pt x="119" y="37"/>
                    </a:cubicBezTo>
                    <a:close/>
                    <a:moveTo>
                      <a:pt x="128" y="51"/>
                    </a:moveTo>
                    <a:cubicBezTo>
                      <a:pt x="128" y="51"/>
                      <a:pt x="128" y="50"/>
                      <a:pt x="128" y="50"/>
                    </a:cubicBezTo>
                    <a:cubicBezTo>
                      <a:pt x="128" y="50"/>
                      <a:pt x="128" y="50"/>
                      <a:pt x="128" y="50"/>
                    </a:cubicBezTo>
                    <a:cubicBezTo>
                      <a:pt x="128" y="51"/>
                      <a:pt x="128" y="51"/>
                      <a:pt x="128" y="51"/>
                    </a:cubicBezTo>
                    <a:close/>
                    <a:moveTo>
                      <a:pt x="125" y="50"/>
                    </a:moveTo>
                    <a:cubicBezTo>
                      <a:pt x="125" y="50"/>
                      <a:pt x="125" y="50"/>
                      <a:pt x="125" y="50"/>
                    </a:cubicBezTo>
                    <a:cubicBezTo>
                      <a:pt x="125" y="50"/>
                      <a:pt x="125" y="50"/>
                      <a:pt x="125" y="50"/>
                    </a:cubicBezTo>
                    <a:cubicBezTo>
                      <a:pt x="125" y="50"/>
                      <a:pt x="125" y="50"/>
                      <a:pt x="125" y="50"/>
                    </a:cubicBezTo>
                    <a:close/>
                    <a:moveTo>
                      <a:pt x="124" y="49"/>
                    </a:moveTo>
                    <a:cubicBezTo>
                      <a:pt x="124" y="49"/>
                      <a:pt x="124" y="49"/>
                      <a:pt x="124" y="49"/>
                    </a:cubicBezTo>
                    <a:cubicBezTo>
                      <a:pt x="124" y="49"/>
                      <a:pt x="124" y="49"/>
                      <a:pt x="124" y="49"/>
                    </a:cubicBezTo>
                    <a:cubicBezTo>
                      <a:pt x="124" y="49"/>
                      <a:pt x="124" y="49"/>
                      <a:pt x="124" y="49"/>
                    </a:cubicBezTo>
                    <a:close/>
                    <a:moveTo>
                      <a:pt x="126" y="40"/>
                    </a:moveTo>
                    <a:cubicBezTo>
                      <a:pt x="125" y="40"/>
                      <a:pt x="125" y="40"/>
                      <a:pt x="125" y="40"/>
                    </a:cubicBezTo>
                    <a:cubicBezTo>
                      <a:pt x="125" y="39"/>
                      <a:pt x="125" y="39"/>
                      <a:pt x="125" y="38"/>
                    </a:cubicBezTo>
                    <a:cubicBezTo>
                      <a:pt x="124" y="38"/>
                      <a:pt x="124" y="38"/>
                      <a:pt x="124" y="38"/>
                    </a:cubicBezTo>
                    <a:cubicBezTo>
                      <a:pt x="124" y="38"/>
                      <a:pt x="124" y="38"/>
                      <a:pt x="124" y="37"/>
                    </a:cubicBezTo>
                    <a:cubicBezTo>
                      <a:pt x="124" y="37"/>
                      <a:pt x="124" y="37"/>
                      <a:pt x="124" y="37"/>
                    </a:cubicBezTo>
                    <a:cubicBezTo>
                      <a:pt x="124" y="37"/>
                      <a:pt x="124" y="37"/>
                      <a:pt x="124" y="37"/>
                    </a:cubicBezTo>
                    <a:cubicBezTo>
                      <a:pt x="124" y="37"/>
                      <a:pt x="124" y="36"/>
                      <a:pt x="123" y="36"/>
                    </a:cubicBezTo>
                    <a:cubicBezTo>
                      <a:pt x="123" y="36"/>
                      <a:pt x="122" y="35"/>
                      <a:pt x="122" y="35"/>
                    </a:cubicBezTo>
                    <a:cubicBezTo>
                      <a:pt x="123" y="34"/>
                      <a:pt x="123" y="34"/>
                      <a:pt x="124" y="34"/>
                    </a:cubicBezTo>
                    <a:cubicBezTo>
                      <a:pt x="124" y="34"/>
                      <a:pt x="124" y="34"/>
                      <a:pt x="124" y="34"/>
                    </a:cubicBezTo>
                    <a:cubicBezTo>
                      <a:pt x="124" y="34"/>
                      <a:pt x="124" y="34"/>
                      <a:pt x="124" y="34"/>
                    </a:cubicBezTo>
                    <a:cubicBezTo>
                      <a:pt x="124" y="34"/>
                      <a:pt x="124" y="34"/>
                      <a:pt x="124" y="34"/>
                    </a:cubicBezTo>
                    <a:cubicBezTo>
                      <a:pt x="124" y="34"/>
                      <a:pt x="124" y="34"/>
                      <a:pt x="124" y="34"/>
                    </a:cubicBezTo>
                    <a:cubicBezTo>
                      <a:pt x="124" y="33"/>
                      <a:pt x="123" y="33"/>
                      <a:pt x="123" y="33"/>
                    </a:cubicBezTo>
                    <a:cubicBezTo>
                      <a:pt x="123" y="33"/>
                      <a:pt x="122" y="33"/>
                      <a:pt x="122" y="33"/>
                    </a:cubicBezTo>
                    <a:cubicBezTo>
                      <a:pt x="121" y="33"/>
                      <a:pt x="121" y="33"/>
                      <a:pt x="121" y="33"/>
                    </a:cubicBezTo>
                    <a:cubicBezTo>
                      <a:pt x="121" y="34"/>
                      <a:pt x="121" y="34"/>
                      <a:pt x="121" y="34"/>
                    </a:cubicBezTo>
                    <a:cubicBezTo>
                      <a:pt x="120" y="34"/>
                      <a:pt x="120" y="34"/>
                      <a:pt x="121" y="35"/>
                    </a:cubicBezTo>
                    <a:cubicBezTo>
                      <a:pt x="121" y="35"/>
                      <a:pt x="121" y="35"/>
                      <a:pt x="121" y="35"/>
                    </a:cubicBezTo>
                    <a:cubicBezTo>
                      <a:pt x="121" y="36"/>
                      <a:pt x="121" y="36"/>
                      <a:pt x="122" y="37"/>
                    </a:cubicBezTo>
                    <a:cubicBezTo>
                      <a:pt x="122" y="37"/>
                      <a:pt x="122" y="37"/>
                      <a:pt x="122" y="37"/>
                    </a:cubicBezTo>
                    <a:cubicBezTo>
                      <a:pt x="122" y="37"/>
                      <a:pt x="122" y="37"/>
                      <a:pt x="122" y="37"/>
                    </a:cubicBezTo>
                    <a:cubicBezTo>
                      <a:pt x="122" y="38"/>
                      <a:pt x="122" y="38"/>
                      <a:pt x="123" y="38"/>
                    </a:cubicBezTo>
                    <a:cubicBezTo>
                      <a:pt x="122" y="38"/>
                      <a:pt x="122" y="38"/>
                      <a:pt x="122" y="39"/>
                    </a:cubicBezTo>
                    <a:cubicBezTo>
                      <a:pt x="122" y="39"/>
                      <a:pt x="122" y="39"/>
                      <a:pt x="122" y="39"/>
                    </a:cubicBezTo>
                    <a:cubicBezTo>
                      <a:pt x="122" y="39"/>
                      <a:pt x="122" y="39"/>
                      <a:pt x="122" y="39"/>
                    </a:cubicBezTo>
                    <a:cubicBezTo>
                      <a:pt x="122" y="39"/>
                      <a:pt x="122" y="39"/>
                      <a:pt x="122" y="39"/>
                    </a:cubicBezTo>
                    <a:cubicBezTo>
                      <a:pt x="123" y="40"/>
                      <a:pt x="123" y="40"/>
                      <a:pt x="124" y="41"/>
                    </a:cubicBezTo>
                    <a:cubicBezTo>
                      <a:pt x="125" y="41"/>
                      <a:pt x="125" y="41"/>
                      <a:pt x="126" y="40"/>
                    </a:cubicBezTo>
                    <a:close/>
                    <a:moveTo>
                      <a:pt x="130" y="12"/>
                    </a:moveTo>
                    <a:cubicBezTo>
                      <a:pt x="130" y="12"/>
                      <a:pt x="130" y="12"/>
                      <a:pt x="130" y="12"/>
                    </a:cubicBezTo>
                    <a:cubicBezTo>
                      <a:pt x="130" y="12"/>
                      <a:pt x="130" y="12"/>
                      <a:pt x="130" y="12"/>
                    </a:cubicBezTo>
                    <a:close/>
                    <a:moveTo>
                      <a:pt x="132" y="50"/>
                    </a:moveTo>
                    <a:cubicBezTo>
                      <a:pt x="132" y="50"/>
                      <a:pt x="132" y="50"/>
                      <a:pt x="132" y="50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2" y="50"/>
                      <a:pt x="132" y="50"/>
                      <a:pt x="132" y="50"/>
                    </a:cubicBezTo>
                    <a:close/>
                    <a:moveTo>
                      <a:pt x="139" y="41"/>
                    </a:moveTo>
                    <a:cubicBezTo>
                      <a:pt x="139" y="41"/>
                      <a:pt x="139" y="41"/>
                      <a:pt x="139" y="41"/>
                    </a:cubicBezTo>
                    <a:cubicBezTo>
                      <a:pt x="139" y="41"/>
                      <a:pt x="139" y="41"/>
                      <a:pt x="139" y="41"/>
                    </a:cubicBezTo>
                    <a:cubicBezTo>
                      <a:pt x="139" y="41"/>
                      <a:pt x="139" y="41"/>
                      <a:pt x="139" y="41"/>
                    </a:cubicBezTo>
                    <a:close/>
                    <a:moveTo>
                      <a:pt x="144" y="63"/>
                    </a:moveTo>
                    <a:cubicBezTo>
                      <a:pt x="144" y="63"/>
                      <a:pt x="144" y="63"/>
                      <a:pt x="144" y="63"/>
                    </a:cubicBezTo>
                    <a:cubicBezTo>
                      <a:pt x="144" y="63"/>
                      <a:pt x="144" y="63"/>
                      <a:pt x="144" y="63"/>
                    </a:cubicBezTo>
                    <a:close/>
                    <a:moveTo>
                      <a:pt x="141" y="58"/>
                    </a:moveTo>
                    <a:cubicBezTo>
                      <a:pt x="141" y="58"/>
                      <a:pt x="141" y="58"/>
                      <a:pt x="141" y="58"/>
                    </a:cubicBezTo>
                    <a:cubicBezTo>
                      <a:pt x="141" y="58"/>
                      <a:pt x="141" y="58"/>
                      <a:pt x="141" y="58"/>
                    </a:cubicBezTo>
                    <a:close/>
                    <a:moveTo>
                      <a:pt x="147" y="57"/>
                    </a:moveTo>
                    <a:cubicBezTo>
                      <a:pt x="147" y="57"/>
                      <a:pt x="147" y="57"/>
                      <a:pt x="147" y="57"/>
                    </a:cubicBezTo>
                    <a:cubicBezTo>
                      <a:pt x="147" y="57"/>
                      <a:pt x="147" y="57"/>
                      <a:pt x="147" y="57"/>
                    </a:cubicBezTo>
                    <a:close/>
                    <a:moveTo>
                      <a:pt x="140" y="53"/>
                    </a:moveTo>
                    <a:cubicBezTo>
                      <a:pt x="140" y="53"/>
                      <a:pt x="140" y="53"/>
                      <a:pt x="140" y="53"/>
                    </a:cubicBezTo>
                    <a:cubicBezTo>
                      <a:pt x="140" y="53"/>
                      <a:pt x="140" y="53"/>
                      <a:pt x="140" y="53"/>
                    </a:cubicBezTo>
                    <a:close/>
                    <a:moveTo>
                      <a:pt x="138" y="53"/>
                    </a:moveTo>
                    <a:cubicBezTo>
                      <a:pt x="138" y="53"/>
                      <a:pt x="138" y="53"/>
                      <a:pt x="138" y="53"/>
                    </a:cubicBezTo>
                    <a:cubicBezTo>
                      <a:pt x="138" y="53"/>
                      <a:pt x="138" y="53"/>
                      <a:pt x="138" y="53"/>
                    </a:cubicBezTo>
                    <a:close/>
                    <a:moveTo>
                      <a:pt x="141" y="59"/>
                    </a:moveTo>
                    <a:cubicBezTo>
                      <a:pt x="141" y="58"/>
                      <a:pt x="141" y="58"/>
                      <a:pt x="141" y="58"/>
                    </a:cubicBezTo>
                    <a:cubicBezTo>
                      <a:pt x="141" y="58"/>
                      <a:pt x="141" y="58"/>
                      <a:pt x="141" y="58"/>
                    </a:cubicBezTo>
                    <a:lnTo>
                      <a:pt x="141" y="59"/>
                    </a:lnTo>
                    <a:close/>
                    <a:moveTo>
                      <a:pt x="169" y="40"/>
                    </a:moveTo>
                    <a:cubicBezTo>
                      <a:pt x="169" y="40"/>
                      <a:pt x="169" y="40"/>
                      <a:pt x="169" y="40"/>
                    </a:cubicBezTo>
                    <a:cubicBezTo>
                      <a:pt x="169" y="40"/>
                      <a:pt x="169" y="40"/>
                      <a:pt x="169" y="40"/>
                    </a:cubicBezTo>
                    <a:close/>
                    <a:moveTo>
                      <a:pt x="169" y="40"/>
                    </a:moveTo>
                    <a:cubicBezTo>
                      <a:pt x="169" y="40"/>
                      <a:pt x="169" y="40"/>
                      <a:pt x="169" y="40"/>
                    </a:cubicBezTo>
                    <a:cubicBezTo>
                      <a:pt x="169" y="40"/>
                      <a:pt x="169" y="40"/>
                      <a:pt x="169" y="40"/>
                    </a:cubicBezTo>
                    <a:close/>
                    <a:moveTo>
                      <a:pt x="185" y="23"/>
                    </a:moveTo>
                    <a:cubicBezTo>
                      <a:pt x="185" y="23"/>
                      <a:pt x="185" y="23"/>
                      <a:pt x="185" y="23"/>
                    </a:cubicBezTo>
                    <a:cubicBezTo>
                      <a:pt x="185" y="23"/>
                      <a:pt x="185" y="23"/>
                      <a:pt x="185" y="23"/>
                    </a:cubicBezTo>
                    <a:close/>
                    <a:moveTo>
                      <a:pt x="126" y="58"/>
                    </a:moveTo>
                    <a:cubicBezTo>
                      <a:pt x="126" y="58"/>
                      <a:pt x="126" y="58"/>
                      <a:pt x="126" y="58"/>
                    </a:cubicBezTo>
                    <a:cubicBezTo>
                      <a:pt x="126" y="58"/>
                      <a:pt x="126" y="58"/>
                      <a:pt x="126" y="58"/>
                    </a:cubicBezTo>
                    <a:close/>
                    <a:moveTo>
                      <a:pt x="124" y="58"/>
                    </a:moveTo>
                    <a:cubicBezTo>
                      <a:pt x="124" y="58"/>
                      <a:pt x="124" y="58"/>
                      <a:pt x="124" y="58"/>
                    </a:cubicBezTo>
                    <a:cubicBezTo>
                      <a:pt x="124" y="58"/>
                      <a:pt x="124" y="58"/>
                      <a:pt x="124" y="58"/>
                    </a:cubicBezTo>
                    <a:close/>
                    <a:moveTo>
                      <a:pt x="168" y="38"/>
                    </a:moveTo>
                    <a:cubicBezTo>
                      <a:pt x="168" y="38"/>
                      <a:pt x="168" y="38"/>
                      <a:pt x="168" y="38"/>
                    </a:cubicBezTo>
                    <a:cubicBezTo>
                      <a:pt x="168" y="38"/>
                      <a:pt x="168" y="38"/>
                      <a:pt x="168" y="38"/>
                    </a:cubicBezTo>
                    <a:close/>
                    <a:moveTo>
                      <a:pt x="183" y="23"/>
                    </a:moveTo>
                    <a:cubicBezTo>
                      <a:pt x="183" y="23"/>
                      <a:pt x="183" y="23"/>
                      <a:pt x="183" y="23"/>
                    </a:cubicBezTo>
                    <a:cubicBezTo>
                      <a:pt x="183" y="23"/>
                      <a:pt x="183" y="23"/>
                      <a:pt x="183" y="23"/>
                    </a:cubicBezTo>
                    <a:close/>
                    <a:moveTo>
                      <a:pt x="184" y="26"/>
                    </a:moveTo>
                    <a:cubicBezTo>
                      <a:pt x="184" y="26"/>
                      <a:pt x="184" y="26"/>
                      <a:pt x="184" y="26"/>
                    </a:cubicBezTo>
                    <a:cubicBezTo>
                      <a:pt x="184" y="26"/>
                      <a:pt x="184" y="26"/>
                      <a:pt x="184" y="26"/>
                    </a:cubicBezTo>
                    <a:close/>
                    <a:moveTo>
                      <a:pt x="171" y="44"/>
                    </a:moveTo>
                    <a:cubicBezTo>
                      <a:pt x="171" y="44"/>
                      <a:pt x="171" y="44"/>
                      <a:pt x="171" y="44"/>
                    </a:cubicBezTo>
                    <a:cubicBezTo>
                      <a:pt x="171" y="44"/>
                      <a:pt x="171" y="44"/>
                      <a:pt x="171" y="44"/>
                    </a:cubicBezTo>
                    <a:close/>
                    <a:moveTo>
                      <a:pt x="124" y="59"/>
                    </a:moveTo>
                    <a:cubicBezTo>
                      <a:pt x="124" y="59"/>
                      <a:pt x="124" y="59"/>
                      <a:pt x="124" y="59"/>
                    </a:cubicBezTo>
                    <a:cubicBezTo>
                      <a:pt x="124" y="59"/>
                      <a:pt x="124" y="59"/>
                      <a:pt x="124" y="59"/>
                    </a:cubicBezTo>
                    <a:close/>
                    <a:moveTo>
                      <a:pt x="174" y="41"/>
                    </a:moveTo>
                    <a:cubicBezTo>
                      <a:pt x="174" y="41"/>
                      <a:pt x="174" y="41"/>
                      <a:pt x="174" y="41"/>
                    </a:cubicBezTo>
                    <a:cubicBezTo>
                      <a:pt x="174" y="41"/>
                      <a:pt x="174" y="41"/>
                      <a:pt x="174" y="41"/>
                    </a:cubicBezTo>
                    <a:close/>
                    <a:moveTo>
                      <a:pt x="80" y="62"/>
                    </a:moveTo>
                    <a:cubicBezTo>
                      <a:pt x="80" y="62"/>
                      <a:pt x="80" y="62"/>
                      <a:pt x="80" y="62"/>
                    </a:cubicBezTo>
                    <a:cubicBezTo>
                      <a:pt x="80" y="62"/>
                      <a:pt x="80" y="62"/>
                      <a:pt x="80" y="62"/>
                    </a:cubicBezTo>
                    <a:close/>
                    <a:moveTo>
                      <a:pt x="163" y="56"/>
                    </a:moveTo>
                    <a:cubicBezTo>
                      <a:pt x="163" y="56"/>
                      <a:pt x="163" y="56"/>
                      <a:pt x="163" y="56"/>
                    </a:cubicBezTo>
                    <a:cubicBezTo>
                      <a:pt x="163" y="56"/>
                      <a:pt x="163" y="56"/>
                      <a:pt x="163" y="56"/>
                    </a:cubicBezTo>
                    <a:close/>
                    <a:moveTo>
                      <a:pt x="160" y="60"/>
                    </a:moveTo>
                    <a:cubicBezTo>
                      <a:pt x="160" y="60"/>
                      <a:pt x="160" y="60"/>
                      <a:pt x="160" y="60"/>
                    </a:cubicBezTo>
                    <a:cubicBezTo>
                      <a:pt x="160" y="60"/>
                      <a:pt x="160" y="60"/>
                      <a:pt x="160" y="60"/>
                    </a:cubicBezTo>
                    <a:close/>
                    <a:moveTo>
                      <a:pt x="166" y="61"/>
                    </a:moveTo>
                    <a:cubicBezTo>
                      <a:pt x="166" y="61"/>
                      <a:pt x="166" y="61"/>
                      <a:pt x="166" y="61"/>
                    </a:cubicBezTo>
                    <a:cubicBezTo>
                      <a:pt x="166" y="61"/>
                      <a:pt x="166" y="61"/>
                      <a:pt x="166" y="61"/>
                    </a:cubicBezTo>
                    <a:close/>
                    <a:moveTo>
                      <a:pt x="165" y="58"/>
                    </a:moveTo>
                    <a:cubicBezTo>
                      <a:pt x="165" y="58"/>
                      <a:pt x="165" y="58"/>
                      <a:pt x="165" y="58"/>
                    </a:cubicBezTo>
                    <a:cubicBezTo>
                      <a:pt x="165" y="58"/>
                      <a:pt x="165" y="58"/>
                      <a:pt x="165" y="58"/>
                    </a:cubicBezTo>
                    <a:close/>
                    <a:moveTo>
                      <a:pt x="160" y="61"/>
                    </a:moveTo>
                    <a:cubicBezTo>
                      <a:pt x="160" y="61"/>
                      <a:pt x="160" y="61"/>
                      <a:pt x="160" y="61"/>
                    </a:cubicBezTo>
                    <a:cubicBezTo>
                      <a:pt x="160" y="61"/>
                      <a:pt x="160" y="61"/>
                      <a:pt x="160" y="61"/>
                    </a:cubicBezTo>
                    <a:close/>
                    <a:moveTo>
                      <a:pt x="160" y="64"/>
                    </a:moveTo>
                    <a:cubicBezTo>
                      <a:pt x="160" y="64"/>
                      <a:pt x="160" y="64"/>
                      <a:pt x="160" y="64"/>
                    </a:cubicBezTo>
                    <a:cubicBezTo>
                      <a:pt x="160" y="64"/>
                      <a:pt x="160" y="64"/>
                      <a:pt x="160" y="64"/>
                    </a:cubicBezTo>
                    <a:cubicBezTo>
                      <a:pt x="160" y="64"/>
                      <a:pt x="160" y="64"/>
                      <a:pt x="160" y="64"/>
                    </a:cubicBezTo>
                    <a:close/>
                    <a:moveTo>
                      <a:pt x="165" y="57"/>
                    </a:moveTo>
                    <a:cubicBezTo>
                      <a:pt x="165" y="57"/>
                      <a:pt x="165" y="57"/>
                      <a:pt x="165" y="57"/>
                    </a:cubicBezTo>
                    <a:cubicBezTo>
                      <a:pt x="165" y="57"/>
                      <a:pt x="165" y="57"/>
                      <a:pt x="165" y="57"/>
                    </a:cubicBezTo>
                    <a:close/>
                    <a:moveTo>
                      <a:pt x="172" y="46"/>
                    </a:moveTo>
                    <a:cubicBezTo>
                      <a:pt x="172" y="46"/>
                      <a:pt x="172" y="46"/>
                      <a:pt x="172" y="46"/>
                    </a:cubicBezTo>
                    <a:cubicBezTo>
                      <a:pt x="172" y="46"/>
                      <a:pt x="172" y="46"/>
                      <a:pt x="172" y="46"/>
                    </a:cubicBezTo>
                    <a:close/>
                    <a:moveTo>
                      <a:pt x="172" y="45"/>
                    </a:moveTo>
                    <a:cubicBezTo>
                      <a:pt x="172" y="45"/>
                      <a:pt x="172" y="45"/>
                      <a:pt x="172" y="45"/>
                    </a:cubicBezTo>
                    <a:cubicBezTo>
                      <a:pt x="172" y="45"/>
                      <a:pt x="172" y="45"/>
                      <a:pt x="172" y="45"/>
                    </a:cubicBezTo>
                    <a:close/>
                    <a:moveTo>
                      <a:pt x="168" y="53"/>
                    </a:moveTo>
                    <a:cubicBezTo>
                      <a:pt x="168" y="53"/>
                      <a:pt x="168" y="53"/>
                      <a:pt x="168" y="53"/>
                    </a:cubicBezTo>
                    <a:cubicBezTo>
                      <a:pt x="168" y="53"/>
                      <a:pt x="168" y="53"/>
                      <a:pt x="168" y="53"/>
                    </a:cubicBezTo>
                    <a:close/>
                    <a:moveTo>
                      <a:pt x="171" y="45"/>
                    </a:moveTo>
                    <a:cubicBezTo>
                      <a:pt x="171" y="45"/>
                      <a:pt x="171" y="45"/>
                      <a:pt x="171" y="45"/>
                    </a:cubicBezTo>
                    <a:cubicBezTo>
                      <a:pt x="171" y="45"/>
                      <a:pt x="171" y="45"/>
                      <a:pt x="171" y="45"/>
                    </a:cubicBezTo>
                    <a:close/>
                    <a:moveTo>
                      <a:pt x="162" y="65"/>
                    </a:moveTo>
                    <a:cubicBezTo>
                      <a:pt x="162" y="65"/>
                      <a:pt x="162" y="65"/>
                      <a:pt x="162" y="65"/>
                    </a:cubicBezTo>
                    <a:cubicBezTo>
                      <a:pt x="162" y="65"/>
                      <a:pt x="162" y="65"/>
                      <a:pt x="162" y="65"/>
                    </a:cubicBezTo>
                    <a:cubicBezTo>
                      <a:pt x="162" y="65"/>
                      <a:pt x="162" y="65"/>
                      <a:pt x="162" y="65"/>
                    </a:cubicBezTo>
                    <a:close/>
                    <a:moveTo>
                      <a:pt x="88" y="32"/>
                    </a:moveTo>
                    <a:cubicBezTo>
                      <a:pt x="88" y="32"/>
                      <a:pt x="88" y="32"/>
                      <a:pt x="88" y="32"/>
                    </a:cubicBezTo>
                    <a:cubicBezTo>
                      <a:pt x="88" y="32"/>
                      <a:pt x="88" y="32"/>
                      <a:pt x="88" y="32"/>
                    </a:cubicBezTo>
                    <a:close/>
                    <a:moveTo>
                      <a:pt x="123" y="61"/>
                    </a:moveTo>
                    <a:cubicBezTo>
                      <a:pt x="123" y="61"/>
                      <a:pt x="123" y="61"/>
                      <a:pt x="123" y="61"/>
                    </a:cubicBezTo>
                    <a:cubicBezTo>
                      <a:pt x="123" y="61"/>
                      <a:pt x="123" y="61"/>
                      <a:pt x="123" y="61"/>
                    </a:cubicBezTo>
                    <a:close/>
                    <a:moveTo>
                      <a:pt x="125" y="83"/>
                    </a:moveTo>
                    <a:cubicBezTo>
                      <a:pt x="125" y="83"/>
                      <a:pt x="125" y="83"/>
                      <a:pt x="125" y="83"/>
                    </a:cubicBezTo>
                    <a:cubicBezTo>
                      <a:pt x="125" y="83"/>
                      <a:pt x="125" y="83"/>
                      <a:pt x="125" y="83"/>
                    </a:cubicBezTo>
                    <a:close/>
                    <a:moveTo>
                      <a:pt x="122" y="82"/>
                    </a:moveTo>
                    <a:cubicBezTo>
                      <a:pt x="122" y="82"/>
                      <a:pt x="122" y="82"/>
                      <a:pt x="122" y="82"/>
                    </a:cubicBezTo>
                    <a:cubicBezTo>
                      <a:pt x="122" y="82"/>
                      <a:pt x="122" y="82"/>
                      <a:pt x="122" y="82"/>
                    </a:cubicBezTo>
                    <a:close/>
                    <a:moveTo>
                      <a:pt x="124" y="80"/>
                    </a:moveTo>
                    <a:cubicBezTo>
                      <a:pt x="124" y="80"/>
                      <a:pt x="124" y="80"/>
                      <a:pt x="124" y="80"/>
                    </a:cubicBezTo>
                    <a:cubicBezTo>
                      <a:pt x="124" y="80"/>
                      <a:pt x="124" y="80"/>
                      <a:pt x="124" y="80"/>
                    </a:cubicBezTo>
                    <a:close/>
                    <a:moveTo>
                      <a:pt x="121" y="90"/>
                    </a:moveTo>
                    <a:cubicBezTo>
                      <a:pt x="121" y="90"/>
                      <a:pt x="121" y="90"/>
                      <a:pt x="121" y="90"/>
                    </a:cubicBezTo>
                    <a:cubicBezTo>
                      <a:pt x="121" y="90"/>
                      <a:pt x="121" y="90"/>
                      <a:pt x="121" y="90"/>
                    </a:cubicBezTo>
                    <a:close/>
                    <a:moveTo>
                      <a:pt x="120" y="87"/>
                    </a:moveTo>
                    <a:cubicBezTo>
                      <a:pt x="120" y="87"/>
                      <a:pt x="120" y="87"/>
                      <a:pt x="120" y="87"/>
                    </a:cubicBezTo>
                    <a:cubicBezTo>
                      <a:pt x="120" y="87"/>
                      <a:pt x="120" y="87"/>
                      <a:pt x="120" y="87"/>
                    </a:cubicBezTo>
                    <a:close/>
                    <a:moveTo>
                      <a:pt x="122" y="90"/>
                    </a:moveTo>
                    <a:cubicBezTo>
                      <a:pt x="122" y="90"/>
                      <a:pt x="122" y="90"/>
                      <a:pt x="122" y="90"/>
                    </a:cubicBezTo>
                    <a:cubicBezTo>
                      <a:pt x="122" y="90"/>
                      <a:pt x="122" y="90"/>
                      <a:pt x="122" y="90"/>
                    </a:cubicBezTo>
                    <a:close/>
                    <a:moveTo>
                      <a:pt x="125" y="80"/>
                    </a:moveTo>
                    <a:cubicBezTo>
                      <a:pt x="125" y="80"/>
                      <a:pt x="125" y="80"/>
                      <a:pt x="125" y="80"/>
                    </a:cubicBezTo>
                    <a:cubicBezTo>
                      <a:pt x="125" y="80"/>
                      <a:pt x="125" y="80"/>
                      <a:pt x="125" y="80"/>
                    </a:cubicBezTo>
                    <a:close/>
                    <a:moveTo>
                      <a:pt x="125" y="82"/>
                    </a:moveTo>
                    <a:cubicBezTo>
                      <a:pt x="125" y="82"/>
                      <a:pt x="125" y="82"/>
                      <a:pt x="125" y="82"/>
                    </a:cubicBezTo>
                    <a:cubicBezTo>
                      <a:pt x="125" y="82"/>
                      <a:pt x="125" y="81"/>
                      <a:pt x="125" y="81"/>
                    </a:cubicBezTo>
                    <a:cubicBezTo>
                      <a:pt x="125" y="81"/>
                      <a:pt x="125" y="81"/>
                      <a:pt x="125" y="81"/>
                    </a:cubicBezTo>
                    <a:cubicBezTo>
                      <a:pt x="125" y="81"/>
                      <a:pt x="125" y="81"/>
                      <a:pt x="125" y="81"/>
                    </a:cubicBezTo>
                    <a:cubicBezTo>
                      <a:pt x="125" y="81"/>
                      <a:pt x="125" y="80"/>
                      <a:pt x="125" y="80"/>
                    </a:cubicBezTo>
                    <a:cubicBezTo>
                      <a:pt x="125" y="80"/>
                      <a:pt x="125" y="80"/>
                      <a:pt x="125" y="80"/>
                    </a:cubicBezTo>
                    <a:cubicBezTo>
                      <a:pt x="125" y="80"/>
                      <a:pt x="125" y="80"/>
                      <a:pt x="125" y="80"/>
                    </a:cubicBezTo>
                    <a:cubicBezTo>
                      <a:pt x="125" y="80"/>
                      <a:pt x="124" y="80"/>
                      <a:pt x="124" y="80"/>
                    </a:cubicBezTo>
                    <a:cubicBezTo>
                      <a:pt x="124" y="80"/>
                      <a:pt x="124" y="80"/>
                      <a:pt x="124" y="80"/>
                    </a:cubicBezTo>
                    <a:cubicBezTo>
                      <a:pt x="124" y="80"/>
                      <a:pt x="124" y="80"/>
                      <a:pt x="124" y="80"/>
                    </a:cubicBezTo>
                    <a:cubicBezTo>
                      <a:pt x="124" y="80"/>
                      <a:pt x="124" y="80"/>
                      <a:pt x="124" y="80"/>
                    </a:cubicBezTo>
                    <a:cubicBezTo>
                      <a:pt x="124" y="80"/>
                      <a:pt x="124" y="80"/>
                      <a:pt x="124" y="80"/>
                    </a:cubicBezTo>
                    <a:cubicBezTo>
                      <a:pt x="124" y="80"/>
                      <a:pt x="124" y="80"/>
                      <a:pt x="124" y="80"/>
                    </a:cubicBezTo>
                    <a:cubicBezTo>
                      <a:pt x="124" y="79"/>
                      <a:pt x="124" y="79"/>
                      <a:pt x="124" y="80"/>
                    </a:cubicBezTo>
                    <a:cubicBezTo>
                      <a:pt x="124" y="80"/>
                      <a:pt x="124" y="80"/>
                      <a:pt x="124" y="80"/>
                    </a:cubicBezTo>
                    <a:cubicBezTo>
                      <a:pt x="124" y="80"/>
                      <a:pt x="124" y="80"/>
                      <a:pt x="124" y="80"/>
                    </a:cubicBezTo>
                    <a:cubicBezTo>
                      <a:pt x="124" y="80"/>
                      <a:pt x="124" y="80"/>
                      <a:pt x="124" y="80"/>
                    </a:cubicBezTo>
                    <a:cubicBezTo>
                      <a:pt x="124" y="80"/>
                      <a:pt x="124" y="80"/>
                      <a:pt x="124" y="80"/>
                    </a:cubicBezTo>
                    <a:cubicBezTo>
                      <a:pt x="124" y="80"/>
                      <a:pt x="124" y="80"/>
                      <a:pt x="124" y="80"/>
                    </a:cubicBezTo>
                    <a:cubicBezTo>
                      <a:pt x="124" y="80"/>
                      <a:pt x="124" y="80"/>
                      <a:pt x="124" y="80"/>
                    </a:cubicBezTo>
                    <a:cubicBezTo>
                      <a:pt x="124" y="80"/>
                      <a:pt x="124" y="80"/>
                      <a:pt x="124" y="80"/>
                    </a:cubicBezTo>
                    <a:cubicBezTo>
                      <a:pt x="124" y="80"/>
                      <a:pt x="124" y="80"/>
                      <a:pt x="124" y="80"/>
                    </a:cubicBezTo>
                    <a:cubicBezTo>
                      <a:pt x="124" y="80"/>
                      <a:pt x="124" y="80"/>
                      <a:pt x="124" y="80"/>
                    </a:cubicBezTo>
                    <a:cubicBezTo>
                      <a:pt x="124" y="80"/>
                      <a:pt x="124" y="81"/>
                      <a:pt x="124" y="81"/>
                    </a:cubicBezTo>
                    <a:cubicBezTo>
                      <a:pt x="124" y="81"/>
                      <a:pt x="123" y="81"/>
                      <a:pt x="123" y="81"/>
                    </a:cubicBezTo>
                    <a:cubicBezTo>
                      <a:pt x="123" y="81"/>
                      <a:pt x="123" y="81"/>
                      <a:pt x="123" y="81"/>
                    </a:cubicBezTo>
                    <a:cubicBezTo>
                      <a:pt x="123" y="81"/>
                      <a:pt x="123" y="81"/>
                      <a:pt x="123" y="81"/>
                    </a:cubicBezTo>
                    <a:cubicBezTo>
                      <a:pt x="123" y="81"/>
                      <a:pt x="123" y="81"/>
                      <a:pt x="123" y="81"/>
                    </a:cubicBezTo>
                    <a:cubicBezTo>
                      <a:pt x="123" y="81"/>
                      <a:pt x="123" y="81"/>
                      <a:pt x="123" y="81"/>
                    </a:cubicBezTo>
                    <a:cubicBezTo>
                      <a:pt x="123" y="81"/>
                      <a:pt x="123" y="81"/>
                      <a:pt x="123" y="81"/>
                    </a:cubicBezTo>
                    <a:cubicBezTo>
                      <a:pt x="123" y="81"/>
                      <a:pt x="123" y="81"/>
                      <a:pt x="123" y="81"/>
                    </a:cubicBezTo>
                    <a:cubicBezTo>
                      <a:pt x="123" y="81"/>
                      <a:pt x="123" y="81"/>
                      <a:pt x="123" y="81"/>
                    </a:cubicBezTo>
                    <a:cubicBezTo>
                      <a:pt x="123" y="82"/>
                      <a:pt x="123" y="82"/>
                      <a:pt x="123" y="82"/>
                    </a:cubicBezTo>
                    <a:cubicBezTo>
                      <a:pt x="123" y="82"/>
                      <a:pt x="123" y="82"/>
                      <a:pt x="123" y="82"/>
                    </a:cubicBezTo>
                    <a:cubicBezTo>
                      <a:pt x="123" y="82"/>
                      <a:pt x="123" y="82"/>
                      <a:pt x="123" y="82"/>
                    </a:cubicBezTo>
                    <a:cubicBezTo>
                      <a:pt x="123" y="82"/>
                      <a:pt x="123" y="82"/>
                      <a:pt x="123" y="82"/>
                    </a:cubicBezTo>
                    <a:cubicBezTo>
                      <a:pt x="123" y="82"/>
                      <a:pt x="123" y="82"/>
                      <a:pt x="123" y="82"/>
                    </a:cubicBezTo>
                    <a:cubicBezTo>
                      <a:pt x="123" y="82"/>
                      <a:pt x="123" y="82"/>
                      <a:pt x="123" y="82"/>
                    </a:cubicBezTo>
                    <a:cubicBezTo>
                      <a:pt x="122" y="82"/>
                      <a:pt x="122" y="82"/>
                      <a:pt x="122" y="82"/>
                    </a:cubicBezTo>
                    <a:cubicBezTo>
                      <a:pt x="122" y="82"/>
                      <a:pt x="122" y="82"/>
                      <a:pt x="122" y="82"/>
                    </a:cubicBezTo>
                    <a:cubicBezTo>
                      <a:pt x="122" y="82"/>
                      <a:pt x="122" y="82"/>
                      <a:pt x="122" y="82"/>
                    </a:cubicBezTo>
                    <a:cubicBezTo>
                      <a:pt x="122" y="82"/>
                      <a:pt x="122" y="82"/>
                      <a:pt x="122" y="82"/>
                    </a:cubicBezTo>
                    <a:cubicBezTo>
                      <a:pt x="122" y="82"/>
                      <a:pt x="122" y="82"/>
                      <a:pt x="122" y="82"/>
                    </a:cubicBezTo>
                    <a:cubicBezTo>
                      <a:pt x="122" y="82"/>
                      <a:pt x="122" y="82"/>
                      <a:pt x="122" y="82"/>
                    </a:cubicBezTo>
                    <a:cubicBezTo>
                      <a:pt x="122" y="82"/>
                      <a:pt x="122" y="82"/>
                      <a:pt x="122" y="82"/>
                    </a:cubicBezTo>
                    <a:cubicBezTo>
                      <a:pt x="122" y="82"/>
                      <a:pt x="122" y="82"/>
                      <a:pt x="122" y="82"/>
                    </a:cubicBezTo>
                    <a:cubicBezTo>
                      <a:pt x="122" y="82"/>
                      <a:pt x="122" y="82"/>
                      <a:pt x="122" y="82"/>
                    </a:cubicBezTo>
                    <a:cubicBezTo>
                      <a:pt x="122" y="83"/>
                      <a:pt x="122" y="82"/>
                      <a:pt x="122" y="83"/>
                    </a:cubicBezTo>
                    <a:cubicBezTo>
                      <a:pt x="122" y="83"/>
                      <a:pt x="122" y="83"/>
                      <a:pt x="122" y="83"/>
                    </a:cubicBezTo>
                    <a:cubicBezTo>
                      <a:pt x="122" y="83"/>
                      <a:pt x="121" y="83"/>
                      <a:pt x="121" y="83"/>
                    </a:cubicBezTo>
                    <a:cubicBezTo>
                      <a:pt x="121" y="83"/>
                      <a:pt x="121" y="83"/>
                      <a:pt x="121" y="83"/>
                    </a:cubicBezTo>
                    <a:cubicBezTo>
                      <a:pt x="121" y="83"/>
                      <a:pt x="121" y="83"/>
                      <a:pt x="121" y="83"/>
                    </a:cubicBezTo>
                    <a:cubicBezTo>
                      <a:pt x="121" y="83"/>
                      <a:pt x="121" y="83"/>
                      <a:pt x="121" y="83"/>
                    </a:cubicBezTo>
                    <a:cubicBezTo>
                      <a:pt x="121" y="83"/>
                      <a:pt x="121" y="83"/>
                      <a:pt x="121" y="83"/>
                    </a:cubicBezTo>
                    <a:cubicBezTo>
                      <a:pt x="121" y="83"/>
                      <a:pt x="121" y="83"/>
                      <a:pt x="121" y="83"/>
                    </a:cubicBezTo>
                    <a:cubicBezTo>
                      <a:pt x="121" y="83"/>
                      <a:pt x="121" y="83"/>
                      <a:pt x="121" y="83"/>
                    </a:cubicBezTo>
                    <a:cubicBezTo>
                      <a:pt x="120" y="83"/>
                      <a:pt x="120" y="84"/>
                      <a:pt x="120" y="84"/>
                    </a:cubicBezTo>
                    <a:cubicBezTo>
                      <a:pt x="120" y="84"/>
                      <a:pt x="120" y="84"/>
                      <a:pt x="120" y="84"/>
                    </a:cubicBezTo>
                    <a:cubicBezTo>
                      <a:pt x="120" y="84"/>
                      <a:pt x="120" y="84"/>
                      <a:pt x="120" y="85"/>
                    </a:cubicBezTo>
                    <a:cubicBezTo>
                      <a:pt x="120" y="85"/>
                      <a:pt x="120" y="85"/>
                      <a:pt x="120" y="85"/>
                    </a:cubicBezTo>
                    <a:cubicBezTo>
                      <a:pt x="120" y="86"/>
                      <a:pt x="121" y="86"/>
                      <a:pt x="120" y="86"/>
                    </a:cubicBezTo>
                    <a:cubicBezTo>
                      <a:pt x="120" y="86"/>
                      <a:pt x="120" y="86"/>
                      <a:pt x="120" y="86"/>
                    </a:cubicBezTo>
                    <a:cubicBezTo>
                      <a:pt x="120" y="86"/>
                      <a:pt x="120" y="86"/>
                      <a:pt x="120" y="86"/>
                    </a:cubicBezTo>
                    <a:cubicBezTo>
                      <a:pt x="120" y="86"/>
                      <a:pt x="120" y="86"/>
                      <a:pt x="120" y="86"/>
                    </a:cubicBezTo>
                    <a:cubicBezTo>
                      <a:pt x="120" y="86"/>
                      <a:pt x="120" y="86"/>
                      <a:pt x="120" y="86"/>
                    </a:cubicBezTo>
                    <a:cubicBezTo>
                      <a:pt x="120" y="86"/>
                      <a:pt x="120" y="86"/>
                      <a:pt x="120" y="86"/>
                    </a:cubicBezTo>
                    <a:cubicBezTo>
                      <a:pt x="120" y="87"/>
                      <a:pt x="120" y="87"/>
                      <a:pt x="120" y="87"/>
                    </a:cubicBezTo>
                    <a:cubicBezTo>
                      <a:pt x="120" y="87"/>
                      <a:pt x="120" y="87"/>
                      <a:pt x="120" y="87"/>
                    </a:cubicBezTo>
                    <a:cubicBezTo>
                      <a:pt x="120" y="87"/>
                      <a:pt x="120" y="87"/>
                      <a:pt x="120" y="87"/>
                    </a:cubicBezTo>
                    <a:cubicBezTo>
                      <a:pt x="120" y="87"/>
                      <a:pt x="120" y="87"/>
                      <a:pt x="120" y="87"/>
                    </a:cubicBezTo>
                    <a:cubicBezTo>
                      <a:pt x="120" y="87"/>
                      <a:pt x="120" y="87"/>
                      <a:pt x="120" y="87"/>
                    </a:cubicBezTo>
                    <a:cubicBezTo>
                      <a:pt x="120" y="87"/>
                      <a:pt x="120" y="87"/>
                      <a:pt x="120" y="87"/>
                    </a:cubicBezTo>
                    <a:cubicBezTo>
                      <a:pt x="120" y="87"/>
                      <a:pt x="120" y="87"/>
                      <a:pt x="120" y="87"/>
                    </a:cubicBezTo>
                    <a:cubicBezTo>
                      <a:pt x="120" y="88"/>
                      <a:pt x="120" y="88"/>
                      <a:pt x="120" y="88"/>
                    </a:cubicBezTo>
                    <a:cubicBezTo>
                      <a:pt x="120" y="88"/>
                      <a:pt x="120" y="88"/>
                      <a:pt x="120" y="88"/>
                    </a:cubicBezTo>
                    <a:cubicBezTo>
                      <a:pt x="120" y="88"/>
                      <a:pt x="120" y="88"/>
                      <a:pt x="120" y="88"/>
                    </a:cubicBezTo>
                    <a:cubicBezTo>
                      <a:pt x="120" y="88"/>
                      <a:pt x="120" y="88"/>
                      <a:pt x="120" y="88"/>
                    </a:cubicBezTo>
                    <a:cubicBezTo>
                      <a:pt x="120" y="89"/>
                      <a:pt x="120" y="89"/>
                      <a:pt x="120" y="90"/>
                    </a:cubicBezTo>
                    <a:cubicBezTo>
                      <a:pt x="120" y="90"/>
                      <a:pt x="120" y="90"/>
                      <a:pt x="120" y="90"/>
                    </a:cubicBezTo>
                    <a:cubicBezTo>
                      <a:pt x="120" y="90"/>
                      <a:pt x="120" y="90"/>
                      <a:pt x="120" y="90"/>
                    </a:cubicBezTo>
                    <a:cubicBezTo>
                      <a:pt x="120" y="90"/>
                      <a:pt x="120" y="90"/>
                      <a:pt x="120" y="90"/>
                    </a:cubicBezTo>
                    <a:cubicBezTo>
                      <a:pt x="120" y="90"/>
                      <a:pt x="120" y="90"/>
                      <a:pt x="120" y="90"/>
                    </a:cubicBezTo>
                    <a:cubicBezTo>
                      <a:pt x="120" y="90"/>
                      <a:pt x="120" y="90"/>
                      <a:pt x="120" y="90"/>
                    </a:cubicBezTo>
                    <a:cubicBezTo>
                      <a:pt x="121" y="90"/>
                      <a:pt x="121" y="90"/>
                      <a:pt x="121" y="90"/>
                    </a:cubicBezTo>
                    <a:cubicBezTo>
                      <a:pt x="121" y="90"/>
                      <a:pt x="121" y="90"/>
                      <a:pt x="121" y="90"/>
                    </a:cubicBezTo>
                    <a:cubicBezTo>
                      <a:pt x="121" y="90"/>
                      <a:pt x="121" y="90"/>
                      <a:pt x="121" y="90"/>
                    </a:cubicBezTo>
                    <a:cubicBezTo>
                      <a:pt x="121" y="90"/>
                      <a:pt x="121" y="90"/>
                      <a:pt x="121" y="90"/>
                    </a:cubicBezTo>
                    <a:cubicBezTo>
                      <a:pt x="121" y="90"/>
                      <a:pt x="121" y="90"/>
                      <a:pt x="121" y="90"/>
                    </a:cubicBezTo>
                    <a:cubicBezTo>
                      <a:pt x="121" y="90"/>
                      <a:pt x="121" y="90"/>
                      <a:pt x="121" y="90"/>
                    </a:cubicBezTo>
                    <a:cubicBezTo>
                      <a:pt x="121" y="90"/>
                      <a:pt x="121" y="90"/>
                      <a:pt x="121" y="90"/>
                    </a:cubicBezTo>
                    <a:cubicBezTo>
                      <a:pt x="121" y="90"/>
                      <a:pt x="122" y="90"/>
                      <a:pt x="122" y="90"/>
                    </a:cubicBezTo>
                    <a:cubicBezTo>
                      <a:pt x="122" y="90"/>
                      <a:pt x="122" y="90"/>
                      <a:pt x="122" y="90"/>
                    </a:cubicBezTo>
                    <a:cubicBezTo>
                      <a:pt x="122" y="90"/>
                      <a:pt x="122" y="90"/>
                      <a:pt x="122" y="90"/>
                    </a:cubicBezTo>
                    <a:cubicBezTo>
                      <a:pt x="122" y="90"/>
                      <a:pt x="122" y="90"/>
                      <a:pt x="122" y="90"/>
                    </a:cubicBezTo>
                    <a:cubicBezTo>
                      <a:pt x="122" y="90"/>
                      <a:pt x="122" y="90"/>
                      <a:pt x="122" y="90"/>
                    </a:cubicBezTo>
                    <a:cubicBezTo>
                      <a:pt x="122" y="90"/>
                      <a:pt x="122" y="90"/>
                      <a:pt x="122" y="90"/>
                    </a:cubicBezTo>
                    <a:cubicBezTo>
                      <a:pt x="122" y="90"/>
                      <a:pt x="122" y="90"/>
                      <a:pt x="122" y="90"/>
                    </a:cubicBezTo>
                    <a:cubicBezTo>
                      <a:pt x="122" y="90"/>
                      <a:pt x="122" y="90"/>
                      <a:pt x="122" y="90"/>
                    </a:cubicBezTo>
                    <a:cubicBezTo>
                      <a:pt x="122" y="90"/>
                      <a:pt x="122" y="90"/>
                      <a:pt x="122" y="90"/>
                    </a:cubicBezTo>
                    <a:cubicBezTo>
                      <a:pt x="122" y="89"/>
                      <a:pt x="122" y="89"/>
                      <a:pt x="122" y="89"/>
                    </a:cubicBezTo>
                    <a:cubicBezTo>
                      <a:pt x="122" y="89"/>
                      <a:pt x="122" y="89"/>
                      <a:pt x="122" y="89"/>
                    </a:cubicBezTo>
                    <a:cubicBezTo>
                      <a:pt x="122" y="89"/>
                      <a:pt x="123" y="89"/>
                      <a:pt x="123" y="89"/>
                    </a:cubicBezTo>
                    <a:cubicBezTo>
                      <a:pt x="123" y="89"/>
                      <a:pt x="123" y="89"/>
                      <a:pt x="123" y="89"/>
                    </a:cubicBezTo>
                    <a:cubicBezTo>
                      <a:pt x="123" y="89"/>
                      <a:pt x="123" y="89"/>
                      <a:pt x="123" y="89"/>
                    </a:cubicBezTo>
                    <a:cubicBezTo>
                      <a:pt x="123" y="89"/>
                      <a:pt x="123" y="89"/>
                      <a:pt x="123" y="89"/>
                    </a:cubicBezTo>
                    <a:cubicBezTo>
                      <a:pt x="123" y="89"/>
                      <a:pt x="123" y="88"/>
                      <a:pt x="123" y="88"/>
                    </a:cubicBezTo>
                    <a:cubicBezTo>
                      <a:pt x="123" y="88"/>
                      <a:pt x="123" y="88"/>
                      <a:pt x="123" y="88"/>
                    </a:cubicBezTo>
                    <a:cubicBezTo>
                      <a:pt x="123" y="88"/>
                      <a:pt x="123" y="88"/>
                      <a:pt x="123" y="88"/>
                    </a:cubicBezTo>
                    <a:cubicBezTo>
                      <a:pt x="123" y="88"/>
                      <a:pt x="123" y="88"/>
                      <a:pt x="123" y="88"/>
                    </a:cubicBezTo>
                    <a:cubicBezTo>
                      <a:pt x="123" y="88"/>
                      <a:pt x="123" y="88"/>
                      <a:pt x="123" y="88"/>
                    </a:cubicBezTo>
                    <a:cubicBezTo>
                      <a:pt x="123" y="88"/>
                      <a:pt x="123" y="88"/>
                      <a:pt x="123" y="88"/>
                    </a:cubicBezTo>
                    <a:cubicBezTo>
                      <a:pt x="123" y="88"/>
                      <a:pt x="123" y="88"/>
                      <a:pt x="123" y="88"/>
                    </a:cubicBezTo>
                    <a:cubicBezTo>
                      <a:pt x="123" y="88"/>
                      <a:pt x="123" y="88"/>
                      <a:pt x="123" y="88"/>
                    </a:cubicBezTo>
                    <a:cubicBezTo>
                      <a:pt x="123" y="88"/>
                      <a:pt x="123" y="88"/>
                      <a:pt x="123" y="88"/>
                    </a:cubicBezTo>
                    <a:cubicBezTo>
                      <a:pt x="123" y="88"/>
                      <a:pt x="123" y="87"/>
                      <a:pt x="123" y="87"/>
                    </a:cubicBezTo>
                    <a:cubicBezTo>
                      <a:pt x="123" y="87"/>
                      <a:pt x="123" y="87"/>
                      <a:pt x="123" y="87"/>
                    </a:cubicBezTo>
                    <a:cubicBezTo>
                      <a:pt x="123" y="87"/>
                      <a:pt x="123" y="87"/>
                      <a:pt x="123" y="87"/>
                    </a:cubicBezTo>
                    <a:cubicBezTo>
                      <a:pt x="123" y="87"/>
                      <a:pt x="123" y="87"/>
                      <a:pt x="123" y="87"/>
                    </a:cubicBezTo>
                    <a:cubicBezTo>
                      <a:pt x="123" y="87"/>
                      <a:pt x="123" y="87"/>
                      <a:pt x="123" y="87"/>
                    </a:cubicBezTo>
                    <a:cubicBezTo>
                      <a:pt x="123" y="87"/>
                      <a:pt x="123" y="87"/>
                      <a:pt x="123" y="86"/>
                    </a:cubicBezTo>
                    <a:cubicBezTo>
                      <a:pt x="123" y="86"/>
                      <a:pt x="123" y="86"/>
                      <a:pt x="123" y="86"/>
                    </a:cubicBezTo>
                    <a:cubicBezTo>
                      <a:pt x="123" y="86"/>
                      <a:pt x="123" y="86"/>
                      <a:pt x="123" y="86"/>
                    </a:cubicBezTo>
                    <a:cubicBezTo>
                      <a:pt x="124" y="86"/>
                      <a:pt x="124" y="86"/>
                      <a:pt x="124" y="86"/>
                    </a:cubicBezTo>
                    <a:cubicBezTo>
                      <a:pt x="124" y="86"/>
                      <a:pt x="124" y="86"/>
                      <a:pt x="124" y="86"/>
                    </a:cubicBezTo>
                    <a:cubicBezTo>
                      <a:pt x="124" y="86"/>
                      <a:pt x="124" y="86"/>
                      <a:pt x="124" y="86"/>
                    </a:cubicBezTo>
                    <a:cubicBezTo>
                      <a:pt x="124" y="86"/>
                      <a:pt x="124" y="86"/>
                      <a:pt x="124" y="86"/>
                    </a:cubicBezTo>
                    <a:cubicBezTo>
                      <a:pt x="124" y="86"/>
                      <a:pt x="124" y="85"/>
                      <a:pt x="124" y="85"/>
                    </a:cubicBezTo>
                    <a:cubicBezTo>
                      <a:pt x="124" y="85"/>
                      <a:pt x="124" y="85"/>
                      <a:pt x="124" y="85"/>
                    </a:cubicBezTo>
                    <a:cubicBezTo>
                      <a:pt x="124" y="85"/>
                      <a:pt x="124" y="85"/>
                      <a:pt x="124" y="85"/>
                    </a:cubicBezTo>
                    <a:cubicBezTo>
                      <a:pt x="124" y="85"/>
                      <a:pt x="124" y="85"/>
                      <a:pt x="124" y="85"/>
                    </a:cubicBezTo>
                    <a:cubicBezTo>
                      <a:pt x="124" y="85"/>
                      <a:pt x="124" y="85"/>
                      <a:pt x="124" y="85"/>
                    </a:cubicBezTo>
                    <a:cubicBezTo>
                      <a:pt x="124" y="85"/>
                      <a:pt x="124" y="85"/>
                      <a:pt x="124" y="85"/>
                    </a:cubicBezTo>
                    <a:cubicBezTo>
                      <a:pt x="124" y="85"/>
                      <a:pt x="124" y="84"/>
                      <a:pt x="124" y="84"/>
                    </a:cubicBezTo>
                    <a:cubicBezTo>
                      <a:pt x="124" y="84"/>
                      <a:pt x="124" y="84"/>
                      <a:pt x="124" y="84"/>
                    </a:cubicBezTo>
                    <a:cubicBezTo>
                      <a:pt x="124" y="84"/>
                      <a:pt x="124" y="84"/>
                      <a:pt x="124" y="84"/>
                    </a:cubicBezTo>
                    <a:cubicBezTo>
                      <a:pt x="124" y="84"/>
                      <a:pt x="124" y="84"/>
                      <a:pt x="124" y="84"/>
                    </a:cubicBezTo>
                    <a:cubicBezTo>
                      <a:pt x="124" y="84"/>
                      <a:pt x="124" y="84"/>
                      <a:pt x="124" y="83"/>
                    </a:cubicBezTo>
                    <a:cubicBezTo>
                      <a:pt x="124" y="83"/>
                      <a:pt x="124" y="83"/>
                      <a:pt x="124" y="83"/>
                    </a:cubicBezTo>
                    <a:cubicBezTo>
                      <a:pt x="124" y="82"/>
                      <a:pt x="125" y="83"/>
                      <a:pt x="125" y="83"/>
                    </a:cubicBezTo>
                    <a:cubicBezTo>
                      <a:pt x="125" y="83"/>
                      <a:pt x="125" y="83"/>
                      <a:pt x="125" y="82"/>
                    </a:cubicBezTo>
                    <a:cubicBezTo>
                      <a:pt x="125" y="82"/>
                      <a:pt x="125" y="82"/>
                      <a:pt x="125" y="82"/>
                    </a:cubicBezTo>
                    <a:cubicBezTo>
                      <a:pt x="125" y="82"/>
                      <a:pt x="125" y="82"/>
                      <a:pt x="125" y="82"/>
                    </a:cubicBezTo>
                    <a:cubicBezTo>
                      <a:pt x="125" y="82"/>
                      <a:pt x="125" y="82"/>
                      <a:pt x="125" y="82"/>
                    </a:cubicBezTo>
                    <a:close/>
                    <a:moveTo>
                      <a:pt x="124" y="80"/>
                    </a:moveTo>
                    <a:cubicBezTo>
                      <a:pt x="124" y="80"/>
                      <a:pt x="124" y="80"/>
                      <a:pt x="124" y="80"/>
                    </a:cubicBezTo>
                    <a:cubicBezTo>
                      <a:pt x="124" y="80"/>
                      <a:pt x="124" y="80"/>
                      <a:pt x="124" y="80"/>
                    </a:cubicBezTo>
                    <a:close/>
                    <a:moveTo>
                      <a:pt x="120" y="85"/>
                    </a:moveTo>
                    <a:cubicBezTo>
                      <a:pt x="120" y="85"/>
                      <a:pt x="120" y="85"/>
                      <a:pt x="120" y="85"/>
                    </a:cubicBezTo>
                    <a:cubicBezTo>
                      <a:pt x="120" y="85"/>
                      <a:pt x="120" y="85"/>
                      <a:pt x="120" y="85"/>
                    </a:cubicBezTo>
                    <a:close/>
                    <a:moveTo>
                      <a:pt x="118" y="73"/>
                    </a:moveTo>
                    <a:cubicBezTo>
                      <a:pt x="118" y="73"/>
                      <a:pt x="118" y="73"/>
                      <a:pt x="118" y="73"/>
                    </a:cubicBezTo>
                    <a:cubicBezTo>
                      <a:pt x="118" y="73"/>
                      <a:pt x="118" y="73"/>
                      <a:pt x="118" y="73"/>
                    </a:cubicBezTo>
                    <a:close/>
                    <a:moveTo>
                      <a:pt x="171" y="73"/>
                    </a:moveTo>
                    <a:cubicBezTo>
                      <a:pt x="171" y="73"/>
                      <a:pt x="171" y="73"/>
                      <a:pt x="171" y="73"/>
                    </a:cubicBezTo>
                    <a:cubicBezTo>
                      <a:pt x="171" y="73"/>
                      <a:pt x="171" y="73"/>
                      <a:pt x="171" y="73"/>
                    </a:cubicBezTo>
                    <a:cubicBezTo>
                      <a:pt x="171" y="73"/>
                      <a:pt x="171" y="73"/>
                      <a:pt x="171" y="73"/>
                    </a:cubicBezTo>
                    <a:cubicBezTo>
                      <a:pt x="171" y="73"/>
                      <a:pt x="171" y="73"/>
                      <a:pt x="171" y="73"/>
                    </a:cubicBezTo>
                    <a:cubicBezTo>
                      <a:pt x="172" y="73"/>
                      <a:pt x="171" y="73"/>
                      <a:pt x="171" y="72"/>
                    </a:cubicBezTo>
                    <a:cubicBezTo>
                      <a:pt x="171" y="72"/>
                      <a:pt x="171" y="72"/>
                      <a:pt x="171" y="72"/>
                    </a:cubicBezTo>
                    <a:cubicBezTo>
                      <a:pt x="171" y="72"/>
                      <a:pt x="172" y="72"/>
                      <a:pt x="172" y="72"/>
                    </a:cubicBezTo>
                    <a:cubicBezTo>
                      <a:pt x="172" y="72"/>
                      <a:pt x="172" y="72"/>
                      <a:pt x="172" y="72"/>
                    </a:cubicBezTo>
                    <a:cubicBezTo>
                      <a:pt x="172" y="72"/>
                      <a:pt x="171" y="71"/>
                      <a:pt x="172" y="71"/>
                    </a:cubicBezTo>
                    <a:cubicBezTo>
                      <a:pt x="172" y="71"/>
                      <a:pt x="172" y="71"/>
                      <a:pt x="172" y="71"/>
                    </a:cubicBezTo>
                    <a:cubicBezTo>
                      <a:pt x="172" y="71"/>
                      <a:pt x="172" y="71"/>
                      <a:pt x="172" y="71"/>
                    </a:cubicBezTo>
                    <a:cubicBezTo>
                      <a:pt x="172" y="71"/>
                      <a:pt x="172" y="71"/>
                      <a:pt x="172" y="71"/>
                    </a:cubicBezTo>
                    <a:cubicBezTo>
                      <a:pt x="172" y="71"/>
                      <a:pt x="172" y="71"/>
                      <a:pt x="172" y="71"/>
                    </a:cubicBezTo>
                    <a:cubicBezTo>
                      <a:pt x="172" y="71"/>
                      <a:pt x="172" y="71"/>
                      <a:pt x="172" y="71"/>
                    </a:cubicBezTo>
                    <a:cubicBezTo>
                      <a:pt x="172" y="71"/>
                      <a:pt x="172" y="71"/>
                      <a:pt x="172" y="71"/>
                    </a:cubicBezTo>
                    <a:cubicBezTo>
                      <a:pt x="172" y="71"/>
                      <a:pt x="172" y="71"/>
                      <a:pt x="172" y="71"/>
                    </a:cubicBezTo>
                    <a:cubicBezTo>
                      <a:pt x="172" y="71"/>
                      <a:pt x="172" y="71"/>
                      <a:pt x="172" y="71"/>
                    </a:cubicBezTo>
                    <a:cubicBezTo>
                      <a:pt x="172" y="70"/>
                      <a:pt x="172" y="70"/>
                      <a:pt x="172" y="70"/>
                    </a:cubicBezTo>
                    <a:cubicBezTo>
                      <a:pt x="172" y="70"/>
                      <a:pt x="172" y="70"/>
                      <a:pt x="172" y="70"/>
                    </a:cubicBezTo>
                    <a:cubicBezTo>
                      <a:pt x="172" y="70"/>
                      <a:pt x="172" y="70"/>
                      <a:pt x="172" y="70"/>
                    </a:cubicBezTo>
                    <a:cubicBezTo>
                      <a:pt x="172" y="70"/>
                      <a:pt x="172" y="70"/>
                      <a:pt x="172" y="70"/>
                    </a:cubicBezTo>
                    <a:cubicBezTo>
                      <a:pt x="172" y="70"/>
                      <a:pt x="172" y="70"/>
                      <a:pt x="172" y="70"/>
                    </a:cubicBezTo>
                    <a:cubicBezTo>
                      <a:pt x="173" y="69"/>
                      <a:pt x="173" y="70"/>
                      <a:pt x="173" y="69"/>
                    </a:cubicBezTo>
                    <a:cubicBezTo>
                      <a:pt x="173" y="69"/>
                      <a:pt x="173" y="69"/>
                      <a:pt x="173" y="69"/>
                    </a:cubicBezTo>
                    <a:cubicBezTo>
                      <a:pt x="173" y="69"/>
                      <a:pt x="173" y="69"/>
                      <a:pt x="173" y="69"/>
                    </a:cubicBezTo>
                    <a:cubicBezTo>
                      <a:pt x="173" y="69"/>
                      <a:pt x="173" y="69"/>
                      <a:pt x="173" y="69"/>
                    </a:cubicBezTo>
                    <a:cubicBezTo>
                      <a:pt x="173" y="69"/>
                      <a:pt x="173" y="69"/>
                      <a:pt x="173" y="69"/>
                    </a:cubicBezTo>
                    <a:cubicBezTo>
                      <a:pt x="173" y="69"/>
                      <a:pt x="173" y="69"/>
                      <a:pt x="173" y="69"/>
                    </a:cubicBezTo>
                    <a:cubicBezTo>
                      <a:pt x="173" y="69"/>
                      <a:pt x="173" y="69"/>
                      <a:pt x="173" y="69"/>
                    </a:cubicBezTo>
                    <a:cubicBezTo>
                      <a:pt x="173" y="69"/>
                      <a:pt x="173" y="69"/>
                      <a:pt x="173" y="69"/>
                    </a:cubicBezTo>
                    <a:cubicBezTo>
                      <a:pt x="173" y="69"/>
                      <a:pt x="173" y="69"/>
                      <a:pt x="173" y="69"/>
                    </a:cubicBezTo>
                    <a:cubicBezTo>
                      <a:pt x="173" y="69"/>
                      <a:pt x="173" y="69"/>
                      <a:pt x="173" y="69"/>
                    </a:cubicBezTo>
                    <a:cubicBezTo>
                      <a:pt x="173" y="69"/>
                      <a:pt x="172" y="69"/>
                      <a:pt x="173" y="68"/>
                    </a:cubicBezTo>
                    <a:cubicBezTo>
                      <a:pt x="173" y="68"/>
                      <a:pt x="173" y="68"/>
                      <a:pt x="173" y="68"/>
                    </a:cubicBezTo>
                    <a:cubicBezTo>
                      <a:pt x="173" y="68"/>
                      <a:pt x="173" y="68"/>
                      <a:pt x="173" y="68"/>
                    </a:cubicBezTo>
                    <a:cubicBezTo>
                      <a:pt x="173" y="68"/>
                      <a:pt x="173" y="68"/>
                      <a:pt x="173" y="68"/>
                    </a:cubicBezTo>
                    <a:cubicBezTo>
                      <a:pt x="173" y="68"/>
                      <a:pt x="173" y="68"/>
                      <a:pt x="173" y="68"/>
                    </a:cubicBezTo>
                    <a:cubicBezTo>
                      <a:pt x="173" y="68"/>
                      <a:pt x="173" y="68"/>
                      <a:pt x="172" y="68"/>
                    </a:cubicBezTo>
                    <a:cubicBezTo>
                      <a:pt x="172" y="68"/>
                      <a:pt x="172" y="68"/>
                      <a:pt x="172" y="68"/>
                    </a:cubicBezTo>
                    <a:cubicBezTo>
                      <a:pt x="172" y="68"/>
                      <a:pt x="172" y="68"/>
                      <a:pt x="172" y="68"/>
                    </a:cubicBezTo>
                    <a:cubicBezTo>
                      <a:pt x="172" y="68"/>
                      <a:pt x="172" y="68"/>
                      <a:pt x="172" y="68"/>
                    </a:cubicBezTo>
                    <a:cubicBezTo>
                      <a:pt x="172" y="67"/>
                      <a:pt x="172" y="67"/>
                      <a:pt x="173" y="67"/>
                    </a:cubicBezTo>
                    <a:cubicBezTo>
                      <a:pt x="173" y="67"/>
                      <a:pt x="173" y="67"/>
                      <a:pt x="173" y="67"/>
                    </a:cubicBezTo>
                    <a:cubicBezTo>
                      <a:pt x="173" y="67"/>
                      <a:pt x="173" y="67"/>
                      <a:pt x="173" y="67"/>
                    </a:cubicBezTo>
                    <a:cubicBezTo>
                      <a:pt x="173" y="67"/>
                      <a:pt x="173" y="67"/>
                      <a:pt x="173" y="66"/>
                    </a:cubicBezTo>
                    <a:cubicBezTo>
                      <a:pt x="173" y="66"/>
                      <a:pt x="173" y="66"/>
                      <a:pt x="173" y="66"/>
                    </a:cubicBezTo>
                    <a:cubicBezTo>
                      <a:pt x="173" y="66"/>
                      <a:pt x="173" y="66"/>
                      <a:pt x="173" y="66"/>
                    </a:cubicBezTo>
                    <a:cubicBezTo>
                      <a:pt x="173" y="66"/>
                      <a:pt x="173" y="66"/>
                      <a:pt x="173" y="66"/>
                    </a:cubicBezTo>
                    <a:cubicBezTo>
                      <a:pt x="173" y="66"/>
                      <a:pt x="173" y="66"/>
                      <a:pt x="173" y="66"/>
                    </a:cubicBezTo>
                    <a:cubicBezTo>
                      <a:pt x="173" y="66"/>
                      <a:pt x="173" y="66"/>
                      <a:pt x="173" y="66"/>
                    </a:cubicBezTo>
                    <a:cubicBezTo>
                      <a:pt x="173" y="66"/>
                      <a:pt x="173" y="66"/>
                      <a:pt x="173" y="66"/>
                    </a:cubicBezTo>
                    <a:cubicBezTo>
                      <a:pt x="173" y="66"/>
                      <a:pt x="173" y="66"/>
                      <a:pt x="173" y="66"/>
                    </a:cubicBezTo>
                    <a:cubicBezTo>
                      <a:pt x="173" y="66"/>
                      <a:pt x="173" y="66"/>
                      <a:pt x="173" y="66"/>
                    </a:cubicBezTo>
                    <a:cubicBezTo>
                      <a:pt x="173" y="66"/>
                      <a:pt x="173" y="66"/>
                      <a:pt x="173" y="65"/>
                    </a:cubicBezTo>
                    <a:cubicBezTo>
                      <a:pt x="173" y="65"/>
                      <a:pt x="173" y="66"/>
                      <a:pt x="173" y="66"/>
                    </a:cubicBezTo>
                    <a:cubicBezTo>
                      <a:pt x="173" y="65"/>
                      <a:pt x="173" y="65"/>
                      <a:pt x="173" y="65"/>
                    </a:cubicBezTo>
                    <a:cubicBezTo>
                      <a:pt x="173" y="65"/>
                      <a:pt x="173" y="65"/>
                      <a:pt x="173" y="65"/>
                    </a:cubicBezTo>
                    <a:cubicBezTo>
                      <a:pt x="173" y="65"/>
                      <a:pt x="173" y="65"/>
                      <a:pt x="173" y="65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172" y="65"/>
                      <a:pt x="172" y="65"/>
                      <a:pt x="172" y="64"/>
                    </a:cubicBezTo>
                    <a:cubicBezTo>
                      <a:pt x="172" y="64"/>
                      <a:pt x="172" y="64"/>
                      <a:pt x="172" y="64"/>
                    </a:cubicBezTo>
                    <a:cubicBezTo>
                      <a:pt x="172" y="64"/>
                      <a:pt x="172" y="65"/>
                      <a:pt x="172" y="64"/>
                    </a:cubicBezTo>
                    <a:cubicBezTo>
                      <a:pt x="172" y="64"/>
                      <a:pt x="172" y="64"/>
                      <a:pt x="172" y="64"/>
                    </a:cubicBezTo>
                    <a:cubicBezTo>
                      <a:pt x="172" y="64"/>
                      <a:pt x="171" y="64"/>
                      <a:pt x="171" y="64"/>
                    </a:cubicBezTo>
                    <a:cubicBezTo>
                      <a:pt x="171" y="64"/>
                      <a:pt x="171" y="64"/>
                      <a:pt x="171" y="64"/>
                    </a:cubicBezTo>
                    <a:cubicBezTo>
                      <a:pt x="171" y="65"/>
                      <a:pt x="171" y="65"/>
                      <a:pt x="171" y="65"/>
                    </a:cubicBezTo>
                    <a:cubicBezTo>
                      <a:pt x="171" y="65"/>
                      <a:pt x="171" y="65"/>
                      <a:pt x="171" y="65"/>
                    </a:cubicBezTo>
                    <a:cubicBezTo>
                      <a:pt x="171" y="65"/>
                      <a:pt x="171" y="65"/>
                      <a:pt x="171" y="65"/>
                    </a:cubicBezTo>
                    <a:cubicBezTo>
                      <a:pt x="171" y="65"/>
                      <a:pt x="171" y="65"/>
                      <a:pt x="171" y="65"/>
                    </a:cubicBezTo>
                    <a:cubicBezTo>
                      <a:pt x="171" y="65"/>
                      <a:pt x="171" y="65"/>
                      <a:pt x="171" y="65"/>
                    </a:cubicBezTo>
                    <a:cubicBezTo>
                      <a:pt x="171" y="66"/>
                      <a:pt x="170" y="66"/>
                      <a:pt x="170" y="66"/>
                    </a:cubicBezTo>
                    <a:cubicBezTo>
                      <a:pt x="170" y="66"/>
                      <a:pt x="170" y="66"/>
                      <a:pt x="170" y="66"/>
                    </a:cubicBezTo>
                    <a:cubicBezTo>
                      <a:pt x="170" y="66"/>
                      <a:pt x="170" y="66"/>
                      <a:pt x="170" y="66"/>
                    </a:cubicBezTo>
                    <a:cubicBezTo>
                      <a:pt x="170" y="66"/>
                      <a:pt x="170" y="67"/>
                      <a:pt x="170" y="67"/>
                    </a:cubicBezTo>
                    <a:cubicBezTo>
                      <a:pt x="170" y="67"/>
                      <a:pt x="170" y="67"/>
                      <a:pt x="170" y="67"/>
                    </a:cubicBezTo>
                    <a:cubicBezTo>
                      <a:pt x="169" y="67"/>
                      <a:pt x="169" y="67"/>
                      <a:pt x="169" y="67"/>
                    </a:cubicBezTo>
                    <a:cubicBezTo>
                      <a:pt x="169" y="67"/>
                      <a:pt x="169" y="67"/>
                      <a:pt x="169" y="67"/>
                    </a:cubicBezTo>
                    <a:cubicBezTo>
                      <a:pt x="169" y="67"/>
                      <a:pt x="169" y="67"/>
                      <a:pt x="169" y="67"/>
                    </a:cubicBezTo>
                    <a:cubicBezTo>
                      <a:pt x="169" y="67"/>
                      <a:pt x="169" y="67"/>
                      <a:pt x="169" y="68"/>
                    </a:cubicBezTo>
                    <a:cubicBezTo>
                      <a:pt x="169" y="68"/>
                      <a:pt x="169" y="68"/>
                      <a:pt x="169" y="68"/>
                    </a:cubicBezTo>
                    <a:cubicBezTo>
                      <a:pt x="169" y="68"/>
                      <a:pt x="169" y="68"/>
                      <a:pt x="169" y="68"/>
                    </a:cubicBezTo>
                    <a:cubicBezTo>
                      <a:pt x="169" y="68"/>
                      <a:pt x="169" y="68"/>
                      <a:pt x="169" y="68"/>
                    </a:cubicBezTo>
                    <a:cubicBezTo>
                      <a:pt x="169" y="68"/>
                      <a:pt x="168" y="68"/>
                      <a:pt x="168" y="68"/>
                    </a:cubicBezTo>
                    <a:cubicBezTo>
                      <a:pt x="168" y="68"/>
                      <a:pt x="168" y="68"/>
                      <a:pt x="168" y="68"/>
                    </a:cubicBezTo>
                    <a:cubicBezTo>
                      <a:pt x="168" y="68"/>
                      <a:pt x="168" y="68"/>
                      <a:pt x="168" y="68"/>
                    </a:cubicBezTo>
                    <a:cubicBezTo>
                      <a:pt x="168" y="68"/>
                      <a:pt x="168" y="68"/>
                      <a:pt x="168" y="68"/>
                    </a:cubicBezTo>
                    <a:cubicBezTo>
                      <a:pt x="168" y="68"/>
                      <a:pt x="168" y="69"/>
                      <a:pt x="168" y="69"/>
                    </a:cubicBezTo>
                    <a:cubicBezTo>
                      <a:pt x="168" y="69"/>
                      <a:pt x="167" y="69"/>
                      <a:pt x="167" y="69"/>
                    </a:cubicBezTo>
                    <a:cubicBezTo>
                      <a:pt x="167" y="69"/>
                      <a:pt x="167" y="69"/>
                      <a:pt x="167" y="69"/>
                    </a:cubicBezTo>
                    <a:cubicBezTo>
                      <a:pt x="167" y="69"/>
                      <a:pt x="167" y="69"/>
                      <a:pt x="167" y="69"/>
                    </a:cubicBezTo>
                    <a:cubicBezTo>
                      <a:pt x="167" y="69"/>
                      <a:pt x="167" y="69"/>
                      <a:pt x="167" y="69"/>
                    </a:cubicBezTo>
                    <a:cubicBezTo>
                      <a:pt x="167" y="69"/>
                      <a:pt x="167" y="69"/>
                      <a:pt x="167" y="69"/>
                    </a:cubicBezTo>
                    <a:cubicBezTo>
                      <a:pt x="167" y="69"/>
                      <a:pt x="167" y="69"/>
                      <a:pt x="167" y="69"/>
                    </a:cubicBezTo>
                    <a:cubicBezTo>
                      <a:pt x="167" y="69"/>
                      <a:pt x="167" y="68"/>
                      <a:pt x="167" y="68"/>
                    </a:cubicBezTo>
                    <a:cubicBezTo>
                      <a:pt x="167" y="68"/>
                      <a:pt x="167" y="68"/>
                      <a:pt x="167" y="68"/>
                    </a:cubicBezTo>
                    <a:cubicBezTo>
                      <a:pt x="167" y="68"/>
                      <a:pt x="166" y="69"/>
                      <a:pt x="166" y="69"/>
                    </a:cubicBezTo>
                    <a:cubicBezTo>
                      <a:pt x="166" y="69"/>
                      <a:pt x="166" y="69"/>
                      <a:pt x="166" y="69"/>
                    </a:cubicBezTo>
                    <a:cubicBezTo>
                      <a:pt x="166" y="69"/>
                      <a:pt x="166" y="69"/>
                      <a:pt x="166" y="69"/>
                    </a:cubicBezTo>
                    <a:cubicBezTo>
                      <a:pt x="166" y="69"/>
                      <a:pt x="166" y="69"/>
                      <a:pt x="166" y="69"/>
                    </a:cubicBezTo>
                    <a:cubicBezTo>
                      <a:pt x="166" y="69"/>
                      <a:pt x="166" y="70"/>
                      <a:pt x="166" y="70"/>
                    </a:cubicBezTo>
                    <a:cubicBezTo>
                      <a:pt x="166" y="70"/>
                      <a:pt x="166" y="70"/>
                      <a:pt x="166" y="70"/>
                    </a:cubicBezTo>
                    <a:cubicBezTo>
                      <a:pt x="166" y="70"/>
                      <a:pt x="166" y="70"/>
                      <a:pt x="166" y="70"/>
                    </a:cubicBezTo>
                    <a:cubicBezTo>
                      <a:pt x="166" y="70"/>
                      <a:pt x="166" y="70"/>
                      <a:pt x="166" y="70"/>
                    </a:cubicBezTo>
                    <a:cubicBezTo>
                      <a:pt x="166" y="70"/>
                      <a:pt x="166" y="70"/>
                      <a:pt x="166" y="70"/>
                    </a:cubicBezTo>
                    <a:cubicBezTo>
                      <a:pt x="166" y="70"/>
                      <a:pt x="166" y="70"/>
                      <a:pt x="166" y="70"/>
                    </a:cubicBezTo>
                    <a:cubicBezTo>
                      <a:pt x="166" y="70"/>
                      <a:pt x="166" y="70"/>
                      <a:pt x="166" y="70"/>
                    </a:cubicBezTo>
                    <a:cubicBezTo>
                      <a:pt x="166" y="70"/>
                      <a:pt x="166" y="70"/>
                      <a:pt x="166" y="70"/>
                    </a:cubicBezTo>
                    <a:cubicBezTo>
                      <a:pt x="166" y="70"/>
                      <a:pt x="166" y="70"/>
                      <a:pt x="166" y="70"/>
                    </a:cubicBezTo>
                    <a:cubicBezTo>
                      <a:pt x="166" y="70"/>
                      <a:pt x="166" y="70"/>
                      <a:pt x="166" y="71"/>
                    </a:cubicBezTo>
                    <a:cubicBezTo>
                      <a:pt x="166" y="71"/>
                      <a:pt x="166" y="71"/>
                      <a:pt x="166" y="71"/>
                    </a:cubicBezTo>
                    <a:cubicBezTo>
                      <a:pt x="166" y="71"/>
                      <a:pt x="166" y="71"/>
                      <a:pt x="166" y="71"/>
                    </a:cubicBezTo>
                    <a:cubicBezTo>
                      <a:pt x="166" y="71"/>
                      <a:pt x="166" y="71"/>
                      <a:pt x="166" y="71"/>
                    </a:cubicBezTo>
                    <a:cubicBezTo>
                      <a:pt x="166" y="71"/>
                      <a:pt x="167" y="71"/>
                      <a:pt x="167" y="71"/>
                    </a:cubicBezTo>
                    <a:cubicBezTo>
                      <a:pt x="167" y="71"/>
                      <a:pt x="167" y="71"/>
                      <a:pt x="167" y="71"/>
                    </a:cubicBezTo>
                    <a:cubicBezTo>
                      <a:pt x="167" y="71"/>
                      <a:pt x="167" y="71"/>
                      <a:pt x="167" y="71"/>
                    </a:cubicBezTo>
                    <a:cubicBezTo>
                      <a:pt x="167" y="71"/>
                      <a:pt x="167" y="71"/>
                      <a:pt x="167" y="71"/>
                    </a:cubicBezTo>
                    <a:cubicBezTo>
                      <a:pt x="167" y="71"/>
                      <a:pt x="167" y="71"/>
                      <a:pt x="167" y="71"/>
                    </a:cubicBezTo>
                    <a:cubicBezTo>
                      <a:pt x="167" y="71"/>
                      <a:pt x="167" y="71"/>
                      <a:pt x="167" y="71"/>
                    </a:cubicBezTo>
                    <a:cubicBezTo>
                      <a:pt x="167" y="72"/>
                      <a:pt x="167" y="72"/>
                      <a:pt x="167" y="72"/>
                    </a:cubicBezTo>
                    <a:cubicBezTo>
                      <a:pt x="167" y="72"/>
                      <a:pt x="167" y="72"/>
                      <a:pt x="167" y="72"/>
                    </a:cubicBezTo>
                    <a:cubicBezTo>
                      <a:pt x="167" y="72"/>
                      <a:pt x="167" y="72"/>
                      <a:pt x="167" y="72"/>
                    </a:cubicBezTo>
                    <a:cubicBezTo>
                      <a:pt x="167" y="73"/>
                      <a:pt x="167" y="72"/>
                      <a:pt x="168" y="73"/>
                    </a:cubicBezTo>
                    <a:cubicBezTo>
                      <a:pt x="168" y="73"/>
                      <a:pt x="168" y="73"/>
                      <a:pt x="168" y="73"/>
                    </a:cubicBezTo>
                    <a:cubicBezTo>
                      <a:pt x="168" y="73"/>
                      <a:pt x="168" y="73"/>
                      <a:pt x="168" y="73"/>
                    </a:cubicBezTo>
                    <a:cubicBezTo>
                      <a:pt x="168" y="72"/>
                      <a:pt x="168" y="73"/>
                      <a:pt x="168" y="72"/>
                    </a:cubicBezTo>
                    <a:cubicBezTo>
                      <a:pt x="168" y="72"/>
                      <a:pt x="168" y="72"/>
                      <a:pt x="168" y="72"/>
                    </a:cubicBezTo>
                    <a:cubicBezTo>
                      <a:pt x="168" y="73"/>
                      <a:pt x="168" y="73"/>
                      <a:pt x="168" y="73"/>
                    </a:cubicBezTo>
                    <a:cubicBezTo>
                      <a:pt x="168" y="73"/>
                      <a:pt x="169" y="73"/>
                      <a:pt x="169" y="73"/>
                    </a:cubicBezTo>
                    <a:cubicBezTo>
                      <a:pt x="169" y="73"/>
                      <a:pt x="169" y="73"/>
                      <a:pt x="169" y="73"/>
                    </a:cubicBezTo>
                    <a:cubicBezTo>
                      <a:pt x="169" y="73"/>
                      <a:pt x="169" y="73"/>
                      <a:pt x="169" y="73"/>
                    </a:cubicBezTo>
                    <a:cubicBezTo>
                      <a:pt x="169" y="73"/>
                      <a:pt x="169" y="73"/>
                      <a:pt x="169" y="73"/>
                    </a:cubicBezTo>
                    <a:cubicBezTo>
                      <a:pt x="169" y="73"/>
                      <a:pt x="169" y="73"/>
                      <a:pt x="169" y="73"/>
                    </a:cubicBezTo>
                    <a:cubicBezTo>
                      <a:pt x="169" y="73"/>
                      <a:pt x="169" y="73"/>
                      <a:pt x="169" y="73"/>
                    </a:cubicBezTo>
                    <a:cubicBezTo>
                      <a:pt x="169" y="73"/>
                      <a:pt x="169" y="73"/>
                      <a:pt x="169" y="73"/>
                    </a:cubicBezTo>
                    <a:cubicBezTo>
                      <a:pt x="169" y="73"/>
                      <a:pt x="169" y="73"/>
                      <a:pt x="169" y="73"/>
                    </a:cubicBezTo>
                    <a:cubicBezTo>
                      <a:pt x="170" y="73"/>
                      <a:pt x="170" y="73"/>
                      <a:pt x="170" y="73"/>
                    </a:cubicBezTo>
                    <a:cubicBezTo>
                      <a:pt x="170" y="73"/>
                      <a:pt x="170" y="73"/>
                      <a:pt x="170" y="73"/>
                    </a:cubicBezTo>
                    <a:cubicBezTo>
                      <a:pt x="170" y="73"/>
                      <a:pt x="170" y="73"/>
                      <a:pt x="170" y="73"/>
                    </a:cubicBezTo>
                    <a:cubicBezTo>
                      <a:pt x="170" y="73"/>
                      <a:pt x="170" y="73"/>
                      <a:pt x="170" y="73"/>
                    </a:cubicBezTo>
                    <a:cubicBezTo>
                      <a:pt x="170" y="73"/>
                      <a:pt x="170" y="73"/>
                      <a:pt x="170" y="73"/>
                    </a:cubicBezTo>
                    <a:cubicBezTo>
                      <a:pt x="170" y="73"/>
                      <a:pt x="170" y="73"/>
                      <a:pt x="170" y="73"/>
                    </a:cubicBezTo>
                    <a:cubicBezTo>
                      <a:pt x="170" y="73"/>
                      <a:pt x="170" y="73"/>
                      <a:pt x="170" y="73"/>
                    </a:cubicBezTo>
                    <a:cubicBezTo>
                      <a:pt x="170" y="73"/>
                      <a:pt x="170" y="73"/>
                      <a:pt x="170" y="73"/>
                    </a:cubicBezTo>
                    <a:cubicBezTo>
                      <a:pt x="170" y="73"/>
                      <a:pt x="170" y="73"/>
                      <a:pt x="170" y="73"/>
                    </a:cubicBezTo>
                    <a:cubicBezTo>
                      <a:pt x="170" y="73"/>
                      <a:pt x="170" y="73"/>
                      <a:pt x="170" y="73"/>
                    </a:cubicBezTo>
                    <a:cubicBezTo>
                      <a:pt x="170" y="73"/>
                      <a:pt x="170" y="73"/>
                      <a:pt x="171" y="73"/>
                    </a:cubicBezTo>
                    <a:cubicBezTo>
                      <a:pt x="171" y="73"/>
                      <a:pt x="171" y="73"/>
                      <a:pt x="171" y="73"/>
                    </a:cubicBezTo>
                    <a:cubicBezTo>
                      <a:pt x="171" y="73"/>
                      <a:pt x="171" y="73"/>
                      <a:pt x="171" y="73"/>
                    </a:cubicBezTo>
                    <a:cubicBezTo>
                      <a:pt x="171" y="73"/>
                      <a:pt x="171" y="73"/>
                      <a:pt x="171" y="73"/>
                    </a:cubicBezTo>
                    <a:close/>
                    <a:moveTo>
                      <a:pt x="166" y="69"/>
                    </a:moveTo>
                    <a:cubicBezTo>
                      <a:pt x="166" y="69"/>
                      <a:pt x="166" y="69"/>
                      <a:pt x="166" y="69"/>
                    </a:cubicBezTo>
                    <a:cubicBezTo>
                      <a:pt x="166" y="69"/>
                      <a:pt x="166" y="69"/>
                      <a:pt x="166" y="69"/>
                    </a:cubicBezTo>
                    <a:close/>
                    <a:moveTo>
                      <a:pt x="171" y="73"/>
                    </a:moveTo>
                    <a:cubicBezTo>
                      <a:pt x="171" y="73"/>
                      <a:pt x="171" y="73"/>
                      <a:pt x="171" y="73"/>
                    </a:cubicBezTo>
                    <a:cubicBezTo>
                      <a:pt x="171" y="73"/>
                      <a:pt x="171" y="73"/>
                      <a:pt x="171" y="73"/>
                    </a:cubicBezTo>
                    <a:close/>
                    <a:moveTo>
                      <a:pt x="170" y="66"/>
                    </a:moveTo>
                    <a:cubicBezTo>
                      <a:pt x="170" y="66"/>
                      <a:pt x="170" y="66"/>
                      <a:pt x="170" y="66"/>
                    </a:cubicBezTo>
                    <a:cubicBezTo>
                      <a:pt x="170" y="66"/>
                      <a:pt x="170" y="66"/>
                      <a:pt x="170" y="66"/>
                    </a:cubicBezTo>
                    <a:close/>
                    <a:moveTo>
                      <a:pt x="169" y="67"/>
                    </a:moveTo>
                    <a:cubicBezTo>
                      <a:pt x="169" y="67"/>
                      <a:pt x="169" y="67"/>
                      <a:pt x="169" y="67"/>
                    </a:cubicBezTo>
                    <a:cubicBezTo>
                      <a:pt x="169" y="67"/>
                      <a:pt x="169" y="67"/>
                      <a:pt x="169" y="67"/>
                    </a:cubicBezTo>
                    <a:close/>
                    <a:moveTo>
                      <a:pt x="169" y="73"/>
                    </a:moveTo>
                    <a:cubicBezTo>
                      <a:pt x="169" y="73"/>
                      <a:pt x="169" y="73"/>
                      <a:pt x="169" y="73"/>
                    </a:cubicBezTo>
                    <a:cubicBezTo>
                      <a:pt x="169" y="73"/>
                      <a:pt x="169" y="73"/>
                      <a:pt x="169" y="73"/>
                    </a:cubicBezTo>
                    <a:close/>
                    <a:moveTo>
                      <a:pt x="166" y="69"/>
                    </a:moveTo>
                    <a:cubicBezTo>
                      <a:pt x="166" y="69"/>
                      <a:pt x="166" y="69"/>
                      <a:pt x="166" y="69"/>
                    </a:cubicBezTo>
                    <a:cubicBezTo>
                      <a:pt x="166" y="69"/>
                      <a:pt x="166" y="69"/>
                      <a:pt x="166" y="69"/>
                    </a:cubicBezTo>
                    <a:cubicBezTo>
                      <a:pt x="166" y="69"/>
                      <a:pt x="166" y="69"/>
                      <a:pt x="166" y="69"/>
                    </a:cubicBezTo>
                    <a:close/>
                    <a:moveTo>
                      <a:pt x="167" y="72"/>
                    </a:moveTo>
                    <a:cubicBezTo>
                      <a:pt x="167" y="72"/>
                      <a:pt x="167" y="72"/>
                      <a:pt x="167" y="72"/>
                    </a:cubicBezTo>
                    <a:cubicBezTo>
                      <a:pt x="167" y="72"/>
                      <a:pt x="167" y="72"/>
                      <a:pt x="167" y="72"/>
                    </a:cubicBezTo>
                    <a:close/>
                    <a:moveTo>
                      <a:pt x="173" y="69"/>
                    </a:moveTo>
                    <a:cubicBezTo>
                      <a:pt x="173" y="69"/>
                      <a:pt x="173" y="69"/>
                      <a:pt x="173" y="69"/>
                    </a:cubicBezTo>
                    <a:cubicBezTo>
                      <a:pt x="173" y="69"/>
                      <a:pt x="173" y="69"/>
                      <a:pt x="173" y="69"/>
                    </a:cubicBezTo>
                    <a:close/>
                    <a:moveTo>
                      <a:pt x="106" y="15"/>
                    </a:moveTo>
                    <a:cubicBezTo>
                      <a:pt x="106" y="15"/>
                      <a:pt x="106" y="15"/>
                      <a:pt x="106" y="15"/>
                    </a:cubicBezTo>
                    <a:cubicBezTo>
                      <a:pt x="106" y="15"/>
                      <a:pt x="106" y="15"/>
                      <a:pt x="106" y="15"/>
                    </a:cubicBezTo>
                    <a:close/>
                    <a:moveTo>
                      <a:pt x="159" y="70"/>
                    </a:moveTo>
                    <a:cubicBezTo>
                      <a:pt x="159" y="70"/>
                      <a:pt x="159" y="70"/>
                      <a:pt x="159" y="70"/>
                    </a:cubicBezTo>
                    <a:cubicBezTo>
                      <a:pt x="159" y="70"/>
                      <a:pt x="159" y="70"/>
                      <a:pt x="159" y="70"/>
                    </a:cubicBezTo>
                    <a:close/>
                    <a:moveTo>
                      <a:pt x="160" y="71"/>
                    </a:moveTo>
                    <a:cubicBezTo>
                      <a:pt x="160" y="71"/>
                      <a:pt x="160" y="71"/>
                      <a:pt x="160" y="71"/>
                    </a:cubicBezTo>
                    <a:cubicBezTo>
                      <a:pt x="160" y="71"/>
                      <a:pt x="160" y="71"/>
                      <a:pt x="160" y="71"/>
                    </a:cubicBezTo>
                    <a:close/>
                    <a:moveTo>
                      <a:pt x="161" y="72"/>
                    </a:moveTo>
                    <a:cubicBezTo>
                      <a:pt x="161" y="72"/>
                      <a:pt x="161" y="72"/>
                      <a:pt x="161" y="72"/>
                    </a:cubicBezTo>
                    <a:cubicBezTo>
                      <a:pt x="161" y="72"/>
                      <a:pt x="161" y="72"/>
                      <a:pt x="161" y="72"/>
                    </a:cubicBezTo>
                    <a:close/>
                    <a:moveTo>
                      <a:pt x="164" y="75"/>
                    </a:moveTo>
                    <a:cubicBezTo>
                      <a:pt x="164" y="74"/>
                      <a:pt x="164" y="74"/>
                      <a:pt x="164" y="74"/>
                    </a:cubicBezTo>
                    <a:cubicBezTo>
                      <a:pt x="164" y="74"/>
                      <a:pt x="164" y="74"/>
                      <a:pt x="164" y="74"/>
                    </a:cubicBezTo>
                    <a:cubicBezTo>
                      <a:pt x="164" y="74"/>
                      <a:pt x="164" y="74"/>
                      <a:pt x="164" y="73"/>
                    </a:cubicBezTo>
                    <a:cubicBezTo>
                      <a:pt x="164" y="73"/>
                      <a:pt x="164" y="73"/>
                      <a:pt x="164" y="73"/>
                    </a:cubicBezTo>
                    <a:cubicBezTo>
                      <a:pt x="164" y="73"/>
                      <a:pt x="164" y="73"/>
                      <a:pt x="164" y="73"/>
                    </a:cubicBezTo>
                    <a:cubicBezTo>
                      <a:pt x="164" y="73"/>
                      <a:pt x="164" y="73"/>
                      <a:pt x="164" y="73"/>
                    </a:cubicBezTo>
                    <a:cubicBezTo>
                      <a:pt x="164" y="73"/>
                      <a:pt x="164" y="73"/>
                      <a:pt x="164" y="73"/>
                    </a:cubicBezTo>
                    <a:cubicBezTo>
                      <a:pt x="164" y="73"/>
                      <a:pt x="164" y="73"/>
                      <a:pt x="164" y="72"/>
                    </a:cubicBezTo>
                    <a:cubicBezTo>
                      <a:pt x="164" y="72"/>
                      <a:pt x="164" y="72"/>
                      <a:pt x="164" y="72"/>
                    </a:cubicBezTo>
                    <a:cubicBezTo>
                      <a:pt x="164" y="72"/>
                      <a:pt x="164" y="72"/>
                      <a:pt x="164" y="72"/>
                    </a:cubicBezTo>
                    <a:cubicBezTo>
                      <a:pt x="164" y="72"/>
                      <a:pt x="164" y="73"/>
                      <a:pt x="164" y="73"/>
                    </a:cubicBezTo>
                    <a:cubicBezTo>
                      <a:pt x="165" y="73"/>
                      <a:pt x="165" y="73"/>
                      <a:pt x="165" y="73"/>
                    </a:cubicBezTo>
                    <a:cubicBezTo>
                      <a:pt x="165" y="72"/>
                      <a:pt x="165" y="72"/>
                      <a:pt x="165" y="72"/>
                    </a:cubicBezTo>
                    <a:cubicBezTo>
                      <a:pt x="165" y="72"/>
                      <a:pt x="165" y="72"/>
                      <a:pt x="164" y="72"/>
                    </a:cubicBezTo>
                    <a:cubicBezTo>
                      <a:pt x="164" y="72"/>
                      <a:pt x="164" y="72"/>
                      <a:pt x="164" y="72"/>
                    </a:cubicBezTo>
                    <a:cubicBezTo>
                      <a:pt x="164" y="72"/>
                      <a:pt x="164" y="72"/>
                      <a:pt x="164" y="71"/>
                    </a:cubicBezTo>
                    <a:cubicBezTo>
                      <a:pt x="164" y="71"/>
                      <a:pt x="164" y="71"/>
                      <a:pt x="164" y="71"/>
                    </a:cubicBezTo>
                    <a:cubicBezTo>
                      <a:pt x="164" y="71"/>
                      <a:pt x="164" y="71"/>
                      <a:pt x="164" y="71"/>
                    </a:cubicBezTo>
                    <a:cubicBezTo>
                      <a:pt x="164" y="71"/>
                      <a:pt x="164" y="71"/>
                      <a:pt x="164" y="71"/>
                    </a:cubicBezTo>
                    <a:cubicBezTo>
                      <a:pt x="164" y="71"/>
                      <a:pt x="164" y="71"/>
                      <a:pt x="164" y="71"/>
                    </a:cubicBezTo>
                    <a:cubicBezTo>
                      <a:pt x="164" y="71"/>
                      <a:pt x="164" y="71"/>
                      <a:pt x="164" y="71"/>
                    </a:cubicBezTo>
                    <a:cubicBezTo>
                      <a:pt x="164" y="72"/>
                      <a:pt x="163" y="72"/>
                      <a:pt x="164" y="72"/>
                    </a:cubicBezTo>
                    <a:cubicBezTo>
                      <a:pt x="164" y="72"/>
                      <a:pt x="164" y="72"/>
                      <a:pt x="164" y="72"/>
                    </a:cubicBezTo>
                    <a:cubicBezTo>
                      <a:pt x="164" y="72"/>
                      <a:pt x="164" y="72"/>
                      <a:pt x="164" y="72"/>
                    </a:cubicBezTo>
                    <a:cubicBezTo>
                      <a:pt x="164" y="72"/>
                      <a:pt x="163" y="72"/>
                      <a:pt x="163" y="72"/>
                    </a:cubicBezTo>
                    <a:cubicBezTo>
                      <a:pt x="163" y="72"/>
                      <a:pt x="163" y="72"/>
                      <a:pt x="163" y="72"/>
                    </a:cubicBezTo>
                    <a:cubicBezTo>
                      <a:pt x="163" y="72"/>
                      <a:pt x="163" y="72"/>
                      <a:pt x="163" y="72"/>
                    </a:cubicBezTo>
                    <a:cubicBezTo>
                      <a:pt x="163" y="71"/>
                      <a:pt x="163" y="71"/>
                      <a:pt x="163" y="71"/>
                    </a:cubicBezTo>
                    <a:cubicBezTo>
                      <a:pt x="163" y="71"/>
                      <a:pt x="163" y="71"/>
                      <a:pt x="163" y="71"/>
                    </a:cubicBezTo>
                    <a:cubicBezTo>
                      <a:pt x="163" y="71"/>
                      <a:pt x="163" y="71"/>
                      <a:pt x="163" y="71"/>
                    </a:cubicBezTo>
                    <a:cubicBezTo>
                      <a:pt x="163" y="71"/>
                      <a:pt x="162" y="71"/>
                      <a:pt x="162" y="71"/>
                    </a:cubicBezTo>
                    <a:cubicBezTo>
                      <a:pt x="162" y="71"/>
                      <a:pt x="162" y="70"/>
                      <a:pt x="163" y="70"/>
                    </a:cubicBezTo>
                    <a:cubicBezTo>
                      <a:pt x="163" y="70"/>
                      <a:pt x="163" y="70"/>
                      <a:pt x="163" y="70"/>
                    </a:cubicBezTo>
                    <a:cubicBezTo>
                      <a:pt x="163" y="70"/>
                      <a:pt x="162" y="70"/>
                      <a:pt x="162" y="70"/>
                    </a:cubicBezTo>
                    <a:cubicBezTo>
                      <a:pt x="162" y="70"/>
                      <a:pt x="162" y="70"/>
                      <a:pt x="162" y="70"/>
                    </a:cubicBezTo>
                    <a:cubicBezTo>
                      <a:pt x="162" y="69"/>
                      <a:pt x="161" y="69"/>
                      <a:pt x="161" y="68"/>
                    </a:cubicBezTo>
                    <a:cubicBezTo>
                      <a:pt x="161" y="68"/>
                      <a:pt x="161" y="68"/>
                      <a:pt x="161" y="68"/>
                    </a:cubicBezTo>
                    <a:cubicBezTo>
                      <a:pt x="161" y="68"/>
                      <a:pt x="161" y="68"/>
                      <a:pt x="161" y="68"/>
                    </a:cubicBezTo>
                    <a:cubicBezTo>
                      <a:pt x="161" y="68"/>
                      <a:pt x="161" y="68"/>
                      <a:pt x="161" y="68"/>
                    </a:cubicBezTo>
                    <a:cubicBezTo>
                      <a:pt x="161" y="68"/>
                      <a:pt x="161" y="68"/>
                      <a:pt x="161" y="68"/>
                    </a:cubicBezTo>
                    <a:cubicBezTo>
                      <a:pt x="161" y="68"/>
                      <a:pt x="161" y="68"/>
                      <a:pt x="161" y="68"/>
                    </a:cubicBezTo>
                    <a:cubicBezTo>
                      <a:pt x="161" y="68"/>
                      <a:pt x="160" y="68"/>
                      <a:pt x="160" y="68"/>
                    </a:cubicBezTo>
                    <a:cubicBezTo>
                      <a:pt x="160" y="68"/>
                      <a:pt x="160" y="68"/>
                      <a:pt x="160" y="68"/>
                    </a:cubicBezTo>
                    <a:cubicBezTo>
                      <a:pt x="160" y="68"/>
                      <a:pt x="160" y="68"/>
                      <a:pt x="160" y="68"/>
                    </a:cubicBezTo>
                    <a:cubicBezTo>
                      <a:pt x="160" y="68"/>
                      <a:pt x="160" y="68"/>
                      <a:pt x="160" y="68"/>
                    </a:cubicBezTo>
                    <a:cubicBezTo>
                      <a:pt x="160" y="68"/>
                      <a:pt x="160" y="68"/>
                      <a:pt x="160" y="68"/>
                    </a:cubicBezTo>
                    <a:cubicBezTo>
                      <a:pt x="160" y="68"/>
                      <a:pt x="160" y="68"/>
                      <a:pt x="160" y="68"/>
                    </a:cubicBezTo>
                    <a:cubicBezTo>
                      <a:pt x="160" y="68"/>
                      <a:pt x="160" y="68"/>
                      <a:pt x="160" y="68"/>
                    </a:cubicBezTo>
                    <a:cubicBezTo>
                      <a:pt x="160" y="68"/>
                      <a:pt x="160" y="68"/>
                      <a:pt x="160" y="68"/>
                    </a:cubicBezTo>
                    <a:cubicBezTo>
                      <a:pt x="160" y="68"/>
                      <a:pt x="160" y="68"/>
                      <a:pt x="160" y="68"/>
                    </a:cubicBezTo>
                    <a:cubicBezTo>
                      <a:pt x="160" y="68"/>
                      <a:pt x="160" y="68"/>
                      <a:pt x="160" y="68"/>
                    </a:cubicBezTo>
                    <a:cubicBezTo>
                      <a:pt x="160" y="67"/>
                      <a:pt x="160" y="67"/>
                      <a:pt x="160" y="67"/>
                    </a:cubicBezTo>
                    <a:cubicBezTo>
                      <a:pt x="160" y="67"/>
                      <a:pt x="160" y="67"/>
                      <a:pt x="160" y="67"/>
                    </a:cubicBezTo>
                    <a:cubicBezTo>
                      <a:pt x="160" y="67"/>
                      <a:pt x="159" y="67"/>
                      <a:pt x="159" y="67"/>
                    </a:cubicBezTo>
                    <a:cubicBezTo>
                      <a:pt x="159" y="67"/>
                      <a:pt x="159" y="67"/>
                      <a:pt x="159" y="67"/>
                    </a:cubicBezTo>
                    <a:cubicBezTo>
                      <a:pt x="159" y="67"/>
                      <a:pt x="159" y="67"/>
                      <a:pt x="159" y="67"/>
                    </a:cubicBezTo>
                    <a:cubicBezTo>
                      <a:pt x="159" y="67"/>
                      <a:pt x="159" y="67"/>
                      <a:pt x="159" y="67"/>
                    </a:cubicBezTo>
                    <a:cubicBezTo>
                      <a:pt x="159" y="67"/>
                      <a:pt x="159" y="67"/>
                      <a:pt x="159" y="67"/>
                    </a:cubicBezTo>
                    <a:cubicBezTo>
                      <a:pt x="159" y="67"/>
                      <a:pt x="159" y="67"/>
                      <a:pt x="159" y="67"/>
                    </a:cubicBezTo>
                    <a:cubicBezTo>
                      <a:pt x="159" y="67"/>
                      <a:pt x="159" y="67"/>
                      <a:pt x="159" y="67"/>
                    </a:cubicBezTo>
                    <a:cubicBezTo>
                      <a:pt x="159" y="67"/>
                      <a:pt x="159" y="67"/>
                      <a:pt x="159" y="67"/>
                    </a:cubicBezTo>
                    <a:cubicBezTo>
                      <a:pt x="159" y="67"/>
                      <a:pt x="159" y="66"/>
                      <a:pt x="159" y="66"/>
                    </a:cubicBezTo>
                    <a:cubicBezTo>
                      <a:pt x="159" y="66"/>
                      <a:pt x="159" y="66"/>
                      <a:pt x="159" y="66"/>
                    </a:cubicBezTo>
                    <a:cubicBezTo>
                      <a:pt x="158" y="66"/>
                      <a:pt x="158" y="66"/>
                      <a:pt x="158" y="66"/>
                    </a:cubicBezTo>
                    <a:cubicBezTo>
                      <a:pt x="158" y="66"/>
                      <a:pt x="158" y="66"/>
                      <a:pt x="158" y="66"/>
                    </a:cubicBezTo>
                    <a:cubicBezTo>
                      <a:pt x="158" y="66"/>
                      <a:pt x="158" y="66"/>
                      <a:pt x="158" y="66"/>
                    </a:cubicBezTo>
                    <a:cubicBezTo>
                      <a:pt x="158" y="66"/>
                      <a:pt x="158" y="66"/>
                      <a:pt x="158" y="66"/>
                    </a:cubicBezTo>
                    <a:cubicBezTo>
                      <a:pt x="158" y="66"/>
                      <a:pt x="158" y="66"/>
                      <a:pt x="158" y="66"/>
                    </a:cubicBezTo>
                    <a:cubicBezTo>
                      <a:pt x="157" y="66"/>
                      <a:pt x="157" y="66"/>
                      <a:pt x="157" y="66"/>
                    </a:cubicBezTo>
                    <a:cubicBezTo>
                      <a:pt x="157" y="66"/>
                      <a:pt x="157" y="66"/>
                      <a:pt x="157" y="66"/>
                    </a:cubicBezTo>
                    <a:cubicBezTo>
                      <a:pt x="157" y="66"/>
                      <a:pt x="157" y="66"/>
                      <a:pt x="157" y="66"/>
                    </a:cubicBezTo>
                    <a:cubicBezTo>
                      <a:pt x="157" y="66"/>
                      <a:pt x="157" y="66"/>
                      <a:pt x="157" y="66"/>
                    </a:cubicBezTo>
                    <a:cubicBezTo>
                      <a:pt x="157" y="66"/>
                      <a:pt x="157" y="66"/>
                      <a:pt x="157" y="66"/>
                    </a:cubicBezTo>
                    <a:cubicBezTo>
                      <a:pt x="157" y="66"/>
                      <a:pt x="157" y="66"/>
                      <a:pt x="157" y="66"/>
                    </a:cubicBezTo>
                    <a:cubicBezTo>
                      <a:pt x="157" y="66"/>
                      <a:pt x="157" y="66"/>
                      <a:pt x="157" y="66"/>
                    </a:cubicBezTo>
                    <a:cubicBezTo>
                      <a:pt x="157" y="66"/>
                      <a:pt x="157" y="66"/>
                      <a:pt x="157" y="66"/>
                    </a:cubicBezTo>
                    <a:cubicBezTo>
                      <a:pt x="157" y="65"/>
                      <a:pt x="156" y="65"/>
                      <a:pt x="156" y="66"/>
                    </a:cubicBezTo>
                    <a:cubicBezTo>
                      <a:pt x="157" y="66"/>
                      <a:pt x="157" y="66"/>
                      <a:pt x="157" y="66"/>
                    </a:cubicBezTo>
                    <a:cubicBezTo>
                      <a:pt x="157" y="66"/>
                      <a:pt x="157" y="66"/>
                      <a:pt x="157" y="66"/>
                    </a:cubicBezTo>
                    <a:cubicBezTo>
                      <a:pt x="157" y="66"/>
                      <a:pt x="157" y="66"/>
                      <a:pt x="157" y="66"/>
                    </a:cubicBezTo>
                    <a:cubicBezTo>
                      <a:pt x="157" y="66"/>
                      <a:pt x="157" y="66"/>
                      <a:pt x="157" y="66"/>
                    </a:cubicBezTo>
                    <a:cubicBezTo>
                      <a:pt x="157" y="66"/>
                      <a:pt x="157" y="66"/>
                      <a:pt x="157" y="66"/>
                    </a:cubicBezTo>
                    <a:cubicBezTo>
                      <a:pt x="157" y="67"/>
                      <a:pt x="157" y="67"/>
                      <a:pt x="157" y="67"/>
                    </a:cubicBezTo>
                    <a:cubicBezTo>
                      <a:pt x="157" y="67"/>
                      <a:pt x="157" y="67"/>
                      <a:pt x="157" y="67"/>
                    </a:cubicBezTo>
                    <a:cubicBezTo>
                      <a:pt x="157" y="67"/>
                      <a:pt x="157" y="67"/>
                      <a:pt x="157" y="67"/>
                    </a:cubicBezTo>
                    <a:cubicBezTo>
                      <a:pt x="157" y="67"/>
                      <a:pt x="157" y="67"/>
                      <a:pt x="157" y="67"/>
                    </a:cubicBezTo>
                    <a:cubicBezTo>
                      <a:pt x="157" y="67"/>
                      <a:pt x="157" y="67"/>
                      <a:pt x="157" y="67"/>
                    </a:cubicBezTo>
                    <a:cubicBezTo>
                      <a:pt x="157" y="67"/>
                      <a:pt x="157" y="67"/>
                      <a:pt x="157" y="67"/>
                    </a:cubicBezTo>
                    <a:cubicBezTo>
                      <a:pt x="157" y="67"/>
                      <a:pt x="157" y="67"/>
                      <a:pt x="157" y="67"/>
                    </a:cubicBezTo>
                    <a:cubicBezTo>
                      <a:pt x="157" y="67"/>
                      <a:pt x="158" y="67"/>
                      <a:pt x="158" y="67"/>
                    </a:cubicBezTo>
                    <a:cubicBezTo>
                      <a:pt x="158" y="67"/>
                      <a:pt x="158" y="67"/>
                      <a:pt x="158" y="67"/>
                    </a:cubicBezTo>
                    <a:cubicBezTo>
                      <a:pt x="158" y="67"/>
                      <a:pt x="158" y="67"/>
                      <a:pt x="158" y="67"/>
                    </a:cubicBezTo>
                    <a:cubicBezTo>
                      <a:pt x="158" y="67"/>
                      <a:pt x="158" y="67"/>
                      <a:pt x="158" y="67"/>
                    </a:cubicBezTo>
                    <a:cubicBezTo>
                      <a:pt x="158" y="68"/>
                      <a:pt x="158" y="68"/>
                      <a:pt x="158" y="68"/>
                    </a:cubicBezTo>
                    <a:cubicBezTo>
                      <a:pt x="158" y="68"/>
                      <a:pt x="158" y="68"/>
                      <a:pt x="158" y="68"/>
                    </a:cubicBezTo>
                    <a:cubicBezTo>
                      <a:pt x="158" y="68"/>
                      <a:pt x="158" y="68"/>
                      <a:pt x="158" y="68"/>
                    </a:cubicBezTo>
                    <a:cubicBezTo>
                      <a:pt x="158" y="68"/>
                      <a:pt x="158" y="68"/>
                      <a:pt x="158" y="68"/>
                    </a:cubicBezTo>
                    <a:cubicBezTo>
                      <a:pt x="158" y="68"/>
                      <a:pt x="158" y="68"/>
                      <a:pt x="158" y="68"/>
                    </a:cubicBezTo>
                    <a:cubicBezTo>
                      <a:pt x="158" y="68"/>
                      <a:pt x="159" y="68"/>
                      <a:pt x="159" y="68"/>
                    </a:cubicBezTo>
                    <a:cubicBezTo>
                      <a:pt x="159" y="68"/>
                      <a:pt x="159" y="68"/>
                      <a:pt x="159" y="68"/>
                    </a:cubicBezTo>
                    <a:cubicBezTo>
                      <a:pt x="159" y="68"/>
                      <a:pt x="159" y="68"/>
                      <a:pt x="159" y="69"/>
                    </a:cubicBezTo>
                    <a:cubicBezTo>
                      <a:pt x="159" y="69"/>
                      <a:pt x="159" y="69"/>
                      <a:pt x="159" y="69"/>
                    </a:cubicBezTo>
                    <a:cubicBezTo>
                      <a:pt x="159" y="69"/>
                      <a:pt x="159" y="69"/>
                      <a:pt x="159" y="69"/>
                    </a:cubicBezTo>
                    <a:cubicBezTo>
                      <a:pt x="159" y="69"/>
                      <a:pt x="159" y="69"/>
                      <a:pt x="159" y="69"/>
                    </a:cubicBezTo>
                    <a:cubicBezTo>
                      <a:pt x="159" y="69"/>
                      <a:pt x="159" y="69"/>
                      <a:pt x="159" y="69"/>
                    </a:cubicBezTo>
                    <a:cubicBezTo>
                      <a:pt x="159" y="69"/>
                      <a:pt x="159" y="69"/>
                      <a:pt x="159" y="69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59" y="70"/>
                      <a:pt x="159" y="70"/>
                      <a:pt x="160" y="70"/>
                    </a:cubicBezTo>
                    <a:cubicBezTo>
                      <a:pt x="160" y="70"/>
                      <a:pt x="160" y="70"/>
                      <a:pt x="160" y="70"/>
                    </a:cubicBezTo>
                    <a:cubicBezTo>
                      <a:pt x="160" y="70"/>
                      <a:pt x="160" y="70"/>
                      <a:pt x="160" y="70"/>
                    </a:cubicBezTo>
                    <a:cubicBezTo>
                      <a:pt x="160" y="70"/>
                      <a:pt x="160" y="70"/>
                      <a:pt x="160" y="70"/>
                    </a:cubicBezTo>
                    <a:cubicBezTo>
                      <a:pt x="160" y="70"/>
                      <a:pt x="160" y="70"/>
                      <a:pt x="160" y="70"/>
                    </a:cubicBezTo>
                    <a:cubicBezTo>
                      <a:pt x="160" y="70"/>
                      <a:pt x="160" y="70"/>
                      <a:pt x="160" y="71"/>
                    </a:cubicBezTo>
                    <a:cubicBezTo>
                      <a:pt x="160" y="71"/>
                      <a:pt x="160" y="71"/>
                      <a:pt x="160" y="71"/>
                    </a:cubicBezTo>
                    <a:cubicBezTo>
                      <a:pt x="160" y="71"/>
                      <a:pt x="160" y="71"/>
                      <a:pt x="160" y="71"/>
                    </a:cubicBezTo>
                    <a:cubicBezTo>
                      <a:pt x="160" y="71"/>
                      <a:pt x="160" y="71"/>
                      <a:pt x="160" y="71"/>
                    </a:cubicBezTo>
                    <a:cubicBezTo>
                      <a:pt x="160" y="71"/>
                      <a:pt x="160" y="71"/>
                      <a:pt x="160" y="71"/>
                    </a:cubicBezTo>
                    <a:cubicBezTo>
                      <a:pt x="160" y="71"/>
                      <a:pt x="160" y="71"/>
                      <a:pt x="160" y="71"/>
                    </a:cubicBezTo>
                    <a:cubicBezTo>
                      <a:pt x="160" y="71"/>
                      <a:pt x="160" y="71"/>
                      <a:pt x="160" y="71"/>
                    </a:cubicBezTo>
                    <a:cubicBezTo>
                      <a:pt x="160" y="71"/>
                      <a:pt x="160" y="71"/>
                      <a:pt x="160" y="71"/>
                    </a:cubicBezTo>
                    <a:cubicBezTo>
                      <a:pt x="160" y="71"/>
                      <a:pt x="160" y="71"/>
                      <a:pt x="160" y="72"/>
                    </a:cubicBezTo>
                    <a:cubicBezTo>
                      <a:pt x="161" y="72"/>
                      <a:pt x="160" y="72"/>
                      <a:pt x="161" y="72"/>
                    </a:cubicBezTo>
                    <a:cubicBezTo>
                      <a:pt x="161" y="72"/>
                      <a:pt x="161" y="72"/>
                      <a:pt x="161" y="72"/>
                    </a:cubicBezTo>
                    <a:cubicBezTo>
                      <a:pt x="161" y="72"/>
                      <a:pt x="161" y="72"/>
                      <a:pt x="161" y="72"/>
                    </a:cubicBezTo>
                    <a:cubicBezTo>
                      <a:pt x="161" y="72"/>
                      <a:pt x="161" y="72"/>
                      <a:pt x="161" y="72"/>
                    </a:cubicBezTo>
                    <a:cubicBezTo>
                      <a:pt x="161" y="72"/>
                      <a:pt x="161" y="72"/>
                      <a:pt x="161" y="72"/>
                    </a:cubicBezTo>
                    <a:cubicBezTo>
                      <a:pt x="161" y="73"/>
                      <a:pt x="161" y="73"/>
                      <a:pt x="161" y="73"/>
                    </a:cubicBezTo>
                    <a:cubicBezTo>
                      <a:pt x="161" y="73"/>
                      <a:pt x="161" y="73"/>
                      <a:pt x="161" y="73"/>
                    </a:cubicBezTo>
                    <a:cubicBezTo>
                      <a:pt x="161" y="73"/>
                      <a:pt x="161" y="73"/>
                      <a:pt x="161" y="73"/>
                    </a:cubicBezTo>
                    <a:cubicBezTo>
                      <a:pt x="161" y="73"/>
                      <a:pt x="161" y="73"/>
                      <a:pt x="161" y="73"/>
                    </a:cubicBezTo>
                    <a:cubicBezTo>
                      <a:pt x="161" y="73"/>
                      <a:pt x="161" y="73"/>
                      <a:pt x="161" y="73"/>
                    </a:cubicBezTo>
                    <a:cubicBezTo>
                      <a:pt x="161" y="73"/>
                      <a:pt x="161" y="73"/>
                      <a:pt x="161" y="73"/>
                    </a:cubicBezTo>
                    <a:cubicBezTo>
                      <a:pt x="161" y="73"/>
                      <a:pt x="162" y="73"/>
                      <a:pt x="162" y="73"/>
                    </a:cubicBezTo>
                    <a:cubicBezTo>
                      <a:pt x="162" y="73"/>
                      <a:pt x="162" y="73"/>
                      <a:pt x="162" y="73"/>
                    </a:cubicBezTo>
                    <a:cubicBezTo>
                      <a:pt x="162" y="73"/>
                      <a:pt x="162" y="73"/>
                      <a:pt x="162" y="73"/>
                    </a:cubicBezTo>
                    <a:cubicBezTo>
                      <a:pt x="162" y="73"/>
                      <a:pt x="162" y="74"/>
                      <a:pt x="162" y="74"/>
                    </a:cubicBezTo>
                    <a:cubicBezTo>
                      <a:pt x="162" y="74"/>
                      <a:pt x="162" y="74"/>
                      <a:pt x="162" y="74"/>
                    </a:cubicBezTo>
                    <a:cubicBezTo>
                      <a:pt x="162" y="74"/>
                      <a:pt x="162" y="74"/>
                      <a:pt x="162" y="74"/>
                    </a:cubicBezTo>
                    <a:cubicBezTo>
                      <a:pt x="162" y="74"/>
                      <a:pt x="162" y="74"/>
                      <a:pt x="162" y="74"/>
                    </a:cubicBezTo>
                    <a:cubicBezTo>
                      <a:pt x="162" y="74"/>
                      <a:pt x="162" y="74"/>
                      <a:pt x="162" y="74"/>
                    </a:cubicBezTo>
                    <a:cubicBezTo>
                      <a:pt x="162" y="74"/>
                      <a:pt x="162" y="74"/>
                      <a:pt x="162" y="74"/>
                    </a:cubicBezTo>
                    <a:cubicBezTo>
                      <a:pt x="162" y="74"/>
                      <a:pt x="162" y="74"/>
                      <a:pt x="162" y="74"/>
                    </a:cubicBezTo>
                    <a:cubicBezTo>
                      <a:pt x="162" y="74"/>
                      <a:pt x="162" y="74"/>
                      <a:pt x="162" y="74"/>
                    </a:cubicBezTo>
                    <a:cubicBezTo>
                      <a:pt x="162" y="74"/>
                      <a:pt x="163" y="74"/>
                      <a:pt x="163" y="74"/>
                    </a:cubicBezTo>
                    <a:cubicBezTo>
                      <a:pt x="163" y="74"/>
                      <a:pt x="163" y="74"/>
                      <a:pt x="163" y="74"/>
                    </a:cubicBezTo>
                    <a:cubicBezTo>
                      <a:pt x="163" y="74"/>
                      <a:pt x="163" y="74"/>
                      <a:pt x="163" y="75"/>
                    </a:cubicBezTo>
                    <a:cubicBezTo>
                      <a:pt x="163" y="75"/>
                      <a:pt x="163" y="75"/>
                      <a:pt x="163" y="75"/>
                    </a:cubicBezTo>
                    <a:cubicBezTo>
                      <a:pt x="163" y="75"/>
                      <a:pt x="163" y="75"/>
                      <a:pt x="163" y="75"/>
                    </a:cubicBezTo>
                    <a:cubicBezTo>
                      <a:pt x="163" y="75"/>
                      <a:pt x="163" y="75"/>
                      <a:pt x="163" y="75"/>
                    </a:cubicBezTo>
                    <a:cubicBezTo>
                      <a:pt x="163" y="75"/>
                      <a:pt x="163" y="75"/>
                      <a:pt x="163" y="75"/>
                    </a:cubicBezTo>
                    <a:cubicBezTo>
                      <a:pt x="163" y="75"/>
                      <a:pt x="163" y="75"/>
                      <a:pt x="163" y="75"/>
                    </a:cubicBezTo>
                    <a:cubicBezTo>
                      <a:pt x="163" y="75"/>
                      <a:pt x="163" y="75"/>
                      <a:pt x="163" y="75"/>
                    </a:cubicBezTo>
                    <a:cubicBezTo>
                      <a:pt x="163" y="75"/>
                      <a:pt x="163" y="75"/>
                      <a:pt x="163" y="75"/>
                    </a:cubicBezTo>
                    <a:cubicBezTo>
                      <a:pt x="164" y="75"/>
                      <a:pt x="164" y="75"/>
                      <a:pt x="164" y="75"/>
                    </a:cubicBezTo>
                    <a:cubicBezTo>
                      <a:pt x="164" y="75"/>
                      <a:pt x="164" y="75"/>
                      <a:pt x="164" y="75"/>
                    </a:cubicBezTo>
                    <a:close/>
                    <a:moveTo>
                      <a:pt x="160" y="72"/>
                    </a:moveTo>
                    <a:cubicBezTo>
                      <a:pt x="160" y="72"/>
                      <a:pt x="160" y="72"/>
                      <a:pt x="160" y="72"/>
                    </a:cubicBezTo>
                    <a:cubicBezTo>
                      <a:pt x="160" y="72"/>
                      <a:pt x="160" y="72"/>
                      <a:pt x="160" y="72"/>
                    </a:cubicBezTo>
                    <a:close/>
                    <a:moveTo>
                      <a:pt x="162" y="73"/>
                    </a:moveTo>
                    <a:cubicBezTo>
                      <a:pt x="162" y="73"/>
                      <a:pt x="162" y="73"/>
                      <a:pt x="162" y="73"/>
                    </a:cubicBezTo>
                    <a:cubicBezTo>
                      <a:pt x="162" y="73"/>
                      <a:pt x="162" y="73"/>
                      <a:pt x="162" y="73"/>
                    </a:cubicBezTo>
                    <a:close/>
                    <a:moveTo>
                      <a:pt x="183" y="73"/>
                    </a:moveTo>
                    <a:cubicBezTo>
                      <a:pt x="183" y="73"/>
                      <a:pt x="183" y="73"/>
                      <a:pt x="183" y="73"/>
                    </a:cubicBezTo>
                    <a:cubicBezTo>
                      <a:pt x="183" y="73"/>
                      <a:pt x="183" y="73"/>
                      <a:pt x="183" y="73"/>
                    </a:cubicBezTo>
                    <a:close/>
                    <a:moveTo>
                      <a:pt x="182" y="72"/>
                    </a:moveTo>
                    <a:cubicBezTo>
                      <a:pt x="182" y="72"/>
                      <a:pt x="182" y="72"/>
                      <a:pt x="182" y="72"/>
                    </a:cubicBezTo>
                    <a:cubicBezTo>
                      <a:pt x="182" y="72"/>
                      <a:pt x="182" y="72"/>
                      <a:pt x="182" y="72"/>
                    </a:cubicBezTo>
                    <a:close/>
                    <a:moveTo>
                      <a:pt x="195" y="79"/>
                    </a:moveTo>
                    <a:cubicBezTo>
                      <a:pt x="195" y="79"/>
                      <a:pt x="195" y="79"/>
                      <a:pt x="195" y="79"/>
                    </a:cubicBezTo>
                    <a:cubicBezTo>
                      <a:pt x="195" y="79"/>
                      <a:pt x="195" y="79"/>
                      <a:pt x="195" y="79"/>
                    </a:cubicBezTo>
                    <a:close/>
                    <a:moveTo>
                      <a:pt x="190" y="72"/>
                    </a:moveTo>
                    <a:cubicBezTo>
                      <a:pt x="190" y="72"/>
                      <a:pt x="190" y="72"/>
                      <a:pt x="190" y="72"/>
                    </a:cubicBezTo>
                    <a:cubicBezTo>
                      <a:pt x="190" y="72"/>
                      <a:pt x="190" y="72"/>
                      <a:pt x="190" y="72"/>
                    </a:cubicBezTo>
                    <a:close/>
                    <a:moveTo>
                      <a:pt x="187" y="75"/>
                    </a:moveTo>
                    <a:cubicBezTo>
                      <a:pt x="187" y="75"/>
                      <a:pt x="187" y="75"/>
                      <a:pt x="187" y="75"/>
                    </a:cubicBezTo>
                    <a:cubicBezTo>
                      <a:pt x="187" y="75"/>
                      <a:pt x="187" y="75"/>
                      <a:pt x="187" y="75"/>
                    </a:cubicBezTo>
                    <a:close/>
                    <a:moveTo>
                      <a:pt x="195" y="78"/>
                    </a:moveTo>
                    <a:cubicBezTo>
                      <a:pt x="195" y="78"/>
                      <a:pt x="195" y="78"/>
                      <a:pt x="194" y="78"/>
                    </a:cubicBezTo>
                    <a:cubicBezTo>
                      <a:pt x="194" y="78"/>
                      <a:pt x="194" y="78"/>
                      <a:pt x="194" y="78"/>
                    </a:cubicBezTo>
                    <a:cubicBezTo>
                      <a:pt x="194" y="77"/>
                      <a:pt x="194" y="77"/>
                      <a:pt x="194" y="77"/>
                    </a:cubicBezTo>
                    <a:cubicBezTo>
                      <a:pt x="194" y="77"/>
                      <a:pt x="194" y="77"/>
                      <a:pt x="194" y="77"/>
                    </a:cubicBezTo>
                    <a:cubicBezTo>
                      <a:pt x="194" y="77"/>
                      <a:pt x="194" y="77"/>
                      <a:pt x="194" y="77"/>
                    </a:cubicBezTo>
                    <a:cubicBezTo>
                      <a:pt x="194" y="77"/>
                      <a:pt x="194" y="77"/>
                      <a:pt x="193" y="77"/>
                    </a:cubicBezTo>
                    <a:cubicBezTo>
                      <a:pt x="193" y="77"/>
                      <a:pt x="193" y="77"/>
                      <a:pt x="193" y="77"/>
                    </a:cubicBezTo>
                    <a:cubicBezTo>
                      <a:pt x="193" y="76"/>
                      <a:pt x="193" y="76"/>
                      <a:pt x="193" y="76"/>
                    </a:cubicBezTo>
                    <a:cubicBezTo>
                      <a:pt x="193" y="76"/>
                      <a:pt x="193" y="76"/>
                      <a:pt x="193" y="76"/>
                    </a:cubicBezTo>
                    <a:cubicBezTo>
                      <a:pt x="193" y="76"/>
                      <a:pt x="193" y="76"/>
                      <a:pt x="193" y="76"/>
                    </a:cubicBezTo>
                    <a:cubicBezTo>
                      <a:pt x="193" y="76"/>
                      <a:pt x="193" y="75"/>
                      <a:pt x="193" y="75"/>
                    </a:cubicBezTo>
                    <a:cubicBezTo>
                      <a:pt x="193" y="75"/>
                      <a:pt x="193" y="75"/>
                      <a:pt x="193" y="75"/>
                    </a:cubicBezTo>
                    <a:cubicBezTo>
                      <a:pt x="193" y="75"/>
                      <a:pt x="193" y="75"/>
                      <a:pt x="193" y="75"/>
                    </a:cubicBezTo>
                    <a:cubicBezTo>
                      <a:pt x="193" y="75"/>
                      <a:pt x="193" y="75"/>
                      <a:pt x="193" y="75"/>
                    </a:cubicBezTo>
                    <a:cubicBezTo>
                      <a:pt x="193" y="75"/>
                      <a:pt x="193" y="75"/>
                      <a:pt x="193" y="75"/>
                    </a:cubicBezTo>
                    <a:cubicBezTo>
                      <a:pt x="193" y="75"/>
                      <a:pt x="193" y="75"/>
                      <a:pt x="193" y="75"/>
                    </a:cubicBezTo>
                    <a:cubicBezTo>
                      <a:pt x="193" y="75"/>
                      <a:pt x="193" y="75"/>
                      <a:pt x="193" y="75"/>
                    </a:cubicBezTo>
                    <a:cubicBezTo>
                      <a:pt x="193" y="75"/>
                      <a:pt x="193" y="75"/>
                      <a:pt x="193" y="75"/>
                    </a:cubicBezTo>
                    <a:cubicBezTo>
                      <a:pt x="193" y="75"/>
                      <a:pt x="193" y="75"/>
                      <a:pt x="193" y="75"/>
                    </a:cubicBezTo>
                    <a:cubicBezTo>
                      <a:pt x="193" y="75"/>
                      <a:pt x="193" y="75"/>
                      <a:pt x="193" y="75"/>
                    </a:cubicBezTo>
                    <a:cubicBezTo>
                      <a:pt x="193" y="75"/>
                      <a:pt x="193" y="75"/>
                      <a:pt x="193" y="75"/>
                    </a:cubicBezTo>
                    <a:cubicBezTo>
                      <a:pt x="193" y="75"/>
                      <a:pt x="193" y="75"/>
                      <a:pt x="193" y="75"/>
                    </a:cubicBezTo>
                    <a:cubicBezTo>
                      <a:pt x="193" y="75"/>
                      <a:pt x="193" y="74"/>
                      <a:pt x="192" y="74"/>
                    </a:cubicBezTo>
                    <a:cubicBezTo>
                      <a:pt x="192" y="74"/>
                      <a:pt x="192" y="74"/>
                      <a:pt x="192" y="74"/>
                    </a:cubicBezTo>
                    <a:cubicBezTo>
                      <a:pt x="192" y="74"/>
                      <a:pt x="192" y="74"/>
                      <a:pt x="192" y="74"/>
                    </a:cubicBezTo>
                    <a:cubicBezTo>
                      <a:pt x="192" y="74"/>
                      <a:pt x="192" y="74"/>
                      <a:pt x="192" y="74"/>
                    </a:cubicBezTo>
                    <a:cubicBezTo>
                      <a:pt x="192" y="74"/>
                      <a:pt x="192" y="74"/>
                      <a:pt x="192" y="74"/>
                    </a:cubicBezTo>
                    <a:cubicBezTo>
                      <a:pt x="192" y="74"/>
                      <a:pt x="192" y="74"/>
                      <a:pt x="192" y="74"/>
                    </a:cubicBezTo>
                    <a:cubicBezTo>
                      <a:pt x="192" y="74"/>
                      <a:pt x="192" y="74"/>
                      <a:pt x="192" y="74"/>
                    </a:cubicBezTo>
                    <a:cubicBezTo>
                      <a:pt x="192" y="74"/>
                      <a:pt x="192" y="74"/>
                      <a:pt x="192" y="74"/>
                    </a:cubicBezTo>
                    <a:cubicBezTo>
                      <a:pt x="192" y="73"/>
                      <a:pt x="192" y="74"/>
                      <a:pt x="192" y="73"/>
                    </a:cubicBezTo>
                    <a:cubicBezTo>
                      <a:pt x="192" y="73"/>
                      <a:pt x="192" y="73"/>
                      <a:pt x="192" y="73"/>
                    </a:cubicBezTo>
                    <a:cubicBezTo>
                      <a:pt x="192" y="73"/>
                      <a:pt x="191" y="73"/>
                      <a:pt x="191" y="73"/>
                    </a:cubicBezTo>
                    <a:cubicBezTo>
                      <a:pt x="191" y="73"/>
                      <a:pt x="191" y="73"/>
                      <a:pt x="191" y="73"/>
                    </a:cubicBezTo>
                    <a:cubicBezTo>
                      <a:pt x="191" y="73"/>
                      <a:pt x="191" y="73"/>
                      <a:pt x="191" y="73"/>
                    </a:cubicBezTo>
                    <a:cubicBezTo>
                      <a:pt x="191" y="73"/>
                      <a:pt x="191" y="73"/>
                      <a:pt x="191" y="73"/>
                    </a:cubicBezTo>
                    <a:cubicBezTo>
                      <a:pt x="191" y="73"/>
                      <a:pt x="191" y="73"/>
                      <a:pt x="191" y="73"/>
                    </a:cubicBezTo>
                    <a:cubicBezTo>
                      <a:pt x="191" y="73"/>
                      <a:pt x="191" y="73"/>
                      <a:pt x="191" y="73"/>
                    </a:cubicBezTo>
                    <a:cubicBezTo>
                      <a:pt x="191" y="73"/>
                      <a:pt x="190" y="73"/>
                      <a:pt x="190" y="73"/>
                    </a:cubicBezTo>
                    <a:cubicBezTo>
                      <a:pt x="190" y="73"/>
                      <a:pt x="190" y="73"/>
                      <a:pt x="190" y="73"/>
                    </a:cubicBezTo>
                    <a:cubicBezTo>
                      <a:pt x="190" y="73"/>
                      <a:pt x="190" y="73"/>
                      <a:pt x="190" y="73"/>
                    </a:cubicBezTo>
                    <a:cubicBezTo>
                      <a:pt x="190" y="73"/>
                      <a:pt x="190" y="73"/>
                      <a:pt x="190" y="73"/>
                    </a:cubicBezTo>
                    <a:cubicBezTo>
                      <a:pt x="190" y="72"/>
                      <a:pt x="190" y="73"/>
                      <a:pt x="190" y="72"/>
                    </a:cubicBezTo>
                    <a:cubicBezTo>
                      <a:pt x="189" y="72"/>
                      <a:pt x="189" y="72"/>
                      <a:pt x="189" y="72"/>
                    </a:cubicBezTo>
                    <a:cubicBezTo>
                      <a:pt x="189" y="72"/>
                      <a:pt x="189" y="72"/>
                      <a:pt x="189" y="72"/>
                    </a:cubicBezTo>
                    <a:cubicBezTo>
                      <a:pt x="189" y="72"/>
                      <a:pt x="189" y="72"/>
                      <a:pt x="189" y="72"/>
                    </a:cubicBezTo>
                    <a:cubicBezTo>
                      <a:pt x="189" y="72"/>
                      <a:pt x="189" y="72"/>
                      <a:pt x="189" y="72"/>
                    </a:cubicBezTo>
                    <a:cubicBezTo>
                      <a:pt x="189" y="72"/>
                      <a:pt x="189" y="72"/>
                      <a:pt x="189" y="72"/>
                    </a:cubicBezTo>
                    <a:cubicBezTo>
                      <a:pt x="189" y="72"/>
                      <a:pt x="189" y="72"/>
                      <a:pt x="189" y="72"/>
                    </a:cubicBezTo>
                    <a:cubicBezTo>
                      <a:pt x="189" y="72"/>
                      <a:pt x="189" y="72"/>
                      <a:pt x="189" y="72"/>
                    </a:cubicBezTo>
                    <a:cubicBezTo>
                      <a:pt x="189" y="72"/>
                      <a:pt x="189" y="72"/>
                      <a:pt x="189" y="72"/>
                    </a:cubicBezTo>
                    <a:cubicBezTo>
                      <a:pt x="189" y="72"/>
                      <a:pt x="189" y="72"/>
                      <a:pt x="189" y="72"/>
                    </a:cubicBezTo>
                    <a:cubicBezTo>
                      <a:pt x="189" y="72"/>
                      <a:pt x="189" y="72"/>
                      <a:pt x="189" y="72"/>
                    </a:cubicBezTo>
                    <a:cubicBezTo>
                      <a:pt x="189" y="72"/>
                      <a:pt x="189" y="72"/>
                      <a:pt x="189" y="72"/>
                    </a:cubicBezTo>
                    <a:cubicBezTo>
                      <a:pt x="189" y="72"/>
                      <a:pt x="189" y="72"/>
                      <a:pt x="189" y="72"/>
                    </a:cubicBezTo>
                    <a:cubicBezTo>
                      <a:pt x="188" y="72"/>
                      <a:pt x="188" y="72"/>
                      <a:pt x="188" y="72"/>
                    </a:cubicBezTo>
                    <a:cubicBezTo>
                      <a:pt x="188" y="72"/>
                      <a:pt x="188" y="72"/>
                      <a:pt x="188" y="72"/>
                    </a:cubicBezTo>
                    <a:cubicBezTo>
                      <a:pt x="188" y="72"/>
                      <a:pt x="188" y="72"/>
                      <a:pt x="188" y="72"/>
                    </a:cubicBezTo>
                    <a:cubicBezTo>
                      <a:pt x="188" y="72"/>
                      <a:pt x="188" y="72"/>
                      <a:pt x="188" y="72"/>
                    </a:cubicBezTo>
                    <a:cubicBezTo>
                      <a:pt x="188" y="72"/>
                      <a:pt x="187" y="72"/>
                      <a:pt x="187" y="72"/>
                    </a:cubicBezTo>
                    <a:cubicBezTo>
                      <a:pt x="187" y="72"/>
                      <a:pt x="187" y="72"/>
                      <a:pt x="187" y="72"/>
                    </a:cubicBezTo>
                    <a:cubicBezTo>
                      <a:pt x="187" y="72"/>
                      <a:pt x="187" y="72"/>
                      <a:pt x="187" y="72"/>
                    </a:cubicBezTo>
                    <a:cubicBezTo>
                      <a:pt x="187" y="72"/>
                      <a:pt x="187" y="72"/>
                      <a:pt x="187" y="72"/>
                    </a:cubicBezTo>
                    <a:cubicBezTo>
                      <a:pt x="187" y="72"/>
                      <a:pt x="187" y="71"/>
                      <a:pt x="187" y="71"/>
                    </a:cubicBezTo>
                    <a:cubicBezTo>
                      <a:pt x="187" y="71"/>
                      <a:pt x="187" y="71"/>
                      <a:pt x="187" y="71"/>
                    </a:cubicBezTo>
                    <a:cubicBezTo>
                      <a:pt x="187" y="71"/>
                      <a:pt x="187" y="71"/>
                      <a:pt x="187" y="71"/>
                    </a:cubicBezTo>
                    <a:cubicBezTo>
                      <a:pt x="187" y="71"/>
                      <a:pt x="187" y="71"/>
                      <a:pt x="187" y="71"/>
                    </a:cubicBezTo>
                    <a:cubicBezTo>
                      <a:pt x="187" y="71"/>
                      <a:pt x="187" y="71"/>
                      <a:pt x="187" y="71"/>
                    </a:cubicBezTo>
                    <a:cubicBezTo>
                      <a:pt x="187" y="71"/>
                      <a:pt x="186" y="71"/>
                      <a:pt x="186" y="71"/>
                    </a:cubicBezTo>
                    <a:cubicBezTo>
                      <a:pt x="186" y="71"/>
                      <a:pt x="186" y="71"/>
                      <a:pt x="186" y="71"/>
                    </a:cubicBezTo>
                    <a:cubicBezTo>
                      <a:pt x="186" y="71"/>
                      <a:pt x="186" y="71"/>
                      <a:pt x="186" y="71"/>
                    </a:cubicBezTo>
                    <a:cubicBezTo>
                      <a:pt x="186" y="71"/>
                      <a:pt x="186" y="71"/>
                      <a:pt x="186" y="71"/>
                    </a:cubicBezTo>
                    <a:cubicBezTo>
                      <a:pt x="186" y="71"/>
                      <a:pt x="186" y="71"/>
                      <a:pt x="186" y="71"/>
                    </a:cubicBezTo>
                    <a:cubicBezTo>
                      <a:pt x="186" y="71"/>
                      <a:pt x="186" y="71"/>
                      <a:pt x="186" y="71"/>
                    </a:cubicBezTo>
                    <a:cubicBezTo>
                      <a:pt x="186" y="71"/>
                      <a:pt x="186" y="71"/>
                      <a:pt x="186" y="71"/>
                    </a:cubicBezTo>
                    <a:cubicBezTo>
                      <a:pt x="186" y="71"/>
                      <a:pt x="186" y="71"/>
                      <a:pt x="186" y="71"/>
                    </a:cubicBezTo>
                    <a:cubicBezTo>
                      <a:pt x="186" y="71"/>
                      <a:pt x="186" y="71"/>
                      <a:pt x="186" y="71"/>
                    </a:cubicBezTo>
                    <a:cubicBezTo>
                      <a:pt x="186" y="72"/>
                      <a:pt x="186" y="72"/>
                      <a:pt x="186" y="72"/>
                    </a:cubicBezTo>
                    <a:cubicBezTo>
                      <a:pt x="186" y="72"/>
                      <a:pt x="186" y="72"/>
                      <a:pt x="185" y="72"/>
                    </a:cubicBezTo>
                    <a:cubicBezTo>
                      <a:pt x="185" y="72"/>
                      <a:pt x="185" y="72"/>
                      <a:pt x="185" y="72"/>
                    </a:cubicBezTo>
                    <a:cubicBezTo>
                      <a:pt x="185" y="72"/>
                      <a:pt x="185" y="72"/>
                      <a:pt x="185" y="72"/>
                    </a:cubicBezTo>
                    <a:cubicBezTo>
                      <a:pt x="185" y="72"/>
                      <a:pt x="185" y="72"/>
                      <a:pt x="185" y="72"/>
                    </a:cubicBezTo>
                    <a:cubicBezTo>
                      <a:pt x="185" y="72"/>
                      <a:pt x="185" y="72"/>
                      <a:pt x="185" y="72"/>
                    </a:cubicBezTo>
                    <a:cubicBezTo>
                      <a:pt x="185" y="72"/>
                      <a:pt x="185" y="72"/>
                      <a:pt x="185" y="72"/>
                    </a:cubicBezTo>
                    <a:cubicBezTo>
                      <a:pt x="185" y="72"/>
                      <a:pt x="185" y="72"/>
                      <a:pt x="185" y="72"/>
                    </a:cubicBezTo>
                    <a:cubicBezTo>
                      <a:pt x="185" y="72"/>
                      <a:pt x="185" y="72"/>
                      <a:pt x="185" y="72"/>
                    </a:cubicBezTo>
                    <a:cubicBezTo>
                      <a:pt x="185" y="72"/>
                      <a:pt x="185" y="72"/>
                      <a:pt x="185" y="72"/>
                    </a:cubicBezTo>
                    <a:cubicBezTo>
                      <a:pt x="185" y="72"/>
                      <a:pt x="185" y="72"/>
                      <a:pt x="185" y="72"/>
                    </a:cubicBezTo>
                    <a:cubicBezTo>
                      <a:pt x="185" y="72"/>
                      <a:pt x="185" y="72"/>
                      <a:pt x="185" y="72"/>
                    </a:cubicBezTo>
                    <a:cubicBezTo>
                      <a:pt x="185" y="72"/>
                      <a:pt x="185" y="73"/>
                      <a:pt x="185" y="73"/>
                    </a:cubicBezTo>
                    <a:cubicBezTo>
                      <a:pt x="185" y="73"/>
                      <a:pt x="185" y="73"/>
                      <a:pt x="185" y="73"/>
                    </a:cubicBezTo>
                    <a:cubicBezTo>
                      <a:pt x="185" y="73"/>
                      <a:pt x="185" y="73"/>
                      <a:pt x="184" y="73"/>
                    </a:cubicBezTo>
                    <a:cubicBezTo>
                      <a:pt x="184" y="73"/>
                      <a:pt x="184" y="72"/>
                      <a:pt x="184" y="72"/>
                    </a:cubicBezTo>
                    <a:cubicBezTo>
                      <a:pt x="184" y="72"/>
                      <a:pt x="184" y="72"/>
                      <a:pt x="184" y="72"/>
                    </a:cubicBezTo>
                    <a:cubicBezTo>
                      <a:pt x="184" y="72"/>
                      <a:pt x="184" y="72"/>
                      <a:pt x="184" y="72"/>
                    </a:cubicBezTo>
                    <a:cubicBezTo>
                      <a:pt x="184" y="72"/>
                      <a:pt x="184" y="72"/>
                      <a:pt x="184" y="72"/>
                    </a:cubicBezTo>
                    <a:cubicBezTo>
                      <a:pt x="184" y="72"/>
                      <a:pt x="184" y="72"/>
                      <a:pt x="184" y="71"/>
                    </a:cubicBezTo>
                    <a:cubicBezTo>
                      <a:pt x="184" y="71"/>
                      <a:pt x="184" y="71"/>
                      <a:pt x="184" y="71"/>
                    </a:cubicBezTo>
                    <a:cubicBezTo>
                      <a:pt x="184" y="71"/>
                      <a:pt x="184" y="71"/>
                      <a:pt x="184" y="71"/>
                    </a:cubicBezTo>
                    <a:cubicBezTo>
                      <a:pt x="184" y="71"/>
                      <a:pt x="184" y="71"/>
                      <a:pt x="184" y="71"/>
                    </a:cubicBezTo>
                    <a:cubicBezTo>
                      <a:pt x="184" y="71"/>
                      <a:pt x="184" y="71"/>
                      <a:pt x="184" y="71"/>
                    </a:cubicBezTo>
                    <a:cubicBezTo>
                      <a:pt x="184" y="71"/>
                      <a:pt x="184" y="71"/>
                      <a:pt x="183" y="71"/>
                    </a:cubicBezTo>
                    <a:cubicBezTo>
                      <a:pt x="183" y="71"/>
                      <a:pt x="183" y="71"/>
                      <a:pt x="183" y="71"/>
                    </a:cubicBezTo>
                    <a:cubicBezTo>
                      <a:pt x="183" y="71"/>
                      <a:pt x="183" y="71"/>
                      <a:pt x="183" y="71"/>
                    </a:cubicBezTo>
                    <a:cubicBezTo>
                      <a:pt x="183" y="71"/>
                      <a:pt x="183" y="71"/>
                      <a:pt x="183" y="71"/>
                    </a:cubicBezTo>
                    <a:cubicBezTo>
                      <a:pt x="183" y="70"/>
                      <a:pt x="183" y="70"/>
                      <a:pt x="183" y="70"/>
                    </a:cubicBezTo>
                    <a:cubicBezTo>
                      <a:pt x="183" y="70"/>
                      <a:pt x="183" y="70"/>
                      <a:pt x="183" y="70"/>
                    </a:cubicBezTo>
                    <a:cubicBezTo>
                      <a:pt x="183" y="70"/>
                      <a:pt x="183" y="70"/>
                      <a:pt x="183" y="70"/>
                    </a:cubicBezTo>
                    <a:cubicBezTo>
                      <a:pt x="183" y="70"/>
                      <a:pt x="183" y="70"/>
                      <a:pt x="183" y="70"/>
                    </a:cubicBezTo>
                    <a:cubicBezTo>
                      <a:pt x="183" y="70"/>
                      <a:pt x="183" y="70"/>
                      <a:pt x="183" y="70"/>
                    </a:cubicBezTo>
                    <a:cubicBezTo>
                      <a:pt x="183" y="70"/>
                      <a:pt x="183" y="70"/>
                      <a:pt x="183" y="70"/>
                    </a:cubicBezTo>
                    <a:cubicBezTo>
                      <a:pt x="182" y="70"/>
                      <a:pt x="182" y="71"/>
                      <a:pt x="182" y="71"/>
                    </a:cubicBezTo>
                    <a:cubicBezTo>
                      <a:pt x="182" y="71"/>
                      <a:pt x="182" y="71"/>
                      <a:pt x="182" y="71"/>
                    </a:cubicBezTo>
                    <a:cubicBezTo>
                      <a:pt x="182" y="71"/>
                      <a:pt x="182" y="71"/>
                      <a:pt x="182" y="71"/>
                    </a:cubicBezTo>
                    <a:cubicBezTo>
                      <a:pt x="182" y="71"/>
                      <a:pt x="182" y="71"/>
                      <a:pt x="181" y="71"/>
                    </a:cubicBezTo>
                    <a:cubicBezTo>
                      <a:pt x="181" y="71"/>
                      <a:pt x="181" y="71"/>
                      <a:pt x="181" y="71"/>
                    </a:cubicBezTo>
                    <a:cubicBezTo>
                      <a:pt x="181" y="71"/>
                      <a:pt x="181" y="71"/>
                      <a:pt x="181" y="71"/>
                    </a:cubicBezTo>
                    <a:cubicBezTo>
                      <a:pt x="182" y="71"/>
                      <a:pt x="182" y="71"/>
                      <a:pt x="182" y="71"/>
                    </a:cubicBezTo>
                    <a:cubicBezTo>
                      <a:pt x="182" y="71"/>
                      <a:pt x="182" y="72"/>
                      <a:pt x="182" y="72"/>
                    </a:cubicBezTo>
                    <a:cubicBezTo>
                      <a:pt x="182" y="72"/>
                      <a:pt x="182" y="72"/>
                      <a:pt x="183" y="72"/>
                    </a:cubicBezTo>
                    <a:cubicBezTo>
                      <a:pt x="183" y="72"/>
                      <a:pt x="183" y="72"/>
                      <a:pt x="183" y="72"/>
                    </a:cubicBezTo>
                    <a:cubicBezTo>
                      <a:pt x="183" y="72"/>
                      <a:pt x="183" y="72"/>
                      <a:pt x="183" y="72"/>
                    </a:cubicBezTo>
                    <a:cubicBezTo>
                      <a:pt x="183" y="72"/>
                      <a:pt x="183" y="72"/>
                      <a:pt x="183" y="72"/>
                    </a:cubicBezTo>
                    <a:cubicBezTo>
                      <a:pt x="183" y="72"/>
                      <a:pt x="183" y="72"/>
                      <a:pt x="182" y="72"/>
                    </a:cubicBezTo>
                    <a:cubicBezTo>
                      <a:pt x="182" y="72"/>
                      <a:pt x="182" y="72"/>
                      <a:pt x="182" y="72"/>
                    </a:cubicBezTo>
                    <a:cubicBezTo>
                      <a:pt x="182" y="72"/>
                      <a:pt x="183" y="72"/>
                      <a:pt x="183" y="72"/>
                    </a:cubicBezTo>
                    <a:cubicBezTo>
                      <a:pt x="183" y="72"/>
                      <a:pt x="183" y="73"/>
                      <a:pt x="183" y="73"/>
                    </a:cubicBezTo>
                    <a:cubicBezTo>
                      <a:pt x="183" y="73"/>
                      <a:pt x="183" y="73"/>
                      <a:pt x="183" y="73"/>
                    </a:cubicBezTo>
                    <a:cubicBezTo>
                      <a:pt x="183" y="73"/>
                      <a:pt x="183" y="73"/>
                      <a:pt x="183" y="73"/>
                    </a:cubicBezTo>
                    <a:cubicBezTo>
                      <a:pt x="183" y="73"/>
                      <a:pt x="183" y="73"/>
                      <a:pt x="183" y="73"/>
                    </a:cubicBezTo>
                    <a:cubicBezTo>
                      <a:pt x="183" y="73"/>
                      <a:pt x="183" y="73"/>
                      <a:pt x="183" y="73"/>
                    </a:cubicBezTo>
                    <a:cubicBezTo>
                      <a:pt x="184" y="73"/>
                      <a:pt x="184" y="73"/>
                      <a:pt x="184" y="73"/>
                    </a:cubicBezTo>
                    <a:cubicBezTo>
                      <a:pt x="184" y="73"/>
                      <a:pt x="184" y="73"/>
                      <a:pt x="184" y="73"/>
                    </a:cubicBezTo>
                    <a:cubicBezTo>
                      <a:pt x="184" y="73"/>
                      <a:pt x="184" y="73"/>
                      <a:pt x="184" y="73"/>
                    </a:cubicBezTo>
                    <a:cubicBezTo>
                      <a:pt x="184" y="73"/>
                      <a:pt x="184" y="73"/>
                      <a:pt x="184" y="73"/>
                    </a:cubicBezTo>
                    <a:cubicBezTo>
                      <a:pt x="184" y="73"/>
                      <a:pt x="184" y="73"/>
                      <a:pt x="184" y="73"/>
                    </a:cubicBezTo>
                    <a:cubicBezTo>
                      <a:pt x="184" y="73"/>
                      <a:pt x="184" y="74"/>
                      <a:pt x="184" y="74"/>
                    </a:cubicBezTo>
                    <a:cubicBezTo>
                      <a:pt x="184" y="74"/>
                      <a:pt x="184" y="74"/>
                      <a:pt x="184" y="74"/>
                    </a:cubicBezTo>
                    <a:cubicBezTo>
                      <a:pt x="185" y="74"/>
                      <a:pt x="185" y="74"/>
                      <a:pt x="185" y="74"/>
                    </a:cubicBezTo>
                    <a:cubicBezTo>
                      <a:pt x="185" y="74"/>
                      <a:pt x="185" y="74"/>
                      <a:pt x="185" y="74"/>
                    </a:cubicBezTo>
                    <a:cubicBezTo>
                      <a:pt x="185" y="74"/>
                      <a:pt x="185" y="74"/>
                      <a:pt x="185" y="74"/>
                    </a:cubicBezTo>
                    <a:cubicBezTo>
                      <a:pt x="185" y="74"/>
                      <a:pt x="185" y="74"/>
                      <a:pt x="185" y="74"/>
                    </a:cubicBezTo>
                    <a:cubicBezTo>
                      <a:pt x="185" y="74"/>
                      <a:pt x="185" y="74"/>
                      <a:pt x="186" y="74"/>
                    </a:cubicBezTo>
                    <a:cubicBezTo>
                      <a:pt x="186" y="74"/>
                      <a:pt x="186" y="74"/>
                      <a:pt x="186" y="74"/>
                    </a:cubicBezTo>
                    <a:cubicBezTo>
                      <a:pt x="186" y="74"/>
                      <a:pt x="186" y="74"/>
                      <a:pt x="186" y="74"/>
                    </a:cubicBezTo>
                    <a:cubicBezTo>
                      <a:pt x="186" y="74"/>
                      <a:pt x="186" y="74"/>
                      <a:pt x="186" y="74"/>
                    </a:cubicBezTo>
                    <a:cubicBezTo>
                      <a:pt x="186" y="74"/>
                      <a:pt x="186" y="74"/>
                      <a:pt x="186" y="74"/>
                    </a:cubicBezTo>
                    <a:cubicBezTo>
                      <a:pt x="186" y="74"/>
                      <a:pt x="186" y="74"/>
                      <a:pt x="186" y="74"/>
                    </a:cubicBezTo>
                    <a:cubicBezTo>
                      <a:pt x="186" y="74"/>
                      <a:pt x="186" y="74"/>
                      <a:pt x="186" y="74"/>
                    </a:cubicBezTo>
                    <a:cubicBezTo>
                      <a:pt x="186" y="74"/>
                      <a:pt x="187" y="75"/>
                      <a:pt x="187" y="75"/>
                    </a:cubicBezTo>
                    <a:cubicBezTo>
                      <a:pt x="187" y="75"/>
                      <a:pt x="187" y="75"/>
                      <a:pt x="187" y="75"/>
                    </a:cubicBezTo>
                    <a:cubicBezTo>
                      <a:pt x="187" y="75"/>
                      <a:pt x="187" y="75"/>
                      <a:pt x="187" y="75"/>
                    </a:cubicBezTo>
                    <a:cubicBezTo>
                      <a:pt x="187" y="75"/>
                      <a:pt x="187" y="75"/>
                      <a:pt x="187" y="75"/>
                    </a:cubicBezTo>
                    <a:cubicBezTo>
                      <a:pt x="187" y="75"/>
                      <a:pt x="187" y="75"/>
                      <a:pt x="187" y="75"/>
                    </a:cubicBezTo>
                    <a:cubicBezTo>
                      <a:pt x="187" y="75"/>
                      <a:pt x="187" y="75"/>
                      <a:pt x="187" y="75"/>
                    </a:cubicBezTo>
                    <a:cubicBezTo>
                      <a:pt x="187" y="75"/>
                      <a:pt x="187" y="75"/>
                      <a:pt x="187" y="75"/>
                    </a:cubicBezTo>
                    <a:cubicBezTo>
                      <a:pt x="187" y="75"/>
                      <a:pt x="187" y="75"/>
                      <a:pt x="187" y="75"/>
                    </a:cubicBezTo>
                    <a:cubicBezTo>
                      <a:pt x="187" y="75"/>
                      <a:pt x="187" y="75"/>
                      <a:pt x="187" y="75"/>
                    </a:cubicBezTo>
                    <a:cubicBezTo>
                      <a:pt x="187" y="75"/>
                      <a:pt x="187" y="75"/>
                      <a:pt x="187" y="75"/>
                    </a:cubicBezTo>
                    <a:cubicBezTo>
                      <a:pt x="187" y="76"/>
                      <a:pt x="187" y="76"/>
                      <a:pt x="187" y="76"/>
                    </a:cubicBezTo>
                    <a:cubicBezTo>
                      <a:pt x="187" y="76"/>
                      <a:pt x="187" y="76"/>
                      <a:pt x="187" y="76"/>
                    </a:cubicBezTo>
                    <a:cubicBezTo>
                      <a:pt x="186" y="76"/>
                      <a:pt x="186" y="76"/>
                      <a:pt x="186" y="76"/>
                    </a:cubicBezTo>
                    <a:cubicBezTo>
                      <a:pt x="186" y="76"/>
                      <a:pt x="186" y="76"/>
                      <a:pt x="186" y="76"/>
                    </a:cubicBezTo>
                    <a:cubicBezTo>
                      <a:pt x="186" y="76"/>
                      <a:pt x="186" y="76"/>
                      <a:pt x="186" y="76"/>
                    </a:cubicBezTo>
                    <a:cubicBezTo>
                      <a:pt x="186" y="76"/>
                      <a:pt x="186" y="76"/>
                      <a:pt x="186" y="76"/>
                    </a:cubicBezTo>
                    <a:cubicBezTo>
                      <a:pt x="186" y="76"/>
                      <a:pt x="186" y="76"/>
                      <a:pt x="186" y="76"/>
                    </a:cubicBezTo>
                    <a:cubicBezTo>
                      <a:pt x="186" y="76"/>
                      <a:pt x="186" y="76"/>
                      <a:pt x="186" y="76"/>
                    </a:cubicBezTo>
                    <a:cubicBezTo>
                      <a:pt x="186" y="76"/>
                      <a:pt x="186" y="77"/>
                      <a:pt x="186" y="77"/>
                    </a:cubicBezTo>
                    <a:cubicBezTo>
                      <a:pt x="186" y="77"/>
                      <a:pt x="186" y="77"/>
                      <a:pt x="186" y="77"/>
                    </a:cubicBezTo>
                    <a:cubicBezTo>
                      <a:pt x="186" y="77"/>
                      <a:pt x="187" y="77"/>
                      <a:pt x="187" y="77"/>
                    </a:cubicBezTo>
                    <a:cubicBezTo>
                      <a:pt x="187" y="77"/>
                      <a:pt x="187" y="77"/>
                      <a:pt x="187" y="77"/>
                    </a:cubicBezTo>
                    <a:cubicBezTo>
                      <a:pt x="187" y="77"/>
                      <a:pt x="187" y="77"/>
                      <a:pt x="187" y="77"/>
                    </a:cubicBezTo>
                    <a:cubicBezTo>
                      <a:pt x="188" y="76"/>
                      <a:pt x="188" y="77"/>
                      <a:pt x="188" y="77"/>
                    </a:cubicBezTo>
                    <a:cubicBezTo>
                      <a:pt x="188" y="77"/>
                      <a:pt x="188" y="77"/>
                      <a:pt x="188" y="77"/>
                    </a:cubicBezTo>
                    <a:cubicBezTo>
                      <a:pt x="188" y="77"/>
                      <a:pt x="188" y="77"/>
                      <a:pt x="188" y="77"/>
                    </a:cubicBezTo>
                    <a:cubicBezTo>
                      <a:pt x="188" y="77"/>
                      <a:pt x="188" y="77"/>
                      <a:pt x="188" y="77"/>
                    </a:cubicBezTo>
                    <a:cubicBezTo>
                      <a:pt x="188" y="77"/>
                      <a:pt x="188" y="77"/>
                      <a:pt x="188" y="77"/>
                    </a:cubicBezTo>
                    <a:cubicBezTo>
                      <a:pt x="188" y="77"/>
                      <a:pt x="188" y="77"/>
                      <a:pt x="188" y="77"/>
                    </a:cubicBezTo>
                    <a:cubicBezTo>
                      <a:pt x="188" y="77"/>
                      <a:pt x="188" y="77"/>
                      <a:pt x="188" y="77"/>
                    </a:cubicBezTo>
                    <a:cubicBezTo>
                      <a:pt x="188" y="77"/>
                      <a:pt x="188" y="77"/>
                      <a:pt x="188" y="77"/>
                    </a:cubicBezTo>
                    <a:cubicBezTo>
                      <a:pt x="188" y="77"/>
                      <a:pt x="188" y="77"/>
                      <a:pt x="188" y="77"/>
                    </a:cubicBezTo>
                    <a:cubicBezTo>
                      <a:pt x="189" y="78"/>
                      <a:pt x="189" y="77"/>
                      <a:pt x="189" y="77"/>
                    </a:cubicBezTo>
                    <a:cubicBezTo>
                      <a:pt x="189" y="77"/>
                      <a:pt x="189" y="77"/>
                      <a:pt x="189" y="77"/>
                    </a:cubicBezTo>
                    <a:cubicBezTo>
                      <a:pt x="189" y="77"/>
                      <a:pt x="189" y="77"/>
                      <a:pt x="189" y="77"/>
                    </a:cubicBezTo>
                    <a:cubicBezTo>
                      <a:pt x="189" y="77"/>
                      <a:pt x="189" y="77"/>
                      <a:pt x="189" y="77"/>
                    </a:cubicBezTo>
                    <a:cubicBezTo>
                      <a:pt x="190" y="77"/>
                      <a:pt x="190" y="77"/>
                      <a:pt x="190" y="77"/>
                    </a:cubicBezTo>
                    <a:cubicBezTo>
                      <a:pt x="190" y="77"/>
                      <a:pt x="190" y="77"/>
                      <a:pt x="190" y="77"/>
                    </a:cubicBezTo>
                    <a:cubicBezTo>
                      <a:pt x="190" y="77"/>
                      <a:pt x="190" y="77"/>
                      <a:pt x="190" y="77"/>
                    </a:cubicBezTo>
                    <a:cubicBezTo>
                      <a:pt x="190" y="77"/>
                      <a:pt x="190" y="77"/>
                      <a:pt x="190" y="77"/>
                    </a:cubicBezTo>
                    <a:cubicBezTo>
                      <a:pt x="190" y="77"/>
                      <a:pt x="190" y="77"/>
                      <a:pt x="190" y="77"/>
                    </a:cubicBezTo>
                    <a:cubicBezTo>
                      <a:pt x="190" y="77"/>
                      <a:pt x="190" y="77"/>
                      <a:pt x="190" y="77"/>
                    </a:cubicBezTo>
                    <a:cubicBezTo>
                      <a:pt x="190" y="77"/>
                      <a:pt x="190" y="77"/>
                      <a:pt x="190" y="77"/>
                    </a:cubicBezTo>
                    <a:cubicBezTo>
                      <a:pt x="190" y="77"/>
                      <a:pt x="190" y="77"/>
                      <a:pt x="190" y="77"/>
                    </a:cubicBezTo>
                    <a:cubicBezTo>
                      <a:pt x="190" y="76"/>
                      <a:pt x="190" y="76"/>
                      <a:pt x="190" y="76"/>
                    </a:cubicBezTo>
                    <a:cubicBezTo>
                      <a:pt x="190" y="76"/>
                      <a:pt x="190" y="76"/>
                      <a:pt x="190" y="76"/>
                    </a:cubicBezTo>
                    <a:cubicBezTo>
                      <a:pt x="191" y="76"/>
                      <a:pt x="190" y="76"/>
                      <a:pt x="191" y="76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92" y="76"/>
                      <a:pt x="192" y="76"/>
                      <a:pt x="192" y="76"/>
                    </a:cubicBezTo>
                    <a:cubicBezTo>
                      <a:pt x="192" y="76"/>
                      <a:pt x="192" y="76"/>
                      <a:pt x="192" y="77"/>
                    </a:cubicBezTo>
                    <a:cubicBezTo>
                      <a:pt x="192" y="77"/>
                      <a:pt x="192" y="77"/>
                      <a:pt x="192" y="77"/>
                    </a:cubicBezTo>
                    <a:cubicBezTo>
                      <a:pt x="192" y="77"/>
                      <a:pt x="192" y="77"/>
                      <a:pt x="192" y="77"/>
                    </a:cubicBezTo>
                    <a:cubicBezTo>
                      <a:pt x="192" y="77"/>
                      <a:pt x="192" y="77"/>
                      <a:pt x="192" y="77"/>
                    </a:cubicBezTo>
                    <a:cubicBezTo>
                      <a:pt x="192" y="77"/>
                      <a:pt x="192" y="77"/>
                      <a:pt x="192" y="77"/>
                    </a:cubicBezTo>
                    <a:cubicBezTo>
                      <a:pt x="192" y="77"/>
                      <a:pt x="192" y="77"/>
                      <a:pt x="192" y="77"/>
                    </a:cubicBezTo>
                    <a:cubicBezTo>
                      <a:pt x="192" y="77"/>
                      <a:pt x="192" y="77"/>
                      <a:pt x="192" y="77"/>
                    </a:cubicBezTo>
                    <a:cubicBezTo>
                      <a:pt x="192" y="77"/>
                      <a:pt x="192" y="77"/>
                      <a:pt x="192" y="78"/>
                    </a:cubicBezTo>
                    <a:cubicBezTo>
                      <a:pt x="192" y="77"/>
                      <a:pt x="192" y="77"/>
                      <a:pt x="192" y="77"/>
                    </a:cubicBezTo>
                    <a:cubicBezTo>
                      <a:pt x="193" y="78"/>
                      <a:pt x="193" y="78"/>
                      <a:pt x="193" y="78"/>
                    </a:cubicBezTo>
                    <a:cubicBezTo>
                      <a:pt x="193" y="78"/>
                      <a:pt x="193" y="78"/>
                      <a:pt x="193" y="78"/>
                    </a:cubicBezTo>
                    <a:cubicBezTo>
                      <a:pt x="193" y="78"/>
                      <a:pt x="193" y="78"/>
                      <a:pt x="193" y="78"/>
                    </a:cubicBezTo>
                    <a:cubicBezTo>
                      <a:pt x="193" y="78"/>
                      <a:pt x="193" y="78"/>
                      <a:pt x="193" y="78"/>
                    </a:cubicBezTo>
                    <a:cubicBezTo>
                      <a:pt x="193" y="78"/>
                      <a:pt x="193" y="78"/>
                      <a:pt x="193" y="78"/>
                    </a:cubicBezTo>
                    <a:cubicBezTo>
                      <a:pt x="193" y="78"/>
                      <a:pt x="193" y="78"/>
                      <a:pt x="193" y="78"/>
                    </a:cubicBezTo>
                    <a:cubicBezTo>
                      <a:pt x="193" y="78"/>
                      <a:pt x="193" y="78"/>
                      <a:pt x="193" y="78"/>
                    </a:cubicBezTo>
                    <a:cubicBezTo>
                      <a:pt x="193" y="78"/>
                      <a:pt x="193" y="78"/>
                      <a:pt x="193" y="78"/>
                    </a:cubicBezTo>
                    <a:cubicBezTo>
                      <a:pt x="193" y="78"/>
                      <a:pt x="193" y="78"/>
                      <a:pt x="193" y="78"/>
                    </a:cubicBezTo>
                    <a:cubicBezTo>
                      <a:pt x="193" y="78"/>
                      <a:pt x="193" y="78"/>
                      <a:pt x="193" y="78"/>
                    </a:cubicBezTo>
                    <a:cubicBezTo>
                      <a:pt x="193" y="78"/>
                      <a:pt x="193" y="78"/>
                      <a:pt x="193" y="78"/>
                    </a:cubicBezTo>
                    <a:cubicBezTo>
                      <a:pt x="194" y="78"/>
                      <a:pt x="194" y="78"/>
                      <a:pt x="194" y="78"/>
                    </a:cubicBezTo>
                    <a:cubicBezTo>
                      <a:pt x="194" y="78"/>
                      <a:pt x="194" y="78"/>
                      <a:pt x="194" y="78"/>
                    </a:cubicBezTo>
                    <a:cubicBezTo>
                      <a:pt x="194" y="78"/>
                      <a:pt x="194" y="78"/>
                      <a:pt x="195" y="79"/>
                    </a:cubicBezTo>
                    <a:cubicBezTo>
                      <a:pt x="195" y="79"/>
                      <a:pt x="195" y="79"/>
                      <a:pt x="195" y="78"/>
                    </a:cubicBezTo>
                    <a:cubicBezTo>
                      <a:pt x="195" y="78"/>
                      <a:pt x="195" y="78"/>
                      <a:pt x="195" y="78"/>
                    </a:cubicBezTo>
                    <a:cubicBezTo>
                      <a:pt x="195" y="78"/>
                      <a:pt x="195" y="78"/>
                      <a:pt x="195" y="78"/>
                    </a:cubicBezTo>
                    <a:cubicBezTo>
                      <a:pt x="195" y="78"/>
                      <a:pt x="195" y="78"/>
                      <a:pt x="195" y="78"/>
                    </a:cubicBezTo>
                    <a:close/>
                    <a:moveTo>
                      <a:pt x="188" y="77"/>
                    </a:moveTo>
                    <a:cubicBezTo>
                      <a:pt x="188" y="77"/>
                      <a:pt x="188" y="77"/>
                      <a:pt x="188" y="77"/>
                    </a:cubicBezTo>
                    <a:cubicBezTo>
                      <a:pt x="188" y="77"/>
                      <a:pt x="188" y="77"/>
                      <a:pt x="188" y="77"/>
                    </a:cubicBezTo>
                    <a:close/>
                    <a:moveTo>
                      <a:pt x="189" y="72"/>
                    </a:moveTo>
                    <a:cubicBezTo>
                      <a:pt x="189" y="72"/>
                      <a:pt x="189" y="72"/>
                      <a:pt x="189" y="72"/>
                    </a:cubicBezTo>
                    <a:cubicBezTo>
                      <a:pt x="189" y="72"/>
                      <a:pt x="189" y="72"/>
                      <a:pt x="189" y="72"/>
                    </a:cubicBezTo>
                    <a:cubicBezTo>
                      <a:pt x="189" y="72"/>
                      <a:pt x="189" y="72"/>
                      <a:pt x="189" y="72"/>
                    </a:cubicBezTo>
                    <a:close/>
                    <a:moveTo>
                      <a:pt x="193" y="76"/>
                    </a:moveTo>
                    <a:cubicBezTo>
                      <a:pt x="193" y="76"/>
                      <a:pt x="193" y="76"/>
                      <a:pt x="193" y="76"/>
                    </a:cubicBezTo>
                    <a:cubicBezTo>
                      <a:pt x="193" y="76"/>
                      <a:pt x="193" y="76"/>
                      <a:pt x="193" y="76"/>
                    </a:cubicBezTo>
                    <a:close/>
                    <a:moveTo>
                      <a:pt x="187" y="71"/>
                    </a:moveTo>
                    <a:cubicBezTo>
                      <a:pt x="187" y="71"/>
                      <a:pt x="187" y="71"/>
                      <a:pt x="187" y="71"/>
                    </a:cubicBezTo>
                    <a:cubicBezTo>
                      <a:pt x="187" y="71"/>
                      <a:pt x="187" y="71"/>
                      <a:pt x="187" y="71"/>
                    </a:cubicBezTo>
                    <a:close/>
                    <a:moveTo>
                      <a:pt x="186" y="71"/>
                    </a:moveTo>
                    <a:cubicBezTo>
                      <a:pt x="186" y="71"/>
                      <a:pt x="186" y="71"/>
                      <a:pt x="186" y="71"/>
                    </a:cubicBezTo>
                    <a:cubicBezTo>
                      <a:pt x="186" y="71"/>
                      <a:pt x="186" y="71"/>
                      <a:pt x="186" y="71"/>
                    </a:cubicBezTo>
                    <a:close/>
                    <a:moveTo>
                      <a:pt x="193" y="75"/>
                    </a:moveTo>
                    <a:cubicBezTo>
                      <a:pt x="193" y="75"/>
                      <a:pt x="193" y="75"/>
                      <a:pt x="193" y="75"/>
                    </a:cubicBezTo>
                    <a:cubicBezTo>
                      <a:pt x="193" y="75"/>
                      <a:pt x="193" y="75"/>
                      <a:pt x="193" y="75"/>
                    </a:cubicBezTo>
                    <a:close/>
                    <a:moveTo>
                      <a:pt x="184" y="71"/>
                    </a:moveTo>
                    <a:cubicBezTo>
                      <a:pt x="184" y="71"/>
                      <a:pt x="184" y="71"/>
                      <a:pt x="184" y="71"/>
                    </a:cubicBezTo>
                    <a:cubicBezTo>
                      <a:pt x="184" y="71"/>
                      <a:pt x="184" y="71"/>
                      <a:pt x="184" y="71"/>
                    </a:cubicBezTo>
                    <a:close/>
                    <a:moveTo>
                      <a:pt x="88" y="25"/>
                    </a:moveTo>
                    <a:cubicBezTo>
                      <a:pt x="88" y="25"/>
                      <a:pt x="88" y="25"/>
                      <a:pt x="87" y="25"/>
                    </a:cubicBezTo>
                    <a:cubicBezTo>
                      <a:pt x="87" y="25"/>
                      <a:pt x="87" y="25"/>
                      <a:pt x="87" y="25"/>
                    </a:cubicBezTo>
                    <a:cubicBezTo>
                      <a:pt x="87" y="25"/>
                      <a:pt x="87" y="25"/>
                      <a:pt x="87" y="25"/>
                    </a:cubicBezTo>
                    <a:cubicBezTo>
                      <a:pt x="87" y="25"/>
                      <a:pt x="87" y="25"/>
                      <a:pt x="87" y="25"/>
                    </a:cubicBezTo>
                    <a:cubicBezTo>
                      <a:pt x="87" y="25"/>
                      <a:pt x="87" y="25"/>
                      <a:pt x="87" y="25"/>
                    </a:cubicBezTo>
                    <a:cubicBezTo>
                      <a:pt x="87" y="25"/>
                      <a:pt x="87" y="26"/>
                      <a:pt x="87" y="26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88" y="26"/>
                      <a:pt x="87" y="26"/>
                      <a:pt x="88" y="26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9" y="27"/>
                      <a:pt x="89" y="27"/>
                      <a:pt x="89" y="27"/>
                    </a:cubicBezTo>
                    <a:cubicBezTo>
                      <a:pt x="89" y="27"/>
                      <a:pt x="89" y="27"/>
                      <a:pt x="89" y="27"/>
                    </a:cubicBezTo>
                    <a:cubicBezTo>
                      <a:pt x="89" y="27"/>
                      <a:pt x="89" y="27"/>
                      <a:pt x="89" y="27"/>
                    </a:cubicBezTo>
                    <a:cubicBezTo>
                      <a:pt x="89" y="27"/>
                      <a:pt x="89" y="27"/>
                      <a:pt x="89" y="27"/>
                    </a:cubicBezTo>
                    <a:cubicBezTo>
                      <a:pt x="89" y="28"/>
                      <a:pt x="89" y="28"/>
                      <a:pt x="89" y="28"/>
                    </a:cubicBezTo>
                    <a:cubicBezTo>
                      <a:pt x="89" y="28"/>
                      <a:pt x="89" y="28"/>
                      <a:pt x="89" y="28"/>
                    </a:cubicBezTo>
                    <a:cubicBezTo>
                      <a:pt x="89" y="28"/>
                      <a:pt x="89" y="28"/>
                      <a:pt x="89" y="28"/>
                    </a:cubicBezTo>
                    <a:cubicBezTo>
                      <a:pt x="89" y="28"/>
                      <a:pt x="89" y="28"/>
                      <a:pt x="89" y="28"/>
                    </a:cubicBezTo>
                    <a:cubicBezTo>
                      <a:pt x="88" y="28"/>
                      <a:pt x="88" y="28"/>
                      <a:pt x="88" y="28"/>
                    </a:cubicBezTo>
                    <a:cubicBezTo>
                      <a:pt x="88" y="28"/>
                      <a:pt x="88" y="28"/>
                      <a:pt x="88" y="28"/>
                    </a:cubicBezTo>
                    <a:cubicBezTo>
                      <a:pt x="88" y="28"/>
                      <a:pt x="88" y="28"/>
                      <a:pt x="88" y="28"/>
                    </a:cubicBezTo>
                    <a:cubicBezTo>
                      <a:pt x="88" y="28"/>
                      <a:pt x="88" y="28"/>
                      <a:pt x="88" y="29"/>
                    </a:cubicBezTo>
                    <a:cubicBezTo>
                      <a:pt x="88" y="29"/>
                      <a:pt x="88" y="29"/>
                      <a:pt x="88" y="29"/>
                    </a:cubicBezTo>
                    <a:cubicBezTo>
                      <a:pt x="88" y="29"/>
                      <a:pt x="88" y="29"/>
                      <a:pt x="88" y="29"/>
                    </a:cubicBezTo>
                    <a:cubicBezTo>
                      <a:pt x="88" y="29"/>
                      <a:pt x="88" y="29"/>
                      <a:pt x="88" y="29"/>
                    </a:cubicBezTo>
                    <a:cubicBezTo>
                      <a:pt x="88" y="29"/>
                      <a:pt x="88" y="29"/>
                      <a:pt x="88" y="29"/>
                    </a:cubicBezTo>
                    <a:cubicBezTo>
                      <a:pt x="88" y="29"/>
                      <a:pt x="88" y="29"/>
                      <a:pt x="88" y="29"/>
                    </a:cubicBezTo>
                    <a:cubicBezTo>
                      <a:pt x="88" y="29"/>
                      <a:pt x="88" y="29"/>
                      <a:pt x="88" y="29"/>
                    </a:cubicBezTo>
                    <a:cubicBezTo>
                      <a:pt x="88" y="29"/>
                      <a:pt x="88" y="29"/>
                      <a:pt x="88" y="29"/>
                    </a:cubicBezTo>
                    <a:cubicBezTo>
                      <a:pt x="88" y="29"/>
                      <a:pt x="88" y="29"/>
                      <a:pt x="88" y="29"/>
                    </a:cubicBezTo>
                    <a:cubicBezTo>
                      <a:pt x="88" y="29"/>
                      <a:pt x="88" y="29"/>
                      <a:pt x="88" y="29"/>
                    </a:cubicBezTo>
                    <a:cubicBezTo>
                      <a:pt x="88" y="29"/>
                      <a:pt x="88" y="29"/>
                      <a:pt x="88" y="29"/>
                    </a:cubicBezTo>
                    <a:cubicBezTo>
                      <a:pt x="88" y="29"/>
                      <a:pt x="88" y="29"/>
                      <a:pt x="88" y="29"/>
                    </a:cubicBezTo>
                    <a:cubicBezTo>
                      <a:pt x="88" y="29"/>
                      <a:pt x="88" y="29"/>
                      <a:pt x="88" y="29"/>
                    </a:cubicBezTo>
                    <a:cubicBezTo>
                      <a:pt x="88" y="29"/>
                      <a:pt x="88" y="29"/>
                      <a:pt x="88" y="29"/>
                    </a:cubicBezTo>
                    <a:cubicBezTo>
                      <a:pt x="88" y="29"/>
                      <a:pt x="88" y="29"/>
                      <a:pt x="88" y="29"/>
                    </a:cubicBezTo>
                    <a:cubicBezTo>
                      <a:pt x="88" y="29"/>
                      <a:pt x="88" y="30"/>
                      <a:pt x="88" y="30"/>
                    </a:cubicBezTo>
                    <a:cubicBezTo>
                      <a:pt x="88" y="30"/>
                      <a:pt x="88" y="30"/>
                      <a:pt x="88" y="30"/>
                    </a:cubicBezTo>
                    <a:cubicBezTo>
                      <a:pt x="88" y="30"/>
                      <a:pt x="88" y="30"/>
                      <a:pt x="88" y="30"/>
                    </a:cubicBezTo>
                    <a:cubicBezTo>
                      <a:pt x="88" y="30"/>
                      <a:pt x="88" y="30"/>
                      <a:pt x="88" y="30"/>
                    </a:cubicBezTo>
                    <a:cubicBezTo>
                      <a:pt x="88" y="30"/>
                      <a:pt x="88" y="30"/>
                      <a:pt x="88" y="30"/>
                    </a:cubicBezTo>
                    <a:cubicBezTo>
                      <a:pt x="88" y="30"/>
                      <a:pt x="88" y="30"/>
                      <a:pt x="88" y="30"/>
                    </a:cubicBezTo>
                    <a:cubicBezTo>
                      <a:pt x="88" y="30"/>
                      <a:pt x="88" y="30"/>
                      <a:pt x="88" y="30"/>
                    </a:cubicBezTo>
                    <a:cubicBezTo>
                      <a:pt x="88" y="30"/>
                      <a:pt x="88" y="30"/>
                      <a:pt x="87" y="30"/>
                    </a:cubicBezTo>
                    <a:cubicBezTo>
                      <a:pt x="87" y="30"/>
                      <a:pt x="87" y="30"/>
                      <a:pt x="87" y="30"/>
                    </a:cubicBezTo>
                    <a:cubicBezTo>
                      <a:pt x="87" y="31"/>
                      <a:pt x="87" y="30"/>
                      <a:pt x="87" y="31"/>
                    </a:cubicBezTo>
                    <a:cubicBezTo>
                      <a:pt x="88" y="31"/>
                      <a:pt x="88" y="31"/>
                      <a:pt x="88" y="31"/>
                    </a:cubicBezTo>
                    <a:cubicBezTo>
                      <a:pt x="88" y="31"/>
                      <a:pt x="88" y="31"/>
                      <a:pt x="88" y="31"/>
                    </a:cubicBezTo>
                    <a:cubicBezTo>
                      <a:pt x="88" y="30"/>
                      <a:pt x="88" y="30"/>
                      <a:pt x="88" y="30"/>
                    </a:cubicBezTo>
                    <a:cubicBezTo>
                      <a:pt x="88" y="30"/>
                      <a:pt x="88" y="30"/>
                      <a:pt x="88" y="30"/>
                    </a:cubicBezTo>
                    <a:cubicBezTo>
                      <a:pt x="88" y="30"/>
                      <a:pt x="88" y="30"/>
                      <a:pt x="88" y="30"/>
                    </a:cubicBezTo>
                    <a:cubicBezTo>
                      <a:pt x="88" y="30"/>
                      <a:pt x="88" y="30"/>
                      <a:pt x="88" y="30"/>
                    </a:cubicBezTo>
                    <a:cubicBezTo>
                      <a:pt x="88" y="30"/>
                      <a:pt x="88" y="30"/>
                      <a:pt x="88" y="30"/>
                    </a:cubicBezTo>
                    <a:cubicBezTo>
                      <a:pt x="88" y="30"/>
                      <a:pt x="88" y="30"/>
                      <a:pt x="88" y="30"/>
                    </a:cubicBezTo>
                    <a:cubicBezTo>
                      <a:pt x="88" y="30"/>
                      <a:pt x="88" y="30"/>
                      <a:pt x="88" y="30"/>
                    </a:cubicBezTo>
                    <a:cubicBezTo>
                      <a:pt x="88" y="30"/>
                      <a:pt x="88" y="30"/>
                      <a:pt x="88" y="30"/>
                    </a:cubicBezTo>
                    <a:cubicBezTo>
                      <a:pt x="88" y="30"/>
                      <a:pt x="88" y="30"/>
                      <a:pt x="88" y="30"/>
                    </a:cubicBezTo>
                    <a:cubicBezTo>
                      <a:pt x="88" y="30"/>
                      <a:pt x="89" y="30"/>
                      <a:pt x="89" y="30"/>
                    </a:cubicBezTo>
                    <a:cubicBezTo>
                      <a:pt x="89" y="30"/>
                      <a:pt x="89" y="30"/>
                      <a:pt x="89" y="30"/>
                    </a:cubicBezTo>
                    <a:cubicBezTo>
                      <a:pt x="89" y="30"/>
                      <a:pt x="89" y="30"/>
                      <a:pt x="89" y="30"/>
                    </a:cubicBezTo>
                    <a:cubicBezTo>
                      <a:pt x="89" y="30"/>
                      <a:pt x="89" y="30"/>
                      <a:pt x="89" y="30"/>
                    </a:cubicBezTo>
                    <a:cubicBezTo>
                      <a:pt x="89" y="30"/>
                      <a:pt x="89" y="30"/>
                      <a:pt x="89" y="30"/>
                    </a:cubicBezTo>
                    <a:cubicBezTo>
                      <a:pt x="89" y="30"/>
                      <a:pt x="89" y="30"/>
                      <a:pt x="89" y="30"/>
                    </a:cubicBezTo>
                    <a:cubicBezTo>
                      <a:pt x="89" y="30"/>
                      <a:pt x="89" y="30"/>
                      <a:pt x="89" y="30"/>
                    </a:cubicBezTo>
                    <a:cubicBezTo>
                      <a:pt x="89" y="30"/>
                      <a:pt x="89" y="30"/>
                      <a:pt x="90" y="30"/>
                    </a:cubicBezTo>
                    <a:cubicBezTo>
                      <a:pt x="90" y="30"/>
                      <a:pt x="90" y="30"/>
                      <a:pt x="90" y="30"/>
                    </a:cubicBezTo>
                    <a:cubicBezTo>
                      <a:pt x="90" y="30"/>
                      <a:pt x="90" y="30"/>
                      <a:pt x="90" y="30"/>
                    </a:cubicBezTo>
                    <a:cubicBezTo>
                      <a:pt x="90" y="30"/>
                      <a:pt x="90" y="30"/>
                      <a:pt x="90" y="30"/>
                    </a:cubicBezTo>
                    <a:cubicBezTo>
                      <a:pt x="90" y="30"/>
                      <a:pt x="90" y="30"/>
                      <a:pt x="90" y="30"/>
                    </a:cubicBezTo>
                    <a:cubicBezTo>
                      <a:pt x="90" y="30"/>
                      <a:pt x="90" y="30"/>
                      <a:pt x="90" y="30"/>
                    </a:cubicBezTo>
                    <a:cubicBezTo>
                      <a:pt x="90" y="30"/>
                      <a:pt x="90" y="30"/>
                      <a:pt x="90" y="30"/>
                    </a:cubicBezTo>
                    <a:cubicBezTo>
                      <a:pt x="90" y="30"/>
                      <a:pt x="91" y="30"/>
                      <a:pt x="91" y="30"/>
                    </a:cubicBezTo>
                    <a:cubicBezTo>
                      <a:pt x="91" y="30"/>
                      <a:pt x="91" y="30"/>
                      <a:pt x="91" y="30"/>
                    </a:cubicBezTo>
                    <a:cubicBezTo>
                      <a:pt x="91" y="30"/>
                      <a:pt x="91" y="30"/>
                      <a:pt x="91" y="30"/>
                    </a:cubicBezTo>
                    <a:cubicBezTo>
                      <a:pt x="91" y="30"/>
                      <a:pt x="91" y="30"/>
                      <a:pt x="91" y="30"/>
                    </a:cubicBezTo>
                    <a:cubicBezTo>
                      <a:pt x="91" y="30"/>
                      <a:pt x="91" y="30"/>
                      <a:pt x="91" y="30"/>
                    </a:cubicBezTo>
                    <a:cubicBezTo>
                      <a:pt x="91" y="30"/>
                      <a:pt x="91" y="30"/>
                      <a:pt x="92" y="30"/>
                    </a:cubicBezTo>
                    <a:cubicBezTo>
                      <a:pt x="92" y="30"/>
                      <a:pt x="92" y="30"/>
                      <a:pt x="92" y="30"/>
                    </a:cubicBezTo>
                    <a:cubicBezTo>
                      <a:pt x="92" y="30"/>
                      <a:pt x="92" y="30"/>
                      <a:pt x="92" y="30"/>
                    </a:cubicBezTo>
                    <a:cubicBezTo>
                      <a:pt x="92" y="30"/>
                      <a:pt x="92" y="29"/>
                      <a:pt x="92" y="29"/>
                    </a:cubicBezTo>
                    <a:cubicBezTo>
                      <a:pt x="92" y="29"/>
                      <a:pt x="92" y="29"/>
                      <a:pt x="92" y="29"/>
                    </a:cubicBezTo>
                    <a:cubicBezTo>
                      <a:pt x="92" y="29"/>
                      <a:pt x="92" y="29"/>
                      <a:pt x="92" y="29"/>
                    </a:cubicBezTo>
                    <a:cubicBezTo>
                      <a:pt x="91" y="29"/>
                      <a:pt x="91" y="29"/>
                      <a:pt x="91" y="29"/>
                    </a:cubicBezTo>
                    <a:cubicBezTo>
                      <a:pt x="91" y="29"/>
                      <a:pt x="91" y="29"/>
                      <a:pt x="91" y="29"/>
                    </a:cubicBezTo>
                    <a:cubicBezTo>
                      <a:pt x="91" y="29"/>
                      <a:pt x="91" y="29"/>
                      <a:pt x="91" y="29"/>
                    </a:cubicBezTo>
                    <a:cubicBezTo>
                      <a:pt x="91" y="29"/>
                      <a:pt x="91" y="29"/>
                      <a:pt x="91" y="29"/>
                    </a:cubicBezTo>
                    <a:cubicBezTo>
                      <a:pt x="92" y="29"/>
                      <a:pt x="92" y="29"/>
                      <a:pt x="92" y="29"/>
                    </a:cubicBezTo>
                    <a:cubicBezTo>
                      <a:pt x="92" y="29"/>
                      <a:pt x="92" y="29"/>
                      <a:pt x="92" y="29"/>
                    </a:cubicBezTo>
                    <a:cubicBezTo>
                      <a:pt x="92" y="29"/>
                      <a:pt x="92" y="29"/>
                      <a:pt x="92" y="29"/>
                    </a:cubicBezTo>
                    <a:cubicBezTo>
                      <a:pt x="92" y="29"/>
                      <a:pt x="92" y="29"/>
                      <a:pt x="92" y="29"/>
                    </a:cubicBezTo>
                    <a:cubicBezTo>
                      <a:pt x="92" y="29"/>
                      <a:pt x="92" y="29"/>
                      <a:pt x="92" y="29"/>
                    </a:cubicBezTo>
                    <a:cubicBezTo>
                      <a:pt x="92" y="29"/>
                      <a:pt x="92" y="29"/>
                      <a:pt x="92" y="29"/>
                    </a:cubicBezTo>
                    <a:cubicBezTo>
                      <a:pt x="92" y="29"/>
                      <a:pt x="92" y="28"/>
                      <a:pt x="92" y="28"/>
                    </a:cubicBezTo>
                    <a:cubicBezTo>
                      <a:pt x="92" y="28"/>
                      <a:pt x="92" y="28"/>
                      <a:pt x="92" y="28"/>
                    </a:cubicBezTo>
                    <a:cubicBezTo>
                      <a:pt x="92" y="28"/>
                      <a:pt x="92" y="28"/>
                      <a:pt x="92" y="28"/>
                    </a:cubicBezTo>
                    <a:cubicBezTo>
                      <a:pt x="92" y="28"/>
                      <a:pt x="92" y="28"/>
                      <a:pt x="92" y="28"/>
                    </a:cubicBezTo>
                    <a:cubicBezTo>
                      <a:pt x="92" y="28"/>
                      <a:pt x="92" y="28"/>
                      <a:pt x="91" y="28"/>
                    </a:cubicBezTo>
                    <a:cubicBezTo>
                      <a:pt x="91" y="28"/>
                      <a:pt x="91" y="28"/>
                      <a:pt x="91" y="28"/>
                    </a:cubicBezTo>
                    <a:cubicBezTo>
                      <a:pt x="91" y="28"/>
                      <a:pt x="91" y="28"/>
                      <a:pt x="91" y="28"/>
                    </a:cubicBezTo>
                    <a:cubicBezTo>
                      <a:pt x="91" y="28"/>
                      <a:pt x="91" y="28"/>
                      <a:pt x="91" y="28"/>
                    </a:cubicBezTo>
                    <a:cubicBezTo>
                      <a:pt x="91" y="28"/>
                      <a:pt x="91" y="28"/>
                      <a:pt x="91" y="28"/>
                    </a:cubicBezTo>
                    <a:cubicBezTo>
                      <a:pt x="91" y="28"/>
                      <a:pt x="91" y="28"/>
                      <a:pt x="91" y="28"/>
                    </a:cubicBezTo>
                    <a:cubicBezTo>
                      <a:pt x="91" y="28"/>
                      <a:pt x="91" y="28"/>
                      <a:pt x="91" y="27"/>
                    </a:cubicBezTo>
                    <a:cubicBezTo>
                      <a:pt x="91" y="27"/>
                      <a:pt x="91" y="27"/>
                      <a:pt x="91" y="27"/>
                    </a:cubicBezTo>
                    <a:cubicBezTo>
                      <a:pt x="91" y="27"/>
                      <a:pt x="91" y="27"/>
                      <a:pt x="91" y="27"/>
                    </a:cubicBezTo>
                    <a:cubicBezTo>
                      <a:pt x="91" y="27"/>
                      <a:pt x="91" y="27"/>
                      <a:pt x="91" y="27"/>
                    </a:cubicBezTo>
                    <a:cubicBezTo>
                      <a:pt x="91" y="27"/>
                      <a:pt x="91" y="27"/>
                      <a:pt x="91" y="27"/>
                    </a:cubicBezTo>
                    <a:cubicBezTo>
                      <a:pt x="91" y="27"/>
                      <a:pt x="91" y="27"/>
                      <a:pt x="91" y="27"/>
                    </a:cubicBezTo>
                    <a:cubicBezTo>
                      <a:pt x="91" y="27"/>
                      <a:pt x="90" y="27"/>
                      <a:pt x="90" y="27"/>
                    </a:cubicBezTo>
                    <a:cubicBezTo>
                      <a:pt x="90" y="27"/>
                      <a:pt x="90" y="27"/>
                      <a:pt x="90" y="27"/>
                    </a:cubicBezTo>
                    <a:cubicBezTo>
                      <a:pt x="90" y="27"/>
                      <a:pt x="90" y="27"/>
                      <a:pt x="90" y="27"/>
                    </a:cubicBezTo>
                    <a:cubicBezTo>
                      <a:pt x="90" y="27"/>
                      <a:pt x="90" y="27"/>
                      <a:pt x="90" y="27"/>
                    </a:cubicBezTo>
                    <a:cubicBezTo>
                      <a:pt x="90" y="27"/>
                      <a:pt x="90" y="27"/>
                      <a:pt x="90" y="26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0" y="26"/>
                      <a:pt x="89" y="26"/>
                      <a:pt x="89" y="26"/>
                    </a:cubicBezTo>
                    <a:cubicBezTo>
                      <a:pt x="89" y="26"/>
                      <a:pt x="90" y="26"/>
                      <a:pt x="89" y="26"/>
                    </a:cubicBezTo>
                    <a:cubicBezTo>
                      <a:pt x="89" y="26"/>
                      <a:pt x="89" y="26"/>
                      <a:pt x="89" y="26"/>
                    </a:cubicBezTo>
                    <a:cubicBezTo>
                      <a:pt x="89" y="26"/>
                      <a:pt x="89" y="26"/>
                      <a:pt x="90" y="26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0" y="26"/>
                      <a:pt x="90" y="25"/>
                      <a:pt x="90" y="25"/>
                    </a:cubicBezTo>
                    <a:cubicBezTo>
                      <a:pt x="90" y="25"/>
                      <a:pt x="90" y="25"/>
                      <a:pt x="90" y="25"/>
                    </a:cubicBezTo>
                    <a:cubicBezTo>
                      <a:pt x="90" y="25"/>
                      <a:pt x="90" y="25"/>
                      <a:pt x="90" y="25"/>
                    </a:cubicBezTo>
                    <a:cubicBezTo>
                      <a:pt x="90" y="25"/>
                      <a:pt x="90" y="25"/>
                      <a:pt x="90" y="25"/>
                    </a:cubicBezTo>
                    <a:cubicBezTo>
                      <a:pt x="90" y="25"/>
                      <a:pt x="90" y="25"/>
                      <a:pt x="90" y="25"/>
                    </a:cubicBezTo>
                    <a:cubicBezTo>
                      <a:pt x="90" y="25"/>
                      <a:pt x="90" y="25"/>
                      <a:pt x="90" y="25"/>
                    </a:cubicBezTo>
                    <a:cubicBezTo>
                      <a:pt x="90" y="25"/>
                      <a:pt x="90" y="25"/>
                      <a:pt x="90" y="25"/>
                    </a:cubicBezTo>
                    <a:cubicBezTo>
                      <a:pt x="90" y="25"/>
                      <a:pt x="90" y="25"/>
                      <a:pt x="90" y="25"/>
                    </a:cubicBezTo>
                    <a:cubicBezTo>
                      <a:pt x="90" y="25"/>
                      <a:pt x="90" y="25"/>
                      <a:pt x="90" y="25"/>
                    </a:cubicBezTo>
                    <a:cubicBezTo>
                      <a:pt x="90" y="25"/>
                      <a:pt x="90" y="25"/>
                      <a:pt x="90" y="25"/>
                    </a:cubicBezTo>
                    <a:cubicBezTo>
                      <a:pt x="90" y="25"/>
                      <a:pt x="90" y="25"/>
                      <a:pt x="90" y="25"/>
                    </a:cubicBezTo>
                    <a:cubicBezTo>
                      <a:pt x="90" y="24"/>
                      <a:pt x="90" y="25"/>
                      <a:pt x="89" y="25"/>
                    </a:cubicBezTo>
                    <a:cubicBezTo>
                      <a:pt x="89" y="25"/>
                      <a:pt x="89" y="25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90" y="24"/>
                      <a:pt x="90" y="24"/>
                    </a:cubicBezTo>
                    <a:cubicBezTo>
                      <a:pt x="90" y="24"/>
                      <a:pt x="90" y="24"/>
                      <a:pt x="90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8" y="24"/>
                    </a:cubicBezTo>
                    <a:cubicBezTo>
                      <a:pt x="88" y="24"/>
                      <a:pt x="88" y="24"/>
                      <a:pt x="88" y="24"/>
                    </a:cubicBezTo>
                    <a:cubicBezTo>
                      <a:pt x="88" y="24"/>
                      <a:pt x="88" y="24"/>
                      <a:pt x="88" y="24"/>
                    </a:cubicBezTo>
                    <a:cubicBezTo>
                      <a:pt x="88" y="24"/>
                      <a:pt x="88" y="24"/>
                      <a:pt x="88" y="24"/>
                    </a:cubicBezTo>
                    <a:cubicBezTo>
                      <a:pt x="88" y="24"/>
                      <a:pt x="88" y="24"/>
                      <a:pt x="88" y="24"/>
                    </a:cubicBezTo>
                    <a:cubicBezTo>
                      <a:pt x="88" y="24"/>
                      <a:pt x="88" y="24"/>
                      <a:pt x="88" y="24"/>
                    </a:cubicBezTo>
                    <a:cubicBezTo>
                      <a:pt x="88" y="25"/>
                      <a:pt x="88" y="24"/>
                      <a:pt x="88" y="25"/>
                    </a:cubicBezTo>
                    <a:cubicBezTo>
                      <a:pt x="88" y="25"/>
                      <a:pt x="88" y="25"/>
                      <a:pt x="88" y="25"/>
                    </a:cubicBezTo>
                    <a:cubicBezTo>
                      <a:pt x="88" y="25"/>
                      <a:pt x="88" y="25"/>
                      <a:pt x="88" y="25"/>
                    </a:cubicBezTo>
                    <a:close/>
                    <a:moveTo>
                      <a:pt x="92" y="29"/>
                    </a:moveTo>
                    <a:cubicBezTo>
                      <a:pt x="92" y="29"/>
                      <a:pt x="92" y="29"/>
                      <a:pt x="92" y="29"/>
                    </a:cubicBezTo>
                    <a:cubicBezTo>
                      <a:pt x="92" y="29"/>
                      <a:pt x="92" y="29"/>
                      <a:pt x="92" y="29"/>
                    </a:cubicBezTo>
                    <a:close/>
                    <a:moveTo>
                      <a:pt x="91" y="27"/>
                    </a:moveTo>
                    <a:cubicBezTo>
                      <a:pt x="91" y="27"/>
                      <a:pt x="91" y="27"/>
                      <a:pt x="91" y="27"/>
                    </a:cubicBezTo>
                    <a:cubicBezTo>
                      <a:pt x="91" y="27"/>
                      <a:pt x="91" y="27"/>
                      <a:pt x="91" y="27"/>
                    </a:cubicBezTo>
                    <a:close/>
                    <a:moveTo>
                      <a:pt x="91" y="27"/>
                    </a:moveTo>
                    <a:cubicBezTo>
                      <a:pt x="91" y="27"/>
                      <a:pt x="91" y="27"/>
                      <a:pt x="91" y="27"/>
                    </a:cubicBezTo>
                    <a:cubicBezTo>
                      <a:pt x="91" y="27"/>
                      <a:pt x="91" y="27"/>
                      <a:pt x="91" y="27"/>
                    </a:cubicBezTo>
                    <a:close/>
                    <a:moveTo>
                      <a:pt x="89" y="26"/>
                    </a:moveTo>
                    <a:cubicBezTo>
                      <a:pt x="89" y="26"/>
                      <a:pt x="89" y="26"/>
                      <a:pt x="89" y="26"/>
                    </a:cubicBezTo>
                    <a:cubicBezTo>
                      <a:pt x="89" y="26"/>
                      <a:pt x="89" y="26"/>
                      <a:pt x="89" y="26"/>
                    </a:cubicBezTo>
                    <a:close/>
                    <a:moveTo>
                      <a:pt x="181" y="43"/>
                    </a:moveTo>
                    <a:cubicBezTo>
                      <a:pt x="181" y="43"/>
                      <a:pt x="181" y="43"/>
                      <a:pt x="181" y="43"/>
                    </a:cubicBezTo>
                    <a:cubicBezTo>
                      <a:pt x="181" y="43"/>
                      <a:pt x="181" y="43"/>
                      <a:pt x="181" y="43"/>
                    </a:cubicBezTo>
                    <a:close/>
                    <a:moveTo>
                      <a:pt x="176" y="43"/>
                    </a:moveTo>
                    <a:cubicBezTo>
                      <a:pt x="176" y="43"/>
                      <a:pt x="176" y="43"/>
                      <a:pt x="176" y="43"/>
                    </a:cubicBezTo>
                    <a:cubicBezTo>
                      <a:pt x="176" y="43"/>
                      <a:pt x="176" y="43"/>
                      <a:pt x="176" y="43"/>
                    </a:cubicBezTo>
                    <a:close/>
                    <a:moveTo>
                      <a:pt x="179" y="42"/>
                    </a:moveTo>
                    <a:cubicBezTo>
                      <a:pt x="179" y="42"/>
                      <a:pt x="179" y="42"/>
                      <a:pt x="179" y="42"/>
                    </a:cubicBezTo>
                    <a:cubicBezTo>
                      <a:pt x="179" y="42"/>
                      <a:pt x="179" y="42"/>
                      <a:pt x="179" y="42"/>
                    </a:cubicBezTo>
                    <a:close/>
                    <a:moveTo>
                      <a:pt x="182" y="43"/>
                    </a:moveTo>
                    <a:cubicBezTo>
                      <a:pt x="182" y="43"/>
                      <a:pt x="182" y="43"/>
                      <a:pt x="182" y="43"/>
                    </a:cubicBezTo>
                    <a:cubicBezTo>
                      <a:pt x="182" y="43"/>
                      <a:pt x="182" y="43"/>
                      <a:pt x="182" y="43"/>
                    </a:cubicBezTo>
                    <a:close/>
                    <a:moveTo>
                      <a:pt x="182" y="43"/>
                    </a:moveTo>
                    <a:cubicBezTo>
                      <a:pt x="182" y="43"/>
                      <a:pt x="182" y="43"/>
                      <a:pt x="182" y="43"/>
                    </a:cubicBezTo>
                    <a:cubicBezTo>
                      <a:pt x="182" y="43"/>
                      <a:pt x="182" y="43"/>
                      <a:pt x="182" y="43"/>
                    </a:cubicBezTo>
                    <a:close/>
                    <a:moveTo>
                      <a:pt x="182" y="43"/>
                    </a:moveTo>
                    <a:cubicBezTo>
                      <a:pt x="182" y="43"/>
                      <a:pt x="182" y="43"/>
                      <a:pt x="182" y="43"/>
                    </a:cubicBezTo>
                    <a:cubicBezTo>
                      <a:pt x="182" y="43"/>
                      <a:pt x="182" y="43"/>
                      <a:pt x="182" y="43"/>
                    </a:cubicBezTo>
                    <a:close/>
                    <a:moveTo>
                      <a:pt x="179" y="44"/>
                    </a:moveTo>
                    <a:cubicBezTo>
                      <a:pt x="179" y="44"/>
                      <a:pt x="179" y="44"/>
                      <a:pt x="179" y="44"/>
                    </a:cubicBezTo>
                    <a:cubicBezTo>
                      <a:pt x="179" y="44"/>
                      <a:pt x="179" y="44"/>
                      <a:pt x="179" y="44"/>
                    </a:cubicBezTo>
                    <a:close/>
                    <a:moveTo>
                      <a:pt x="181" y="39"/>
                    </a:moveTo>
                    <a:cubicBezTo>
                      <a:pt x="181" y="39"/>
                      <a:pt x="181" y="39"/>
                      <a:pt x="181" y="39"/>
                    </a:cubicBezTo>
                    <a:cubicBezTo>
                      <a:pt x="181" y="39"/>
                      <a:pt x="181" y="39"/>
                      <a:pt x="181" y="39"/>
                    </a:cubicBezTo>
                    <a:close/>
                    <a:moveTo>
                      <a:pt x="180" y="37"/>
                    </a:moveTo>
                    <a:cubicBezTo>
                      <a:pt x="180" y="37"/>
                      <a:pt x="180" y="37"/>
                      <a:pt x="180" y="37"/>
                    </a:cubicBezTo>
                    <a:cubicBezTo>
                      <a:pt x="180" y="37"/>
                      <a:pt x="180" y="37"/>
                      <a:pt x="180" y="37"/>
                    </a:cubicBezTo>
                    <a:close/>
                    <a:moveTo>
                      <a:pt x="176" y="44"/>
                    </a:moveTo>
                    <a:cubicBezTo>
                      <a:pt x="176" y="44"/>
                      <a:pt x="176" y="44"/>
                      <a:pt x="176" y="44"/>
                    </a:cubicBezTo>
                    <a:cubicBezTo>
                      <a:pt x="176" y="44"/>
                      <a:pt x="176" y="44"/>
                      <a:pt x="176" y="44"/>
                    </a:cubicBezTo>
                    <a:cubicBezTo>
                      <a:pt x="176" y="44"/>
                      <a:pt x="176" y="44"/>
                      <a:pt x="176" y="44"/>
                    </a:cubicBezTo>
                    <a:cubicBezTo>
                      <a:pt x="176" y="44"/>
                      <a:pt x="176" y="44"/>
                      <a:pt x="176" y="44"/>
                    </a:cubicBezTo>
                    <a:cubicBezTo>
                      <a:pt x="176" y="43"/>
                      <a:pt x="176" y="43"/>
                      <a:pt x="176" y="43"/>
                    </a:cubicBezTo>
                    <a:cubicBezTo>
                      <a:pt x="176" y="43"/>
                      <a:pt x="176" y="43"/>
                      <a:pt x="176" y="43"/>
                    </a:cubicBezTo>
                    <a:cubicBezTo>
                      <a:pt x="176" y="43"/>
                      <a:pt x="176" y="43"/>
                      <a:pt x="176" y="43"/>
                    </a:cubicBezTo>
                    <a:cubicBezTo>
                      <a:pt x="176" y="43"/>
                      <a:pt x="176" y="43"/>
                      <a:pt x="176" y="43"/>
                    </a:cubicBezTo>
                    <a:cubicBezTo>
                      <a:pt x="176" y="43"/>
                      <a:pt x="177" y="43"/>
                      <a:pt x="177" y="43"/>
                    </a:cubicBezTo>
                    <a:cubicBezTo>
                      <a:pt x="177" y="43"/>
                      <a:pt x="177" y="43"/>
                      <a:pt x="177" y="43"/>
                    </a:cubicBezTo>
                    <a:cubicBezTo>
                      <a:pt x="177" y="43"/>
                      <a:pt x="177" y="43"/>
                      <a:pt x="177" y="43"/>
                    </a:cubicBezTo>
                    <a:cubicBezTo>
                      <a:pt x="177" y="43"/>
                      <a:pt x="177" y="43"/>
                      <a:pt x="177" y="43"/>
                    </a:cubicBezTo>
                    <a:cubicBezTo>
                      <a:pt x="177" y="43"/>
                      <a:pt x="177" y="43"/>
                      <a:pt x="177" y="43"/>
                    </a:cubicBezTo>
                    <a:cubicBezTo>
                      <a:pt x="177" y="43"/>
                      <a:pt x="177" y="43"/>
                      <a:pt x="177" y="43"/>
                    </a:cubicBezTo>
                    <a:cubicBezTo>
                      <a:pt x="177" y="43"/>
                      <a:pt x="177" y="43"/>
                      <a:pt x="177" y="42"/>
                    </a:cubicBezTo>
                    <a:cubicBezTo>
                      <a:pt x="177" y="42"/>
                      <a:pt x="178" y="42"/>
                      <a:pt x="178" y="42"/>
                    </a:cubicBezTo>
                    <a:cubicBezTo>
                      <a:pt x="178" y="42"/>
                      <a:pt x="178" y="42"/>
                      <a:pt x="178" y="42"/>
                    </a:cubicBezTo>
                    <a:cubicBezTo>
                      <a:pt x="178" y="42"/>
                      <a:pt x="178" y="42"/>
                      <a:pt x="179" y="42"/>
                    </a:cubicBezTo>
                    <a:cubicBezTo>
                      <a:pt x="179" y="42"/>
                      <a:pt x="179" y="42"/>
                      <a:pt x="179" y="42"/>
                    </a:cubicBezTo>
                    <a:cubicBezTo>
                      <a:pt x="179" y="42"/>
                      <a:pt x="179" y="42"/>
                      <a:pt x="179" y="42"/>
                    </a:cubicBezTo>
                    <a:cubicBezTo>
                      <a:pt x="179" y="42"/>
                      <a:pt x="179" y="42"/>
                      <a:pt x="179" y="42"/>
                    </a:cubicBezTo>
                    <a:cubicBezTo>
                      <a:pt x="179" y="42"/>
                      <a:pt x="179" y="42"/>
                      <a:pt x="179" y="42"/>
                    </a:cubicBezTo>
                    <a:cubicBezTo>
                      <a:pt x="179" y="42"/>
                      <a:pt x="179" y="42"/>
                      <a:pt x="179" y="42"/>
                    </a:cubicBezTo>
                    <a:cubicBezTo>
                      <a:pt x="179" y="42"/>
                      <a:pt x="179" y="42"/>
                      <a:pt x="179" y="42"/>
                    </a:cubicBezTo>
                    <a:cubicBezTo>
                      <a:pt x="179" y="42"/>
                      <a:pt x="179" y="42"/>
                      <a:pt x="179" y="42"/>
                    </a:cubicBezTo>
                    <a:cubicBezTo>
                      <a:pt x="179" y="42"/>
                      <a:pt x="179" y="42"/>
                      <a:pt x="179" y="42"/>
                    </a:cubicBezTo>
                    <a:cubicBezTo>
                      <a:pt x="179" y="42"/>
                      <a:pt x="179" y="42"/>
                      <a:pt x="179" y="42"/>
                    </a:cubicBezTo>
                    <a:cubicBezTo>
                      <a:pt x="179" y="42"/>
                      <a:pt x="179" y="42"/>
                      <a:pt x="179" y="42"/>
                    </a:cubicBezTo>
                    <a:cubicBezTo>
                      <a:pt x="179" y="41"/>
                      <a:pt x="179" y="41"/>
                      <a:pt x="179" y="41"/>
                    </a:cubicBezTo>
                    <a:cubicBezTo>
                      <a:pt x="179" y="41"/>
                      <a:pt x="179" y="41"/>
                      <a:pt x="179" y="41"/>
                    </a:cubicBezTo>
                    <a:cubicBezTo>
                      <a:pt x="179" y="41"/>
                      <a:pt x="179" y="41"/>
                      <a:pt x="179" y="41"/>
                    </a:cubicBezTo>
                    <a:cubicBezTo>
                      <a:pt x="179" y="41"/>
                      <a:pt x="179" y="41"/>
                      <a:pt x="179" y="41"/>
                    </a:cubicBezTo>
                    <a:cubicBezTo>
                      <a:pt x="179" y="41"/>
                      <a:pt x="179" y="41"/>
                      <a:pt x="179" y="41"/>
                    </a:cubicBezTo>
                    <a:cubicBezTo>
                      <a:pt x="179" y="41"/>
                      <a:pt x="179" y="41"/>
                      <a:pt x="179" y="41"/>
                    </a:cubicBezTo>
                    <a:cubicBezTo>
                      <a:pt x="179" y="41"/>
                      <a:pt x="179" y="41"/>
                      <a:pt x="179" y="41"/>
                    </a:cubicBezTo>
                    <a:cubicBezTo>
                      <a:pt x="179" y="41"/>
                      <a:pt x="180" y="41"/>
                      <a:pt x="180" y="41"/>
                    </a:cubicBezTo>
                    <a:cubicBezTo>
                      <a:pt x="180" y="41"/>
                      <a:pt x="180" y="41"/>
                      <a:pt x="180" y="41"/>
                    </a:cubicBezTo>
                    <a:cubicBezTo>
                      <a:pt x="180" y="41"/>
                      <a:pt x="180" y="41"/>
                      <a:pt x="180" y="41"/>
                    </a:cubicBezTo>
                    <a:cubicBezTo>
                      <a:pt x="180" y="41"/>
                      <a:pt x="180" y="41"/>
                      <a:pt x="180" y="41"/>
                    </a:cubicBezTo>
                    <a:cubicBezTo>
                      <a:pt x="180" y="41"/>
                      <a:pt x="180" y="41"/>
                      <a:pt x="180" y="41"/>
                    </a:cubicBezTo>
                    <a:cubicBezTo>
                      <a:pt x="180" y="41"/>
                      <a:pt x="180" y="41"/>
                      <a:pt x="180" y="41"/>
                    </a:cubicBezTo>
                    <a:cubicBezTo>
                      <a:pt x="180" y="41"/>
                      <a:pt x="180" y="41"/>
                      <a:pt x="180" y="41"/>
                    </a:cubicBezTo>
                    <a:cubicBezTo>
                      <a:pt x="180" y="41"/>
                      <a:pt x="180" y="41"/>
                      <a:pt x="180" y="41"/>
                    </a:cubicBezTo>
                    <a:cubicBezTo>
                      <a:pt x="180" y="41"/>
                      <a:pt x="180" y="41"/>
                      <a:pt x="180" y="41"/>
                    </a:cubicBezTo>
                    <a:cubicBezTo>
                      <a:pt x="180" y="41"/>
                      <a:pt x="180" y="41"/>
                      <a:pt x="180" y="41"/>
                    </a:cubicBezTo>
                    <a:cubicBezTo>
                      <a:pt x="180" y="41"/>
                      <a:pt x="180" y="40"/>
                      <a:pt x="180" y="40"/>
                    </a:cubicBezTo>
                    <a:cubicBezTo>
                      <a:pt x="180" y="40"/>
                      <a:pt x="180" y="40"/>
                      <a:pt x="180" y="40"/>
                    </a:cubicBezTo>
                    <a:cubicBezTo>
                      <a:pt x="180" y="40"/>
                      <a:pt x="180" y="40"/>
                      <a:pt x="180" y="40"/>
                    </a:cubicBezTo>
                    <a:cubicBezTo>
                      <a:pt x="180" y="40"/>
                      <a:pt x="180" y="40"/>
                      <a:pt x="180" y="40"/>
                    </a:cubicBezTo>
                    <a:cubicBezTo>
                      <a:pt x="180" y="39"/>
                      <a:pt x="179" y="39"/>
                      <a:pt x="179" y="39"/>
                    </a:cubicBezTo>
                    <a:cubicBezTo>
                      <a:pt x="179" y="39"/>
                      <a:pt x="179" y="39"/>
                      <a:pt x="179" y="39"/>
                    </a:cubicBezTo>
                    <a:cubicBezTo>
                      <a:pt x="179" y="39"/>
                      <a:pt x="179" y="39"/>
                      <a:pt x="179" y="39"/>
                    </a:cubicBezTo>
                    <a:cubicBezTo>
                      <a:pt x="179" y="39"/>
                      <a:pt x="179" y="39"/>
                      <a:pt x="179" y="38"/>
                    </a:cubicBezTo>
                    <a:cubicBezTo>
                      <a:pt x="179" y="39"/>
                      <a:pt x="179" y="39"/>
                      <a:pt x="179" y="39"/>
                    </a:cubicBezTo>
                    <a:cubicBezTo>
                      <a:pt x="179" y="38"/>
                      <a:pt x="179" y="38"/>
                      <a:pt x="179" y="38"/>
                    </a:cubicBezTo>
                    <a:cubicBezTo>
                      <a:pt x="179" y="38"/>
                      <a:pt x="179" y="38"/>
                      <a:pt x="179" y="38"/>
                    </a:cubicBezTo>
                    <a:cubicBezTo>
                      <a:pt x="179" y="38"/>
                      <a:pt x="179" y="38"/>
                      <a:pt x="179" y="38"/>
                    </a:cubicBezTo>
                    <a:cubicBezTo>
                      <a:pt x="179" y="38"/>
                      <a:pt x="179" y="38"/>
                      <a:pt x="179" y="38"/>
                    </a:cubicBezTo>
                    <a:cubicBezTo>
                      <a:pt x="179" y="38"/>
                      <a:pt x="179" y="38"/>
                      <a:pt x="179" y="38"/>
                    </a:cubicBezTo>
                    <a:cubicBezTo>
                      <a:pt x="179" y="38"/>
                      <a:pt x="179" y="38"/>
                      <a:pt x="179" y="38"/>
                    </a:cubicBezTo>
                    <a:cubicBezTo>
                      <a:pt x="179" y="38"/>
                      <a:pt x="179" y="38"/>
                      <a:pt x="179" y="38"/>
                    </a:cubicBezTo>
                    <a:cubicBezTo>
                      <a:pt x="179" y="38"/>
                      <a:pt x="179" y="38"/>
                      <a:pt x="179" y="38"/>
                    </a:cubicBezTo>
                    <a:cubicBezTo>
                      <a:pt x="179" y="38"/>
                      <a:pt x="179" y="38"/>
                      <a:pt x="179" y="38"/>
                    </a:cubicBezTo>
                    <a:cubicBezTo>
                      <a:pt x="179" y="38"/>
                      <a:pt x="179" y="38"/>
                      <a:pt x="179" y="38"/>
                    </a:cubicBezTo>
                    <a:cubicBezTo>
                      <a:pt x="179" y="38"/>
                      <a:pt x="179" y="38"/>
                      <a:pt x="179" y="38"/>
                    </a:cubicBezTo>
                    <a:cubicBezTo>
                      <a:pt x="179" y="38"/>
                      <a:pt x="179" y="38"/>
                      <a:pt x="179" y="38"/>
                    </a:cubicBezTo>
                    <a:cubicBezTo>
                      <a:pt x="179" y="38"/>
                      <a:pt x="179" y="38"/>
                      <a:pt x="179" y="38"/>
                    </a:cubicBezTo>
                    <a:cubicBezTo>
                      <a:pt x="179" y="38"/>
                      <a:pt x="179" y="38"/>
                      <a:pt x="179" y="38"/>
                    </a:cubicBezTo>
                    <a:cubicBezTo>
                      <a:pt x="178" y="37"/>
                      <a:pt x="178" y="37"/>
                      <a:pt x="178" y="37"/>
                    </a:cubicBezTo>
                    <a:cubicBezTo>
                      <a:pt x="179" y="37"/>
                      <a:pt x="178" y="37"/>
                      <a:pt x="178" y="37"/>
                    </a:cubicBezTo>
                    <a:cubicBezTo>
                      <a:pt x="178" y="37"/>
                      <a:pt x="179" y="37"/>
                      <a:pt x="179" y="37"/>
                    </a:cubicBezTo>
                    <a:cubicBezTo>
                      <a:pt x="179" y="37"/>
                      <a:pt x="178" y="37"/>
                      <a:pt x="178" y="37"/>
                    </a:cubicBezTo>
                    <a:cubicBezTo>
                      <a:pt x="178" y="37"/>
                      <a:pt x="179" y="37"/>
                      <a:pt x="179" y="37"/>
                    </a:cubicBezTo>
                    <a:cubicBezTo>
                      <a:pt x="179" y="37"/>
                      <a:pt x="179" y="37"/>
                      <a:pt x="179" y="37"/>
                    </a:cubicBezTo>
                    <a:cubicBezTo>
                      <a:pt x="179" y="37"/>
                      <a:pt x="179" y="37"/>
                      <a:pt x="179" y="37"/>
                    </a:cubicBezTo>
                    <a:cubicBezTo>
                      <a:pt x="179" y="36"/>
                      <a:pt x="179" y="36"/>
                      <a:pt x="179" y="36"/>
                    </a:cubicBezTo>
                    <a:cubicBezTo>
                      <a:pt x="179" y="36"/>
                      <a:pt x="179" y="36"/>
                      <a:pt x="179" y="36"/>
                    </a:cubicBezTo>
                    <a:cubicBezTo>
                      <a:pt x="179" y="36"/>
                      <a:pt x="179" y="36"/>
                      <a:pt x="179" y="36"/>
                    </a:cubicBezTo>
                    <a:cubicBezTo>
                      <a:pt x="178" y="36"/>
                      <a:pt x="178" y="35"/>
                      <a:pt x="178" y="35"/>
                    </a:cubicBezTo>
                    <a:cubicBezTo>
                      <a:pt x="178" y="35"/>
                      <a:pt x="178" y="35"/>
                      <a:pt x="178" y="35"/>
                    </a:cubicBezTo>
                    <a:cubicBezTo>
                      <a:pt x="178" y="35"/>
                      <a:pt x="178" y="35"/>
                      <a:pt x="178" y="35"/>
                    </a:cubicBezTo>
                    <a:cubicBezTo>
                      <a:pt x="178" y="35"/>
                      <a:pt x="178" y="35"/>
                      <a:pt x="178" y="35"/>
                    </a:cubicBezTo>
                    <a:cubicBezTo>
                      <a:pt x="178" y="35"/>
                      <a:pt x="178" y="35"/>
                      <a:pt x="179" y="35"/>
                    </a:cubicBezTo>
                    <a:cubicBezTo>
                      <a:pt x="179" y="36"/>
                      <a:pt x="180" y="36"/>
                      <a:pt x="180" y="36"/>
                    </a:cubicBezTo>
                    <a:cubicBezTo>
                      <a:pt x="181" y="36"/>
                      <a:pt x="181" y="36"/>
                      <a:pt x="181" y="36"/>
                    </a:cubicBezTo>
                    <a:cubicBezTo>
                      <a:pt x="181" y="36"/>
                      <a:pt x="181" y="36"/>
                      <a:pt x="181" y="36"/>
                    </a:cubicBezTo>
                    <a:cubicBezTo>
                      <a:pt x="181" y="36"/>
                      <a:pt x="181" y="36"/>
                      <a:pt x="181" y="36"/>
                    </a:cubicBezTo>
                    <a:cubicBezTo>
                      <a:pt x="181" y="36"/>
                      <a:pt x="181" y="36"/>
                      <a:pt x="181" y="36"/>
                    </a:cubicBezTo>
                    <a:cubicBezTo>
                      <a:pt x="181" y="36"/>
                      <a:pt x="181" y="36"/>
                      <a:pt x="181" y="36"/>
                    </a:cubicBezTo>
                    <a:cubicBezTo>
                      <a:pt x="181" y="36"/>
                      <a:pt x="181" y="36"/>
                      <a:pt x="181" y="36"/>
                    </a:cubicBezTo>
                    <a:cubicBezTo>
                      <a:pt x="181" y="36"/>
                      <a:pt x="181" y="36"/>
                      <a:pt x="181" y="36"/>
                    </a:cubicBezTo>
                    <a:cubicBezTo>
                      <a:pt x="181" y="36"/>
                      <a:pt x="181" y="36"/>
                      <a:pt x="181" y="36"/>
                    </a:cubicBezTo>
                    <a:cubicBezTo>
                      <a:pt x="181" y="37"/>
                      <a:pt x="182" y="37"/>
                      <a:pt x="181" y="37"/>
                    </a:cubicBezTo>
                    <a:cubicBezTo>
                      <a:pt x="181" y="37"/>
                      <a:pt x="181" y="37"/>
                      <a:pt x="181" y="37"/>
                    </a:cubicBezTo>
                    <a:cubicBezTo>
                      <a:pt x="181" y="37"/>
                      <a:pt x="181" y="37"/>
                      <a:pt x="181" y="37"/>
                    </a:cubicBezTo>
                    <a:cubicBezTo>
                      <a:pt x="181" y="37"/>
                      <a:pt x="181" y="37"/>
                      <a:pt x="181" y="37"/>
                    </a:cubicBezTo>
                    <a:cubicBezTo>
                      <a:pt x="181" y="37"/>
                      <a:pt x="181" y="37"/>
                      <a:pt x="181" y="37"/>
                    </a:cubicBezTo>
                    <a:cubicBezTo>
                      <a:pt x="181" y="38"/>
                      <a:pt x="181" y="38"/>
                      <a:pt x="181" y="38"/>
                    </a:cubicBezTo>
                    <a:cubicBezTo>
                      <a:pt x="181" y="38"/>
                      <a:pt x="181" y="38"/>
                      <a:pt x="181" y="38"/>
                    </a:cubicBezTo>
                    <a:cubicBezTo>
                      <a:pt x="180" y="38"/>
                      <a:pt x="180" y="38"/>
                      <a:pt x="180" y="37"/>
                    </a:cubicBezTo>
                    <a:cubicBezTo>
                      <a:pt x="180" y="37"/>
                      <a:pt x="180" y="37"/>
                      <a:pt x="180" y="37"/>
                    </a:cubicBezTo>
                    <a:cubicBezTo>
                      <a:pt x="180" y="37"/>
                      <a:pt x="180" y="37"/>
                      <a:pt x="180" y="37"/>
                    </a:cubicBezTo>
                    <a:cubicBezTo>
                      <a:pt x="180" y="37"/>
                      <a:pt x="179" y="37"/>
                      <a:pt x="179" y="37"/>
                    </a:cubicBezTo>
                    <a:cubicBezTo>
                      <a:pt x="179" y="37"/>
                      <a:pt x="179" y="37"/>
                      <a:pt x="179" y="37"/>
                    </a:cubicBezTo>
                    <a:cubicBezTo>
                      <a:pt x="179" y="37"/>
                      <a:pt x="179" y="37"/>
                      <a:pt x="179" y="37"/>
                    </a:cubicBezTo>
                    <a:cubicBezTo>
                      <a:pt x="179" y="37"/>
                      <a:pt x="179" y="38"/>
                      <a:pt x="179" y="38"/>
                    </a:cubicBezTo>
                    <a:cubicBezTo>
                      <a:pt x="179" y="38"/>
                      <a:pt x="179" y="38"/>
                      <a:pt x="179" y="38"/>
                    </a:cubicBezTo>
                    <a:cubicBezTo>
                      <a:pt x="179" y="38"/>
                      <a:pt x="180" y="38"/>
                      <a:pt x="180" y="38"/>
                    </a:cubicBezTo>
                    <a:cubicBezTo>
                      <a:pt x="180" y="38"/>
                      <a:pt x="180" y="38"/>
                      <a:pt x="180" y="38"/>
                    </a:cubicBezTo>
                    <a:cubicBezTo>
                      <a:pt x="180" y="38"/>
                      <a:pt x="180" y="38"/>
                      <a:pt x="180" y="38"/>
                    </a:cubicBezTo>
                    <a:cubicBezTo>
                      <a:pt x="180" y="38"/>
                      <a:pt x="180" y="38"/>
                      <a:pt x="180" y="38"/>
                    </a:cubicBezTo>
                    <a:cubicBezTo>
                      <a:pt x="180" y="38"/>
                      <a:pt x="180" y="38"/>
                      <a:pt x="180" y="38"/>
                    </a:cubicBezTo>
                    <a:cubicBezTo>
                      <a:pt x="180" y="38"/>
                      <a:pt x="180" y="38"/>
                      <a:pt x="180" y="38"/>
                    </a:cubicBezTo>
                    <a:cubicBezTo>
                      <a:pt x="180" y="38"/>
                      <a:pt x="180" y="38"/>
                      <a:pt x="180" y="38"/>
                    </a:cubicBezTo>
                    <a:cubicBezTo>
                      <a:pt x="180" y="38"/>
                      <a:pt x="180" y="38"/>
                      <a:pt x="180" y="38"/>
                    </a:cubicBezTo>
                    <a:cubicBezTo>
                      <a:pt x="180" y="38"/>
                      <a:pt x="180" y="38"/>
                      <a:pt x="180" y="38"/>
                    </a:cubicBezTo>
                    <a:cubicBezTo>
                      <a:pt x="180" y="38"/>
                      <a:pt x="180" y="38"/>
                      <a:pt x="180" y="38"/>
                    </a:cubicBezTo>
                    <a:cubicBezTo>
                      <a:pt x="180" y="38"/>
                      <a:pt x="180" y="38"/>
                      <a:pt x="180" y="38"/>
                    </a:cubicBezTo>
                    <a:cubicBezTo>
                      <a:pt x="180" y="38"/>
                      <a:pt x="180" y="38"/>
                      <a:pt x="180" y="38"/>
                    </a:cubicBezTo>
                    <a:cubicBezTo>
                      <a:pt x="180" y="39"/>
                      <a:pt x="180" y="39"/>
                      <a:pt x="181" y="39"/>
                    </a:cubicBezTo>
                    <a:cubicBezTo>
                      <a:pt x="181" y="39"/>
                      <a:pt x="181" y="39"/>
                      <a:pt x="181" y="39"/>
                    </a:cubicBezTo>
                    <a:cubicBezTo>
                      <a:pt x="181" y="39"/>
                      <a:pt x="181" y="39"/>
                      <a:pt x="181" y="39"/>
                    </a:cubicBezTo>
                    <a:cubicBezTo>
                      <a:pt x="181" y="39"/>
                      <a:pt x="181" y="39"/>
                      <a:pt x="181" y="39"/>
                    </a:cubicBezTo>
                    <a:cubicBezTo>
                      <a:pt x="181" y="39"/>
                      <a:pt x="181" y="40"/>
                      <a:pt x="181" y="40"/>
                    </a:cubicBezTo>
                    <a:cubicBezTo>
                      <a:pt x="181" y="40"/>
                      <a:pt x="181" y="40"/>
                      <a:pt x="181" y="40"/>
                    </a:cubicBezTo>
                    <a:cubicBezTo>
                      <a:pt x="181" y="40"/>
                      <a:pt x="181" y="40"/>
                      <a:pt x="181" y="40"/>
                    </a:cubicBezTo>
                    <a:cubicBezTo>
                      <a:pt x="181" y="40"/>
                      <a:pt x="181" y="40"/>
                      <a:pt x="181" y="40"/>
                    </a:cubicBezTo>
                    <a:cubicBezTo>
                      <a:pt x="181" y="40"/>
                      <a:pt x="181" y="41"/>
                      <a:pt x="181" y="41"/>
                    </a:cubicBezTo>
                    <a:cubicBezTo>
                      <a:pt x="181" y="41"/>
                      <a:pt x="181" y="41"/>
                      <a:pt x="181" y="41"/>
                    </a:cubicBezTo>
                    <a:cubicBezTo>
                      <a:pt x="181" y="41"/>
                      <a:pt x="181" y="41"/>
                      <a:pt x="181" y="41"/>
                    </a:cubicBezTo>
                    <a:cubicBezTo>
                      <a:pt x="181" y="41"/>
                      <a:pt x="181" y="41"/>
                      <a:pt x="181" y="41"/>
                    </a:cubicBezTo>
                    <a:cubicBezTo>
                      <a:pt x="181" y="41"/>
                      <a:pt x="181" y="41"/>
                      <a:pt x="181" y="41"/>
                    </a:cubicBezTo>
                    <a:cubicBezTo>
                      <a:pt x="181" y="41"/>
                      <a:pt x="181" y="41"/>
                      <a:pt x="181" y="41"/>
                    </a:cubicBezTo>
                    <a:cubicBezTo>
                      <a:pt x="181" y="41"/>
                      <a:pt x="181" y="41"/>
                      <a:pt x="181" y="41"/>
                    </a:cubicBezTo>
                    <a:cubicBezTo>
                      <a:pt x="181" y="41"/>
                      <a:pt x="181" y="41"/>
                      <a:pt x="181" y="41"/>
                    </a:cubicBezTo>
                    <a:cubicBezTo>
                      <a:pt x="182" y="41"/>
                      <a:pt x="182" y="41"/>
                      <a:pt x="181" y="42"/>
                    </a:cubicBezTo>
                    <a:cubicBezTo>
                      <a:pt x="181" y="42"/>
                      <a:pt x="181" y="42"/>
                      <a:pt x="181" y="42"/>
                    </a:cubicBezTo>
                    <a:cubicBezTo>
                      <a:pt x="181" y="42"/>
                      <a:pt x="181" y="42"/>
                      <a:pt x="181" y="42"/>
                    </a:cubicBezTo>
                    <a:cubicBezTo>
                      <a:pt x="181" y="42"/>
                      <a:pt x="181" y="42"/>
                      <a:pt x="181" y="42"/>
                    </a:cubicBezTo>
                    <a:cubicBezTo>
                      <a:pt x="182" y="42"/>
                      <a:pt x="182" y="42"/>
                      <a:pt x="182" y="42"/>
                    </a:cubicBezTo>
                    <a:cubicBezTo>
                      <a:pt x="182" y="42"/>
                      <a:pt x="182" y="42"/>
                      <a:pt x="182" y="42"/>
                    </a:cubicBezTo>
                    <a:cubicBezTo>
                      <a:pt x="182" y="42"/>
                      <a:pt x="182" y="42"/>
                      <a:pt x="182" y="43"/>
                    </a:cubicBezTo>
                    <a:cubicBezTo>
                      <a:pt x="182" y="43"/>
                      <a:pt x="182" y="43"/>
                      <a:pt x="182" y="43"/>
                    </a:cubicBezTo>
                    <a:cubicBezTo>
                      <a:pt x="182" y="43"/>
                      <a:pt x="182" y="43"/>
                      <a:pt x="182" y="43"/>
                    </a:cubicBezTo>
                    <a:cubicBezTo>
                      <a:pt x="182" y="43"/>
                      <a:pt x="182" y="43"/>
                      <a:pt x="182" y="43"/>
                    </a:cubicBezTo>
                    <a:cubicBezTo>
                      <a:pt x="182" y="43"/>
                      <a:pt x="182" y="43"/>
                      <a:pt x="182" y="43"/>
                    </a:cubicBezTo>
                    <a:cubicBezTo>
                      <a:pt x="182" y="43"/>
                      <a:pt x="182" y="43"/>
                      <a:pt x="182" y="43"/>
                    </a:cubicBezTo>
                    <a:cubicBezTo>
                      <a:pt x="182" y="43"/>
                      <a:pt x="181" y="43"/>
                      <a:pt x="181" y="43"/>
                    </a:cubicBezTo>
                    <a:cubicBezTo>
                      <a:pt x="181" y="43"/>
                      <a:pt x="180" y="43"/>
                      <a:pt x="180" y="43"/>
                    </a:cubicBezTo>
                    <a:cubicBezTo>
                      <a:pt x="180" y="43"/>
                      <a:pt x="180" y="44"/>
                      <a:pt x="180" y="44"/>
                    </a:cubicBezTo>
                    <a:cubicBezTo>
                      <a:pt x="180" y="44"/>
                      <a:pt x="179" y="44"/>
                      <a:pt x="179" y="44"/>
                    </a:cubicBezTo>
                    <a:cubicBezTo>
                      <a:pt x="179" y="44"/>
                      <a:pt x="179" y="44"/>
                      <a:pt x="179" y="44"/>
                    </a:cubicBezTo>
                    <a:cubicBezTo>
                      <a:pt x="179" y="44"/>
                      <a:pt x="179" y="44"/>
                      <a:pt x="179" y="44"/>
                    </a:cubicBezTo>
                    <a:cubicBezTo>
                      <a:pt x="179" y="44"/>
                      <a:pt x="179" y="43"/>
                      <a:pt x="179" y="43"/>
                    </a:cubicBezTo>
                    <a:cubicBezTo>
                      <a:pt x="179" y="43"/>
                      <a:pt x="179" y="43"/>
                      <a:pt x="179" y="43"/>
                    </a:cubicBezTo>
                    <a:cubicBezTo>
                      <a:pt x="179" y="43"/>
                      <a:pt x="179" y="43"/>
                      <a:pt x="179" y="43"/>
                    </a:cubicBezTo>
                    <a:cubicBezTo>
                      <a:pt x="179" y="43"/>
                      <a:pt x="179" y="43"/>
                      <a:pt x="179" y="43"/>
                    </a:cubicBezTo>
                    <a:cubicBezTo>
                      <a:pt x="179" y="44"/>
                      <a:pt x="179" y="44"/>
                      <a:pt x="179" y="44"/>
                    </a:cubicBezTo>
                    <a:cubicBezTo>
                      <a:pt x="179" y="44"/>
                      <a:pt x="179" y="44"/>
                      <a:pt x="178" y="44"/>
                    </a:cubicBezTo>
                    <a:cubicBezTo>
                      <a:pt x="178" y="44"/>
                      <a:pt x="178" y="44"/>
                      <a:pt x="178" y="44"/>
                    </a:cubicBezTo>
                    <a:cubicBezTo>
                      <a:pt x="178" y="44"/>
                      <a:pt x="178" y="44"/>
                      <a:pt x="178" y="44"/>
                    </a:cubicBezTo>
                    <a:cubicBezTo>
                      <a:pt x="178" y="44"/>
                      <a:pt x="178" y="45"/>
                      <a:pt x="178" y="45"/>
                    </a:cubicBezTo>
                    <a:cubicBezTo>
                      <a:pt x="178" y="45"/>
                      <a:pt x="178" y="44"/>
                      <a:pt x="178" y="44"/>
                    </a:cubicBezTo>
                    <a:cubicBezTo>
                      <a:pt x="178" y="44"/>
                      <a:pt x="178" y="44"/>
                      <a:pt x="178" y="44"/>
                    </a:cubicBezTo>
                    <a:cubicBezTo>
                      <a:pt x="178" y="44"/>
                      <a:pt x="178" y="44"/>
                      <a:pt x="178" y="45"/>
                    </a:cubicBezTo>
                    <a:cubicBezTo>
                      <a:pt x="178" y="45"/>
                      <a:pt x="178" y="45"/>
                      <a:pt x="178" y="45"/>
                    </a:cubicBezTo>
                    <a:cubicBezTo>
                      <a:pt x="178" y="45"/>
                      <a:pt x="178" y="46"/>
                      <a:pt x="177" y="46"/>
                    </a:cubicBezTo>
                    <a:cubicBezTo>
                      <a:pt x="177" y="46"/>
                      <a:pt x="177" y="46"/>
                      <a:pt x="177" y="46"/>
                    </a:cubicBezTo>
                    <a:cubicBezTo>
                      <a:pt x="177" y="46"/>
                      <a:pt x="177" y="46"/>
                      <a:pt x="177" y="46"/>
                    </a:cubicBezTo>
                    <a:cubicBezTo>
                      <a:pt x="177" y="45"/>
                      <a:pt x="177" y="45"/>
                      <a:pt x="177" y="45"/>
                    </a:cubicBezTo>
                    <a:cubicBezTo>
                      <a:pt x="177" y="45"/>
                      <a:pt x="177" y="45"/>
                      <a:pt x="177" y="45"/>
                    </a:cubicBezTo>
                    <a:cubicBezTo>
                      <a:pt x="177" y="45"/>
                      <a:pt x="176" y="45"/>
                      <a:pt x="176" y="45"/>
                    </a:cubicBezTo>
                    <a:cubicBezTo>
                      <a:pt x="176" y="45"/>
                      <a:pt x="176" y="45"/>
                      <a:pt x="176" y="45"/>
                    </a:cubicBezTo>
                    <a:cubicBezTo>
                      <a:pt x="176" y="45"/>
                      <a:pt x="176" y="44"/>
                      <a:pt x="176" y="44"/>
                    </a:cubicBezTo>
                    <a:cubicBezTo>
                      <a:pt x="176" y="44"/>
                      <a:pt x="176" y="44"/>
                      <a:pt x="176" y="44"/>
                    </a:cubicBezTo>
                    <a:cubicBezTo>
                      <a:pt x="176" y="44"/>
                      <a:pt x="176" y="44"/>
                      <a:pt x="176" y="44"/>
                    </a:cubicBezTo>
                    <a:cubicBezTo>
                      <a:pt x="176" y="44"/>
                      <a:pt x="176" y="44"/>
                      <a:pt x="176" y="44"/>
                    </a:cubicBezTo>
                    <a:cubicBezTo>
                      <a:pt x="176" y="44"/>
                      <a:pt x="176" y="44"/>
                      <a:pt x="176" y="44"/>
                    </a:cubicBezTo>
                    <a:close/>
                    <a:moveTo>
                      <a:pt x="178" y="43"/>
                    </a:moveTo>
                    <a:cubicBezTo>
                      <a:pt x="178" y="43"/>
                      <a:pt x="178" y="43"/>
                      <a:pt x="178" y="43"/>
                    </a:cubicBezTo>
                    <a:cubicBezTo>
                      <a:pt x="178" y="43"/>
                      <a:pt x="178" y="43"/>
                      <a:pt x="178" y="43"/>
                    </a:cubicBezTo>
                    <a:cubicBezTo>
                      <a:pt x="178" y="43"/>
                      <a:pt x="178" y="43"/>
                      <a:pt x="178" y="43"/>
                    </a:cubicBezTo>
                    <a:close/>
                    <a:moveTo>
                      <a:pt x="181" y="42"/>
                    </a:moveTo>
                    <a:cubicBezTo>
                      <a:pt x="181" y="42"/>
                      <a:pt x="181" y="42"/>
                      <a:pt x="181" y="42"/>
                    </a:cubicBezTo>
                    <a:cubicBezTo>
                      <a:pt x="181" y="42"/>
                      <a:pt x="181" y="42"/>
                      <a:pt x="181" y="42"/>
                    </a:cubicBezTo>
                    <a:close/>
                    <a:moveTo>
                      <a:pt x="181" y="41"/>
                    </a:moveTo>
                    <a:cubicBezTo>
                      <a:pt x="181" y="41"/>
                      <a:pt x="181" y="41"/>
                      <a:pt x="181" y="41"/>
                    </a:cubicBezTo>
                    <a:cubicBezTo>
                      <a:pt x="181" y="41"/>
                      <a:pt x="181" y="41"/>
                      <a:pt x="181" y="41"/>
                    </a:cubicBezTo>
                    <a:close/>
                    <a:moveTo>
                      <a:pt x="181" y="37"/>
                    </a:moveTo>
                    <a:cubicBezTo>
                      <a:pt x="181" y="37"/>
                      <a:pt x="181" y="37"/>
                      <a:pt x="181" y="37"/>
                    </a:cubicBezTo>
                    <a:cubicBezTo>
                      <a:pt x="181" y="37"/>
                      <a:pt x="181" y="37"/>
                      <a:pt x="181" y="37"/>
                    </a:cubicBezTo>
                    <a:close/>
                    <a:moveTo>
                      <a:pt x="91" y="65"/>
                    </a:moveTo>
                    <a:cubicBezTo>
                      <a:pt x="91" y="65"/>
                      <a:pt x="91" y="65"/>
                      <a:pt x="91" y="65"/>
                    </a:cubicBezTo>
                    <a:cubicBezTo>
                      <a:pt x="91" y="65"/>
                      <a:pt x="91" y="65"/>
                      <a:pt x="91" y="65"/>
                    </a:cubicBezTo>
                    <a:close/>
                    <a:moveTo>
                      <a:pt x="204" y="104"/>
                    </a:moveTo>
                    <a:cubicBezTo>
                      <a:pt x="204" y="104"/>
                      <a:pt x="204" y="104"/>
                      <a:pt x="204" y="104"/>
                    </a:cubicBezTo>
                    <a:cubicBezTo>
                      <a:pt x="204" y="104"/>
                      <a:pt x="204" y="104"/>
                      <a:pt x="204" y="104"/>
                    </a:cubicBezTo>
                    <a:close/>
                    <a:moveTo>
                      <a:pt x="203" y="104"/>
                    </a:moveTo>
                    <a:cubicBezTo>
                      <a:pt x="203" y="104"/>
                      <a:pt x="203" y="104"/>
                      <a:pt x="203" y="104"/>
                    </a:cubicBezTo>
                    <a:cubicBezTo>
                      <a:pt x="203" y="104"/>
                      <a:pt x="203" y="104"/>
                      <a:pt x="203" y="104"/>
                    </a:cubicBezTo>
                    <a:cubicBezTo>
                      <a:pt x="203" y="104"/>
                      <a:pt x="203" y="103"/>
                      <a:pt x="203" y="103"/>
                    </a:cubicBezTo>
                    <a:cubicBezTo>
                      <a:pt x="203" y="103"/>
                      <a:pt x="203" y="103"/>
                      <a:pt x="203" y="103"/>
                    </a:cubicBezTo>
                    <a:cubicBezTo>
                      <a:pt x="203" y="103"/>
                      <a:pt x="203" y="103"/>
                      <a:pt x="203" y="103"/>
                    </a:cubicBezTo>
                    <a:cubicBezTo>
                      <a:pt x="202" y="104"/>
                      <a:pt x="202" y="104"/>
                      <a:pt x="202" y="104"/>
                    </a:cubicBezTo>
                    <a:cubicBezTo>
                      <a:pt x="202" y="104"/>
                      <a:pt x="202" y="104"/>
                      <a:pt x="202" y="104"/>
                    </a:cubicBezTo>
                    <a:cubicBezTo>
                      <a:pt x="202" y="104"/>
                      <a:pt x="202" y="104"/>
                      <a:pt x="202" y="104"/>
                    </a:cubicBezTo>
                    <a:cubicBezTo>
                      <a:pt x="202" y="104"/>
                      <a:pt x="202" y="104"/>
                      <a:pt x="202" y="104"/>
                    </a:cubicBezTo>
                    <a:cubicBezTo>
                      <a:pt x="202" y="104"/>
                      <a:pt x="202" y="104"/>
                      <a:pt x="202" y="104"/>
                    </a:cubicBezTo>
                    <a:cubicBezTo>
                      <a:pt x="202" y="104"/>
                      <a:pt x="202" y="104"/>
                      <a:pt x="201" y="104"/>
                    </a:cubicBezTo>
                    <a:cubicBezTo>
                      <a:pt x="201" y="104"/>
                      <a:pt x="201" y="104"/>
                      <a:pt x="201" y="104"/>
                    </a:cubicBezTo>
                    <a:cubicBezTo>
                      <a:pt x="201" y="105"/>
                      <a:pt x="201" y="105"/>
                      <a:pt x="201" y="105"/>
                    </a:cubicBezTo>
                    <a:cubicBezTo>
                      <a:pt x="201" y="105"/>
                      <a:pt x="201" y="105"/>
                      <a:pt x="201" y="105"/>
                    </a:cubicBezTo>
                    <a:cubicBezTo>
                      <a:pt x="201" y="105"/>
                      <a:pt x="201" y="105"/>
                      <a:pt x="201" y="105"/>
                    </a:cubicBezTo>
                    <a:cubicBezTo>
                      <a:pt x="201" y="105"/>
                      <a:pt x="201" y="105"/>
                      <a:pt x="201" y="105"/>
                    </a:cubicBezTo>
                    <a:cubicBezTo>
                      <a:pt x="201" y="105"/>
                      <a:pt x="201" y="105"/>
                      <a:pt x="201" y="105"/>
                    </a:cubicBezTo>
                    <a:cubicBezTo>
                      <a:pt x="201" y="105"/>
                      <a:pt x="201" y="105"/>
                      <a:pt x="200" y="105"/>
                    </a:cubicBezTo>
                    <a:cubicBezTo>
                      <a:pt x="200" y="105"/>
                      <a:pt x="200" y="105"/>
                      <a:pt x="200" y="105"/>
                    </a:cubicBezTo>
                    <a:cubicBezTo>
                      <a:pt x="200" y="105"/>
                      <a:pt x="200" y="105"/>
                      <a:pt x="200" y="105"/>
                    </a:cubicBezTo>
                    <a:cubicBezTo>
                      <a:pt x="200" y="105"/>
                      <a:pt x="200" y="105"/>
                      <a:pt x="200" y="105"/>
                    </a:cubicBezTo>
                    <a:cubicBezTo>
                      <a:pt x="200" y="105"/>
                      <a:pt x="200" y="105"/>
                      <a:pt x="200" y="105"/>
                    </a:cubicBezTo>
                    <a:cubicBezTo>
                      <a:pt x="200" y="105"/>
                      <a:pt x="200" y="105"/>
                      <a:pt x="200" y="105"/>
                    </a:cubicBezTo>
                    <a:cubicBezTo>
                      <a:pt x="200" y="105"/>
                      <a:pt x="200" y="105"/>
                      <a:pt x="200" y="105"/>
                    </a:cubicBezTo>
                    <a:cubicBezTo>
                      <a:pt x="200" y="105"/>
                      <a:pt x="200" y="105"/>
                      <a:pt x="200" y="105"/>
                    </a:cubicBezTo>
                    <a:cubicBezTo>
                      <a:pt x="200" y="106"/>
                      <a:pt x="200" y="106"/>
                      <a:pt x="200" y="106"/>
                    </a:cubicBezTo>
                    <a:cubicBezTo>
                      <a:pt x="200" y="106"/>
                      <a:pt x="200" y="106"/>
                      <a:pt x="200" y="106"/>
                    </a:cubicBezTo>
                    <a:cubicBezTo>
                      <a:pt x="200" y="106"/>
                      <a:pt x="200" y="106"/>
                      <a:pt x="199" y="106"/>
                    </a:cubicBezTo>
                    <a:cubicBezTo>
                      <a:pt x="199" y="106"/>
                      <a:pt x="199" y="106"/>
                      <a:pt x="199" y="106"/>
                    </a:cubicBezTo>
                    <a:cubicBezTo>
                      <a:pt x="199" y="106"/>
                      <a:pt x="199" y="106"/>
                      <a:pt x="199" y="106"/>
                    </a:cubicBezTo>
                    <a:cubicBezTo>
                      <a:pt x="199" y="106"/>
                      <a:pt x="199" y="106"/>
                      <a:pt x="199" y="106"/>
                    </a:cubicBezTo>
                    <a:cubicBezTo>
                      <a:pt x="199" y="106"/>
                      <a:pt x="199" y="106"/>
                      <a:pt x="199" y="106"/>
                    </a:cubicBezTo>
                    <a:cubicBezTo>
                      <a:pt x="199" y="106"/>
                      <a:pt x="199" y="106"/>
                      <a:pt x="199" y="106"/>
                    </a:cubicBezTo>
                    <a:cubicBezTo>
                      <a:pt x="199" y="106"/>
                      <a:pt x="199" y="106"/>
                      <a:pt x="199" y="106"/>
                    </a:cubicBezTo>
                    <a:cubicBezTo>
                      <a:pt x="199" y="106"/>
                      <a:pt x="198" y="106"/>
                      <a:pt x="198" y="106"/>
                    </a:cubicBezTo>
                    <a:cubicBezTo>
                      <a:pt x="198" y="106"/>
                      <a:pt x="198" y="106"/>
                      <a:pt x="198" y="106"/>
                    </a:cubicBezTo>
                    <a:cubicBezTo>
                      <a:pt x="198" y="106"/>
                      <a:pt x="198" y="106"/>
                      <a:pt x="198" y="106"/>
                    </a:cubicBezTo>
                    <a:cubicBezTo>
                      <a:pt x="198" y="106"/>
                      <a:pt x="198" y="106"/>
                      <a:pt x="198" y="107"/>
                    </a:cubicBezTo>
                    <a:cubicBezTo>
                      <a:pt x="198" y="107"/>
                      <a:pt x="198" y="107"/>
                      <a:pt x="198" y="107"/>
                    </a:cubicBezTo>
                    <a:cubicBezTo>
                      <a:pt x="198" y="107"/>
                      <a:pt x="198" y="107"/>
                      <a:pt x="198" y="107"/>
                    </a:cubicBezTo>
                    <a:cubicBezTo>
                      <a:pt x="198" y="107"/>
                      <a:pt x="198" y="107"/>
                      <a:pt x="198" y="107"/>
                    </a:cubicBezTo>
                    <a:cubicBezTo>
                      <a:pt x="198" y="107"/>
                      <a:pt x="198" y="107"/>
                      <a:pt x="198" y="107"/>
                    </a:cubicBezTo>
                    <a:cubicBezTo>
                      <a:pt x="198" y="107"/>
                      <a:pt x="198" y="107"/>
                      <a:pt x="198" y="107"/>
                    </a:cubicBezTo>
                    <a:cubicBezTo>
                      <a:pt x="197" y="107"/>
                      <a:pt x="197" y="107"/>
                      <a:pt x="197" y="107"/>
                    </a:cubicBezTo>
                    <a:cubicBezTo>
                      <a:pt x="197" y="107"/>
                      <a:pt x="197" y="107"/>
                      <a:pt x="197" y="107"/>
                    </a:cubicBezTo>
                    <a:cubicBezTo>
                      <a:pt x="197" y="107"/>
                      <a:pt x="197" y="107"/>
                      <a:pt x="197" y="107"/>
                    </a:cubicBezTo>
                    <a:cubicBezTo>
                      <a:pt x="197" y="107"/>
                      <a:pt x="197" y="107"/>
                      <a:pt x="197" y="107"/>
                    </a:cubicBezTo>
                    <a:cubicBezTo>
                      <a:pt x="197" y="107"/>
                      <a:pt x="197" y="107"/>
                      <a:pt x="197" y="107"/>
                    </a:cubicBezTo>
                    <a:cubicBezTo>
                      <a:pt x="197" y="107"/>
                      <a:pt x="197" y="108"/>
                      <a:pt x="197" y="108"/>
                    </a:cubicBezTo>
                    <a:cubicBezTo>
                      <a:pt x="197" y="108"/>
                      <a:pt x="198" y="108"/>
                      <a:pt x="198" y="108"/>
                    </a:cubicBezTo>
                    <a:cubicBezTo>
                      <a:pt x="198" y="108"/>
                      <a:pt x="198" y="108"/>
                      <a:pt x="198" y="108"/>
                    </a:cubicBezTo>
                    <a:cubicBezTo>
                      <a:pt x="198" y="108"/>
                      <a:pt x="198" y="108"/>
                      <a:pt x="198" y="108"/>
                    </a:cubicBezTo>
                    <a:cubicBezTo>
                      <a:pt x="198" y="108"/>
                      <a:pt x="198" y="108"/>
                      <a:pt x="198" y="108"/>
                    </a:cubicBezTo>
                    <a:cubicBezTo>
                      <a:pt x="198" y="108"/>
                      <a:pt x="198" y="108"/>
                      <a:pt x="198" y="108"/>
                    </a:cubicBezTo>
                    <a:cubicBezTo>
                      <a:pt x="198" y="108"/>
                      <a:pt x="199" y="108"/>
                      <a:pt x="199" y="108"/>
                    </a:cubicBezTo>
                    <a:cubicBezTo>
                      <a:pt x="199" y="108"/>
                      <a:pt x="199" y="108"/>
                      <a:pt x="199" y="108"/>
                    </a:cubicBezTo>
                    <a:cubicBezTo>
                      <a:pt x="199" y="108"/>
                      <a:pt x="199" y="108"/>
                      <a:pt x="199" y="108"/>
                    </a:cubicBezTo>
                    <a:cubicBezTo>
                      <a:pt x="199" y="108"/>
                      <a:pt x="199" y="108"/>
                      <a:pt x="199" y="108"/>
                    </a:cubicBezTo>
                    <a:cubicBezTo>
                      <a:pt x="199" y="108"/>
                      <a:pt x="199" y="108"/>
                      <a:pt x="199" y="108"/>
                    </a:cubicBezTo>
                    <a:cubicBezTo>
                      <a:pt x="199" y="108"/>
                      <a:pt x="199" y="108"/>
                      <a:pt x="199" y="108"/>
                    </a:cubicBezTo>
                    <a:cubicBezTo>
                      <a:pt x="199" y="108"/>
                      <a:pt x="199" y="108"/>
                      <a:pt x="200" y="108"/>
                    </a:cubicBezTo>
                    <a:cubicBezTo>
                      <a:pt x="200" y="107"/>
                      <a:pt x="200" y="107"/>
                      <a:pt x="200" y="107"/>
                    </a:cubicBezTo>
                    <a:cubicBezTo>
                      <a:pt x="200" y="107"/>
                      <a:pt x="200" y="107"/>
                      <a:pt x="200" y="107"/>
                    </a:cubicBezTo>
                    <a:cubicBezTo>
                      <a:pt x="200" y="107"/>
                      <a:pt x="200" y="107"/>
                      <a:pt x="200" y="107"/>
                    </a:cubicBezTo>
                    <a:cubicBezTo>
                      <a:pt x="200" y="107"/>
                      <a:pt x="200" y="107"/>
                      <a:pt x="200" y="107"/>
                    </a:cubicBezTo>
                    <a:cubicBezTo>
                      <a:pt x="200" y="107"/>
                      <a:pt x="200" y="107"/>
                      <a:pt x="200" y="107"/>
                    </a:cubicBezTo>
                    <a:cubicBezTo>
                      <a:pt x="201" y="106"/>
                      <a:pt x="201" y="106"/>
                      <a:pt x="201" y="106"/>
                    </a:cubicBezTo>
                    <a:cubicBezTo>
                      <a:pt x="201" y="106"/>
                      <a:pt x="201" y="106"/>
                      <a:pt x="201" y="106"/>
                    </a:cubicBezTo>
                    <a:cubicBezTo>
                      <a:pt x="201" y="106"/>
                      <a:pt x="201" y="106"/>
                      <a:pt x="201" y="106"/>
                    </a:cubicBezTo>
                    <a:cubicBezTo>
                      <a:pt x="201" y="106"/>
                      <a:pt x="202" y="106"/>
                      <a:pt x="202" y="106"/>
                    </a:cubicBezTo>
                    <a:cubicBezTo>
                      <a:pt x="202" y="106"/>
                      <a:pt x="202" y="106"/>
                      <a:pt x="202" y="106"/>
                    </a:cubicBezTo>
                    <a:cubicBezTo>
                      <a:pt x="202" y="106"/>
                      <a:pt x="202" y="106"/>
                      <a:pt x="202" y="106"/>
                    </a:cubicBezTo>
                    <a:cubicBezTo>
                      <a:pt x="202" y="106"/>
                      <a:pt x="202" y="106"/>
                      <a:pt x="202" y="105"/>
                    </a:cubicBezTo>
                    <a:cubicBezTo>
                      <a:pt x="202" y="105"/>
                      <a:pt x="202" y="105"/>
                      <a:pt x="202" y="105"/>
                    </a:cubicBezTo>
                    <a:cubicBezTo>
                      <a:pt x="202" y="105"/>
                      <a:pt x="202" y="105"/>
                      <a:pt x="202" y="105"/>
                    </a:cubicBezTo>
                    <a:cubicBezTo>
                      <a:pt x="202" y="105"/>
                      <a:pt x="202" y="105"/>
                      <a:pt x="202" y="105"/>
                    </a:cubicBezTo>
                    <a:cubicBezTo>
                      <a:pt x="203" y="105"/>
                      <a:pt x="203" y="105"/>
                      <a:pt x="203" y="105"/>
                    </a:cubicBezTo>
                    <a:cubicBezTo>
                      <a:pt x="203" y="105"/>
                      <a:pt x="203" y="105"/>
                      <a:pt x="203" y="105"/>
                    </a:cubicBezTo>
                    <a:cubicBezTo>
                      <a:pt x="203" y="105"/>
                      <a:pt x="203" y="105"/>
                      <a:pt x="203" y="105"/>
                    </a:cubicBezTo>
                    <a:cubicBezTo>
                      <a:pt x="203" y="105"/>
                      <a:pt x="203" y="105"/>
                      <a:pt x="203" y="105"/>
                    </a:cubicBezTo>
                    <a:cubicBezTo>
                      <a:pt x="203" y="105"/>
                      <a:pt x="203" y="105"/>
                      <a:pt x="203" y="105"/>
                    </a:cubicBezTo>
                    <a:cubicBezTo>
                      <a:pt x="203" y="105"/>
                      <a:pt x="203" y="105"/>
                      <a:pt x="203" y="105"/>
                    </a:cubicBezTo>
                    <a:cubicBezTo>
                      <a:pt x="203" y="105"/>
                      <a:pt x="203" y="105"/>
                      <a:pt x="203" y="105"/>
                    </a:cubicBezTo>
                    <a:cubicBezTo>
                      <a:pt x="203" y="105"/>
                      <a:pt x="203" y="105"/>
                      <a:pt x="203" y="105"/>
                    </a:cubicBezTo>
                    <a:cubicBezTo>
                      <a:pt x="203" y="105"/>
                      <a:pt x="203" y="105"/>
                      <a:pt x="203" y="105"/>
                    </a:cubicBezTo>
                    <a:cubicBezTo>
                      <a:pt x="203" y="105"/>
                      <a:pt x="203" y="105"/>
                      <a:pt x="203" y="105"/>
                    </a:cubicBezTo>
                    <a:cubicBezTo>
                      <a:pt x="203" y="105"/>
                      <a:pt x="203" y="105"/>
                      <a:pt x="203" y="105"/>
                    </a:cubicBezTo>
                    <a:cubicBezTo>
                      <a:pt x="203" y="105"/>
                      <a:pt x="203" y="105"/>
                      <a:pt x="203" y="105"/>
                    </a:cubicBezTo>
                    <a:cubicBezTo>
                      <a:pt x="203" y="105"/>
                      <a:pt x="203" y="105"/>
                      <a:pt x="203" y="104"/>
                    </a:cubicBezTo>
                    <a:cubicBezTo>
                      <a:pt x="204" y="104"/>
                      <a:pt x="203" y="104"/>
                      <a:pt x="204" y="104"/>
                    </a:cubicBezTo>
                    <a:cubicBezTo>
                      <a:pt x="204" y="104"/>
                      <a:pt x="204" y="104"/>
                      <a:pt x="204" y="104"/>
                    </a:cubicBezTo>
                    <a:cubicBezTo>
                      <a:pt x="204" y="104"/>
                      <a:pt x="204" y="104"/>
                      <a:pt x="204" y="104"/>
                    </a:cubicBezTo>
                    <a:cubicBezTo>
                      <a:pt x="204" y="104"/>
                      <a:pt x="204" y="104"/>
                      <a:pt x="204" y="104"/>
                    </a:cubicBezTo>
                    <a:cubicBezTo>
                      <a:pt x="204" y="104"/>
                      <a:pt x="204" y="104"/>
                      <a:pt x="204" y="104"/>
                    </a:cubicBezTo>
                    <a:cubicBezTo>
                      <a:pt x="204" y="104"/>
                      <a:pt x="204" y="104"/>
                      <a:pt x="203" y="104"/>
                    </a:cubicBezTo>
                    <a:close/>
                    <a:moveTo>
                      <a:pt x="203" y="104"/>
                    </a:moveTo>
                    <a:cubicBezTo>
                      <a:pt x="203" y="104"/>
                      <a:pt x="203" y="104"/>
                      <a:pt x="203" y="104"/>
                    </a:cubicBezTo>
                    <a:cubicBezTo>
                      <a:pt x="203" y="104"/>
                      <a:pt x="203" y="104"/>
                      <a:pt x="203" y="104"/>
                    </a:cubicBezTo>
                    <a:close/>
                    <a:moveTo>
                      <a:pt x="203" y="104"/>
                    </a:moveTo>
                    <a:cubicBezTo>
                      <a:pt x="203" y="104"/>
                      <a:pt x="203" y="104"/>
                      <a:pt x="203" y="104"/>
                    </a:cubicBezTo>
                    <a:cubicBezTo>
                      <a:pt x="203" y="104"/>
                      <a:pt x="203" y="104"/>
                      <a:pt x="203" y="104"/>
                    </a:cubicBezTo>
                    <a:close/>
                    <a:moveTo>
                      <a:pt x="74" y="21"/>
                    </a:moveTo>
                    <a:cubicBezTo>
                      <a:pt x="74" y="21"/>
                      <a:pt x="74" y="21"/>
                      <a:pt x="74" y="21"/>
                    </a:cubicBezTo>
                    <a:cubicBezTo>
                      <a:pt x="74" y="21"/>
                      <a:pt x="74" y="21"/>
                      <a:pt x="74" y="21"/>
                    </a:cubicBezTo>
                    <a:close/>
                    <a:moveTo>
                      <a:pt x="75" y="21"/>
                    </a:moveTo>
                    <a:cubicBezTo>
                      <a:pt x="75" y="21"/>
                      <a:pt x="74" y="21"/>
                      <a:pt x="74" y="21"/>
                    </a:cubicBezTo>
                    <a:cubicBezTo>
                      <a:pt x="74" y="21"/>
                      <a:pt x="74" y="21"/>
                      <a:pt x="74" y="21"/>
                    </a:cubicBezTo>
                    <a:cubicBezTo>
                      <a:pt x="74" y="21"/>
                      <a:pt x="74" y="21"/>
                      <a:pt x="74" y="21"/>
                    </a:cubicBezTo>
                    <a:cubicBezTo>
                      <a:pt x="74" y="21"/>
                      <a:pt x="74" y="21"/>
                      <a:pt x="74" y="21"/>
                    </a:cubicBezTo>
                    <a:cubicBezTo>
                      <a:pt x="74" y="21"/>
                      <a:pt x="74" y="21"/>
                      <a:pt x="74" y="21"/>
                    </a:cubicBezTo>
                    <a:cubicBezTo>
                      <a:pt x="74" y="21"/>
                      <a:pt x="74" y="21"/>
                      <a:pt x="74" y="21"/>
                    </a:cubicBezTo>
                    <a:cubicBezTo>
                      <a:pt x="74" y="21"/>
                      <a:pt x="74" y="21"/>
                      <a:pt x="74" y="21"/>
                    </a:cubicBezTo>
                    <a:cubicBezTo>
                      <a:pt x="74" y="21"/>
                      <a:pt x="74" y="21"/>
                      <a:pt x="74" y="21"/>
                    </a:cubicBezTo>
                    <a:cubicBezTo>
                      <a:pt x="74" y="21"/>
                      <a:pt x="74" y="21"/>
                      <a:pt x="74" y="21"/>
                    </a:cubicBezTo>
                    <a:cubicBezTo>
                      <a:pt x="73" y="21"/>
                      <a:pt x="73" y="21"/>
                      <a:pt x="73" y="21"/>
                    </a:cubicBezTo>
                    <a:cubicBezTo>
                      <a:pt x="73" y="21"/>
                      <a:pt x="73" y="21"/>
                      <a:pt x="73" y="21"/>
                    </a:cubicBezTo>
                    <a:cubicBezTo>
                      <a:pt x="73" y="21"/>
                      <a:pt x="73" y="21"/>
                      <a:pt x="73" y="21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2" y="21"/>
                      <a:pt x="71" y="21"/>
                      <a:pt x="71" y="22"/>
                    </a:cubicBezTo>
                    <a:cubicBezTo>
                      <a:pt x="71" y="21"/>
                      <a:pt x="71" y="21"/>
                      <a:pt x="71" y="21"/>
                    </a:cubicBezTo>
                    <a:cubicBezTo>
                      <a:pt x="71" y="21"/>
                      <a:pt x="71" y="21"/>
                      <a:pt x="71" y="21"/>
                    </a:cubicBezTo>
                    <a:cubicBezTo>
                      <a:pt x="71" y="21"/>
                      <a:pt x="71" y="21"/>
                      <a:pt x="71" y="21"/>
                    </a:cubicBezTo>
                    <a:cubicBezTo>
                      <a:pt x="71" y="21"/>
                      <a:pt x="70" y="21"/>
                      <a:pt x="70" y="21"/>
                    </a:cubicBezTo>
                    <a:cubicBezTo>
                      <a:pt x="70" y="21"/>
                      <a:pt x="70" y="21"/>
                      <a:pt x="69" y="22"/>
                    </a:cubicBezTo>
                    <a:cubicBezTo>
                      <a:pt x="69" y="22"/>
                      <a:pt x="69" y="22"/>
                      <a:pt x="69" y="22"/>
                    </a:cubicBezTo>
                    <a:cubicBezTo>
                      <a:pt x="69" y="22"/>
                      <a:pt x="69" y="22"/>
                      <a:pt x="69" y="22"/>
                    </a:cubicBezTo>
                    <a:cubicBezTo>
                      <a:pt x="70" y="22"/>
                      <a:pt x="70" y="22"/>
                      <a:pt x="70" y="22"/>
                    </a:cubicBezTo>
                    <a:cubicBezTo>
                      <a:pt x="70" y="22"/>
                      <a:pt x="70" y="22"/>
                      <a:pt x="70" y="22"/>
                    </a:cubicBezTo>
                    <a:cubicBezTo>
                      <a:pt x="70" y="22"/>
                      <a:pt x="70" y="22"/>
                      <a:pt x="70" y="22"/>
                    </a:cubicBezTo>
                    <a:cubicBezTo>
                      <a:pt x="70" y="22"/>
                      <a:pt x="70" y="22"/>
                      <a:pt x="70" y="22"/>
                    </a:cubicBezTo>
                    <a:cubicBezTo>
                      <a:pt x="70" y="22"/>
                      <a:pt x="70" y="22"/>
                      <a:pt x="70" y="22"/>
                    </a:cubicBezTo>
                    <a:cubicBezTo>
                      <a:pt x="70" y="22"/>
                      <a:pt x="70" y="22"/>
                      <a:pt x="70" y="22"/>
                    </a:cubicBezTo>
                    <a:cubicBezTo>
                      <a:pt x="70" y="22"/>
                      <a:pt x="70" y="22"/>
                      <a:pt x="70" y="22"/>
                    </a:cubicBezTo>
                    <a:cubicBezTo>
                      <a:pt x="70" y="22"/>
                      <a:pt x="70" y="22"/>
                      <a:pt x="70" y="23"/>
                    </a:cubicBezTo>
                    <a:cubicBezTo>
                      <a:pt x="70" y="23"/>
                      <a:pt x="70" y="22"/>
                      <a:pt x="71" y="23"/>
                    </a:cubicBezTo>
                    <a:cubicBezTo>
                      <a:pt x="71" y="23"/>
                      <a:pt x="71" y="23"/>
                      <a:pt x="71" y="23"/>
                    </a:cubicBezTo>
                    <a:cubicBezTo>
                      <a:pt x="71" y="23"/>
                      <a:pt x="70" y="23"/>
                      <a:pt x="71" y="23"/>
                    </a:cubicBezTo>
                    <a:cubicBezTo>
                      <a:pt x="71" y="23"/>
                      <a:pt x="71" y="23"/>
                      <a:pt x="72" y="23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73" y="24"/>
                      <a:pt x="73" y="23"/>
                      <a:pt x="74" y="23"/>
                    </a:cubicBezTo>
                    <a:cubicBezTo>
                      <a:pt x="74" y="23"/>
                      <a:pt x="74" y="23"/>
                      <a:pt x="74" y="23"/>
                    </a:cubicBezTo>
                    <a:cubicBezTo>
                      <a:pt x="74" y="23"/>
                      <a:pt x="74" y="23"/>
                      <a:pt x="74" y="23"/>
                    </a:cubicBezTo>
                    <a:cubicBezTo>
                      <a:pt x="74" y="23"/>
                      <a:pt x="74" y="23"/>
                      <a:pt x="74" y="23"/>
                    </a:cubicBezTo>
                    <a:cubicBezTo>
                      <a:pt x="74" y="23"/>
                      <a:pt x="74" y="23"/>
                      <a:pt x="74" y="23"/>
                    </a:cubicBezTo>
                    <a:cubicBezTo>
                      <a:pt x="74" y="23"/>
                      <a:pt x="74" y="23"/>
                      <a:pt x="75" y="23"/>
                    </a:cubicBezTo>
                    <a:cubicBezTo>
                      <a:pt x="75" y="22"/>
                      <a:pt x="75" y="22"/>
                      <a:pt x="75" y="22"/>
                    </a:cubicBezTo>
                    <a:cubicBezTo>
                      <a:pt x="75" y="22"/>
                      <a:pt x="75" y="22"/>
                      <a:pt x="75" y="22"/>
                    </a:cubicBezTo>
                    <a:cubicBezTo>
                      <a:pt x="75" y="22"/>
                      <a:pt x="75" y="22"/>
                      <a:pt x="75" y="22"/>
                    </a:cubicBezTo>
                    <a:cubicBezTo>
                      <a:pt x="75" y="22"/>
                      <a:pt x="75" y="22"/>
                      <a:pt x="75" y="21"/>
                    </a:cubicBezTo>
                    <a:close/>
                    <a:moveTo>
                      <a:pt x="74" y="21"/>
                    </a:moveTo>
                    <a:cubicBezTo>
                      <a:pt x="74" y="21"/>
                      <a:pt x="74" y="21"/>
                      <a:pt x="74" y="21"/>
                    </a:cubicBezTo>
                    <a:cubicBezTo>
                      <a:pt x="74" y="21"/>
                      <a:pt x="74" y="21"/>
                      <a:pt x="74" y="21"/>
                    </a:cubicBezTo>
                    <a:close/>
                    <a:moveTo>
                      <a:pt x="75" y="22"/>
                    </a:moveTo>
                    <a:cubicBezTo>
                      <a:pt x="75" y="22"/>
                      <a:pt x="75" y="22"/>
                      <a:pt x="75" y="22"/>
                    </a:cubicBezTo>
                    <a:cubicBezTo>
                      <a:pt x="75" y="22"/>
                      <a:pt x="75" y="22"/>
                      <a:pt x="75" y="22"/>
                    </a:cubicBezTo>
                    <a:close/>
                    <a:moveTo>
                      <a:pt x="71" y="21"/>
                    </a:moveTo>
                    <a:cubicBezTo>
                      <a:pt x="71" y="21"/>
                      <a:pt x="71" y="21"/>
                      <a:pt x="71" y="21"/>
                    </a:cubicBezTo>
                    <a:cubicBezTo>
                      <a:pt x="71" y="21"/>
                      <a:pt x="71" y="21"/>
                      <a:pt x="71" y="21"/>
                    </a:cubicBezTo>
                    <a:cubicBezTo>
                      <a:pt x="71" y="21"/>
                      <a:pt x="71" y="21"/>
                      <a:pt x="71" y="21"/>
                    </a:cubicBezTo>
                    <a:close/>
                    <a:moveTo>
                      <a:pt x="74" y="23"/>
                    </a:moveTo>
                    <a:cubicBezTo>
                      <a:pt x="74" y="23"/>
                      <a:pt x="74" y="23"/>
                      <a:pt x="74" y="23"/>
                    </a:cubicBezTo>
                    <a:cubicBezTo>
                      <a:pt x="74" y="23"/>
                      <a:pt x="74" y="23"/>
                      <a:pt x="74" y="23"/>
                    </a:cubicBezTo>
                    <a:close/>
                    <a:moveTo>
                      <a:pt x="75" y="21"/>
                    </a:moveTo>
                    <a:cubicBezTo>
                      <a:pt x="75" y="21"/>
                      <a:pt x="75" y="21"/>
                      <a:pt x="75" y="21"/>
                    </a:cubicBezTo>
                    <a:cubicBezTo>
                      <a:pt x="75" y="21"/>
                      <a:pt x="75" y="21"/>
                      <a:pt x="75" y="21"/>
                    </a:cubicBezTo>
                    <a:close/>
                    <a:moveTo>
                      <a:pt x="100" y="10"/>
                    </a:moveTo>
                    <a:cubicBezTo>
                      <a:pt x="100" y="10"/>
                      <a:pt x="100" y="10"/>
                      <a:pt x="100" y="10"/>
                    </a:cubicBezTo>
                    <a:cubicBezTo>
                      <a:pt x="100" y="10"/>
                      <a:pt x="100" y="10"/>
                      <a:pt x="100" y="10"/>
                    </a:cubicBezTo>
                    <a:close/>
                    <a:moveTo>
                      <a:pt x="98" y="7"/>
                    </a:moveTo>
                    <a:cubicBezTo>
                      <a:pt x="98" y="7"/>
                      <a:pt x="98" y="7"/>
                      <a:pt x="98" y="7"/>
                    </a:cubicBezTo>
                    <a:cubicBezTo>
                      <a:pt x="98" y="7"/>
                      <a:pt x="98" y="7"/>
                      <a:pt x="98" y="7"/>
                    </a:cubicBezTo>
                    <a:close/>
                    <a:moveTo>
                      <a:pt x="97" y="8"/>
                    </a:moveTo>
                    <a:cubicBezTo>
                      <a:pt x="97" y="8"/>
                      <a:pt x="97" y="8"/>
                      <a:pt x="97" y="8"/>
                    </a:cubicBezTo>
                    <a:cubicBezTo>
                      <a:pt x="97" y="8"/>
                      <a:pt x="97" y="8"/>
                      <a:pt x="97" y="8"/>
                    </a:cubicBezTo>
                    <a:cubicBezTo>
                      <a:pt x="98" y="8"/>
                      <a:pt x="98" y="8"/>
                      <a:pt x="98" y="8"/>
                    </a:cubicBezTo>
                    <a:cubicBezTo>
                      <a:pt x="98" y="9"/>
                      <a:pt x="98" y="9"/>
                      <a:pt x="98" y="9"/>
                    </a:cubicBezTo>
                    <a:cubicBezTo>
                      <a:pt x="98" y="9"/>
                      <a:pt x="98" y="9"/>
                      <a:pt x="98" y="9"/>
                    </a:cubicBezTo>
                    <a:cubicBezTo>
                      <a:pt x="98" y="9"/>
                      <a:pt x="98" y="9"/>
                      <a:pt x="98" y="9"/>
                    </a:cubicBezTo>
                    <a:cubicBezTo>
                      <a:pt x="98" y="9"/>
                      <a:pt x="98" y="9"/>
                      <a:pt x="98" y="9"/>
                    </a:cubicBezTo>
                    <a:cubicBezTo>
                      <a:pt x="98" y="9"/>
                      <a:pt x="98" y="9"/>
                      <a:pt x="98" y="9"/>
                    </a:cubicBezTo>
                    <a:cubicBezTo>
                      <a:pt x="98" y="9"/>
                      <a:pt x="98" y="9"/>
                      <a:pt x="98" y="9"/>
                    </a:cubicBezTo>
                    <a:cubicBezTo>
                      <a:pt x="98" y="9"/>
                      <a:pt x="98" y="9"/>
                      <a:pt x="98" y="9"/>
                    </a:cubicBezTo>
                    <a:cubicBezTo>
                      <a:pt x="99" y="9"/>
                      <a:pt x="99" y="9"/>
                      <a:pt x="99" y="9"/>
                    </a:cubicBezTo>
                    <a:cubicBezTo>
                      <a:pt x="99" y="9"/>
                      <a:pt x="99" y="9"/>
                      <a:pt x="99" y="9"/>
                    </a:cubicBezTo>
                    <a:cubicBezTo>
                      <a:pt x="99" y="9"/>
                      <a:pt x="99" y="9"/>
                      <a:pt x="99" y="9"/>
                    </a:cubicBezTo>
                    <a:cubicBezTo>
                      <a:pt x="99" y="9"/>
                      <a:pt x="99" y="9"/>
                      <a:pt x="99" y="9"/>
                    </a:cubicBezTo>
                    <a:cubicBezTo>
                      <a:pt x="99" y="9"/>
                      <a:pt x="99" y="9"/>
                      <a:pt x="99" y="9"/>
                    </a:cubicBezTo>
                    <a:cubicBezTo>
                      <a:pt x="99" y="9"/>
                      <a:pt x="99" y="9"/>
                      <a:pt x="99" y="9"/>
                    </a:cubicBezTo>
                    <a:cubicBezTo>
                      <a:pt x="99" y="10"/>
                      <a:pt x="99" y="10"/>
                      <a:pt x="99" y="10"/>
                    </a:cubicBezTo>
                    <a:cubicBezTo>
                      <a:pt x="99" y="10"/>
                      <a:pt x="99" y="10"/>
                      <a:pt x="99" y="10"/>
                    </a:cubicBezTo>
                    <a:cubicBezTo>
                      <a:pt x="99" y="10"/>
                      <a:pt x="99" y="10"/>
                      <a:pt x="99" y="10"/>
                    </a:cubicBezTo>
                    <a:cubicBezTo>
                      <a:pt x="99" y="10"/>
                      <a:pt x="99" y="10"/>
                      <a:pt x="100" y="10"/>
                    </a:cubicBezTo>
                    <a:cubicBezTo>
                      <a:pt x="100" y="10"/>
                      <a:pt x="100" y="10"/>
                      <a:pt x="100" y="10"/>
                    </a:cubicBezTo>
                    <a:cubicBezTo>
                      <a:pt x="100" y="10"/>
                      <a:pt x="100" y="10"/>
                      <a:pt x="100" y="10"/>
                    </a:cubicBezTo>
                    <a:cubicBezTo>
                      <a:pt x="100" y="10"/>
                      <a:pt x="100" y="10"/>
                      <a:pt x="100" y="10"/>
                    </a:cubicBezTo>
                    <a:cubicBezTo>
                      <a:pt x="100" y="10"/>
                      <a:pt x="100" y="10"/>
                      <a:pt x="100" y="10"/>
                    </a:cubicBezTo>
                    <a:cubicBezTo>
                      <a:pt x="100" y="10"/>
                      <a:pt x="100" y="10"/>
                      <a:pt x="100" y="10"/>
                    </a:cubicBezTo>
                    <a:cubicBezTo>
                      <a:pt x="100" y="10"/>
                      <a:pt x="100" y="10"/>
                      <a:pt x="100" y="10"/>
                    </a:cubicBezTo>
                    <a:cubicBezTo>
                      <a:pt x="100" y="9"/>
                      <a:pt x="101" y="9"/>
                      <a:pt x="101" y="9"/>
                    </a:cubicBezTo>
                    <a:cubicBezTo>
                      <a:pt x="101" y="9"/>
                      <a:pt x="101" y="9"/>
                      <a:pt x="101" y="9"/>
                    </a:cubicBezTo>
                    <a:cubicBezTo>
                      <a:pt x="101" y="9"/>
                      <a:pt x="101" y="9"/>
                      <a:pt x="101" y="9"/>
                    </a:cubicBezTo>
                    <a:cubicBezTo>
                      <a:pt x="101" y="9"/>
                      <a:pt x="101" y="9"/>
                      <a:pt x="101" y="9"/>
                    </a:cubicBezTo>
                    <a:cubicBezTo>
                      <a:pt x="101" y="8"/>
                      <a:pt x="101" y="8"/>
                      <a:pt x="102" y="9"/>
                    </a:cubicBezTo>
                    <a:cubicBezTo>
                      <a:pt x="102" y="9"/>
                      <a:pt x="102" y="9"/>
                      <a:pt x="102" y="9"/>
                    </a:cubicBezTo>
                    <a:cubicBezTo>
                      <a:pt x="102" y="9"/>
                      <a:pt x="103" y="9"/>
                      <a:pt x="103" y="10"/>
                    </a:cubicBezTo>
                    <a:cubicBezTo>
                      <a:pt x="103" y="10"/>
                      <a:pt x="103" y="10"/>
                      <a:pt x="103" y="10"/>
                    </a:cubicBezTo>
                    <a:cubicBezTo>
                      <a:pt x="103" y="10"/>
                      <a:pt x="103" y="10"/>
                      <a:pt x="103" y="10"/>
                    </a:cubicBezTo>
                    <a:cubicBezTo>
                      <a:pt x="103" y="10"/>
                      <a:pt x="103" y="10"/>
                      <a:pt x="103" y="10"/>
                    </a:cubicBezTo>
                    <a:cubicBezTo>
                      <a:pt x="103" y="10"/>
                      <a:pt x="104" y="9"/>
                      <a:pt x="104" y="9"/>
                    </a:cubicBezTo>
                    <a:cubicBezTo>
                      <a:pt x="104" y="9"/>
                      <a:pt x="104" y="9"/>
                      <a:pt x="104" y="9"/>
                    </a:cubicBezTo>
                    <a:cubicBezTo>
                      <a:pt x="103" y="9"/>
                      <a:pt x="103" y="9"/>
                      <a:pt x="102" y="8"/>
                    </a:cubicBezTo>
                    <a:cubicBezTo>
                      <a:pt x="102" y="8"/>
                      <a:pt x="102" y="8"/>
                      <a:pt x="102" y="8"/>
                    </a:cubicBezTo>
                    <a:cubicBezTo>
                      <a:pt x="102" y="8"/>
                      <a:pt x="102" y="8"/>
                      <a:pt x="102" y="8"/>
                    </a:cubicBezTo>
                    <a:cubicBezTo>
                      <a:pt x="102" y="8"/>
                      <a:pt x="102" y="8"/>
                      <a:pt x="102" y="8"/>
                    </a:cubicBezTo>
                    <a:cubicBezTo>
                      <a:pt x="102" y="8"/>
                      <a:pt x="101" y="8"/>
                      <a:pt x="101" y="7"/>
                    </a:cubicBezTo>
                    <a:cubicBezTo>
                      <a:pt x="101" y="7"/>
                      <a:pt x="101" y="7"/>
                      <a:pt x="101" y="7"/>
                    </a:cubicBezTo>
                    <a:cubicBezTo>
                      <a:pt x="101" y="8"/>
                      <a:pt x="102" y="8"/>
                      <a:pt x="102" y="8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3" y="8"/>
                      <a:pt x="104" y="8"/>
                      <a:pt x="104" y="8"/>
                    </a:cubicBezTo>
                    <a:cubicBezTo>
                      <a:pt x="104" y="8"/>
                      <a:pt x="104" y="8"/>
                      <a:pt x="104" y="8"/>
                    </a:cubicBezTo>
                    <a:cubicBezTo>
                      <a:pt x="104" y="8"/>
                      <a:pt x="104" y="8"/>
                      <a:pt x="104" y="8"/>
                    </a:cubicBezTo>
                    <a:cubicBezTo>
                      <a:pt x="104" y="8"/>
                      <a:pt x="104" y="8"/>
                      <a:pt x="104" y="7"/>
                    </a:cubicBezTo>
                    <a:cubicBezTo>
                      <a:pt x="104" y="7"/>
                      <a:pt x="104" y="7"/>
                      <a:pt x="104" y="7"/>
                    </a:cubicBezTo>
                    <a:cubicBezTo>
                      <a:pt x="104" y="7"/>
                      <a:pt x="104" y="7"/>
                      <a:pt x="104" y="7"/>
                    </a:cubicBezTo>
                    <a:cubicBezTo>
                      <a:pt x="103" y="7"/>
                      <a:pt x="103" y="7"/>
                      <a:pt x="103" y="7"/>
                    </a:cubicBezTo>
                    <a:cubicBezTo>
                      <a:pt x="103" y="7"/>
                      <a:pt x="103" y="7"/>
                      <a:pt x="103" y="7"/>
                    </a:cubicBezTo>
                    <a:cubicBezTo>
                      <a:pt x="103" y="7"/>
                      <a:pt x="103" y="7"/>
                      <a:pt x="103" y="7"/>
                    </a:cubicBezTo>
                    <a:cubicBezTo>
                      <a:pt x="103" y="7"/>
                      <a:pt x="103" y="7"/>
                      <a:pt x="102" y="7"/>
                    </a:cubicBezTo>
                    <a:cubicBezTo>
                      <a:pt x="102" y="7"/>
                      <a:pt x="102" y="7"/>
                      <a:pt x="102" y="7"/>
                    </a:cubicBezTo>
                    <a:cubicBezTo>
                      <a:pt x="102" y="7"/>
                      <a:pt x="101" y="7"/>
                      <a:pt x="101" y="7"/>
                    </a:cubicBezTo>
                    <a:cubicBezTo>
                      <a:pt x="101" y="7"/>
                      <a:pt x="101" y="7"/>
                      <a:pt x="101" y="7"/>
                    </a:cubicBezTo>
                    <a:cubicBezTo>
                      <a:pt x="101" y="7"/>
                      <a:pt x="101" y="7"/>
                      <a:pt x="101" y="7"/>
                    </a:cubicBezTo>
                    <a:cubicBezTo>
                      <a:pt x="101" y="7"/>
                      <a:pt x="101" y="7"/>
                      <a:pt x="101" y="7"/>
                    </a:cubicBezTo>
                    <a:cubicBezTo>
                      <a:pt x="100" y="7"/>
                      <a:pt x="101" y="7"/>
                      <a:pt x="101" y="7"/>
                    </a:cubicBezTo>
                    <a:cubicBezTo>
                      <a:pt x="100" y="7"/>
                      <a:pt x="100" y="7"/>
                      <a:pt x="100" y="7"/>
                    </a:cubicBezTo>
                    <a:cubicBezTo>
                      <a:pt x="100" y="7"/>
                      <a:pt x="100" y="7"/>
                      <a:pt x="100" y="7"/>
                    </a:cubicBezTo>
                    <a:cubicBezTo>
                      <a:pt x="100" y="7"/>
                      <a:pt x="100" y="7"/>
                      <a:pt x="100" y="7"/>
                    </a:cubicBezTo>
                    <a:cubicBezTo>
                      <a:pt x="99" y="7"/>
                      <a:pt x="99" y="7"/>
                      <a:pt x="99" y="7"/>
                    </a:cubicBezTo>
                    <a:cubicBezTo>
                      <a:pt x="99" y="7"/>
                      <a:pt x="99" y="7"/>
                      <a:pt x="99" y="7"/>
                    </a:cubicBezTo>
                    <a:cubicBezTo>
                      <a:pt x="99" y="7"/>
                      <a:pt x="99" y="7"/>
                      <a:pt x="99" y="7"/>
                    </a:cubicBezTo>
                    <a:cubicBezTo>
                      <a:pt x="99" y="7"/>
                      <a:pt x="99" y="7"/>
                      <a:pt x="99" y="7"/>
                    </a:cubicBezTo>
                    <a:cubicBezTo>
                      <a:pt x="98" y="7"/>
                      <a:pt x="98" y="7"/>
                      <a:pt x="98" y="7"/>
                    </a:cubicBezTo>
                    <a:cubicBezTo>
                      <a:pt x="98" y="7"/>
                      <a:pt x="97" y="8"/>
                      <a:pt x="97" y="8"/>
                    </a:cubicBezTo>
                    <a:cubicBezTo>
                      <a:pt x="97" y="8"/>
                      <a:pt x="97" y="8"/>
                      <a:pt x="97" y="8"/>
                    </a:cubicBezTo>
                    <a:close/>
                    <a:moveTo>
                      <a:pt x="98" y="8"/>
                    </a:moveTo>
                    <a:cubicBezTo>
                      <a:pt x="98" y="8"/>
                      <a:pt x="98" y="8"/>
                      <a:pt x="98" y="8"/>
                    </a:cubicBezTo>
                    <a:cubicBezTo>
                      <a:pt x="98" y="8"/>
                      <a:pt x="98" y="8"/>
                      <a:pt x="98" y="8"/>
                    </a:cubicBezTo>
                    <a:close/>
                    <a:moveTo>
                      <a:pt x="104" y="9"/>
                    </a:moveTo>
                    <a:cubicBezTo>
                      <a:pt x="104" y="9"/>
                      <a:pt x="104" y="9"/>
                      <a:pt x="104" y="9"/>
                    </a:cubicBezTo>
                    <a:cubicBezTo>
                      <a:pt x="104" y="9"/>
                      <a:pt x="104" y="9"/>
                      <a:pt x="104" y="9"/>
                    </a:cubicBezTo>
                    <a:close/>
                    <a:moveTo>
                      <a:pt x="100" y="10"/>
                    </a:moveTo>
                    <a:cubicBezTo>
                      <a:pt x="100" y="10"/>
                      <a:pt x="100" y="10"/>
                      <a:pt x="100" y="10"/>
                    </a:cubicBezTo>
                    <a:cubicBezTo>
                      <a:pt x="100" y="10"/>
                      <a:pt x="100" y="10"/>
                      <a:pt x="100" y="10"/>
                    </a:cubicBezTo>
                    <a:close/>
                    <a:moveTo>
                      <a:pt x="101" y="9"/>
                    </a:moveTo>
                    <a:cubicBezTo>
                      <a:pt x="101" y="9"/>
                      <a:pt x="101" y="9"/>
                      <a:pt x="101" y="9"/>
                    </a:cubicBezTo>
                    <a:cubicBezTo>
                      <a:pt x="101" y="9"/>
                      <a:pt x="101" y="9"/>
                      <a:pt x="101" y="9"/>
                    </a:cubicBezTo>
                    <a:close/>
                    <a:moveTo>
                      <a:pt x="103" y="10"/>
                    </a:moveTo>
                    <a:cubicBezTo>
                      <a:pt x="103" y="10"/>
                      <a:pt x="103" y="10"/>
                      <a:pt x="103" y="10"/>
                    </a:cubicBezTo>
                    <a:cubicBezTo>
                      <a:pt x="103" y="10"/>
                      <a:pt x="103" y="10"/>
                      <a:pt x="103" y="10"/>
                    </a:cubicBezTo>
                    <a:close/>
                    <a:moveTo>
                      <a:pt x="100" y="10"/>
                    </a:moveTo>
                    <a:cubicBezTo>
                      <a:pt x="100" y="10"/>
                      <a:pt x="100" y="10"/>
                      <a:pt x="100" y="10"/>
                    </a:cubicBezTo>
                    <a:cubicBezTo>
                      <a:pt x="100" y="10"/>
                      <a:pt x="100" y="10"/>
                      <a:pt x="100" y="10"/>
                    </a:cubicBezTo>
                    <a:close/>
                    <a:moveTo>
                      <a:pt x="208" y="101"/>
                    </a:moveTo>
                    <a:cubicBezTo>
                      <a:pt x="208" y="101"/>
                      <a:pt x="208" y="101"/>
                      <a:pt x="208" y="101"/>
                    </a:cubicBezTo>
                    <a:cubicBezTo>
                      <a:pt x="208" y="101"/>
                      <a:pt x="208" y="101"/>
                      <a:pt x="208" y="101"/>
                    </a:cubicBezTo>
                    <a:close/>
                    <a:moveTo>
                      <a:pt x="204" y="104"/>
                    </a:moveTo>
                    <a:cubicBezTo>
                      <a:pt x="204" y="104"/>
                      <a:pt x="204" y="104"/>
                      <a:pt x="204" y="104"/>
                    </a:cubicBezTo>
                    <a:cubicBezTo>
                      <a:pt x="204" y="104"/>
                      <a:pt x="204" y="104"/>
                      <a:pt x="204" y="104"/>
                    </a:cubicBezTo>
                    <a:close/>
                    <a:moveTo>
                      <a:pt x="208" y="101"/>
                    </a:moveTo>
                    <a:cubicBezTo>
                      <a:pt x="207" y="101"/>
                      <a:pt x="207" y="101"/>
                      <a:pt x="207" y="101"/>
                    </a:cubicBezTo>
                    <a:cubicBezTo>
                      <a:pt x="207" y="101"/>
                      <a:pt x="207" y="101"/>
                      <a:pt x="206" y="101"/>
                    </a:cubicBezTo>
                    <a:cubicBezTo>
                      <a:pt x="206" y="101"/>
                      <a:pt x="206" y="101"/>
                      <a:pt x="206" y="101"/>
                    </a:cubicBezTo>
                    <a:cubicBezTo>
                      <a:pt x="206" y="101"/>
                      <a:pt x="206" y="101"/>
                      <a:pt x="206" y="101"/>
                    </a:cubicBezTo>
                    <a:cubicBezTo>
                      <a:pt x="206" y="101"/>
                      <a:pt x="206" y="101"/>
                      <a:pt x="206" y="100"/>
                    </a:cubicBezTo>
                    <a:cubicBezTo>
                      <a:pt x="206" y="100"/>
                      <a:pt x="206" y="100"/>
                      <a:pt x="206" y="100"/>
                    </a:cubicBezTo>
                    <a:cubicBezTo>
                      <a:pt x="206" y="100"/>
                      <a:pt x="206" y="100"/>
                      <a:pt x="206" y="100"/>
                    </a:cubicBezTo>
                    <a:cubicBezTo>
                      <a:pt x="206" y="100"/>
                      <a:pt x="206" y="100"/>
                      <a:pt x="206" y="99"/>
                    </a:cubicBezTo>
                    <a:cubicBezTo>
                      <a:pt x="206" y="99"/>
                      <a:pt x="206" y="99"/>
                      <a:pt x="206" y="99"/>
                    </a:cubicBezTo>
                    <a:cubicBezTo>
                      <a:pt x="206" y="99"/>
                      <a:pt x="206" y="99"/>
                      <a:pt x="206" y="99"/>
                    </a:cubicBezTo>
                    <a:cubicBezTo>
                      <a:pt x="206" y="99"/>
                      <a:pt x="206" y="99"/>
                      <a:pt x="206" y="99"/>
                    </a:cubicBezTo>
                    <a:cubicBezTo>
                      <a:pt x="206" y="99"/>
                      <a:pt x="206" y="99"/>
                      <a:pt x="206" y="99"/>
                    </a:cubicBezTo>
                    <a:cubicBezTo>
                      <a:pt x="206" y="99"/>
                      <a:pt x="206" y="99"/>
                      <a:pt x="206" y="98"/>
                    </a:cubicBezTo>
                    <a:cubicBezTo>
                      <a:pt x="206" y="98"/>
                      <a:pt x="206" y="98"/>
                      <a:pt x="206" y="98"/>
                    </a:cubicBezTo>
                    <a:cubicBezTo>
                      <a:pt x="205" y="98"/>
                      <a:pt x="205" y="98"/>
                      <a:pt x="205" y="98"/>
                    </a:cubicBezTo>
                    <a:cubicBezTo>
                      <a:pt x="205" y="98"/>
                      <a:pt x="205" y="98"/>
                      <a:pt x="205" y="98"/>
                    </a:cubicBezTo>
                    <a:cubicBezTo>
                      <a:pt x="205" y="98"/>
                      <a:pt x="205" y="98"/>
                      <a:pt x="205" y="98"/>
                    </a:cubicBezTo>
                    <a:cubicBezTo>
                      <a:pt x="205" y="98"/>
                      <a:pt x="205" y="98"/>
                      <a:pt x="205" y="98"/>
                    </a:cubicBezTo>
                    <a:cubicBezTo>
                      <a:pt x="205" y="98"/>
                      <a:pt x="205" y="98"/>
                      <a:pt x="205" y="98"/>
                    </a:cubicBezTo>
                    <a:cubicBezTo>
                      <a:pt x="205" y="98"/>
                      <a:pt x="205" y="98"/>
                      <a:pt x="205" y="98"/>
                    </a:cubicBezTo>
                    <a:cubicBezTo>
                      <a:pt x="205" y="98"/>
                      <a:pt x="205" y="98"/>
                      <a:pt x="205" y="98"/>
                    </a:cubicBezTo>
                    <a:cubicBezTo>
                      <a:pt x="205" y="98"/>
                      <a:pt x="205" y="98"/>
                      <a:pt x="205" y="98"/>
                    </a:cubicBezTo>
                    <a:cubicBezTo>
                      <a:pt x="205" y="98"/>
                      <a:pt x="205" y="99"/>
                      <a:pt x="205" y="99"/>
                    </a:cubicBezTo>
                    <a:cubicBezTo>
                      <a:pt x="205" y="99"/>
                      <a:pt x="205" y="99"/>
                      <a:pt x="205" y="99"/>
                    </a:cubicBezTo>
                    <a:cubicBezTo>
                      <a:pt x="205" y="99"/>
                      <a:pt x="205" y="99"/>
                      <a:pt x="205" y="99"/>
                    </a:cubicBezTo>
                    <a:cubicBezTo>
                      <a:pt x="205" y="99"/>
                      <a:pt x="205" y="99"/>
                      <a:pt x="205" y="99"/>
                    </a:cubicBezTo>
                    <a:cubicBezTo>
                      <a:pt x="205" y="99"/>
                      <a:pt x="205" y="99"/>
                      <a:pt x="205" y="100"/>
                    </a:cubicBezTo>
                    <a:cubicBezTo>
                      <a:pt x="205" y="100"/>
                      <a:pt x="205" y="100"/>
                      <a:pt x="205" y="100"/>
                    </a:cubicBezTo>
                    <a:cubicBezTo>
                      <a:pt x="205" y="100"/>
                      <a:pt x="205" y="101"/>
                      <a:pt x="205" y="101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5" y="102"/>
                      <a:pt x="205" y="102"/>
                      <a:pt x="205" y="102"/>
                    </a:cubicBezTo>
                    <a:cubicBezTo>
                      <a:pt x="205" y="102"/>
                      <a:pt x="205" y="102"/>
                      <a:pt x="205" y="102"/>
                    </a:cubicBezTo>
                    <a:cubicBezTo>
                      <a:pt x="204" y="102"/>
                      <a:pt x="204" y="102"/>
                      <a:pt x="204" y="102"/>
                    </a:cubicBezTo>
                    <a:cubicBezTo>
                      <a:pt x="204" y="102"/>
                      <a:pt x="204" y="102"/>
                      <a:pt x="204" y="102"/>
                    </a:cubicBezTo>
                    <a:cubicBezTo>
                      <a:pt x="204" y="102"/>
                      <a:pt x="204" y="102"/>
                      <a:pt x="204" y="102"/>
                    </a:cubicBezTo>
                    <a:cubicBezTo>
                      <a:pt x="204" y="103"/>
                      <a:pt x="204" y="103"/>
                      <a:pt x="204" y="103"/>
                    </a:cubicBezTo>
                    <a:cubicBezTo>
                      <a:pt x="204" y="103"/>
                      <a:pt x="204" y="103"/>
                      <a:pt x="204" y="103"/>
                    </a:cubicBezTo>
                    <a:cubicBezTo>
                      <a:pt x="204" y="103"/>
                      <a:pt x="204" y="103"/>
                      <a:pt x="204" y="103"/>
                    </a:cubicBezTo>
                    <a:cubicBezTo>
                      <a:pt x="205" y="103"/>
                      <a:pt x="205" y="103"/>
                      <a:pt x="205" y="103"/>
                    </a:cubicBezTo>
                    <a:cubicBezTo>
                      <a:pt x="205" y="103"/>
                      <a:pt x="205" y="103"/>
                      <a:pt x="205" y="103"/>
                    </a:cubicBezTo>
                    <a:cubicBezTo>
                      <a:pt x="204" y="103"/>
                      <a:pt x="204" y="103"/>
                      <a:pt x="204" y="103"/>
                    </a:cubicBezTo>
                    <a:cubicBezTo>
                      <a:pt x="204" y="103"/>
                      <a:pt x="204" y="103"/>
                      <a:pt x="204" y="103"/>
                    </a:cubicBezTo>
                    <a:cubicBezTo>
                      <a:pt x="204" y="104"/>
                      <a:pt x="204" y="104"/>
                      <a:pt x="204" y="104"/>
                    </a:cubicBezTo>
                    <a:cubicBezTo>
                      <a:pt x="204" y="104"/>
                      <a:pt x="204" y="104"/>
                      <a:pt x="204" y="104"/>
                    </a:cubicBezTo>
                    <a:cubicBezTo>
                      <a:pt x="204" y="104"/>
                      <a:pt x="204" y="104"/>
                      <a:pt x="204" y="104"/>
                    </a:cubicBezTo>
                    <a:cubicBezTo>
                      <a:pt x="204" y="104"/>
                      <a:pt x="204" y="104"/>
                      <a:pt x="204" y="104"/>
                    </a:cubicBezTo>
                    <a:cubicBezTo>
                      <a:pt x="204" y="104"/>
                      <a:pt x="204" y="104"/>
                      <a:pt x="204" y="104"/>
                    </a:cubicBezTo>
                    <a:cubicBezTo>
                      <a:pt x="204" y="104"/>
                      <a:pt x="204" y="104"/>
                      <a:pt x="204" y="104"/>
                    </a:cubicBezTo>
                    <a:cubicBezTo>
                      <a:pt x="204" y="104"/>
                      <a:pt x="204" y="104"/>
                      <a:pt x="204" y="104"/>
                    </a:cubicBezTo>
                    <a:cubicBezTo>
                      <a:pt x="204" y="104"/>
                      <a:pt x="204" y="104"/>
                      <a:pt x="204" y="104"/>
                    </a:cubicBezTo>
                    <a:cubicBezTo>
                      <a:pt x="204" y="104"/>
                      <a:pt x="204" y="104"/>
                      <a:pt x="205" y="104"/>
                    </a:cubicBezTo>
                    <a:cubicBezTo>
                      <a:pt x="204" y="104"/>
                      <a:pt x="204" y="104"/>
                      <a:pt x="204" y="104"/>
                    </a:cubicBezTo>
                    <a:cubicBezTo>
                      <a:pt x="205" y="104"/>
                      <a:pt x="205" y="104"/>
                      <a:pt x="205" y="104"/>
                    </a:cubicBezTo>
                    <a:cubicBezTo>
                      <a:pt x="205" y="104"/>
                      <a:pt x="205" y="104"/>
                      <a:pt x="205" y="104"/>
                    </a:cubicBezTo>
                    <a:cubicBezTo>
                      <a:pt x="205" y="104"/>
                      <a:pt x="205" y="104"/>
                      <a:pt x="205" y="104"/>
                    </a:cubicBezTo>
                    <a:cubicBezTo>
                      <a:pt x="205" y="104"/>
                      <a:pt x="205" y="104"/>
                      <a:pt x="205" y="104"/>
                    </a:cubicBezTo>
                    <a:cubicBezTo>
                      <a:pt x="205" y="104"/>
                      <a:pt x="205" y="104"/>
                      <a:pt x="205" y="104"/>
                    </a:cubicBezTo>
                    <a:cubicBezTo>
                      <a:pt x="205" y="104"/>
                      <a:pt x="205" y="104"/>
                      <a:pt x="205" y="104"/>
                    </a:cubicBezTo>
                    <a:cubicBezTo>
                      <a:pt x="205" y="104"/>
                      <a:pt x="205" y="104"/>
                      <a:pt x="205" y="104"/>
                    </a:cubicBezTo>
                    <a:cubicBezTo>
                      <a:pt x="205" y="104"/>
                      <a:pt x="205" y="104"/>
                      <a:pt x="205" y="104"/>
                    </a:cubicBezTo>
                    <a:cubicBezTo>
                      <a:pt x="205" y="104"/>
                      <a:pt x="205" y="104"/>
                      <a:pt x="205" y="104"/>
                    </a:cubicBezTo>
                    <a:cubicBezTo>
                      <a:pt x="205" y="104"/>
                      <a:pt x="205" y="104"/>
                      <a:pt x="205" y="104"/>
                    </a:cubicBezTo>
                    <a:cubicBezTo>
                      <a:pt x="205" y="104"/>
                      <a:pt x="205" y="104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03"/>
                      <a:pt x="206" y="102"/>
                      <a:pt x="206" y="102"/>
                    </a:cubicBezTo>
                    <a:cubicBezTo>
                      <a:pt x="206" y="102"/>
                      <a:pt x="207" y="103"/>
                      <a:pt x="207" y="102"/>
                    </a:cubicBezTo>
                    <a:cubicBezTo>
                      <a:pt x="207" y="102"/>
                      <a:pt x="207" y="102"/>
                      <a:pt x="207" y="102"/>
                    </a:cubicBezTo>
                    <a:cubicBezTo>
                      <a:pt x="207" y="102"/>
                      <a:pt x="207" y="102"/>
                      <a:pt x="207" y="102"/>
                    </a:cubicBezTo>
                    <a:cubicBezTo>
                      <a:pt x="207" y="102"/>
                      <a:pt x="207" y="102"/>
                      <a:pt x="207" y="102"/>
                    </a:cubicBezTo>
                    <a:cubicBezTo>
                      <a:pt x="207" y="102"/>
                      <a:pt x="207" y="102"/>
                      <a:pt x="207" y="102"/>
                    </a:cubicBezTo>
                    <a:cubicBezTo>
                      <a:pt x="207" y="102"/>
                      <a:pt x="207" y="102"/>
                      <a:pt x="207" y="102"/>
                    </a:cubicBezTo>
                    <a:cubicBezTo>
                      <a:pt x="207" y="101"/>
                      <a:pt x="207" y="101"/>
                      <a:pt x="207" y="101"/>
                    </a:cubicBezTo>
                    <a:cubicBezTo>
                      <a:pt x="207" y="101"/>
                      <a:pt x="207" y="101"/>
                      <a:pt x="207" y="101"/>
                    </a:cubicBezTo>
                    <a:cubicBezTo>
                      <a:pt x="207" y="101"/>
                      <a:pt x="208" y="101"/>
                      <a:pt x="208" y="101"/>
                    </a:cubicBezTo>
                    <a:close/>
                    <a:moveTo>
                      <a:pt x="205" y="102"/>
                    </a:moveTo>
                    <a:cubicBezTo>
                      <a:pt x="205" y="102"/>
                      <a:pt x="205" y="102"/>
                      <a:pt x="205" y="102"/>
                    </a:cubicBezTo>
                    <a:cubicBezTo>
                      <a:pt x="205" y="102"/>
                      <a:pt x="205" y="102"/>
                      <a:pt x="205" y="102"/>
                    </a:cubicBezTo>
                    <a:close/>
                    <a:moveTo>
                      <a:pt x="204" y="102"/>
                    </a:moveTo>
                    <a:cubicBezTo>
                      <a:pt x="204" y="102"/>
                      <a:pt x="204" y="102"/>
                      <a:pt x="204" y="102"/>
                    </a:cubicBezTo>
                    <a:cubicBezTo>
                      <a:pt x="204" y="102"/>
                      <a:pt x="204" y="102"/>
                      <a:pt x="204" y="102"/>
                    </a:cubicBezTo>
                    <a:close/>
                    <a:moveTo>
                      <a:pt x="153" y="52"/>
                    </a:moveTo>
                    <a:cubicBezTo>
                      <a:pt x="153" y="52"/>
                      <a:pt x="153" y="52"/>
                      <a:pt x="153" y="52"/>
                    </a:cubicBezTo>
                    <a:cubicBezTo>
                      <a:pt x="153" y="52"/>
                      <a:pt x="153" y="52"/>
                      <a:pt x="153" y="52"/>
                    </a:cubicBezTo>
                    <a:close/>
                    <a:moveTo>
                      <a:pt x="166" y="75"/>
                    </a:moveTo>
                    <a:cubicBezTo>
                      <a:pt x="166" y="75"/>
                      <a:pt x="166" y="75"/>
                      <a:pt x="166" y="75"/>
                    </a:cubicBezTo>
                    <a:cubicBezTo>
                      <a:pt x="166" y="75"/>
                      <a:pt x="166" y="75"/>
                      <a:pt x="166" y="75"/>
                    </a:cubicBezTo>
                    <a:close/>
                    <a:moveTo>
                      <a:pt x="167" y="77"/>
                    </a:moveTo>
                    <a:cubicBezTo>
                      <a:pt x="167" y="77"/>
                      <a:pt x="167" y="77"/>
                      <a:pt x="167" y="77"/>
                    </a:cubicBezTo>
                    <a:cubicBezTo>
                      <a:pt x="167" y="77"/>
                      <a:pt x="167" y="77"/>
                      <a:pt x="167" y="77"/>
                    </a:cubicBezTo>
                    <a:cubicBezTo>
                      <a:pt x="167" y="77"/>
                      <a:pt x="168" y="77"/>
                      <a:pt x="168" y="77"/>
                    </a:cubicBezTo>
                    <a:cubicBezTo>
                      <a:pt x="168" y="77"/>
                      <a:pt x="168" y="77"/>
                      <a:pt x="168" y="77"/>
                    </a:cubicBezTo>
                    <a:cubicBezTo>
                      <a:pt x="168" y="77"/>
                      <a:pt x="168" y="77"/>
                      <a:pt x="168" y="77"/>
                    </a:cubicBezTo>
                    <a:cubicBezTo>
                      <a:pt x="168" y="77"/>
                      <a:pt x="168" y="77"/>
                      <a:pt x="168" y="77"/>
                    </a:cubicBezTo>
                    <a:cubicBezTo>
                      <a:pt x="168" y="77"/>
                      <a:pt x="168" y="77"/>
                      <a:pt x="168" y="77"/>
                    </a:cubicBezTo>
                    <a:cubicBezTo>
                      <a:pt x="168" y="77"/>
                      <a:pt x="168" y="77"/>
                      <a:pt x="168" y="77"/>
                    </a:cubicBezTo>
                    <a:cubicBezTo>
                      <a:pt x="168" y="77"/>
                      <a:pt x="169" y="77"/>
                      <a:pt x="169" y="77"/>
                    </a:cubicBezTo>
                    <a:cubicBezTo>
                      <a:pt x="169" y="77"/>
                      <a:pt x="169" y="77"/>
                      <a:pt x="169" y="77"/>
                    </a:cubicBezTo>
                    <a:cubicBezTo>
                      <a:pt x="169" y="77"/>
                      <a:pt x="169" y="77"/>
                      <a:pt x="169" y="77"/>
                    </a:cubicBezTo>
                    <a:cubicBezTo>
                      <a:pt x="169" y="77"/>
                      <a:pt x="169" y="77"/>
                      <a:pt x="169" y="77"/>
                    </a:cubicBezTo>
                    <a:cubicBezTo>
                      <a:pt x="169" y="77"/>
                      <a:pt x="169" y="77"/>
                      <a:pt x="169" y="77"/>
                    </a:cubicBezTo>
                    <a:cubicBezTo>
                      <a:pt x="169" y="77"/>
                      <a:pt x="169" y="77"/>
                      <a:pt x="169" y="77"/>
                    </a:cubicBezTo>
                    <a:cubicBezTo>
                      <a:pt x="170" y="77"/>
                      <a:pt x="170" y="77"/>
                      <a:pt x="170" y="77"/>
                    </a:cubicBezTo>
                    <a:cubicBezTo>
                      <a:pt x="170" y="77"/>
                      <a:pt x="170" y="77"/>
                      <a:pt x="170" y="77"/>
                    </a:cubicBezTo>
                    <a:cubicBezTo>
                      <a:pt x="170" y="77"/>
                      <a:pt x="170" y="77"/>
                      <a:pt x="170" y="77"/>
                    </a:cubicBezTo>
                    <a:cubicBezTo>
                      <a:pt x="170" y="77"/>
                      <a:pt x="170" y="77"/>
                      <a:pt x="170" y="77"/>
                    </a:cubicBezTo>
                    <a:cubicBezTo>
                      <a:pt x="170" y="77"/>
                      <a:pt x="170" y="77"/>
                      <a:pt x="170" y="77"/>
                    </a:cubicBezTo>
                    <a:cubicBezTo>
                      <a:pt x="170" y="77"/>
                      <a:pt x="170" y="77"/>
                      <a:pt x="170" y="77"/>
                    </a:cubicBezTo>
                    <a:cubicBezTo>
                      <a:pt x="170" y="77"/>
                      <a:pt x="170" y="77"/>
                      <a:pt x="170" y="77"/>
                    </a:cubicBezTo>
                    <a:cubicBezTo>
                      <a:pt x="170" y="77"/>
                      <a:pt x="170" y="77"/>
                      <a:pt x="170" y="77"/>
                    </a:cubicBezTo>
                    <a:cubicBezTo>
                      <a:pt x="170" y="77"/>
                      <a:pt x="170" y="77"/>
                      <a:pt x="170" y="77"/>
                    </a:cubicBezTo>
                    <a:cubicBezTo>
                      <a:pt x="170" y="77"/>
                      <a:pt x="170" y="77"/>
                      <a:pt x="170" y="77"/>
                    </a:cubicBezTo>
                    <a:cubicBezTo>
                      <a:pt x="170" y="77"/>
                      <a:pt x="170" y="77"/>
                      <a:pt x="170" y="77"/>
                    </a:cubicBezTo>
                    <a:cubicBezTo>
                      <a:pt x="170" y="77"/>
                      <a:pt x="170" y="77"/>
                      <a:pt x="170" y="77"/>
                    </a:cubicBezTo>
                    <a:cubicBezTo>
                      <a:pt x="170" y="77"/>
                      <a:pt x="170" y="77"/>
                      <a:pt x="170" y="77"/>
                    </a:cubicBezTo>
                    <a:cubicBezTo>
                      <a:pt x="170" y="77"/>
                      <a:pt x="170" y="77"/>
                      <a:pt x="170" y="77"/>
                    </a:cubicBezTo>
                    <a:cubicBezTo>
                      <a:pt x="170" y="77"/>
                      <a:pt x="170" y="77"/>
                      <a:pt x="170" y="77"/>
                    </a:cubicBezTo>
                    <a:cubicBezTo>
                      <a:pt x="171" y="77"/>
                      <a:pt x="171" y="77"/>
                      <a:pt x="171" y="77"/>
                    </a:cubicBezTo>
                    <a:cubicBezTo>
                      <a:pt x="171" y="77"/>
                      <a:pt x="171" y="77"/>
                      <a:pt x="171" y="77"/>
                    </a:cubicBezTo>
                    <a:cubicBezTo>
                      <a:pt x="171" y="77"/>
                      <a:pt x="171" y="77"/>
                      <a:pt x="171" y="77"/>
                    </a:cubicBezTo>
                    <a:cubicBezTo>
                      <a:pt x="171" y="77"/>
                      <a:pt x="171" y="77"/>
                      <a:pt x="171" y="77"/>
                    </a:cubicBezTo>
                    <a:cubicBezTo>
                      <a:pt x="171" y="77"/>
                      <a:pt x="171" y="77"/>
                      <a:pt x="171" y="77"/>
                    </a:cubicBezTo>
                    <a:cubicBezTo>
                      <a:pt x="171" y="77"/>
                      <a:pt x="171" y="77"/>
                      <a:pt x="171" y="77"/>
                    </a:cubicBezTo>
                    <a:cubicBezTo>
                      <a:pt x="171" y="77"/>
                      <a:pt x="171" y="76"/>
                      <a:pt x="171" y="76"/>
                    </a:cubicBezTo>
                    <a:cubicBezTo>
                      <a:pt x="170" y="76"/>
                      <a:pt x="170" y="76"/>
                      <a:pt x="170" y="76"/>
                    </a:cubicBezTo>
                    <a:cubicBezTo>
                      <a:pt x="170" y="76"/>
                      <a:pt x="170" y="76"/>
                      <a:pt x="170" y="76"/>
                    </a:cubicBezTo>
                    <a:cubicBezTo>
                      <a:pt x="170" y="76"/>
                      <a:pt x="170" y="76"/>
                      <a:pt x="170" y="76"/>
                    </a:cubicBezTo>
                    <a:cubicBezTo>
                      <a:pt x="170" y="76"/>
                      <a:pt x="170" y="76"/>
                      <a:pt x="170" y="76"/>
                    </a:cubicBezTo>
                    <a:cubicBezTo>
                      <a:pt x="170" y="76"/>
                      <a:pt x="170" y="76"/>
                      <a:pt x="170" y="76"/>
                    </a:cubicBezTo>
                    <a:cubicBezTo>
                      <a:pt x="170" y="76"/>
                      <a:pt x="170" y="76"/>
                      <a:pt x="170" y="76"/>
                    </a:cubicBezTo>
                    <a:cubicBezTo>
                      <a:pt x="169" y="76"/>
                      <a:pt x="169" y="76"/>
                      <a:pt x="169" y="76"/>
                    </a:cubicBezTo>
                    <a:cubicBezTo>
                      <a:pt x="169" y="76"/>
                      <a:pt x="169" y="76"/>
                      <a:pt x="169" y="76"/>
                    </a:cubicBezTo>
                    <a:cubicBezTo>
                      <a:pt x="169" y="76"/>
                      <a:pt x="169" y="76"/>
                      <a:pt x="169" y="76"/>
                    </a:cubicBezTo>
                    <a:cubicBezTo>
                      <a:pt x="169" y="76"/>
                      <a:pt x="169" y="76"/>
                      <a:pt x="169" y="76"/>
                    </a:cubicBezTo>
                    <a:cubicBezTo>
                      <a:pt x="169" y="76"/>
                      <a:pt x="169" y="76"/>
                      <a:pt x="169" y="76"/>
                    </a:cubicBezTo>
                    <a:cubicBezTo>
                      <a:pt x="169" y="76"/>
                      <a:pt x="169" y="76"/>
                      <a:pt x="169" y="76"/>
                    </a:cubicBezTo>
                    <a:cubicBezTo>
                      <a:pt x="169" y="76"/>
                      <a:pt x="170" y="76"/>
                      <a:pt x="170" y="75"/>
                    </a:cubicBezTo>
                    <a:cubicBezTo>
                      <a:pt x="169" y="75"/>
                      <a:pt x="169" y="75"/>
                      <a:pt x="169" y="75"/>
                    </a:cubicBezTo>
                    <a:cubicBezTo>
                      <a:pt x="169" y="76"/>
                      <a:pt x="169" y="76"/>
                      <a:pt x="169" y="75"/>
                    </a:cubicBezTo>
                    <a:cubicBezTo>
                      <a:pt x="169" y="75"/>
                      <a:pt x="168" y="75"/>
                      <a:pt x="168" y="75"/>
                    </a:cubicBezTo>
                    <a:cubicBezTo>
                      <a:pt x="168" y="75"/>
                      <a:pt x="168" y="75"/>
                      <a:pt x="168" y="75"/>
                    </a:cubicBezTo>
                    <a:cubicBezTo>
                      <a:pt x="168" y="75"/>
                      <a:pt x="168" y="75"/>
                      <a:pt x="168" y="75"/>
                    </a:cubicBezTo>
                    <a:cubicBezTo>
                      <a:pt x="168" y="75"/>
                      <a:pt x="168" y="75"/>
                      <a:pt x="168" y="75"/>
                    </a:cubicBezTo>
                    <a:cubicBezTo>
                      <a:pt x="168" y="75"/>
                      <a:pt x="167" y="75"/>
                      <a:pt x="167" y="75"/>
                    </a:cubicBezTo>
                    <a:cubicBezTo>
                      <a:pt x="167" y="75"/>
                      <a:pt x="167" y="75"/>
                      <a:pt x="167" y="75"/>
                    </a:cubicBezTo>
                    <a:cubicBezTo>
                      <a:pt x="167" y="75"/>
                      <a:pt x="167" y="76"/>
                      <a:pt x="167" y="75"/>
                    </a:cubicBezTo>
                    <a:cubicBezTo>
                      <a:pt x="167" y="76"/>
                      <a:pt x="167" y="75"/>
                      <a:pt x="167" y="75"/>
                    </a:cubicBezTo>
                    <a:cubicBezTo>
                      <a:pt x="167" y="76"/>
                      <a:pt x="167" y="76"/>
                      <a:pt x="167" y="75"/>
                    </a:cubicBezTo>
                    <a:cubicBezTo>
                      <a:pt x="167" y="75"/>
                      <a:pt x="167" y="75"/>
                      <a:pt x="167" y="75"/>
                    </a:cubicBezTo>
                    <a:cubicBezTo>
                      <a:pt x="166" y="75"/>
                      <a:pt x="166" y="76"/>
                      <a:pt x="166" y="75"/>
                    </a:cubicBezTo>
                    <a:cubicBezTo>
                      <a:pt x="166" y="75"/>
                      <a:pt x="166" y="75"/>
                      <a:pt x="166" y="75"/>
                    </a:cubicBezTo>
                    <a:cubicBezTo>
                      <a:pt x="166" y="75"/>
                      <a:pt x="166" y="75"/>
                      <a:pt x="166" y="75"/>
                    </a:cubicBezTo>
                    <a:cubicBezTo>
                      <a:pt x="166" y="75"/>
                      <a:pt x="165" y="75"/>
                      <a:pt x="165" y="75"/>
                    </a:cubicBezTo>
                    <a:cubicBezTo>
                      <a:pt x="165" y="75"/>
                      <a:pt x="165" y="75"/>
                      <a:pt x="165" y="75"/>
                    </a:cubicBezTo>
                    <a:cubicBezTo>
                      <a:pt x="165" y="75"/>
                      <a:pt x="165" y="75"/>
                      <a:pt x="165" y="75"/>
                    </a:cubicBezTo>
                    <a:cubicBezTo>
                      <a:pt x="165" y="75"/>
                      <a:pt x="165" y="75"/>
                      <a:pt x="165" y="75"/>
                    </a:cubicBezTo>
                    <a:cubicBezTo>
                      <a:pt x="165" y="75"/>
                      <a:pt x="165" y="75"/>
                      <a:pt x="165" y="75"/>
                    </a:cubicBezTo>
                    <a:cubicBezTo>
                      <a:pt x="165" y="75"/>
                      <a:pt x="165" y="75"/>
                      <a:pt x="165" y="75"/>
                    </a:cubicBezTo>
                    <a:cubicBezTo>
                      <a:pt x="165" y="75"/>
                      <a:pt x="165" y="75"/>
                      <a:pt x="165" y="75"/>
                    </a:cubicBezTo>
                    <a:cubicBezTo>
                      <a:pt x="165" y="75"/>
                      <a:pt x="165" y="75"/>
                      <a:pt x="165" y="75"/>
                    </a:cubicBezTo>
                    <a:cubicBezTo>
                      <a:pt x="165" y="75"/>
                      <a:pt x="165" y="75"/>
                      <a:pt x="164" y="75"/>
                    </a:cubicBezTo>
                    <a:cubicBezTo>
                      <a:pt x="164" y="75"/>
                      <a:pt x="164" y="75"/>
                      <a:pt x="164" y="75"/>
                    </a:cubicBezTo>
                    <a:cubicBezTo>
                      <a:pt x="164" y="75"/>
                      <a:pt x="164" y="75"/>
                      <a:pt x="164" y="75"/>
                    </a:cubicBezTo>
                    <a:cubicBezTo>
                      <a:pt x="164" y="75"/>
                      <a:pt x="164" y="75"/>
                      <a:pt x="164" y="75"/>
                    </a:cubicBezTo>
                    <a:cubicBezTo>
                      <a:pt x="164" y="75"/>
                      <a:pt x="164" y="75"/>
                      <a:pt x="164" y="75"/>
                    </a:cubicBezTo>
                    <a:cubicBezTo>
                      <a:pt x="164" y="75"/>
                      <a:pt x="163" y="75"/>
                      <a:pt x="163" y="75"/>
                    </a:cubicBezTo>
                    <a:cubicBezTo>
                      <a:pt x="164" y="76"/>
                      <a:pt x="164" y="75"/>
                      <a:pt x="164" y="76"/>
                    </a:cubicBezTo>
                    <a:cubicBezTo>
                      <a:pt x="164" y="76"/>
                      <a:pt x="164" y="76"/>
                      <a:pt x="164" y="76"/>
                    </a:cubicBezTo>
                    <a:cubicBezTo>
                      <a:pt x="164" y="76"/>
                      <a:pt x="164" y="76"/>
                      <a:pt x="165" y="76"/>
                    </a:cubicBezTo>
                    <a:cubicBezTo>
                      <a:pt x="165" y="76"/>
                      <a:pt x="165" y="76"/>
                      <a:pt x="165" y="76"/>
                    </a:cubicBezTo>
                    <a:cubicBezTo>
                      <a:pt x="165" y="76"/>
                      <a:pt x="165" y="76"/>
                      <a:pt x="165" y="76"/>
                    </a:cubicBezTo>
                    <a:cubicBezTo>
                      <a:pt x="165" y="76"/>
                      <a:pt x="165" y="76"/>
                      <a:pt x="165" y="76"/>
                    </a:cubicBezTo>
                    <a:cubicBezTo>
                      <a:pt x="165" y="76"/>
                      <a:pt x="165" y="76"/>
                      <a:pt x="165" y="76"/>
                    </a:cubicBezTo>
                    <a:cubicBezTo>
                      <a:pt x="165" y="76"/>
                      <a:pt x="165" y="76"/>
                      <a:pt x="165" y="76"/>
                    </a:cubicBezTo>
                    <a:cubicBezTo>
                      <a:pt x="166" y="76"/>
                      <a:pt x="166" y="76"/>
                      <a:pt x="166" y="76"/>
                    </a:cubicBezTo>
                    <a:cubicBezTo>
                      <a:pt x="166" y="76"/>
                      <a:pt x="166" y="76"/>
                      <a:pt x="166" y="76"/>
                    </a:cubicBezTo>
                    <a:cubicBezTo>
                      <a:pt x="166" y="76"/>
                      <a:pt x="166" y="76"/>
                      <a:pt x="166" y="76"/>
                    </a:cubicBezTo>
                    <a:cubicBezTo>
                      <a:pt x="166" y="76"/>
                      <a:pt x="166" y="76"/>
                      <a:pt x="166" y="76"/>
                    </a:cubicBezTo>
                    <a:cubicBezTo>
                      <a:pt x="166" y="76"/>
                      <a:pt x="166" y="76"/>
                      <a:pt x="166" y="76"/>
                    </a:cubicBezTo>
                    <a:cubicBezTo>
                      <a:pt x="166" y="76"/>
                      <a:pt x="166" y="76"/>
                      <a:pt x="166" y="76"/>
                    </a:cubicBezTo>
                    <a:cubicBezTo>
                      <a:pt x="166" y="76"/>
                      <a:pt x="167" y="76"/>
                      <a:pt x="167" y="76"/>
                    </a:cubicBezTo>
                    <a:cubicBezTo>
                      <a:pt x="167" y="76"/>
                      <a:pt x="167" y="76"/>
                      <a:pt x="167" y="76"/>
                    </a:cubicBezTo>
                    <a:cubicBezTo>
                      <a:pt x="167" y="76"/>
                      <a:pt x="167" y="76"/>
                      <a:pt x="167" y="76"/>
                    </a:cubicBezTo>
                    <a:cubicBezTo>
                      <a:pt x="167" y="76"/>
                      <a:pt x="167" y="76"/>
                      <a:pt x="167" y="76"/>
                    </a:cubicBezTo>
                    <a:cubicBezTo>
                      <a:pt x="167" y="76"/>
                      <a:pt x="167" y="76"/>
                      <a:pt x="167" y="76"/>
                    </a:cubicBezTo>
                    <a:cubicBezTo>
                      <a:pt x="167" y="77"/>
                      <a:pt x="167" y="77"/>
                      <a:pt x="167" y="77"/>
                    </a:cubicBezTo>
                    <a:close/>
                    <a:moveTo>
                      <a:pt x="167" y="76"/>
                    </a:moveTo>
                    <a:cubicBezTo>
                      <a:pt x="167" y="76"/>
                      <a:pt x="167" y="76"/>
                      <a:pt x="167" y="76"/>
                    </a:cubicBezTo>
                    <a:cubicBezTo>
                      <a:pt x="167" y="76"/>
                      <a:pt x="167" y="76"/>
                      <a:pt x="167" y="76"/>
                    </a:cubicBezTo>
                    <a:close/>
                    <a:moveTo>
                      <a:pt x="39" y="54"/>
                    </a:moveTo>
                    <a:cubicBezTo>
                      <a:pt x="39" y="54"/>
                      <a:pt x="39" y="54"/>
                      <a:pt x="39" y="54"/>
                    </a:cubicBezTo>
                    <a:cubicBezTo>
                      <a:pt x="39" y="54"/>
                      <a:pt x="39" y="54"/>
                      <a:pt x="39" y="54"/>
                    </a:cubicBezTo>
                    <a:close/>
                    <a:moveTo>
                      <a:pt x="36" y="54"/>
                    </a:move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lose/>
                    <a:moveTo>
                      <a:pt x="38" y="54"/>
                    </a:moveTo>
                    <a:cubicBezTo>
                      <a:pt x="38" y="54"/>
                      <a:pt x="38" y="54"/>
                      <a:pt x="38" y="54"/>
                    </a:cubicBezTo>
                    <a:cubicBezTo>
                      <a:pt x="38" y="54"/>
                      <a:pt x="39" y="54"/>
                      <a:pt x="39" y="54"/>
                    </a:cubicBezTo>
                    <a:cubicBezTo>
                      <a:pt x="39" y="54"/>
                      <a:pt x="39" y="54"/>
                      <a:pt x="39" y="54"/>
                    </a:cubicBezTo>
                    <a:cubicBezTo>
                      <a:pt x="39" y="54"/>
                      <a:pt x="39" y="54"/>
                      <a:pt x="38" y="54"/>
                    </a:cubicBezTo>
                    <a:cubicBezTo>
                      <a:pt x="38" y="54"/>
                      <a:pt x="38" y="54"/>
                      <a:pt x="38" y="54"/>
                    </a:cubicBezTo>
                    <a:cubicBezTo>
                      <a:pt x="38" y="54"/>
                      <a:pt x="38" y="54"/>
                      <a:pt x="38" y="54"/>
                    </a:cubicBezTo>
                    <a:cubicBezTo>
                      <a:pt x="38" y="54"/>
                      <a:pt x="38" y="53"/>
                      <a:pt x="38" y="53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53"/>
                      <a:pt x="37" y="53"/>
                      <a:pt x="37" y="53"/>
                    </a:cubicBezTo>
                    <a:cubicBezTo>
                      <a:pt x="37" y="53"/>
                      <a:pt x="37" y="53"/>
                      <a:pt x="37" y="53"/>
                    </a:cubicBezTo>
                    <a:cubicBezTo>
                      <a:pt x="37" y="53"/>
                      <a:pt x="37" y="53"/>
                      <a:pt x="37" y="53"/>
                    </a:cubicBezTo>
                    <a:cubicBezTo>
                      <a:pt x="37" y="53"/>
                      <a:pt x="37" y="53"/>
                      <a:pt x="37" y="53"/>
                    </a:cubicBezTo>
                    <a:cubicBezTo>
                      <a:pt x="37" y="53"/>
                      <a:pt x="37" y="53"/>
                      <a:pt x="37" y="53"/>
                    </a:cubicBezTo>
                    <a:cubicBezTo>
                      <a:pt x="37" y="53"/>
                      <a:pt x="37" y="53"/>
                      <a:pt x="37" y="53"/>
                    </a:cubicBezTo>
                    <a:cubicBezTo>
                      <a:pt x="37" y="53"/>
                      <a:pt x="37" y="53"/>
                      <a:pt x="37" y="53"/>
                    </a:cubicBezTo>
                    <a:cubicBezTo>
                      <a:pt x="37" y="53"/>
                      <a:pt x="37" y="53"/>
                      <a:pt x="37" y="53"/>
                    </a:cubicBezTo>
                    <a:cubicBezTo>
                      <a:pt x="37" y="53"/>
                      <a:pt x="37" y="53"/>
                      <a:pt x="37" y="53"/>
                    </a:cubicBezTo>
                    <a:cubicBezTo>
                      <a:pt x="37" y="53"/>
                      <a:pt x="37" y="53"/>
                      <a:pt x="37" y="53"/>
                    </a:cubicBezTo>
                    <a:cubicBezTo>
                      <a:pt x="36" y="52"/>
                      <a:pt x="36" y="52"/>
                      <a:pt x="36" y="52"/>
                    </a:cubicBezTo>
                    <a:cubicBezTo>
                      <a:pt x="36" y="52"/>
                      <a:pt x="36" y="52"/>
                      <a:pt x="36" y="52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4" y="52"/>
                      <a:pt x="34" y="52"/>
                      <a:pt x="33" y="52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2" y="52"/>
                      <a:pt x="32" y="52"/>
                      <a:pt x="32" y="52"/>
                    </a:cubicBezTo>
                    <a:cubicBezTo>
                      <a:pt x="32" y="52"/>
                      <a:pt x="32" y="52"/>
                      <a:pt x="32" y="52"/>
                    </a:cubicBezTo>
                    <a:cubicBezTo>
                      <a:pt x="32" y="52"/>
                      <a:pt x="32" y="52"/>
                      <a:pt x="32" y="52"/>
                    </a:cubicBezTo>
                    <a:cubicBezTo>
                      <a:pt x="32" y="52"/>
                      <a:pt x="32" y="52"/>
                      <a:pt x="32" y="52"/>
                    </a:cubicBezTo>
                    <a:cubicBezTo>
                      <a:pt x="32" y="52"/>
                      <a:pt x="32" y="52"/>
                      <a:pt x="32" y="52"/>
                    </a:cubicBezTo>
                    <a:cubicBezTo>
                      <a:pt x="32" y="52"/>
                      <a:pt x="32" y="52"/>
                      <a:pt x="32" y="52"/>
                    </a:cubicBezTo>
                    <a:cubicBezTo>
                      <a:pt x="32" y="52"/>
                      <a:pt x="32" y="52"/>
                      <a:pt x="32" y="53"/>
                    </a:cubicBezTo>
                    <a:cubicBezTo>
                      <a:pt x="32" y="53"/>
                      <a:pt x="32" y="53"/>
                      <a:pt x="32" y="53"/>
                    </a:cubicBezTo>
                    <a:cubicBezTo>
                      <a:pt x="32" y="53"/>
                      <a:pt x="32" y="53"/>
                      <a:pt x="32" y="53"/>
                    </a:cubicBezTo>
                    <a:cubicBezTo>
                      <a:pt x="32" y="53"/>
                      <a:pt x="32" y="53"/>
                      <a:pt x="32" y="53"/>
                    </a:cubicBezTo>
                    <a:cubicBezTo>
                      <a:pt x="32" y="53"/>
                      <a:pt x="32" y="53"/>
                      <a:pt x="32" y="53"/>
                    </a:cubicBezTo>
                    <a:cubicBezTo>
                      <a:pt x="32" y="53"/>
                      <a:pt x="32" y="53"/>
                      <a:pt x="32" y="53"/>
                    </a:cubicBezTo>
                    <a:cubicBezTo>
                      <a:pt x="32" y="52"/>
                      <a:pt x="33" y="53"/>
                      <a:pt x="33" y="52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3" y="52"/>
                      <a:pt x="33" y="52"/>
                      <a:pt x="34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3" y="52"/>
                      <a:pt x="34" y="52"/>
                      <a:pt x="34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4" y="53"/>
                      <a:pt x="34" y="52"/>
                      <a:pt x="34" y="53"/>
                    </a:cubicBezTo>
                    <a:cubicBezTo>
                      <a:pt x="34" y="53"/>
                      <a:pt x="34" y="53"/>
                      <a:pt x="34" y="53"/>
                    </a:cubicBezTo>
                    <a:cubicBezTo>
                      <a:pt x="34" y="53"/>
                      <a:pt x="34" y="53"/>
                      <a:pt x="35" y="53"/>
                    </a:cubicBezTo>
                    <a:cubicBezTo>
                      <a:pt x="35" y="53"/>
                      <a:pt x="35" y="53"/>
                      <a:pt x="35" y="53"/>
                    </a:cubicBezTo>
                    <a:cubicBezTo>
                      <a:pt x="35" y="53"/>
                      <a:pt x="35" y="53"/>
                      <a:pt x="35" y="53"/>
                    </a:cubicBezTo>
                    <a:cubicBezTo>
                      <a:pt x="35" y="53"/>
                      <a:pt x="35" y="53"/>
                      <a:pt x="35" y="53"/>
                    </a:cubicBezTo>
                    <a:cubicBezTo>
                      <a:pt x="35" y="53"/>
                      <a:pt x="35" y="53"/>
                      <a:pt x="35" y="53"/>
                    </a:cubicBezTo>
                    <a:cubicBezTo>
                      <a:pt x="35" y="53"/>
                      <a:pt x="35" y="53"/>
                      <a:pt x="35" y="53"/>
                    </a:cubicBezTo>
                    <a:cubicBezTo>
                      <a:pt x="35" y="53"/>
                      <a:pt x="36" y="53"/>
                      <a:pt x="36" y="53"/>
                    </a:cubicBezTo>
                    <a:cubicBezTo>
                      <a:pt x="36" y="53"/>
                      <a:pt x="36" y="54"/>
                      <a:pt x="36" y="54"/>
                    </a:cubicBezTo>
                    <a:cubicBezTo>
                      <a:pt x="36" y="54"/>
                      <a:pt x="37" y="54"/>
                      <a:pt x="37" y="54"/>
                    </a:cubicBezTo>
                    <a:cubicBezTo>
                      <a:pt x="37" y="54"/>
                      <a:pt x="37" y="54"/>
                      <a:pt x="37" y="54"/>
                    </a:cubicBezTo>
                    <a:cubicBezTo>
                      <a:pt x="37" y="54"/>
                      <a:pt x="37" y="54"/>
                      <a:pt x="37" y="54"/>
                    </a:cubicBezTo>
                    <a:cubicBezTo>
                      <a:pt x="37" y="54"/>
                      <a:pt x="37" y="54"/>
                      <a:pt x="37" y="54"/>
                    </a:cubicBezTo>
                    <a:cubicBezTo>
                      <a:pt x="37" y="54"/>
                      <a:pt x="37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7" y="54"/>
                      <a:pt x="37" y="54"/>
                      <a:pt x="37" y="54"/>
                    </a:cubicBezTo>
                    <a:cubicBezTo>
                      <a:pt x="37" y="54"/>
                      <a:pt x="38" y="54"/>
                      <a:pt x="38" y="54"/>
                    </a:cubicBezTo>
                    <a:close/>
                    <a:moveTo>
                      <a:pt x="38" y="54"/>
                    </a:moveTo>
                    <a:cubicBezTo>
                      <a:pt x="38" y="54"/>
                      <a:pt x="38" y="54"/>
                      <a:pt x="38" y="54"/>
                    </a:cubicBezTo>
                    <a:cubicBezTo>
                      <a:pt x="38" y="54"/>
                      <a:pt x="38" y="54"/>
                      <a:pt x="38" y="54"/>
                    </a:cubicBezTo>
                    <a:close/>
                    <a:moveTo>
                      <a:pt x="51" y="36"/>
                    </a:moveTo>
                    <a:cubicBezTo>
                      <a:pt x="51" y="36"/>
                      <a:pt x="51" y="36"/>
                      <a:pt x="51" y="36"/>
                    </a:cubicBezTo>
                    <a:cubicBezTo>
                      <a:pt x="51" y="36"/>
                      <a:pt x="51" y="36"/>
                      <a:pt x="51" y="36"/>
                    </a:cubicBezTo>
                    <a:close/>
                    <a:moveTo>
                      <a:pt x="85" y="27"/>
                    </a:moveTo>
                    <a:cubicBezTo>
                      <a:pt x="85" y="27"/>
                      <a:pt x="85" y="27"/>
                      <a:pt x="85" y="27"/>
                    </a:cubicBezTo>
                    <a:cubicBezTo>
                      <a:pt x="85" y="27"/>
                      <a:pt x="85" y="27"/>
                      <a:pt x="85" y="27"/>
                    </a:cubicBezTo>
                    <a:close/>
                    <a:moveTo>
                      <a:pt x="85" y="29"/>
                    </a:moveTo>
                    <a:cubicBezTo>
                      <a:pt x="85" y="29"/>
                      <a:pt x="85" y="29"/>
                      <a:pt x="85" y="29"/>
                    </a:cubicBezTo>
                    <a:cubicBezTo>
                      <a:pt x="85" y="29"/>
                      <a:pt x="85" y="29"/>
                      <a:pt x="85" y="29"/>
                    </a:cubicBezTo>
                    <a:cubicBezTo>
                      <a:pt x="85" y="29"/>
                      <a:pt x="85" y="29"/>
                      <a:pt x="85" y="29"/>
                    </a:cubicBezTo>
                    <a:cubicBezTo>
                      <a:pt x="85" y="29"/>
                      <a:pt x="85" y="29"/>
                      <a:pt x="85" y="29"/>
                    </a:cubicBezTo>
                    <a:cubicBezTo>
                      <a:pt x="85" y="29"/>
                      <a:pt x="85" y="29"/>
                      <a:pt x="85" y="29"/>
                    </a:cubicBezTo>
                    <a:cubicBezTo>
                      <a:pt x="85" y="29"/>
                      <a:pt x="85" y="29"/>
                      <a:pt x="86" y="29"/>
                    </a:cubicBezTo>
                    <a:cubicBezTo>
                      <a:pt x="86" y="29"/>
                      <a:pt x="86" y="29"/>
                      <a:pt x="86" y="29"/>
                    </a:cubicBezTo>
                    <a:cubicBezTo>
                      <a:pt x="86" y="29"/>
                      <a:pt x="86" y="29"/>
                      <a:pt x="86" y="29"/>
                    </a:cubicBezTo>
                    <a:cubicBezTo>
                      <a:pt x="86" y="29"/>
                      <a:pt x="86" y="29"/>
                      <a:pt x="86" y="29"/>
                    </a:cubicBezTo>
                    <a:cubicBezTo>
                      <a:pt x="86" y="29"/>
                      <a:pt x="86" y="29"/>
                      <a:pt x="86" y="29"/>
                    </a:cubicBezTo>
                    <a:cubicBezTo>
                      <a:pt x="86" y="29"/>
                      <a:pt x="87" y="29"/>
                      <a:pt x="87" y="29"/>
                    </a:cubicBezTo>
                    <a:cubicBezTo>
                      <a:pt x="87" y="29"/>
                      <a:pt x="87" y="29"/>
                      <a:pt x="87" y="29"/>
                    </a:cubicBezTo>
                    <a:cubicBezTo>
                      <a:pt x="87" y="29"/>
                      <a:pt x="87" y="29"/>
                      <a:pt x="87" y="29"/>
                    </a:cubicBezTo>
                    <a:cubicBezTo>
                      <a:pt x="87" y="29"/>
                      <a:pt x="87" y="29"/>
                      <a:pt x="87" y="29"/>
                    </a:cubicBezTo>
                    <a:cubicBezTo>
                      <a:pt x="87" y="29"/>
                      <a:pt x="87" y="29"/>
                      <a:pt x="87" y="28"/>
                    </a:cubicBezTo>
                    <a:cubicBezTo>
                      <a:pt x="87" y="28"/>
                      <a:pt x="87" y="28"/>
                      <a:pt x="87" y="28"/>
                    </a:cubicBezTo>
                    <a:cubicBezTo>
                      <a:pt x="87" y="28"/>
                      <a:pt x="87" y="28"/>
                      <a:pt x="87" y="28"/>
                    </a:cubicBezTo>
                    <a:cubicBezTo>
                      <a:pt x="87" y="28"/>
                      <a:pt x="87" y="28"/>
                      <a:pt x="87" y="28"/>
                    </a:cubicBezTo>
                    <a:cubicBezTo>
                      <a:pt x="87" y="28"/>
                      <a:pt x="87" y="28"/>
                      <a:pt x="87" y="28"/>
                    </a:cubicBezTo>
                    <a:cubicBezTo>
                      <a:pt x="87" y="28"/>
                      <a:pt x="87" y="28"/>
                      <a:pt x="87" y="28"/>
                    </a:cubicBezTo>
                    <a:cubicBezTo>
                      <a:pt x="87" y="28"/>
                      <a:pt x="87" y="28"/>
                      <a:pt x="87" y="28"/>
                    </a:cubicBezTo>
                    <a:cubicBezTo>
                      <a:pt x="87" y="28"/>
                      <a:pt x="87" y="28"/>
                      <a:pt x="87" y="28"/>
                    </a:cubicBezTo>
                    <a:cubicBezTo>
                      <a:pt x="87" y="28"/>
                      <a:pt x="87" y="27"/>
                      <a:pt x="87" y="27"/>
                    </a:cubicBezTo>
                    <a:cubicBezTo>
                      <a:pt x="87" y="27"/>
                      <a:pt x="87" y="27"/>
                      <a:pt x="87" y="27"/>
                    </a:cubicBezTo>
                    <a:cubicBezTo>
                      <a:pt x="87" y="27"/>
                      <a:pt x="87" y="27"/>
                      <a:pt x="87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7"/>
                      <a:pt x="88" y="27"/>
                      <a:pt x="87" y="27"/>
                    </a:cubicBezTo>
                    <a:cubicBezTo>
                      <a:pt x="87" y="27"/>
                      <a:pt x="87" y="27"/>
                      <a:pt x="87" y="27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87" y="27"/>
                      <a:pt x="87" y="27"/>
                      <a:pt x="87" y="26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87" y="26"/>
                      <a:pt x="86" y="26"/>
                      <a:pt x="86" y="26"/>
                    </a:cubicBezTo>
                    <a:cubicBezTo>
                      <a:pt x="86" y="26"/>
                      <a:pt x="86" y="26"/>
                      <a:pt x="86" y="26"/>
                    </a:cubicBezTo>
                    <a:cubicBezTo>
                      <a:pt x="86" y="26"/>
                      <a:pt x="86" y="27"/>
                      <a:pt x="86" y="27"/>
                    </a:cubicBezTo>
                    <a:cubicBezTo>
                      <a:pt x="86" y="27"/>
                      <a:pt x="86" y="27"/>
                      <a:pt x="86" y="27"/>
                    </a:cubicBezTo>
                    <a:cubicBezTo>
                      <a:pt x="86" y="27"/>
                      <a:pt x="86" y="27"/>
                      <a:pt x="86" y="27"/>
                    </a:cubicBezTo>
                    <a:cubicBezTo>
                      <a:pt x="86" y="27"/>
                      <a:pt x="86" y="27"/>
                      <a:pt x="86" y="27"/>
                    </a:cubicBezTo>
                    <a:cubicBezTo>
                      <a:pt x="86" y="27"/>
                      <a:pt x="86" y="27"/>
                      <a:pt x="86" y="27"/>
                    </a:cubicBezTo>
                    <a:cubicBezTo>
                      <a:pt x="86" y="27"/>
                      <a:pt x="86" y="27"/>
                      <a:pt x="86" y="27"/>
                    </a:cubicBezTo>
                    <a:cubicBezTo>
                      <a:pt x="86" y="27"/>
                      <a:pt x="86" y="27"/>
                      <a:pt x="86" y="27"/>
                    </a:cubicBezTo>
                    <a:cubicBezTo>
                      <a:pt x="86" y="27"/>
                      <a:pt x="86" y="27"/>
                      <a:pt x="85" y="27"/>
                    </a:cubicBezTo>
                    <a:cubicBezTo>
                      <a:pt x="85" y="27"/>
                      <a:pt x="85" y="27"/>
                      <a:pt x="85" y="27"/>
                    </a:cubicBezTo>
                    <a:cubicBezTo>
                      <a:pt x="85" y="27"/>
                      <a:pt x="85" y="27"/>
                      <a:pt x="85" y="27"/>
                    </a:cubicBezTo>
                    <a:cubicBezTo>
                      <a:pt x="85" y="27"/>
                      <a:pt x="85" y="28"/>
                      <a:pt x="85" y="28"/>
                    </a:cubicBezTo>
                    <a:cubicBezTo>
                      <a:pt x="85" y="28"/>
                      <a:pt x="85" y="28"/>
                      <a:pt x="85" y="28"/>
                    </a:cubicBezTo>
                    <a:cubicBezTo>
                      <a:pt x="85" y="28"/>
                      <a:pt x="85" y="28"/>
                      <a:pt x="85" y="28"/>
                    </a:cubicBezTo>
                    <a:cubicBezTo>
                      <a:pt x="85" y="28"/>
                      <a:pt x="85" y="28"/>
                      <a:pt x="85" y="28"/>
                    </a:cubicBezTo>
                    <a:cubicBezTo>
                      <a:pt x="85" y="28"/>
                      <a:pt x="85" y="28"/>
                      <a:pt x="85" y="28"/>
                    </a:cubicBezTo>
                    <a:cubicBezTo>
                      <a:pt x="85" y="28"/>
                      <a:pt x="85" y="28"/>
                      <a:pt x="85" y="28"/>
                    </a:cubicBezTo>
                    <a:cubicBezTo>
                      <a:pt x="85" y="28"/>
                      <a:pt x="85" y="28"/>
                      <a:pt x="85" y="28"/>
                    </a:cubicBezTo>
                    <a:cubicBezTo>
                      <a:pt x="85" y="28"/>
                      <a:pt x="85" y="28"/>
                      <a:pt x="85" y="28"/>
                    </a:cubicBezTo>
                    <a:cubicBezTo>
                      <a:pt x="85" y="28"/>
                      <a:pt x="85" y="28"/>
                      <a:pt x="85" y="28"/>
                    </a:cubicBezTo>
                    <a:cubicBezTo>
                      <a:pt x="85" y="29"/>
                      <a:pt x="85" y="29"/>
                      <a:pt x="85" y="29"/>
                    </a:cubicBezTo>
                    <a:cubicBezTo>
                      <a:pt x="85" y="29"/>
                      <a:pt x="85" y="29"/>
                      <a:pt x="85" y="29"/>
                    </a:cubicBezTo>
                    <a:cubicBezTo>
                      <a:pt x="85" y="29"/>
                      <a:pt x="85" y="29"/>
                      <a:pt x="85" y="29"/>
                    </a:cubicBezTo>
                    <a:close/>
                    <a:moveTo>
                      <a:pt x="86" y="27"/>
                    </a:moveTo>
                    <a:cubicBezTo>
                      <a:pt x="86" y="27"/>
                      <a:pt x="86" y="27"/>
                      <a:pt x="86" y="27"/>
                    </a:cubicBezTo>
                    <a:cubicBezTo>
                      <a:pt x="86" y="27"/>
                      <a:pt x="86" y="27"/>
                      <a:pt x="86" y="27"/>
                    </a:cubicBezTo>
                    <a:close/>
                    <a:moveTo>
                      <a:pt x="177" y="62"/>
                    </a:moveTo>
                    <a:cubicBezTo>
                      <a:pt x="177" y="62"/>
                      <a:pt x="177" y="62"/>
                      <a:pt x="177" y="62"/>
                    </a:cubicBezTo>
                    <a:cubicBezTo>
                      <a:pt x="177" y="62"/>
                      <a:pt x="177" y="62"/>
                      <a:pt x="177" y="62"/>
                    </a:cubicBezTo>
                    <a:close/>
                    <a:moveTo>
                      <a:pt x="178" y="66"/>
                    </a:moveTo>
                    <a:cubicBezTo>
                      <a:pt x="178" y="66"/>
                      <a:pt x="178" y="66"/>
                      <a:pt x="178" y="66"/>
                    </a:cubicBezTo>
                    <a:cubicBezTo>
                      <a:pt x="178" y="66"/>
                      <a:pt x="178" y="66"/>
                      <a:pt x="178" y="66"/>
                    </a:cubicBezTo>
                    <a:close/>
                    <a:moveTo>
                      <a:pt x="178" y="64"/>
                    </a:moveTo>
                    <a:cubicBezTo>
                      <a:pt x="178" y="64"/>
                      <a:pt x="178" y="64"/>
                      <a:pt x="178" y="64"/>
                    </a:cubicBezTo>
                    <a:cubicBezTo>
                      <a:pt x="178" y="64"/>
                      <a:pt x="178" y="64"/>
                      <a:pt x="178" y="64"/>
                    </a:cubicBezTo>
                    <a:cubicBezTo>
                      <a:pt x="178" y="64"/>
                      <a:pt x="178" y="64"/>
                      <a:pt x="178" y="64"/>
                    </a:cubicBezTo>
                    <a:cubicBezTo>
                      <a:pt x="178" y="64"/>
                      <a:pt x="178" y="64"/>
                      <a:pt x="178" y="64"/>
                    </a:cubicBezTo>
                    <a:cubicBezTo>
                      <a:pt x="178" y="64"/>
                      <a:pt x="178" y="64"/>
                      <a:pt x="178" y="64"/>
                    </a:cubicBezTo>
                    <a:cubicBezTo>
                      <a:pt x="178" y="63"/>
                      <a:pt x="178" y="63"/>
                      <a:pt x="178" y="63"/>
                    </a:cubicBezTo>
                    <a:cubicBezTo>
                      <a:pt x="178" y="63"/>
                      <a:pt x="178" y="63"/>
                      <a:pt x="178" y="63"/>
                    </a:cubicBezTo>
                    <a:cubicBezTo>
                      <a:pt x="178" y="63"/>
                      <a:pt x="178" y="63"/>
                      <a:pt x="178" y="63"/>
                    </a:cubicBezTo>
                    <a:cubicBezTo>
                      <a:pt x="178" y="63"/>
                      <a:pt x="178" y="63"/>
                      <a:pt x="178" y="63"/>
                    </a:cubicBezTo>
                    <a:cubicBezTo>
                      <a:pt x="178" y="62"/>
                      <a:pt x="178" y="62"/>
                      <a:pt x="178" y="62"/>
                    </a:cubicBezTo>
                    <a:cubicBezTo>
                      <a:pt x="178" y="62"/>
                      <a:pt x="178" y="62"/>
                      <a:pt x="178" y="62"/>
                    </a:cubicBezTo>
                    <a:cubicBezTo>
                      <a:pt x="178" y="62"/>
                      <a:pt x="178" y="62"/>
                      <a:pt x="178" y="62"/>
                    </a:cubicBezTo>
                    <a:cubicBezTo>
                      <a:pt x="178" y="62"/>
                      <a:pt x="177" y="62"/>
                      <a:pt x="177" y="62"/>
                    </a:cubicBezTo>
                    <a:cubicBezTo>
                      <a:pt x="177" y="62"/>
                      <a:pt x="177" y="62"/>
                      <a:pt x="177" y="63"/>
                    </a:cubicBezTo>
                    <a:cubicBezTo>
                      <a:pt x="177" y="63"/>
                      <a:pt x="177" y="63"/>
                      <a:pt x="177" y="63"/>
                    </a:cubicBezTo>
                    <a:cubicBezTo>
                      <a:pt x="177" y="63"/>
                      <a:pt x="177" y="63"/>
                      <a:pt x="176" y="63"/>
                    </a:cubicBezTo>
                    <a:cubicBezTo>
                      <a:pt x="176" y="63"/>
                      <a:pt x="176" y="63"/>
                      <a:pt x="176" y="63"/>
                    </a:cubicBezTo>
                    <a:cubicBezTo>
                      <a:pt x="176" y="63"/>
                      <a:pt x="176" y="63"/>
                      <a:pt x="176" y="63"/>
                    </a:cubicBezTo>
                    <a:cubicBezTo>
                      <a:pt x="176" y="63"/>
                      <a:pt x="176" y="63"/>
                      <a:pt x="176" y="64"/>
                    </a:cubicBezTo>
                    <a:cubicBezTo>
                      <a:pt x="176" y="64"/>
                      <a:pt x="176" y="64"/>
                      <a:pt x="176" y="64"/>
                    </a:cubicBezTo>
                    <a:cubicBezTo>
                      <a:pt x="175" y="64"/>
                      <a:pt x="175" y="64"/>
                      <a:pt x="175" y="64"/>
                    </a:cubicBezTo>
                    <a:cubicBezTo>
                      <a:pt x="175" y="64"/>
                      <a:pt x="175" y="64"/>
                      <a:pt x="175" y="64"/>
                    </a:cubicBezTo>
                    <a:cubicBezTo>
                      <a:pt x="175" y="64"/>
                      <a:pt x="175" y="64"/>
                      <a:pt x="175" y="64"/>
                    </a:cubicBezTo>
                    <a:cubicBezTo>
                      <a:pt x="175" y="64"/>
                      <a:pt x="175" y="64"/>
                      <a:pt x="175" y="64"/>
                    </a:cubicBezTo>
                    <a:cubicBezTo>
                      <a:pt x="175" y="64"/>
                      <a:pt x="175" y="64"/>
                      <a:pt x="175" y="64"/>
                    </a:cubicBezTo>
                    <a:cubicBezTo>
                      <a:pt x="175" y="64"/>
                      <a:pt x="175" y="64"/>
                      <a:pt x="175" y="64"/>
                    </a:cubicBezTo>
                    <a:cubicBezTo>
                      <a:pt x="175" y="64"/>
                      <a:pt x="175" y="64"/>
                      <a:pt x="175" y="64"/>
                    </a:cubicBezTo>
                    <a:cubicBezTo>
                      <a:pt x="175" y="64"/>
                      <a:pt x="175" y="64"/>
                      <a:pt x="175" y="64"/>
                    </a:cubicBezTo>
                    <a:cubicBezTo>
                      <a:pt x="175" y="64"/>
                      <a:pt x="175" y="64"/>
                      <a:pt x="175" y="65"/>
                    </a:cubicBezTo>
                    <a:cubicBezTo>
                      <a:pt x="175" y="65"/>
                      <a:pt x="175" y="65"/>
                      <a:pt x="175" y="65"/>
                    </a:cubicBezTo>
                    <a:cubicBezTo>
                      <a:pt x="175" y="65"/>
                      <a:pt x="175" y="65"/>
                      <a:pt x="175" y="65"/>
                    </a:cubicBezTo>
                    <a:cubicBezTo>
                      <a:pt x="175" y="65"/>
                      <a:pt x="175" y="64"/>
                      <a:pt x="175" y="64"/>
                    </a:cubicBezTo>
                    <a:cubicBezTo>
                      <a:pt x="175" y="64"/>
                      <a:pt x="175" y="64"/>
                      <a:pt x="175" y="64"/>
                    </a:cubicBezTo>
                    <a:cubicBezTo>
                      <a:pt x="175" y="64"/>
                      <a:pt x="175" y="64"/>
                      <a:pt x="175" y="64"/>
                    </a:cubicBezTo>
                    <a:cubicBezTo>
                      <a:pt x="175" y="64"/>
                      <a:pt x="175" y="64"/>
                      <a:pt x="175" y="64"/>
                    </a:cubicBezTo>
                    <a:cubicBezTo>
                      <a:pt x="175" y="64"/>
                      <a:pt x="175" y="64"/>
                      <a:pt x="176" y="64"/>
                    </a:cubicBezTo>
                    <a:cubicBezTo>
                      <a:pt x="176" y="64"/>
                      <a:pt x="176" y="64"/>
                      <a:pt x="177" y="64"/>
                    </a:cubicBezTo>
                    <a:cubicBezTo>
                      <a:pt x="177" y="64"/>
                      <a:pt x="177" y="64"/>
                      <a:pt x="177" y="64"/>
                    </a:cubicBezTo>
                    <a:cubicBezTo>
                      <a:pt x="177" y="64"/>
                      <a:pt x="177" y="64"/>
                      <a:pt x="177" y="64"/>
                    </a:cubicBezTo>
                    <a:cubicBezTo>
                      <a:pt x="177" y="65"/>
                      <a:pt x="177" y="65"/>
                      <a:pt x="177" y="65"/>
                    </a:cubicBezTo>
                    <a:cubicBezTo>
                      <a:pt x="177" y="65"/>
                      <a:pt x="177" y="65"/>
                      <a:pt x="177" y="65"/>
                    </a:cubicBezTo>
                    <a:cubicBezTo>
                      <a:pt x="177" y="65"/>
                      <a:pt x="177" y="65"/>
                      <a:pt x="177" y="65"/>
                    </a:cubicBezTo>
                    <a:cubicBezTo>
                      <a:pt x="177" y="65"/>
                      <a:pt x="177" y="65"/>
                      <a:pt x="177" y="65"/>
                    </a:cubicBezTo>
                    <a:cubicBezTo>
                      <a:pt x="177" y="65"/>
                      <a:pt x="177" y="65"/>
                      <a:pt x="177" y="65"/>
                    </a:cubicBezTo>
                    <a:cubicBezTo>
                      <a:pt x="177" y="65"/>
                      <a:pt x="177" y="65"/>
                      <a:pt x="177" y="65"/>
                    </a:cubicBezTo>
                    <a:cubicBezTo>
                      <a:pt x="177" y="65"/>
                      <a:pt x="177" y="65"/>
                      <a:pt x="177" y="65"/>
                    </a:cubicBezTo>
                    <a:cubicBezTo>
                      <a:pt x="177" y="65"/>
                      <a:pt x="177" y="65"/>
                      <a:pt x="178" y="66"/>
                    </a:cubicBezTo>
                    <a:cubicBezTo>
                      <a:pt x="178" y="66"/>
                      <a:pt x="178" y="66"/>
                      <a:pt x="178" y="66"/>
                    </a:cubicBezTo>
                    <a:cubicBezTo>
                      <a:pt x="178" y="65"/>
                      <a:pt x="178" y="65"/>
                      <a:pt x="178" y="65"/>
                    </a:cubicBezTo>
                    <a:cubicBezTo>
                      <a:pt x="178" y="65"/>
                      <a:pt x="178" y="65"/>
                      <a:pt x="178" y="65"/>
                    </a:cubicBezTo>
                    <a:cubicBezTo>
                      <a:pt x="178" y="65"/>
                      <a:pt x="178" y="65"/>
                      <a:pt x="178" y="65"/>
                    </a:cubicBezTo>
                    <a:cubicBezTo>
                      <a:pt x="178" y="65"/>
                      <a:pt x="178" y="65"/>
                      <a:pt x="178" y="65"/>
                    </a:cubicBezTo>
                    <a:cubicBezTo>
                      <a:pt x="178" y="65"/>
                      <a:pt x="178" y="65"/>
                      <a:pt x="178" y="65"/>
                    </a:cubicBezTo>
                    <a:cubicBezTo>
                      <a:pt x="178" y="65"/>
                      <a:pt x="178" y="65"/>
                      <a:pt x="178" y="65"/>
                    </a:cubicBezTo>
                    <a:cubicBezTo>
                      <a:pt x="178" y="65"/>
                      <a:pt x="178" y="65"/>
                      <a:pt x="178" y="65"/>
                    </a:cubicBezTo>
                    <a:cubicBezTo>
                      <a:pt x="178" y="65"/>
                      <a:pt x="178" y="65"/>
                      <a:pt x="178" y="65"/>
                    </a:cubicBezTo>
                    <a:cubicBezTo>
                      <a:pt x="178" y="65"/>
                      <a:pt x="178" y="65"/>
                      <a:pt x="178" y="65"/>
                    </a:cubicBezTo>
                    <a:cubicBezTo>
                      <a:pt x="178" y="65"/>
                      <a:pt x="178" y="65"/>
                      <a:pt x="178" y="65"/>
                    </a:cubicBezTo>
                    <a:cubicBezTo>
                      <a:pt x="178" y="65"/>
                      <a:pt x="178" y="65"/>
                      <a:pt x="178" y="65"/>
                    </a:cubicBezTo>
                    <a:cubicBezTo>
                      <a:pt x="178" y="65"/>
                      <a:pt x="178" y="65"/>
                      <a:pt x="178" y="65"/>
                    </a:cubicBezTo>
                    <a:cubicBezTo>
                      <a:pt x="178" y="65"/>
                      <a:pt x="178" y="65"/>
                      <a:pt x="178" y="65"/>
                    </a:cubicBezTo>
                    <a:cubicBezTo>
                      <a:pt x="178" y="65"/>
                      <a:pt x="178" y="65"/>
                      <a:pt x="178" y="65"/>
                    </a:cubicBezTo>
                    <a:cubicBezTo>
                      <a:pt x="178" y="65"/>
                      <a:pt x="178" y="65"/>
                      <a:pt x="178" y="65"/>
                    </a:cubicBezTo>
                    <a:cubicBezTo>
                      <a:pt x="178" y="65"/>
                      <a:pt x="178" y="65"/>
                      <a:pt x="178" y="65"/>
                    </a:cubicBezTo>
                    <a:cubicBezTo>
                      <a:pt x="178" y="65"/>
                      <a:pt x="178" y="65"/>
                      <a:pt x="178" y="65"/>
                    </a:cubicBezTo>
                    <a:cubicBezTo>
                      <a:pt x="178" y="64"/>
                      <a:pt x="178" y="64"/>
                      <a:pt x="178" y="64"/>
                    </a:cubicBezTo>
                    <a:cubicBezTo>
                      <a:pt x="178" y="64"/>
                      <a:pt x="178" y="64"/>
                      <a:pt x="178" y="64"/>
                    </a:cubicBezTo>
                    <a:close/>
                    <a:moveTo>
                      <a:pt x="175" y="57"/>
                    </a:moveTo>
                    <a:cubicBezTo>
                      <a:pt x="175" y="57"/>
                      <a:pt x="175" y="57"/>
                      <a:pt x="175" y="57"/>
                    </a:cubicBezTo>
                    <a:cubicBezTo>
                      <a:pt x="175" y="57"/>
                      <a:pt x="175" y="57"/>
                      <a:pt x="175" y="57"/>
                    </a:cubicBezTo>
                    <a:close/>
                    <a:moveTo>
                      <a:pt x="173" y="55"/>
                    </a:moveTo>
                    <a:cubicBezTo>
                      <a:pt x="173" y="55"/>
                      <a:pt x="173" y="55"/>
                      <a:pt x="173" y="55"/>
                    </a:cubicBezTo>
                    <a:cubicBezTo>
                      <a:pt x="173" y="55"/>
                      <a:pt x="173" y="55"/>
                      <a:pt x="173" y="55"/>
                    </a:cubicBezTo>
                    <a:close/>
                    <a:moveTo>
                      <a:pt x="176" y="59"/>
                    </a:moveTo>
                    <a:cubicBezTo>
                      <a:pt x="176" y="59"/>
                      <a:pt x="176" y="59"/>
                      <a:pt x="176" y="59"/>
                    </a:cubicBezTo>
                    <a:cubicBezTo>
                      <a:pt x="176" y="59"/>
                      <a:pt x="176" y="59"/>
                      <a:pt x="176" y="59"/>
                    </a:cubicBezTo>
                    <a:close/>
                    <a:moveTo>
                      <a:pt x="173" y="56"/>
                    </a:moveTo>
                    <a:cubicBezTo>
                      <a:pt x="173" y="56"/>
                      <a:pt x="173" y="56"/>
                      <a:pt x="173" y="56"/>
                    </a:cubicBezTo>
                    <a:cubicBezTo>
                      <a:pt x="173" y="56"/>
                      <a:pt x="173" y="56"/>
                      <a:pt x="173" y="56"/>
                    </a:cubicBezTo>
                    <a:cubicBezTo>
                      <a:pt x="173" y="57"/>
                      <a:pt x="173" y="57"/>
                      <a:pt x="173" y="57"/>
                    </a:cubicBezTo>
                    <a:cubicBezTo>
                      <a:pt x="173" y="57"/>
                      <a:pt x="173" y="57"/>
                      <a:pt x="173" y="57"/>
                    </a:cubicBezTo>
                    <a:cubicBezTo>
                      <a:pt x="173" y="57"/>
                      <a:pt x="173" y="57"/>
                      <a:pt x="173" y="57"/>
                    </a:cubicBezTo>
                    <a:cubicBezTo>
                      <a:pt x="173" y="57"/>
                      <a:pt x="173" y="57"/>
                      <a:pt x="173" y="57"/>
                    </a:cubicBezTo>
                    <a:cubicBezTo>
                      <a:pt x="173" y="57"/>
                      <a:pt x="173" y="57"/>
                      <a:pt x="173" y="57"/>
                    </a:cubicBezTo>
                    <a:cubicBezTo>
                      <a:pt x="173" y="58"/>
                      <a:pt x="173" y="58"/>
                      <a:pt x="173" y="58"/>
                    </a:cubicBezTo>
                    <a:cubicBezTo>
                      <a:pt x="173" y="58"/>
                      <a:pt x="173" y="58"/>
                      <a:pt x="173" y="58"/>
                    </a:cubicBezTo>
                    <a:cubicBezTo>
                      <a:pt x="173" y="58"/>
                      <a:pt x="173" y="58"/>
                      <a:pt x="173" y="58"/>
                    </a:cubicBezTo>
                    <a:cubicBezTo>
                      <a:pt x="173" y="58"/>
                      <a:pt x="173" y="58"/>
                      <a:pt x="173" y="58"/>
                    </a:cubicBezTo>
                    <a:cubicBezTo>
                      <a:pt x="173" y="58"/>
                      <a:pt x="173" y="58"/>
                      <a:pt x="173" y="58"/>
                    </a:cubicBezTo>
                    <a:cubicBezTo>
                      <a:pt x="173" y="58"/>
                      <a:pt x="173" y="58"/>
                      <a:pt x="173" y="58"/>
                    </a:cubicBezTo>
                    <a:cubicBezTo>
                      <a:pt x="173" y="58"/>
                      <a:pt x="173" y="58"/>
                      <a:pt x="173" y="58"/>
                    </a:cubicBezTo>
                    <a:cubicBezTo>
                      <a:pt x="173" y="58"/>
                      <a:pt x="173" y="58"/>
                      <a:pt x="173" y="59"/>
                    </a:cubicBezTo>
                    <a:cubicBezTo>
                      <a:pt x="174" y="59"/>
                      <a:pt x="174" y="59"/>
                      <a:pt x="174" y="59"/>
                    </a:cubicBezTo>
                    <a:cubicBezTo>
                      <a:pt x="174" y="59"/>
                      <a:pt x="174" y="59"/>
                      <a:pt x="174" y="59"/>
                    </a:cubicBezTo>
                    <a:cubicBezTo>
                      <a:pt x="174" y="59"/>
                      <a:pt x="174" y="59"/>
                      <a:pt x="174" y="59"/>
                    </a:cubicBezTo>
                    <a:cubicBezTo>
                      <a:pt x="174" y="59"/>
                      <a:pt x="174" y="59"/>
                      <a:pt x="174" y="59"/>
                    </a:cubicBezTo>
                    <a:cubicBezTo>
                      <a:pt x="174" y="59"/>
                      <a:pt x="174" y="59"/>
                      <a:pt x="174" y="59"/>
                    </a:cubicBezTo>
                    <a:cubicBezTo>
                      <a:pt x="174" y="59"/>
                      <a:pt x="174" y="59"/>
                      <a:pt x="174" y="59"/>
                    </a:cubicBezTo>
                    <a:cubicBezTo>
                      <a:pt x="174" y="59"/>
                      <a:pt x="174" y="59"/>
                      <a:pt x="174" y="59"/>
                    </a:cubicBezTo>
                    <a:cubicBezTo>
                      <a:pt x="174" y="59"/>
                      <a:pt x="174" y="59"/>
                      <a:pt x="174" y="59"/>
                    </a:cubicBezTo>
                    <a:cubicBezTo>
                      <a:pt x="174" y="59"/>
                      <a:pt x="174" y="59"/>
                      <a:pt x="174" y="59"/>
                    </a:cubicBezTo>
                    <a:cubicBezTo>
                      <a:pt x="174" y="59"/>
                      <a:pt x="174" y="59"/>
                      <a:pt x="174" y="59"/>
                    </a:cubicBezTo>
                    <a:cubicBezTo>
                      <a:pt x="174" y="59"/>
                      <a:pt x="174" y="59"/>
                      <a:pt x="174" y="59"/>
                    </a:cubicBezTo>
                    <a:cubicBezTo>
                      <a:pt x="174" y="59"/>
                      <a:pt x="174" y="59"/>
                      <a:pt x="174" y="59"/>
                    </a:cubicBezTo>
                    <a:cubicBezTo>
                      <a:pt x="174" y="59"/>
                      <a:pt x="174" y="59"/>
                      <a:pt x="174" y="59"/>
                    </a:cubicBezTo>
                    <a:cubicBezTo>
                      <a:pt x="174" y="59"/>
                      <a:pt x="174" y="59"/>
                      <a:pt x="174" y="59"/>
                    </a:cubicBezTo>
                    <a:cubicBezTo>
                      <a:pt x="174" y="59"/>
                      <a:pt x="174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60"/>
                      <a:pt x="175" y="60"/>
                    </a:cubicBezTo>
                    <a:cubicBezTo>
                      <a:pt x="175" y="60"/>
                      <a:pt x="175" y="60"/>
                      <a:pt x="175" y="60"/>
                    </a:cubicBezTo>
                    <a:cubicBezTo>
                      <a:pt x="175" y="60"/>
                      <a:pt x="175" y="60"/>
                      <a:pt x="175" y="60"/>
                    </a:cubicBezTo>
                    <a:cubicBezTo>
                      <a:pt x="175" y="60"/>
                      <a:pt x="176" y="60"/>
                      <a:pt x="176" y="60"/>
                    </a:cubicBezTo>
                    <a:cubicBezTo>
                      <a:pt x="176" y="60"/>
                      <a:pt x="176" y="60"/>
                      <a:pt x="176" y="60"/>
                    </a:cubicBezTo>
                    <a:cubicBezTo>
                      <a:pt x="176" y="60"/>
                      <a:pt x="176" y="60"/>
                      <a:pt x="176" y="61"/>
                    </a:cubicBezTo>
                    <a:cubicBezTo>
                      <a:pt x="176" y="60"/>
                      <a:pt x="176" y="60"/>
                      <a:pt x="176" y="61"/>
                    </a:cubicBezTo>
                    <a:cubicBezTo>
                      <a:pt x="176" y="61"/>
                      <a:pt x="176" y="61"/>
                      <a:pt x="176" y="61"/>
                    </a:cubicBezTo>
                    <a:cubicBezTo>
                      <a:pt x="176" y="61"/>
                      <a:pt x="176" y="61"/>
                      <a:pt x="176" y="61"/>
                    </a:cubicBezTo>
                    <a:cubicBezTo>
                      <a:pt x="176" y="61"/>
                      <a:pt x="176" y="61"/>
                      <a:pt x="176" y="61"/>
                    </a:cubicBezTo>
                    <a:cubicBezTo>
                      <a:pt x="176" y="61"/>
                      <a:pt x="176" y="61"/>
                      <a:pt x="176" y="61"/>
                    </a:cubicBezTo>
                    <a:cubicBezTo>
                      <a:pt x="176" y="61"/>
                      <a:pt x="176" y="61"/>
                      <a:pt x="176" y="61"/>
                    </a:cubicBezTo>
                    <a:cubicBezTo>
                      <a:pt x="176" y="61"/>
                      <a:pt x="176" y="60"/>
                      <a:pt x="176" y="60"/>
                    </a:cubicBezTo>
                    <a:cubicBezTo>
                      <a:pt x="176" y="60"/>
                      <a:pt x="176" y="60"/>
                      <a:pt x="176" y="60"/>
                    </a:cubicBezTo>
                    <a:cubicBezTo>
                      <a:pt x="176" y="60"/>
                      <a:pt x="176" y="60"/>
                      <a:pt x="176" y="60"/>
                    </a:cubicBezTo>
                    <a:cubicBezTo>
                      <a:pt x="176" y="60"/>
                      <a:pt x="176" y="60"/>
                      <a:pt x="176" y="60"/>
                    </a:cubicBezTo>
                    <a:cubicBezTo>
                      <a:pt x="176" y="60"/>
                      <a:pt x="176" y="60"/>
                      <a:pt x="176" y="60"/>
                    </a:cubicBezTo>
                    <a:cubicBezTo>
                      <a:pt x="176" y="60"/>
                      <a:pt x="176" y="59"/>
                      <a:pt x="176" y="59"/>
                    </a:cubicBezTo>
                    <a:cubicBezTo>
                      <a:pt x="176" y="59"/>
                      <a:pt x="176" y="59"/>
                      <a:pt x="176" y="59"/>
                    </a:cubicBezTo>
                    <a:cubicBezTo>
                      <a:pt x="176" y="59"/>
                      <a:pt x="176" y="59"/>
                      <a:pt x="176" y="59"/>
                    </a:cubicBezTo>
                    <a:cubicBezTo>
                      <a:pt x="176" y="59"/>
                      <a:pt x="176" y="59"/>
                      <a:pt x="176" y="59"/>
                    </a:cubicBezTo>
                    <a:cubicBezTo>
                      <a:pt x="176" y="59"/>
                      <a:pt x="176" y="59"/>
                      <a:pt x="176" y="59"/>
                    </a:cubicBezTo>
                    <a:cubicBezTo>
                      <a:pt x="176" y="59"/>
                      <a:pt x="176" y="59"/>
                      <a:pt x="176" y="59"/>
                    </a:cubicBezTo>
                    <a:cubicBezTo>
                      <a:pt x="176" y="59"/>
                      <a:pt x="176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59"/>
                      <a:pt x="174" y="59"/>
                    </a:cubicBezTo>
                    <a:cubicBezTo>
                      <a:pt x="174" y="59"/>
                      <a:pt x="174" y="59"/>
                      <a:pt x="174" y="59"/>
                    </a:cubicBezTo>
                    <a:cubicBezTo>
                      <a:pt x="174" y="58"/>
                      <a:pt x="174" y="58"/>
                      <a:pt x="174" y="58"/>
                    </a:cubicBezTo>
                    <a:cubicBezTo>
                      <a:pt x="174" y="58"/>
                      <a:pt x="174" y="58"/>
                      <a:pt x="174" y="58"/>
                    </a:cubicBezTo>
                    <a:cubicBezTo>
                      <a:pt x="174" y="58"/>
                      <a:pt x="174" y="58"/>
                      <a:pt x="174" y="58"/>
                    </a:cubicBezTo>
                    <a:cubicBezTo>
                      <a:pt x="174" y="58"/>
                      <a:pt x="174" y="57"/>
                      <a:pt x="175" y="57"/>
                    </a:cubicBezTo>
                    <a:cubicBezTo>
                      <a:pt x="175" y="57"/>
                      <a:pt x="175" y="57"/>
                      <a:pt x="175" y="56"/>
                    </a:cubicBezTo>
                    <a:cubicBezTo>
                      <a:pt x="175" y="56"/>
                      <a:pt x="175" y="56"/>
                      <a:pt x="175" y="56"/>
                    </a:cubicBezTo>
                    <a:cubicBezTo>
                      <a:pt x="175" y="56"/>
                      <a:pt x="175" y="56"/>
                      <a:pt x="175" y="56"/>
                    </a:cubicBezTo>
                    <a:cubicBezTo>
                      <a:pt x="174" y="56"/>
                      <a:pt x="174" y="56"/>
                      <a:pt x="174" y="56"/>
                    </a:cubicBezTo>
                    <a:cubicBezTo>
                      <a:pt x="174" y="56"/>
                      <a:pt x="174" y="56"/>
                      <a:pt x="174" y="56"/>
                    </a:cubicBezTo>
                    <a:cubicBezTo>
                      <a:pt x="174" y="56"/>
                      <a:pt x="174" y="56"/>
                      <a:pt x="174" y="55"/>
                    </a:cubicBezTo>
                    <a:cubicBezTo>
                      <a:pt x="174" y="55"/>
                      <a:pt x="174" y="55"/>
                      <a:pt x="174" y="55"/>
                    </a:cubicBezTo>
                    <a:cubicBezTo>
                      <a:pt x="174" y="55"/>
                      <a:pt x="174" y="55"/>
                      <a:pt x="174" y="55"/>
                    </a:cubicBezTo>
                    <a:cubicBezTo>
                      <a:pt x="174" y="55"/>
                      <a:pt x="174" y="55"/>
                      <a:pt x="174" y="55"/>
                    </a:cubicBezTo>
                    <a:cubicBezTo>
                      <a:pt x="174" y="55"/>
                      <a:pt x="174" y="55"/>
                      <a:pt x="174" y="55"/>
                    </a:cubicBezTo>
                    <a:cubicBezTo>
                      <a:pt x="174" y="55"/>
                      <a:pt x="174" y="55"/>
                      <a:pt x="174" y="55"/>
                    </a:cubicBezTo>
                    <a:cubicBezTo>
                      <a:pt x="174" y="55"/>
                      <a:pt x="174" y="55"/>
                      <a:pt x="174" y="55"/>
                    </a:cubicBezTo>
                    <a:cubicBezTo>
                      <a:pt x="174" y="55"/>
                      <a:pt x="173" y="55"/>
                      <a:pt x="173" y="55"/>
                    </a:cubicBezTo>
                    <a:cubicBezTo>
                      <a:pt x="173" y="55"/>
                      <a:pt x="173" y="56"/>
                      <a:pt x="173" y="56"/>
                    </a:cubicBezTo>
                    <a:cubicBezTo>
                      <a:pt x="173" y="56"/>
                      <a:pt x="173" y="56"/>
                      <a:pt x="173" y="56"/>
                    </a:cubicBezTo>
                    <a:close/>
                    <a:moveTo>
                      <a:pt x="175" y="43"/>
                    </a:moveTo>
                    <a:cubicBezTo>
                      <a:pt x="175" y="43"/>
                      <a:pt x="175" y="43"/>
                      <a:pt x="175" y="43"/>
                    </a:cubicBezTo>
                    <a:cubicBezTo>
                      <a:pt x="175" y="43"/>
                      <a:pt x="175" y="43"/>
                      <a:pt x="175" y="43"/>
                    </a:cubicBezTo>
                    <a:close/>
                    <a:moveTo>
                      <a:pt x="175" y="42"/>
                    </a:moveTo>
                    <a:cubicBezTo>
                      <a:pt x="175" y="42"/>
                      <a:pt x="175" y="42"/>
                      <a:pt x="175" y="42"/>
                    </a:cubicBezTo>
                    <a:cubicBezTo>
                      <a:pt x="175" y="42"/>
                      <a:pt x="175" y="42"/>
                      <a:pt x="175" y="42"/>
                    </a:cubicBezTo>
                    <a:close/>
                    <a:moveTo>
                      <a:pt x="34" y="63"/>
                    </a:moveTo>
                    <a:cubicBezTo>
                      <a:pt x="34" y="63"/>
                      <a:pt x="34" y="63"/>
                      <a:pt x="34" y="63"/>
                    </a:cubicBezTo>
                    <a:cubicBezTo>
                      <a:pt x="34" y="63"/>
                      <a:pt x="34" y="63"/>
                      <a:pt x="34" y="63"/>
                    </a:cubicBezTo>
                    <a:close/>
                    <a:moveTo>
                      <a:pt x="147" y="64"/>
                    </a:moveTo>
                    <a:cubicBezTo>
                      <a:pt x="147" y="64"/>
                      <a:pt x="147" y="64"/>
                      <a:pt x="147" y="64"/>
                    </a:cubicBezTo>
                    <a:cubicBezTo>
                      <a:pt x="147" y="64"/>
                      <a:pt x="147" y="64"/>
                      <a:pt x="147" y="64"/>
                    </a:cubicBezTo>
                    <a:cubicBezTo>
                      <a:pt x="147" y="64"/>
                      <a:pt x="147" y="64"/>
                      <a:pt x="147" y="64"/>
                    </a:cubicBezTo>
                    <a:cubicBezTo>
                      <a:pt x="147" y="64"/>
                      <a:pt x="147" y="64"/>
                      <a:pt x="147" y="64"/>
                    </a:cubicBezTo>
                    <a:cubicBezTo>
                      <a:pt x="147" y="64"/>
                      <a:pt x="147" y="64"/>
                      <a:pt x="147" y="64"/>
                    </a:cubicBezTo>
                    <a:cubicBezTo>
                      <a:pt x="147" y="63"/>
                      <a:pt x="147" y="63"/>
                      <a:pt x="147" y="63"/>
                    </a:cubicBezTo>
                    <a:cubicBezTo>
                      <a:pt x="147" y="63"/>
                      <a:pt x="146" y="63"/>
                      <a:pt x="146" y="63"/>
                    </a:cubicBezTo>
                    <a:cubicBezTo>
                      <a:pt x="146" y="63"/>
                      <a:pt x="146" y="63"/>
                      <a:pt x="146" y="63"/>
                    </a:cubicBezTo>
                    <a:cubicBezTo>
                      <a:pt x="146" y="63"/>
                      <a:pt x="146" y="63"/>
                      <a:pt x="146" y="63"/>
                    </a:cubicBezTo>
                    <a:cubicBezTo>
                      <a:pt x="146" y="63"/>
                      <a:pt x="146" y="63"/>
                      <a:pt x="146" y="63"/>
                    </a:cubicBezTo>
                    <a:cubicBezTo>
                      <a:pt x="146" y="62"/>
                      <a:pt x="146" y="62"/>
                      <a:pt x="146" y="62"/>
                    </a:cubicBezTo>
                    <a:cubicBezTo>
                      <a:pt x="146" y="62"/>
                      <a:pt x="146" y="62"/>
                      <a:pt x="146" y="62"/>
                    </a:cubicBezTo>
                    <a:cubicBezTo>
                      <a:pt x="146" y="62"/>
                      <a:pt x="146" y="62"/>
                      <a:pt x="146" y="62"/>
                    </a:cubicBezTo>
                    <a:cubicBezTo>
                      <a:pt x="146" y="62"/>
                      <a:pt x="146" y="62"/>
                      <a:pt x="146" y="62"/>
                    </a:cubicBezTo>
                    <a:cubicBezTo>
                      <a:pt x="146" y="62"/>
                      <a:pt x="146" y="62"/>
                      <a:pt x="146" y="62"/>
                    </a:cubicBezTo>
                    <a:cubicBezTo>
                      <a:pt x="146" y="63"/>
                      <a:pt x="146" y="63"/>
                      <a:pt x="146" y="63"/>
                    </a:cubicBezTo>
                    <a:cubicBezTo>
                      <a:pt x="146" y="63"/>
                      <a:pt x="146" y="63"/>
                      <a:pt x="146" y="63"/>
                    </a:cubicBezTo>
                    <a:cubicBezTo>
                      <a:pt x="146" y="63"/>
                      <a:pt x="146" y="63"/>
                      <a:pt x="146" y="63"/>
                    </a:cubicBezTo>
                    <a:cubicBezTo>
                      <a:pt x="146" y="63"/>
                      <a:pt x="146" y="63"/>
                      <a:pt x="146" y="63"/>
                    </a:cubicBezTo>
                    <a:cubicBezTo>
                      <a:pt x="146" y="63"/>
                      <a:pt x="146" y="63"/>
                      <a:pt x="146" y="63"/>
                    </a:cubicBezTo>
                    <a:cubicBezTo>
                      <a:pt x="146" y="63"/>
                      <a:pt x="146" y="63"/>
                      <a:pt x="146" y="63"/>
                    </a:cubicBezTo>
                    <a:cubicBezTo>
                      <a:pt x="146" y="64"/>
                      <a:pt x="146" y="64"/>
                      <a:pt x="146" y="64"/>
                    </a:cubicBezTo>
                    <a:cubicBezTo>
                      <a:pt x="146" y="64"/>
                      <a:pt x="146" y="64"/>
                      <a:pt x="146" y="64"/>
                    </a:cubicBezTo>
                    <a:cubicBezTo>
                      <a:pt x="146" y="64"/>
                      <a:pt x="146" y="65"/>
                      <a:pt x="146" y="65"/>
                    </a:cubicBezTo>
                    <a:cubicBezTo>
                      <a:pt x="146" y="65"/>
                      <a:pt x="146" y="65"/>
                      <a:pt x="146" y="65"/>
                    </a:cubicBezTo>
                    <a:cubicBezTo>
                      <a:pt x="146" y="65"/>
                      <a:pt x="146" y="65"/>
                      <a:pt x="146" y="65"/>
                    </a:cubicBezTo>
                    <a:cubicBezTo>
                      <a:pt x="146" y="65"/>
                      <a:pt x="146" y="65"/>
                      <a:pt x="146" y="65"/>
                    </a:cubicBezTo>
                    <a:cubicBezTo>
                      <a:pt x="146" y="65"/>
                      <a:pt x="146" y="65"/>
                      <a:pt x="146" y="65"/>
                    </a:cubicBezTo>
                    <a:cubicBezTo>
                      <a:pt x="146" y="65"/>
                      <a:pt x="146" y="65"/>
                      <a:pt x="146" y="65"/>
                    </a:cubicBezTo>
                    <a:cubicBezTo>
                      <a:pt x="146" y="65"/>
                      <a:pt x="146" y="65"/>
                      <a:pt x="146" y="65"/>
                    </a:cubicBezTo>
                    <a:cubicBezTo>
                      <a:pt x="146" y="65"/>
                      <a:pt x="146" y="65"/>
                      <a:pt x="146" y="65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47" y="64"/>
                      <a:pt x="147" y="64"/>
                      <a:pt x="147" y="64"/>
                    </a:cubicBezTo>
                    <a:cubicBezTo>
                      <a:pt x="147" y="64"/>
                      <a:pt x="147" y="64"/>
                      <a:pt x="147" y="64"/>
                    </a:cubicBezTo>
                    <a:close/>
                    <a:moveTo>
                      <a:pt x="146" y="65"/>
                    </a:moveTo>
                    <a:cubicBezTo>
                      <a:pt x="146" y="65"/>
                      <a:pt x="146" y="65"/>
                      <a:pt x="146" y="65"/>
                    </a:cubicBezTo>
                    <a:cubicBezTo>
                      <a:pt x="146" y="65"/>
                      <a:pt x="146" y="65"/>
                      <a:pt x="146" y="65"/>
                    </a:cubicBezTo>
                    <a:close/>
                    <a:moveTo>
                      <a:pt x="146" y="63"/>
                    </a:moveTo>
                    <a:cubicBezTo>
                      <a:pt x="146" y="63"/>
                      <a:pt x="146" y="63"/>
                      <a:pt x="146" y="63"/>
                    </a:cubicBezTo>
                    <a:cubicBezTo>
                      <a:pt x="146" y="63"/>
                      <a:pt x="146" y="63"/>
                      <a:pt x="146" y="63"/>
                    </a:cubicBezTo>
                    <a:close/>
                    <a:moveTo>
                      <a:pt x="146" y="62"/>
                    </a:moveTo>
                    <a:cubicBezTo>
                      <a:pt x="146" y="62"/>
                      <a:pt x="146" y="62"/>
                      <a:pt x="146" y="62"/>
                    </a:cubicBezTo>
                    <a:cubicBezTo>
                      <a:pt x="146" y="62"/>
                      <a:pt x="146" y="62"/>
                      <a:pt x="146" y="62"/>
                    </a:cubicBezTo>
                    <a:close/>
                    <a:moveTo>
                      <a:pt x="147" y="65"/>
                    </a:moveTo>
                    <a:cubicBezTo>
                      <a:pt x="147" y="65"/>
                      <a:pt x="147" y="65"/>
                      <a:pt x="147" y="65"/>
                    </a:cubicBezTo>
                    <a:cubicBezTo>
                      <a:pt x="147" y="65"/>
                      <a:pt x="147" y="65"/>
                      <a:pt x="147" y="65"/>
                    </a:cubicBezTo>
                    <a:close/>
                    <a:moveTo>
                      <a:pt x="147" y="64"/>
                    </a:moveTo>
                    <a:cubicBezTo>
                      <a:pt x="147" y="64"/>
                      <a:pt x="147" y="64"/>
                      <a:pt x="147" y="64"/>
                    </a:cubicBezTo>
                    <a:cubicBezTo>
                      <a:pt x="147" y="64"/>
                      <a:pt x="147" y="64"/>
                      <a:pt x="147" y="64"/>
                    </a:cubicBezTo>
                    <a:close/>
                    <a:moveTo>
                      <a:pt x="43" y="55"/>
                    </a:moveTo>
                    <a:cubicBezTo>
                      <a:pt x="43" y="55"/>
                      <a:pt x="43" y="55"/>
                      <a:pt x="43" y="55"/>
                    </a:cubicBezTo>
                    <a:cubicBezTo>
                      <a:pt x="43" y="55"/>
                      <a:pt x="43" y="55"/>
                      <a:pt x="43" y="55"/>
                    </a:cubicBezTo>
                    <a:close/>
                    <a:moveTo>
                      <a:pt x="41" y="56"/>
                    </a:moveTo>
                    <a:cubicBezTo>
                      <a:pt x="41" y="56"/>
                      <a:pt x="41" y="56"/>
                      <a:pt x="41" y="56"/>
                    </a:cubicBezTo>
                    <a:cubicBezTo>
                      <a:pt x="41" y="56"/>
                      <a:pt x="41" y="56"/>
                      <a:pt x="41" y="56"/>
                    </a:cubicBezTo>
                    <a:close/>
                    <a:moveTo>
                      <a:pt x="43" y="55"/>
                    </a:moveTo>
                    <a:cubicBezTo>
                      <a:pt x="43" y="55"/>
                      <a:pt x="43" y="55"/>
                      <a:pt x="43" y="55"/>
                    </a:cubicBezTo>
                    <a:cubicBezTo>
                      <a:pt x="43" y="55"/>
                      <a:pt x="43" y="55"/>
                      <a:pt x="43" y="55"/>
                    </a:cubicBezTo>
                    <a:cubicBezTo>
                      <a:pt x="42" y="55"/>
                      <a:pt x="42" y="55"/>
                      <a:pt x="42" y="55"/>
                    </a:cubicBezTo>
                    <a:cubicBezTo>
                      <a:pt x="42" y="55"/>
                      <a:pt x="42" y="55"/>
                      <a:pt x="42" y="55"/>
                    </a:cubicBezTo>
                    <a:cubicBezTo>
                      <a:pt x="42" y="55"/>
                      <a:pt x="42" y="55"/>
                      <a:pt x="42" y="55"/>
                    </a:cubicBezTo>
                    <a:cubicBezTo>
                      <a:pt x="42" y="55"/>
                      <a:pt x="42" y="55"/>
                      <a:pt x="42" y="55"/>
                    </a:cubicBezTo>
                    <a:cubicBezTo>
                      <a:pt x="42" y="55"/>
                      <a:pt x="42" y="55"/>
                      <a:pt x="42" y="55"/>
                    </a:cubicBezTo>
                    <a:cubicBezTo>
                      <a:pt x="42" y="55"/>
                      <a:pt x="42" y="55"/>
                      <a:pt x="42" y="55"/>
                    </a:cubicBezTo>
                    <a:cubicBezTo>
                      <a:pt x="42" y="55"/>
                      <a:pt x="42" y="55"/>
                      <a:pt x="42" y="55"/>
                    </a:cubicBezTo>
                    <a:cubicBezTo>
                      <a:pt x="42" y="55"/>
                      <a:pt x="42" y="55"/>
                      <a:pt x="42" y="54"/>
                    </a:cubicBezTo>
                    <a:cubicBezTo>
                      <a:pt x="42" y="54"/>
                      <a:pt x="41" y="54"/>
                      <a:pt x="41" y="54"/>
                    </a:cubicBezTo>
                    <a:cubicBezTo>
                      <a:pt x="41" y="54"/>
                      <a:pt x="41" y="54"/>
                      <a:pt x="41" y="54"/>
                    </a:cubicBezTo>
                    <a:cubicBezTo>
                      <a:pt x="41" y="54"/>
                      <a:pt x="41" y="54"/>
                      <a:pt x="41" y="54"/>
                    </a:cubicBezTo>
                    <a:cubicBezTo>
                      <a:pt x="41" y="54"/>
                      <a:pt x="40" y="54"/>
                      <a:pt x="40" y="54"/>
                    </a:cubicBezTo>
                    <a:cubicBezTo>
                      <a:pt x="40" y="54"/>
                      <a:pt x="40" y="54"/>
                      <a:pt x="40" y="54"/>
                    </a:cubicBezTo>
                    <a:cubicBezTo>
                      <a:pt x="40" y="54"/>
                      <a:pt x="40" y="54"/>
                      <a:pt x="40" y="54"/>
                    </a:cubicBezTo>
                    <a:cubicBezTo>
                      <a:pt x="40" y="54"/>
                      <a:pt x="40" y="54"/>
                      <a:pt x="40" y="54"/>
                    </a:cubicBezTo>
                    <a:cubicBezTo>
                      <a:pt x="40" y="54"/>
                      <a:pt x="40" y="54"/>
                      <a:pt x="39" y="54"/>
                    </a:cubicBezTo>
                    <a:cubicBezTo>
                      <a:pt x="39" y="54"/>
                      <a:pt x="39" y="54"/>
                      <a:pt x="39" y="54"/>
                    </a:cubicBezTo>
                    <a:cubicBezTo>
                      <a:pt x="39" y="55"/>
                      <a:pt x="40" y="54"/>
                      <a:pt x="40" y="55"/>
                    </a:cubicBezTo>
                    <a:cubicBezTo>
                      <a:pt x="40" y="55"/>
                      <a:pt x="40" y="55"/>
                      <a:pt x="40" y="55"/>
                    </a:cubicBezTo>
                    <a:cubicBezTo>
                      <a:pt x="40" y="55"/>
                      <a:pt x="40" y="55"/>
                      <a:pt x="40" y="55"/>
                    </a:cubicBezTo>
                    <a:cubicBezTo>
                      <a:pt x="40" y="55"/>
                      <a:pt x="40" y="55"/>
                      <a:pt x="40" y="55"/>
                    </a:cubicBezTo>
                    <a:cubicBezTo>
                      <a:pt x="40" y="55"/>
                      <a:pt x="40" y="55"/>
                      <a:pt x="40" y="55"/>
                    </a:cubicBezTo>
                    <a:cubicBezTo>
                      <a:pt x="40" y="55"/>
                      <a:pt x="40" y="55"/>
                      <a:pt x="40" y="55"/>
                    </a:cubicBezTo>
                    <a:cubicBezTo>
                      <a:pt x="39" y="55"/>
                      <a:pt x="39" y="55"/>
                      <a:pt x="39" y="55"/>
                    </a:cubicBezTo>
                    <a:cubicBezTo>
                      <a:pt x="39" y="55"/>
                      <a:pt x="39" y="55"/>
                      <a:pt x="39" y="55"/>
                    </a:cubicBezTo>
                    <a:cubicBezTo>
                      <a:pt x="39" y="55"/>
                      <a:pt x="39" y="55"/>
                      <a:pt x="39" y="55"/>
                    </a:cubicBezTo>
                    <a:cubicBezTo>
                      <a:pt x="39" y="55"/>
                      <a:pt x="39" y="55"/>
                      <a:pt x="39" y="55"/>
                    </a:cubicBezTo>
                    <a:cubicBezTo>
                      <a:pt x="39" y="55"/>
                      <a:pt x="39" y="55"/>
                      <a:pt x="38" y="55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38" y="56"/>
                      <a:pt x="38" y="56"/>
                      <a:pt x="38" y="56"/>
                    </a:cubicBezTo>
                    <a:cubicBezTo>
                      <a:pt x="39" y="56"/>
                      <a:pt x="39" y="56"/>
                      <a:pt x="39" y="56"/>
                    </a:cubicBezTo>
                    <a:cubicBezTo>
                      <a:pt x="39" y="56"/>
                      <a:pt x="39" y="56"/>
                      <a:pt x="39" y="56"/>
                    </a:cubicBezTo>
                    <a:cubicBezTo>
                      <a:pt x="39" y="56"/>
                      <a:pt x="39" y="56"/>
                      <a:pt x="39" y="56"/>
                    </a:cubicBezTo>
                    <a:cubicBezTo>
                      <a:pt x="39" y="56"/>
                      <a:pt x="39" y="56"/>
                      <a:pt x="39" y="56"/>
                    </a:cubicBezTo>
                    <a:cubicBezTo>
                      <a:pt x="39" y="56"/>
                      <a:pt x="39" y="56"/>
                      <a:pt x="39" y="56"/>
                    </a:cubicBezTo>
                    <a:cubicBezTo>
                      <a:pt x="39" y="56"/>
                      <a:pt x="40" y="56"/>
                      <a:pt x="40" y="56"/>
                    </a:cubicBezTo>
                    <a:cubicBezTo>
                      <a:pt x="40" y="56"/>
                      <a:pt x="40" y="56"/>
                      <a:pt x="40" y="56"/>
                    </a:cubicBezTo>
                    <a:cubicBezTo>
                      <a:pt x="40" y="56"/>
                      <a:pt x="40" y="56"/>
                      <a:pt x="40" y="56"/>
                    </a:cubicBezTo>
                    <a:cubicBezTo>
                      <a:pt x="40" y="56"/>
                      <a:pt x="40" y="56"/>
                      <a:pt x="40" y="56"/>
                    </a:cubicBezTo>
                    <a:cubicBezTo>
                      <a:pt x="40" y="56"/>
                      <a:pt x="40" y="56"/>
                      <a:pt x="40" y="56"/>
                    </a:cubicBezTo>
                    <a:cubicBezTo>
                      <a:pt x="40" y="56"/>
                      <a:pt x="40" y="56"/>
                      <a:pt x="40" y="56"/>
                    </a:cubicBezTo>
                    <a:cubicBezTo>
                      <a:pt x="40" y="56"/>
                      <a:pt x="40" y="56"/>
                      <a:pt x="40" y="56"/>
                    </a:cubicBezTo>
                    <a:cubicBezTo>
                      <a:pt x="41" y="56"/>
                      <a:pt x="41" y="56"/>
                      <a:pt x="41" y="56"/>
                    </a:cubicBezTo>
                    <a:cubicBezTo>
                      <a:pt x="41" y="56"/>
                      <a:pt x="41" y="56"/>
                      <a:pt x="41" y="56"/>
                    </a:cubicBezTo>
                    <a:cubicBezTo>
                      <a:pt x="41" y="56"/>
                      <a:pt x="41" y="56"/>
                      <a:pt x="41" y="56"/>
                    </a:cubicBezTo>
                    <a:cubicBezTo>
                      <a:pt x="41" y="56"/>
                      <a:pt x="41" y="56"/>
                      <a:pt x="41" y="56"/>
                    </a:cubicBezTo>
                    <a:cubicBezTo>
                      <a:pt x="41" y="56"/>
                      <a:pt x="41" y="56"/>
                      <a:pt x="41" y="56"/>
                    </a:cubicBezTo>
                    <a:cubicBezTo>
                      <a:pt x="41" y="56"/>
                      <a:pt x="41" y="56"/>
                      <a:pt x="41" y="56"/>
                    </a:cubicBezTo>
                    <a:cubicBezTo>
                      <a:pt x="41" y="56"/>
                      <a:pt x="41" y="56"/>
                      <a:pt x="41" y="56"/>
                    </a:cubicBezTo>
                    <a:cubicBezTo>
                      <a:pt x="41" y="56"/>
                      <a:pt x="41" y="56"/>
                      <a:pt x="41" y="56"/>
                    </a:cubicBezTo>
                    <a:cubicBezTo>
                      <a:pt x="41" y="56"/>
                      <a:pt x="41" y="56"/>
                      <a:pt x="42" y="55"/>
                    </a:cubicBezTo>
                    <a:cubicBezTo>
                      <a:pt x="42" y="55"/>
                      <a:pt x="42" y="55"/>
                      <a:pt x="42" y="55"/>
                    </a:cubicBezTo>
                    <a:cubicBezTo>
                      <a:pt x="42" y="55"/>
                      <a:pt x="42" y="55"/>
                      <a:pt x="42" y="55"/>
                    </a:cubicBezTo>
                    <a:cubicBezTo>
                      <a:pt x="42" y="55"/>
                      <a:pt x="42" y="55"/>
                      <a:pt x="42" y="55"/>
                    </a:cubicBezTo>
                    <a:cubicBezTo>
                      <a:pt x="42" y="56"/>
                      <a:pt x="42" y="56"/>
                      <a:pt x="42" y="56"/>
                    </a:cubicBezTo>
                    <a:cubicBezTo>
                      <a:pt x="42" y="56"/>
                      <a:pt x="42" y="56"/>
                      <a:pt x="42" y="56"/>
                    </a:cubicBezTo>
                    <a:cubicBezTo>
                      <a:pt x="42" y="56"/>
                      <a:pt x="42" y="56"/>
                      <a:pt x="42" y="56"/>
                    </a:cubicBezTo>
                    <a:cubicBezTo>
                      <a:pt x="42" y="56"/>
                      <a:pt x="43" y="56"/>
                      <a:pt x="43" y="55"/>
                    </a:cubicBezTo>
                    <a:cubicBezTo>
                      <a:pt x="43" y="55"/>
                      <a:pt x="43" y="55"/>
                      <a:pt x="43" y="55"/>
                    </a:cubicBezTo>
                    <a:close/>
                    <a:moveTo>
                      <a:pt x="40" y="54"/>
                    </a:moveTo>
                    <a:cubicBezTo>
                      <a:pt x="40" y="54"/>
                      <a:pt x="40" y="54"/>
                      <a:pt x="40" y="54"/>
                    </a:cubicBezTo>
                    <a:cubicBezTo>
                      <a:pt x="40" y="54"/>
                      <a:pt x="40" y="54"/>
                      <a:pt x="40" y="54"/>
                    </a:cubicBezTo>
                    <a:close/>
                    <a:moveTo>
                      <a:pt x="175" y="71"/>
                    </a:moveTo>
                    <a:cubicBezTo>
                      <a:pt x="175" y="71"/>
                      <a:pt x="175" y="71"/>
                      <a:pt x="175" y="71"/>
                    </a:cubicBezTo>
                    <a:cubicBezTo>
                      <a:pt x="175" y="71"/>
                      <a:pt x="175" y="71"/>
                      <a:pt x="175" y="71"/>
                    </a:cubicBezTo>
                    <a:close/>
                    <a:moveTo>
                      <a:pt x="174" y="71"/>
                    </a:moveTo>
                    <a:cubicBezTo>
                      <a:pt x="174" y="71"/>
                      <a:pt x="174" y="71"/>
                      <a:pt x="174" y="71"/>
                    </a:cubicBezTo>
                    <a:cubicBezTo>
                      <a:pt x="174" y="71"/>
                      <a:pt x="174" y="71"/>
                      <a:pt x="174" y="71"/>
                    </a:cubicBezTo>
                    <a:close/>
                    <a:moveTo>
                      <a:pt x="176" y="71"/>
                    </a:moveTo>
                    <a:cubicBezTo>
                      <a:pt x="176" y="71"/>
                      <a:pt x="176" y="71"/>
                      <a:pt x="176" y="71"/>
                    </a:cubicBezTo>
                    <a:cubicBezTo>
                      <a:pt x="176" y="71"/>
                      <a:pt x="176" y="71"/>
                      <a:pt x="176" y="71"/>
                    </a:cubicBezTo>
                    <a:close/>
                    <a:moveTo>
                      <a:pt x="173" y="72"/>
                    </a:moveTo>
                    <a:cubicBezTo>
                      <a:pt x="173" y="72"/>
                      <a:pt x="173" y="72"/>
                      <a:pt x="173" y="72"/>
                    </a:cubicBezTo>
                    <a:cubicBezTo>
                      <a:pt x="173" y="72"/>
                      <a:pt x="173" y="72"/>
                      <a:pt x="173" y="72"/>
                    </a:cubicBezTo>
                    <a:close/>
                    <a:moveTo>
                      <a:pt x="173" y="75"/>
                    </a:moveTo>
                    <a:cubicBezTo>
                      <a:pt x="173" y="75"/>
                      <a:pt x="173" y="75"/>
                      <a:pt x="173" y="75"/>
                    </a:cubicBezTo>
                    <a:cubicBezTo>
                      <a:pt x="173" y="75"/>
                      <a:pt x="173" y="75"/>
                      <a:pt x="173" y="75"/>
                    </a:cubicBezTo>
                    <a:close/>
                    <a:moveTo>
                      <a:pt x="174" y="71"/>
                    </a:moveTo>
                    <a:cubicBezTo>
                      <a:pt x="174" y="71"/>
                      <a:pt x="174" y="71"/>
                      <a:pt x="174" y="71"/>
                    </a:cubicBezTo>
                    <a:cubicBezTo>
                      <a:pt x="174" y="71"/>
                      <a:pt x="174" y="71"/>
                      <a:pt x="174" y="71"/>
                    </a:cubicBezTo>
                    <a:close/>
                    <a:moveTo>
                      <a:pt x="175" y="70"/>
                    </a:moveTo>
                    <a:cubicBezTo>
                      <a:pt x="175" y="70"/>
                      <a:pt x="175" y="70"/>
                      <a:pt x="175" y="70"/>
                    </a:cubicBezTo>
                    <a:cubicBezTo>
                      <a:pt x="175" y="70"/>
                      <a:pt x="175" y="70"/>
                      <a:pt x="175" y="70"/>
                    </a:cubicBezTo>
                    <a:cubicBezTo>
                      <a:pt x="175" y="70"/>
                      <a:pt x="175" y="70"/>
                      <a:pt x="175" y="70"/>
                    </a:cubicBezTo>
                    <a:cubicBezTo>
                      <a:pt x="175" y="70"/>
                      <a:pt x="175" y="70"/>
                      <a:pt x="175" y="70"/>
                    </a:cubicBezTo>
                    <a:cubicBezTo>
                      <a:pt x="175" y="70"/>
                      <a:pt x="175" y="70"/>
                      <a:pt x="175" y="70"/>
                    </a:cubicBezTo>
                    <a:cubicBezTo>
                      <a:pt x="175" y="70"/>
                      <a:pt x="175" y="70"/>
                      <a:pt x="175" y="70"/>
                    </a:cubicBezTo>
                    <a:cubicBezTo>
                      <a:pt x="174" y="70"/>
                      <a:pt x="174" y="70"/>
                      <a:pt x="174" y="70"/>
                    </a:cubicBezTo>
                    <a:cubicBezTo>
                      <a:pt x="174" y="70"/>
                      <a:pt x="174" y="70"/>
                      <a:pt x="174" y="70"/>
                    </a:cubicBezTo>
                    <a:cubicBezTo>
                      <a:pt x="174" y="70"/>
                      <a:pt x="174" y="70"/>
                      <a:pt x="174" y="70"/>
                    </a:cubicBezTo>
                    <a:cubicBezTo>
                      <a:pt x="174" y="70"/>
                      <a:pt x="174" y="70"/>
                      <a:pt x="174" y="70"/>
                    </a:cubicBezTo>
                    <a:cubicBezTo>
                      <a:pt x="174" y="70"/>
                      <a:pt x="174" y="70"/>
                      <a:pt x="174" y="70"/>
                    </a:cubicBezTo>
                    <a:cubicBezTo>
                      <a:pt x="174" y="70"/>
                      <a:pt x="174" y="70"/>
                      <a:pt x="174" y="70"/>
                    </a:cubicBezTo>
                    <a:cubicBezTo>
                      <a:pt x="174" y="70"/>
                      <a:pt x="174" y="70"/>
                      <a:pt x="174" y="70"/>
                    </a:cubicBezTo>
                    <a:cubicBezTo>
                      <a:pt x="174" y="70"/>
                      <a:pt x="174" y="70"/>
                      <a:pt x="174" y="70"/>
                    </a:cubicBezTo>
                    <a:cubicBezTo>
                      <a:pt x="174" y="70"/>
                      <a:pt x="174" y="70"/>
                      <a:pt x="174" y="71"/>
                    </a:cubicBezTo>
                    <a:cubicBezTo>
                      <a:pt x="174" y="71"/>
                      <a:pt x="174" y="71"/>
                      <a:pt x="174" y="71"/>
                    </a:cubicBezTo>
                    <a:cubicBezTo>
                      <a:pt x="174" y="71"/>
                      <a:pt x="174" y="71"/>
                      <a:pt x="174" y="71"/>
                    </a:cubicBezTo>
                    <a:cubicBezTo>
                      <a:pt x="174" y="71"/>
                      <a:pt x="174" y="71"/>
                      <a:pt x="174" y="71"/>
                    </a:cubicBezTo>
                    <a:cubicBezTo>
                      <a:pt x="174" y="71"/>
                      <a:pt x="174" y="71"/>
                      <a:pt x="174" y="71"/>
                    </a:cubicBezTo>
                    <a:cubicBezTo>
                      <a:pt x="174" y="71"/>
                      <a:pt x="174" y="71"/>
                      <a:pt x="174" y="71"/>
                    </a:cubicBezTo>
                    <a:cubicBezTo>
                      <a:pt x="174" y="71"/>
                      <a:pt x="174" y="71"/>
                      <a:pt x="174" y="71"/>
                    </a:cubicBezTo>
                    <a:cubicBezTo>
                      <a:pt x="175" y="71"/>
                      <a:pt x="175" y="71"/>
                      <a:pt x="175" y="71"/>
                    </a:cubicBezTo>
                    <a:cubicBezTo>
                      <a:pt x="175" y="71"/>
                      <a:pt x="175" y="71"/>
                      <a:pt x="175" y="71"/>
                    </a:cubicBezTo>
                    <a:cubicBezTo>
                      <a:pt x="175" y="71"/>
                      <a:pt x="175" y="71"/>
                      <a:pt x="175" y="71"/>
                    </a:cubicBezTo>
                    <a:cubicBezTo>
                      <a:pt x="175" y="71"/>
                      <a:pt x="175" y="71"/>
                      <a:pt x="175" y="71"/>
                    </a:cubicBezTo>
                    <a:cubicBezTo>
                      <a:pt x="175" y="71"/>
                      <a:pt x="175" y="71"/>
                      <a:pt x="175" y="71"/>
                    </a:cubicBezTo>
                    <a:cubicBezTo>
                      <a:pt x="175" y="71"/>
                      <a:pt x="175" y="71"/>
                      <a:pt x="175" y="71"/>
                    </a:cubicBezTo>
                    <a:cubicBezTo>
                      <a:pt x="175" y="71"/>
                      <a:pt x="175" y="71"/>
                      <a:pt x="175" y="71"/>
                    </a:cubicBezTo>
                    <a:cubicBezTo>
                      <a:pt x="175" y="71"/>
                      <a:pt x="175" y="71"/>
                      <a:pt x="175" y="71"/>
                    </a:cubicBezTo>
                    <a:cubicBezTo>
                      <a:pt x="175" y="71"/>
                      <a:pt x="176" y="71"/>
                      <a:pt x="176" y="71"/>
                    </a:cubicBezTo>
                    <a:cubicBezTo>
                      <a:pt x="176" y="71"/>
                      <a:pt x="176" y="70"/>
                      <a:pt x="176" y="71"/>
                    </a:cubicBezTo>
                    <a:cubicBezTo>
                      <a:pt x="176" y="71"/>
                      <a:pt x="176" y="71"/>
                      <a:pt x="176" y="71"/>
                    </a:cubicBezTo>
                    <a:cubicBezTo>
                      <a:pt x="176" y="71"/>
                      <a:pt x="176" y="71"/>
                      <a:pt x="176" y="71"/>
                    </a:cubicBezTo>
                    <a:cubicBezTo>
                      <a:pt x="176" y="71"/>
                      <a:pt x="176" y="71"/>
                      <a:pt x="176" y="71"/>
                    </a:cubicBezTo>
                    <a:cubicBezTo>
                      <a:pt x="177" y="71"/>
                      <a:pt x="177" y="71"/>
                      <a:pt x="177" y="71"/>
                    </a:cubicBezTo>
                    <a:cubicBezTo>
                      <a:pt x="177" y="71"/>
                      <a:pt x="177" y="71"/>
                      <a:pt x="176" y="71"/>
                    </a:cubicBezTo>
                    <a:cubicBezTo>
                      <a:pt x="176" y="71"/>
                      <a:pt x="176" y="71"/>
                      <a:pt x="176" y="71"/>
                    </a:cubicBezTo>
                    <a:cubicBezTo>
                      <a:pt x="176" y="71"/>
                      <a:pt x="176" y="71"/>
                      <a:pt x="176" y="71"/>
                    </a:cubicBezTo>
                    <a:cubicBezTo>
                      <a:pt x="176" y="71"/>
                      <a:pt x="176" y="71"/>
                      <a:pt x="176" y="71"/>
                    </a:cubicBezTo>
                    <a:cubicBezTo>
                      <a:pt x="176" y="71"/>
                      <a:pt x="176" y="71"/>
                      <a:pt x="176" y="71"/>
                    </a:cubicBezTo>
                    <a:cubicBezTo>
                      <a:pt x="176" y="71"/>
                      <a:pt x="176" y="71"/>
                      <a:pt x="176" y="71"/>
                    </a:cubicBezTo>
                    <a:cubicBezTo>
                      <a:pt x="176" y="71"/>
                      <a:pt x="176" y="71"/>
                      <a:pt x="176" y="71"/>
                    </a:cubicBezTo>
                    <a:cubicBezTo>
                      <a:pt x="176" y="71"/>
                      <a:pt x="176" y="71"/>
                      <a:pt x="176" y="71"/>
                    </a:cubicBezTo>
                    <a:cubicBezTo>
                      <a:pt x="176" y="71"/>
                      <a:pt x="175" y="71"/>
                      <a:pt x="175" y="71"/>
                    </a:cubicBezTo>
                    <a:cubicBezTo>
                      <a:pt x="175" y="71"/>
                      <a:pt x="175" y="71"/>
                      <a:pt x="175" y="71"/>
                    </a:cubicBezTo>
                    <a:cubicBezTo>
                      <a:pt x="175" y="71"/>
                      <a:pt x="175" y="71"/>
                      <a:pt x="175" y="71"/>
                    </a:cubicBezTo>
                    <a:cubicBezTo>
                      <a:pt x="175" y="71"/>
                      <a:pt x="175" y="71"/>
                      <a:pt x="175" y="71"/>
                    </a:cubicBezTo>
                    <a:cubicBezTo>
                      <a:pt x="175" y="71"/>
                      <a:pt x="175" y="72"/>
                      <a:pt x="175" y="72"/>
                    </a:cubicBezTo>
                    <a:cubicBezTo>
                      <a:pt x="175" y="72"/>
                      <a:pt x="175" y="72"/>
                      <a:pt x="175" y="72"/>
                    </a:cubicBezTo>
                    <a:cubicBezTo>
                      <a:pt x="175" y="72"/>
                      <a:pt x="175" y="72"/>
                      <a:pt x="175" y="72"/>
                    </a:cubicBezTo>
                    <a:cubicBezTo>
                      <a:pt x="175" y="72"/>
                      <a:pt x="175" y="72"/>
                      <a:pt x="175" y="72"/>
                    </a:cubicBezTo>
                    <a:cubicBezTo>
                      <a:pt x="175" y="72"/>
                      <a:pt x="175" y="72"/>
                      <a:pt x="175" y="72"/>
                    </a:cubicBezTo>
                    <a:cubicBezTo>
                      <a:pt x="175" y="72"/>
                      <a:pt x="175" y="72"/>
                      <a:pt x="175" y="72"/>
                    </a:cubicBezTo>
                    <a:cubicBezTo>
                      <a:pt x="175" y="72"/>
                      <a:pt x="175" y="72"/>
                      <a:pt x="175" y="72"/>
                    </a:cubicBezTo>
                    <a:cubicBezTo>
                      <a:pt x="176" y="72"/>
                      <a:pt x="176" y="72"/>
                      <a:pt x="176" y="72"/>
                    </a:cubicBezTo>
                    <a:cubicBezTo>
                      <a:pt x="176" y="72"/>
                      <a:pt x="176" y="72"/>
                      <a:pt x="176" y="72"/>
                    </a:cubicBezTo>
                    <a:cubicBezTo>
                      <a:pt x="176" y="73"/>
                      <a:pt x="176" y="73"/>
                      <a:pt x="176" y="73"/>
                    </a:cubicBezTo>
                    <a:cubicBezTo>
                      <a:pt x="176" y="73"/>
                      <a:pt x="176" y="73"/>
                      <a:pt x="176" y="73"/>
                    </a:cubicBezTo>
                    <a:cubicBezTo>
                      <a:pt x="176" y="73"/>
                      <a:pt x="176" y="73"/>
                      <a:pt x="176" y="73"/>
                    </a:cubicBezTo>
                    <a:cubicBezTo>
                      <a:pt x="176" y="73"/>
                      <a:pt x="176" y="73"/>
                      <a:pt x="176" y="73"/>
                    </a:cubicBezTo>
                    <a:cubicBezTo>
                      <a:pt x="176" y="73"/>
                      <a:pt x="176" y="73"/>
                      <a:pt x="176" y="73"/>
                    </a:cubicBezTo>
                    <a:cubicBezTo>
                      <a:pt x="176" y="73"/>
                      <a:pt x="176" y="73"/>
                      <a:pt x="176" y="73"/>
                    </a:cubicBezTo>
                    <a:cubicBezTo>
                      <a:pt x="176" y="73"/>
                      <a:pt x="176" y="74"/>
                      <a:pt x="176" y="74"/>
                    </a:cubicBezTo>
                    <a:cubicBezTo>
                      <a:pt x="176" y="74"/>
                      <a:pt x="176" y="74"/>
                      <a:pt x="176" y="74"/>
                    </a:cubicBezTo>
                    <a:cubicBezTo>
                      <a:pt x="176" y="74"/>
                      <a:pt x="176" y="74"/>
                      <a:pt x="176" y="74"/>
                    </a:cubicBezTo>
                    <a:cubicBezTo>
                      <a:pt x="176" y="74"/>
                      <a:pt x="176" y="74"/>
                      <a:pt x="176" y="74"/>
                    </a:cubicBezTo>
                    <a:cubicBezTo>
                      <a:pt x="176" y="74"/>
                      <a:pt x="176" y="74"/>
                      <a:pt x="176" y="74"/>
                    </a:cubicBezTo>
                    <a:cubicBezTo>
                      <a:pt x="176" y="74"/>
                      <a:pt x="176" y="74"/>
                      <a:pt x="176" y="74"/>
                    </a:cubicBezTo>
                    <a:cubicBezTo>
                      <a:pt x="176" y="74"/>
                      <a:pt x="176" y="74"/>
                      <a:pt x="176" y="74"/>
                    </a:cubicBezTo>
                    <a:cubicBezTo>
                      <a:pt x="176" y="74"/>
                      <a:pt x="176" y="75"/>
                      <a:pt x="176" y="75"/>
                    </a:cubicBezTo>
                    <a:cubicBezTo>
                      <a:pt x="176" y="75"/>
                      <a:pt x="176" y="75"/>
                      <a:pt x="176" y="74"/>
                    </a:cubicBezTo>
                    <a:cubicBezTo>
                      <a:pt x="175" y="74"/>
                      <a:pt x="175" y="74"/>
                      <a:pt x="175" y="74"/>
                    </a:cubicBezTo>
                    <a:cubicBezTo>
                      <a:pt x="175" y="74"/>
                      <a:pt x="175" y="74"/>
                      <a:pt x="175" y="73"/>
                    </a:cubicBezTo>
                    <a:cubicBezTo>
                      <a:pt x="175" y="73"/>
                      <a:pt x="175" y="73"/>
                      <a:pt x="175" y="73"/>
                    </a:cubicBezTo>
                    <a:cubicBezTo>
                      <a:pt x="175" y="73"/>
                      <a:pt x="175" y="73"/>
                      <a:pt x="175" y="73"/>
                    </a:cubicBezTo>
                    <a:cubicBezTo>
                      <a:pt x="175" y="73"/>
                      <a:pt x="175" y="73"/>
                      <a:pt x="175" y="73"/>
                    </a:cubicBezTo>
                    <a:cubicBezTo>
                      <a:pt x="175" y="73"/>
                      <a:pt x="175" y="73"/>
                      <a:pt x="175" y="73"/>
                    </a:cubicBezTo>
                    <a:cubicBezTo>
                      <a:pt x="175" y="73"/>
                      <a:pt x="175" y="73"/>
                      <a:pt x="175" y="73"/>
                    </a:cubicBezTo>
                    <a:cubicBezTo>
                      <a:pt x="175" y="73"/>
                      <a:pt x="175" y="73"/>
                      <a:pt x="175" y="73"/>
                    </a:cubicBezTo>
                    <a:cubicBezTo>
                      <a:pt x="175" y="72"/>
                      <a:pt x="175" y="72"/>
                      <a:pt x="175" y="72"/>
                    </a:cubicBezTo>
                    <a:cubicBezTo>
                      <a:pt x="175" y="72"/>
                      <a:pt x="175" y="72"/>
                      <a:pt x="174" y="72"/>
                    </a:cubicBezTo>
                    <a:cubicBezTo>
                      <a:pt x="174" y="72"/>
                      <a:pt x="174" y="72"/>
                      <a:pt x="174" y="73"/>
                    </a:cubicBezTo>
                    <a:cubicBezTo>
                      <a:pt x="174" y="73"/>
                      <a:pt x="174" y="73"/>
                      <a:pt x="174" y="73"/>
                    </a:cubicBezTo>
                    <a:cubicBezTo>
                      <a:pt x="174" y="73"/>
                      <a:pt x="174" y="73"/>
                      <a:pt x="174" y="73"/>
                    </a:cubicBezTo>
                    <a:cubicBezTo>
                      <a:pt x="174" y="73"/>
                      <a:pt x="174" y="74"/>
                      <a:pt x="174" y="74"/>
                    </a:cubicBezTo>
                    <a:cubicBezTo>
                      <a:pt x="174" y="74"/>
                      <a:pt x="174" y="74"/>
                      <a:pt x="174" y="74"/>
                    </a:cubicBezTo>
                    <a:cubicBezTo>
                      <a:pt x="174" y="74"/>
                      <a:pt x="174" y="74"/>
                      <a:pt x="174" y="74"/>
                    </a:cubicBezTo>
                    <a:cubicBezTo>
                      <a:pt x="174" y="74"/>
                      <a:pt x="174" y="74"/>
                      <a:pt x="174" y="74"/>
                    </a:cubicBezTo>
                    <a:cubicBezTo>
                      <a:pt x="174" y="75"/>
                      <a:pt x="174" y="74"/>
                      <a:pt x="174" y="75"/>
                    </a:cubicBezTo>
                    <a:cubicBezTo>
                      <a:pt x="174" y="75"/>
                      <a:pt x="174" y="75"/>
                      <a:pt x="174" y="75"/>
                    </a:cubicBezTo>
                    <a:cubicBezTo>
                      <a:pt x="174" y="75"/>
                      <a:pt x="174" y="75"/>
                      <a:pt x="173" y="75"/>
                    </a:cubicBezTo>
                    <a:cubicBezTo>
                      <a:pt x="173" y="75"/>
                      <a:pt x="173" y="74"/>
                      <a:pt x="173" y="74"/>
                    </a:cubicBezTo>
                    <a:cubicBezTo>
                      <a:pt x="173" y="74"/>
                      <a:pt x="173" y="74"/>
                      <a:pt x="173" y="74"/>
                    </a:cubicBezTo>
                    <a:cubicBezTo>
                      <a:pt x="173" y="74"/>
                      <a:pt x="173" y="74"/>
                      <a:pt x="173" y="74"/>
                    </a:cubicBezTo>
                    <a:cubicBezTo>
                      <a:pt x="173" y="74"/>
                      <a:pt x="173" y="74"/>
                      <a:pt x="173" y="74"/>
                    </a:cubicBezTo>
                    <a:cubicBezTo>
                      <a:pt x="174" y="74"/>
                      <a:pt x="173" y="74"/>
                      <a:pt x="174" y="74"/>
                    </a:cubicBezTo>
                    <a:cubicBezTo>
                      <a:pt x="174" y="73"/>
                      <a:pt x="174" y="73"/>
                      <a:pt x="174" y="73"/>
                    </a:cubicBezTo>
                    <a:cubicBezTo>
                      <a:pt x="173" y="73"/>
                      <a:pt x="174" y="73"/>
                      <a:pt x="173" y="73"/>
                    </a:cubicBezTo>
                    <a:cubicBezTo>
                      <a:pt x="173" y="73"/>
                      <a:pt x="173" y="73"/>
                      <a:pt x="173" y="73"/>
                    </a:cubicBezTo>
                    <a:cubicBezTo>
                      <a:pt x="173" y="73"/>
                      <a:pt x="173" y="73"/>
                      <a:pt x="173" y="73"/>
                    </a:cubicBezTo>
                    <a:cubicBezTo>
                      <a:pt x="173" y="73"/>
                      <a:pt x="173" y="72"/>
                      <a:pt x="173" y="72"/>
                    </a:cubicBezTo>
                    <a:cubicBezTo>
                      <a:pt x="173" y="72"/>
                      <a:pt x="173" y="72"/>
                      <a:pt x="173" y="72"/>
                    </a:cubicBezTo>
                    <a:cubicBezTo>
                      <a:pt x="173" y="72"/>
                      <a:pt x="173" y="72"/>
                      <a:pt x="173" y="72"/>
                    </a:cubicBezTo>
                    <a:cubicBezTo>
                      <a:pt x="173" y="72"/>
                      <a:pt x="173" y="72"/>
                      <a:pt x="173" y="72"/>
                    </a:cubicBezTo>
                    <a:cubicBezTo>
                      <a:pt x="173" y="72"/>
                      <a:pt x="173" y="72"/>
                      <a:pt x="173" y="72"/>
                    </a:cubicBezTo>
                    <a:cubicBezTo>
                      <a:pt x="173" y="72"/>
                      <a:pt x="173" y="72"/>
                      <a:pt x="173" y="72"/>
                    </a:cubicBezTo>
                    <a:cubicBezTo>
                      <a:pt x="173" y="72"/>
                      <a:pt x="173" y="72"/>
                      <a:pt x="173" y="72"/>
                    </a:cubicBezTo>
                    <a:cubicBezTo>
                      <a:pt x="173" y="72"/>
                      <a:pt x="173" y="72"/>
                      <a:pt x="173" y="72"/>
                    </a:cubicBezTo>
                    <a:cubicBezTo>
                      <a:pt x="173" y="72"/>
                      <a:pt x="173" y="72"/>
                      <a:pt x="173" y="72"/>
                    </a:cubicBezTo>
                    <a:cubicBezTo>
                      <a:pt x="174" y="71"/>
                      <a:pt x="173" y="71"/>
                      <a:pt x="173" y="71"/>
                    </a:cubicBezTo>
                    <a:cubicBezTo>
                      <a:pt x="173" y="71"/>
                      <a:pt x="173" y="71"/>
                      <a:pt x="173" y="71"/>
                    </a:cubicBezTo>
                    <a:cubicBezTo>
                      <a:pt x="174" y="71"/>
                      <a:pt x="174" y="71"/>
                      <a:pt x="174" y="71"/>
                    </a:cubicBezTo>
                    <a:cubicBezTo>
                      <a:pt x="174" y="71"/>
                      <a:pt x="174" y="71"/>
                      <a:pt x="174" y="71"/>
                    </a:cubicBezTo>
                    <a:cubicBezTo>
                      <a:pt x="174" y="71"/>
                      <a:pt x="174" y="71"/>
                      <a:pt x="174" y="71"/>
                    </a:cubicBezTo>
                    <a:cubicBezTo>
                      <a:pt x="174" y="71"/>
                      <a:pt x="174" y="71"/>
                      <a:pt x="174" y="71"/>
                    </a:cubicBezTo>
                    <a:cubicBezTo>
                      <a:pt x="174" y="70"/>
                      <a:pt x="174" y="70"/>
                      <a:pt x="174" y="70"/>
                    </a:cubicBezTo>
                    <a:cubicBezTo>
                      <a:pt x="174" y="70"/>
                      <a:pt x="174" y="69"/>
                      <a:pt x="174" y="69"/>
                    </a:cubicBezTo>
                    <a:cubicBezTo>
                      <a:pt x="174" y="69"/>
                      <a:pt x="174" y="69"/>
                      <a:pt x="174" y="69"/>
                    </a:cubicBezTo>
                    <a:cubicBezTo>
                      <a:pt x="174" y="69"/>
                      <a:pt x="174" y="69"/>
                      <a:pt x="174" y="69"/>
                    </a:cubicBezTo>
                    <a:cubicBezTo>
                      <a:pt x="174" y="69"/>
                      <a:pt x="174" y="69"/>
                      <a:pt x="174" y="69"/>
                    </a:cubicBezTo>
                    <a:cubicBezTo>
                      <a:pt x="174" y="69"/>
                      <a:pt x="174" y="69"/>
                      <a:pt x="174" y="69"/>
                    </a:cubicBezTo>
                    <a:cubicBezTo>
                      <a:pt x="174" y="69"/>
                      <a:pt x="174" y="69"/>
                      <a:pt x="174" y="69"/>
                    </a:cubicBezTo>
                    <a:cubicBezTo>
                      <a:pt x="175" y="69"/>
                      <a:pt x="175" y="69"/>
                      <a:pt x="174" y="69"/>
                    </a:cubicBezTo>
                    <a:cubicBezTo>
                      <a:pt x="175" y="69"/>
                      <a:pt x="175" y="69"/>
                      <a:pt x="175" y="69"/>
                    </a:cubicBezTo>
                    <a:cubicBezTo>
                      <a:pt x="175" y="69"/>
                      <a:pt x="175" y="69"/>
                      <a:pt x="175" y="69"/>
                    </a:cubicBezTo>
                    <a:cubicBezTo>
                      <a:pt x="175" y="69"/>
                      <a:pt x="175" y="69"/>
                      <a:pt x="175" y="69"/>
                    </a:cubicBezTo>
                    <a:cubicBezTo>
                      <a:pt x="175" y="69"/>
                      <a:pt x="175" y="69"/>
                      <a:pt x="175" y="69"/>
                    </a:cubicBezTo>
                    <a:cubicBezTo>
                      <a:pt x="175" y="69"/>
                      <a:pt x="176" y="69"/>
                      <a:pt x="176" y="69"/>
                    </a:cubicBezTo>
                    <a:cubicBezTo>
                      <a:pt x="176" y="69"/>
                      <a:pt x="176" y="69"/>
                      <a:pt x="176" y="69"/>
                    </a:cubicBezTo>
                    <a:cubicBezTo>
                      <a:pt x="176" y="69"/>
                      <a:pt x="176" y="69"/>
                      <a:pt x="176" y="69"/>
                    </a:cubicBezTo>
                    <a:cubicBezTo>
                      <a:pt x="177" y="69"/>
                      <a:pt x="177" y="69"/>
                      <a:pt x="177" y="69"/>
                    </a:cubicBezTo>
                    <a:cubicBezTo>
                      <a:pt x="177" y="69"/>
                      <a:pt x="177" y="69"/>
                      <a:pt x="177" y="69"/>
                    </a:cubicBezTo>
                    <a:cubicBezTo>
                      <a:pt x="177" y="69"/>
                      <a:pt x="177" y="69"/>
                      <a:pt x="177" y="69"/>
                    </a:cubicBezTo>
                    <a:cubicBezTo>
                      <a:pt x="177" y="69"/>
                      <a:pt x="177" y="69"/>
                      <a:pt x="177" y="69"/>
                    </a:cubicBezTo>
                    <a:cubicBezTo>
                      <a:pt x="177" y="69"/>
                      <a:pt x="177" y="69"/>
                      <a:pt x="177" y="69"/>
                    </a:cubicBezTo>
                    <a:cubicBezTo>
                      <a:pt x="177" y="69"/>
                      <a:pt x="177" y="69"/>
                      <a:pt x="177" y="69"/>
                    </a:cubicBezTo>
                    <a:cubicBezTo>
                      <a:pt x="177" y="69"/>
                      <a:pt x="177" y="69"/>
                      <a:pt x="177" y="69"/>
                    </a:cubicBezTo>
                    <a:cubicBezTo>
                      <a:pt x="177" y="69"/>
                      <a:pt x="177" y="69"/>
                      <a:pt x="177" y="69"/>
                    </a:cubicBezTo>
                    <a:cubicBezTo>
                      <a:pt x="177" y="69"/>
                      <a:pt x="177" y="69"/>
                      <a:pt x="178" y="69"/>
                    </a:cubicBezTo>
                    <a:cubicBezTo>
                      <a:pt x="178" y="69"/>
                      <a:pt x="178" y="69"/>
                      <a:pt x="178" y="69"/>
                    </a:cubicBezTo>
                    <a:cubicBezTo>
                      <a:pt x="178" y="69"/>
                      <a:pt x="178" y="69"/>
                      <a:pt x="178" y="69"/>
                    </a:cubicBezTo>
                    <a:cubicBezTo>
                      <a:pt x="178" y="69"/>
                      <a:pt x="178" y="69"/>
                      <a:pt x="178" y="69"/>
                    </a:cubicBezTo>
                    <a:cubicBezTo>
                      <a:pt x="178" y="69"/>
                      <a:pt x="178" y="69"/>
                      <a:pt x="178" y="69"/>
                    </a:cubicBezTo>
                    <a:cubicBezTo>
                      <a:pt x="177" y="69"/>
                      <a:pt x="177" y="69"/>
                      <a:pt x="177" y="70"/>
                    </a:cubicBezTo>
                    <a:cubicBezTo>
                      <a:pt x="177" y="70"/>
                      <a:pt x="177" y="70"/>
                      <a:pt x="177" y="70"/>
                    </a:cubicBezTo>
                    <a:cubicBezTo>
                      <a:pt x="177" y="70"/>
                      <a:pt x="177" y="70"/>
                      <a:pt x="177" y="70"/>
                    </a:cubicBezTo>
                    <a:cubicBezTo>
                      <a:pt x="177" y="70"/>
                      <a:pt x="177" y="70"/>
                      <a:pt x="177" y="70"/>
                    </a:cubicBezTo>
                    <a:cubicBezTo>
                      <a:pt x="177" y="70"/>
                      <a:pt x="177" y="70"/>
                      <a:pt x="177" y="70"/>
                    </a:cubicBezTo>
                    <a:cubicBezTo>
                      <a:pt x="177" y="70"/>
                      <a:pt x="177" y="70"/>
                      <a:pt x="177" y="70"/>
                    </a:cubicBezTo>
                    <a:cubicBezTo>
                      <a:pt x="177" y="70"/>
                      <a:pt x="177" y="70"/>
                      <a:pt x="177" y="70"/>
                    </a:cubicBezTo>
                    <a:cubicBezTo>
                      <a:pt x="177" y="70"/>
                      <a:pt x="177" y="70"/>
                      <a:pt x="177" y="70"/>
                    </a:cubicBezTo>
                    <a:cubicBezTo>
                      <a:pt x="177" y="70"/>
                      <a:pt x="176" y="70"/>
                      <a:pt x="176" y="70"/>
                    </a:cubicBezTo>
                    <a:cubicBezTo>
                      <a:pt x="176" y="70"/>
                      <a:pt x="176" y="70"/>
                      <a:pt x="176" y="70"/>
                    </a:cubicBezTo>
                    <a:cubicBezTo>
                      <a:pt x="176" y="70"/>
                      <a:pt x="176" y="70"/>
                      <a:pt x="176" y="70"/>
                    </a:cubicBezTo>
                    <a:cubicBezTo>
                      <a:pt x="176" y="70"/>
                      <a:pt x="176" y="70"/>
                      <a:pt x="176" y="70"/>
                    </a:cubicBezTo>
                    <a:cubicBezTo>
                      <a:pt x="176" y="70"/>
                      <a:pt x="176" y="70"/>
                      <a:pt x="176" y="70"/>
                    </a:cubicBezTo>
                    <a:cubicBezTo>
                      <a:pt x="176" y="70"/>
                      <a:pt x="176" y="70"/>
                      <a:pt x="175" y="70"/>
                    </a:cubicBezTo>
                    <a:close/>
                    <a:moveTo>
                      <a:pt x="176" y="71"/>
                    </a:moveTo>
                    <a:cubicBezTo>
                      <a:pt x="176" y="71"/>
                      <a:pt x="176" y="71"/>
                      <a:pt x="176" y="71"/>
                    </a:cubicBezTo>
                    <a:cubicBezTo>
                      <a:pt x="176" y="71"/>
                      <a:pt x="176" y="71"/>
                      <a:pt x="176" y="71"/>
                    </a:cubicBezTo>
                    <a:cubicBezTo>
                      <a:pt x="176" y="71"/>
                      <a:pt x="176" y="71"/>
                      <a:pt x="176" y="71"/>
                    </a:cubicBezTo>
                    <a:close/>
                    <a:moveTo>
                      <a:pt x="175" y="73"/>
                    </a:moveTo>
                    <a:cubicBezTo>
                      <a:pt x="175" y="73"/>
                      <a:pt x="175" y="73"/>
                      <a:pt x="175" y="73"/>
                    </a:cubicBezTo>
                    <a:cubicBezTo>
                      <a:pt x="175" y="73"/>
                      <a:pt x="175" y="73"/>
                      <a:pt x="175" y="73"/>
                    </a:cubicBezTo>
                    <a:close/>
                    <a:moveTo>
                      <a:pt x="172" y="52"/>
                    </a:moveTo>
                    <a:cubicBezTo>
                      <a:pt x="172" y="52"/>
                      <a:pt x="172" y="52"/>
                      <a:pt x="172" y="52"/>
                    </a:cubicBezTo>
                    <a:cubicBezTo>
                      <a:pt x="172" y="52"/>
                      <a:pt x="172" y="52"/>
                      <a:pt x="172" y="52"/>
                    </a:cubicBezTo>
                    <a:close/>
                    <a:moveTo>
                      <a:pt x="172" y="51"/>
                    </a:moveTo>
                    <a:cubicBezTo>
                      <a:pt x="172" y="51"/>
                      <a:pt x="172" y="52"/>
                      <a:pt x="172" y="52"/>
                    </a:cubicBezTo>
                    <a:cubicBezTo>
                      <a:pt x="172" y="52"/>
                      <a:pt x="172" y="52"/>
                      <a:pt x="172" y="52"/>
                    </a:cubicBezTo>
                    <a:cubicBezTo>
                      <a:pt x="172" y="52"/>
                      <a:pt x="172" y="52"/>
                      <a:pt x="172" y="52"/>
                    </a:cubicBezTo>
                    <a:cubicBezTo>
                      <a:pt x="173" y="52"/>
                      <a:pt x="173" y="52"/>
                      <a:pt x="173" y="52"/>
                    </a:cubicBezTo>
                    <a:cubicBezTo>
                      <a:pt x="173" y="52"/>
                      <a:pt x="173" y="52"/>
                      <a:pt x="173" y="52"/>
                    </a:cubicBezTo>
                    <a:cubicBezTo>
                      <a:pt x="173" y="52"/>
                      <a:pt x="173" y="53"/>
                      <a:pt x="173" y="53"/>
                    </a:cubicBezTo>
                    <a:cubicBezTo>
                      <a:pt x="173" y="53"/>
                      <a:pt x="173" y="53"/>
                      <a:pt x="173" y="53"/>
                    </a:cubicBezTo>
                    <a:cubicBezTo>
                      <a:pt x="173" y="53"/>
                      <a:pt x="173" y="53"/>
                      <a:pt x="173" y="53"/>
                    </a:cubicBezTo>
                    <a:cubicBezTo>
                      <a:pt x="173" y="52"/>
                      <a:pt x="173" y="52"/>
                      <a:pt x="173" y="52"/>
                    </a:cubicBezTo>
                    <a:cubicBezTo>
                      <a:pt x="173" y="52"/>
                      <a:pt x="173" y="52"/>
                      <a:pt x="173" y="52"/>
                    </a:cubicBezTo>
                    <a:cubicBezTo>
                      <a:pt x="173" y="52"/>
                      <a:pt x="173" y="52"/>
                      <a:pt x="173" y="52"/>
                    </a:cubicBezTo>
                    <a:cubicBezTo>
                      <a:pt x="173" y="52"/>
                      <a:pt x="173" y="52"/>
                      <a:pt x="173" y="52"/>
                    </a:cubicBezTo>
                    <a:cubicBezTo>
                      <a:pt x="173" y="52"/>
                      <a:pt x="173" y="52"/>
                      <a:pt x="173" y="52"/>
                    </a:cubicBezTo>
                    <a:cubicBezTo>
                      <a:pt x="173" y="52"/>
                      <a:pt x="173" y="51"/>
                      <a:pt x="173" y="51"/>
                    </a:cubicBezTo>
                    <a:cubicBezTo>
                      <a:pt x="173" y="51"/>
                      <a:pt x="173" y="51"/>
                      <a:pt x="173" y="51"/>
                    </a:cubicBezTo>
                    <a:cubicBezTo>
                      <a:pt x="173" y="51"/>
                      <a:pt x="173" y="51"/>
                      <a:pt x="173" y="50"/>
                    </a:cubicBezTo>
                    <a:cubicBezTo>
                      <a:pt x="173" y="50"/>
                      <a:pt x="173" y="50"/>
                      <a:pt x="173" y="50"/>
                    </a:cubicBezTo>
                    <a:cubicBezTo>
                      <a:pt x="173" y="50"/>
                      <a:pt x="173" y="50"/>
                      <a:pt x="173" y="50"/>
                    </a:cubicBezTo>
                    <a:cubicBezTo>
                      <a:pt x="173" y="50"/>
                      <a:pt x="173" y="50"/>
                      <a:pt x="173" y="50"/>
                    </a:cubicBezTo>
                    <a:cubicBezTo>
                      <a:pt x="173" y="50"/>
                      <a:pt x="173" y="50"/>
                      <a:pt x="173" y="50"/>
                    </a:cubicBezTo>
                    <a:cubicBezTo>
                      <a:pt x="173" y="50"/>
                      <a:pt x="173" y="50"/>
                      <a:pt x="173" y="50"/>
                    </a:cubicBezTo>
                    <a:cubicBezTo>
                      <a:pt x="173" y="50"/>
                      <a:pt x="173" y="50"/>
                      <a:pt x="173" y="50"/>
                    </a:cubicBezTo>
                    <a:cubicBezTo>
                      <a:pt x="173" y="50"/>
                      <a:pt x="173" y="50"/>
                      <a:pt x="173" y="50"/>
                    </a:cubicBezTo>
                    <a:cubicBezTo>
                      <a:pt x="173" y="50"/>
                      <a:pt x="173" y="50"/>
                      <a:pt x="173" y="50"/>
                    </a:cubicBezTo>
                    <a:cubicBezTo>
                      <a:pt x="173" y="50"/>
                      <a:pt x="173" y="50"/>
                      <a:pt x="172" y="50"/>
                    </a:cubicBezTo>
                    <a:cubicBezTo>
                      <a:pt x="172" y="50"/>
                      <a:pt x="172" y="50"/>
                      <a:pt x="172" y="50"/>
                    </a:cubicBezTo>
                    <a:cubicBezTo>
                      <a:pt x="172" y="50"/>
                      <a:pt x="172" y="51"/>
                      <a:pt x="172" y="51"/>
                    </a:cubicBezTo>
                    <a:cubicBezTo>
                      <a:pt x="172" y="51"/>
                      <a:pt x="172" y="51"/>
                      <a:pt x="172" y="51"/>
                    </a:cubicBezTo>
                    <a:cubicBezTo>
                      <a:pt x="172" y="51"/>
                      <a:pt x="172" y="51"/>
                      <a:pt x="172" y="51"/>
                    </a:cubicBezTo>
                    <a:close/>
                    <a:moveTo>
                      <a:pt x="173" y="52"/>
                    </a:moveTo>
                    <a:cubicBezTo>
                      <a:pt x="173" y="52"/>
                      <a:pt x="173" y="52"/>
                      <a:pt x="173" y="52"/>
                    </a:cubicBezTo>
                    <a:cubicBezTo>
                      <a:pt x="173" y="52"/>
                      <a:pt x="173" y="52"/>
                      <a:pt x="173" y="52"/>
                    </a:cubicBezTo>
                    <a:close/>
                    <a:moveTo>
                      <a:pt x="166" y="55"/>
                    </a:moveTo>
                    <a:cubicBezTo>
                      <a:pt x="166" y="55"/>
                      <a:pt x="166" y="55"/>
                      <a:pt x="166" y="55"/>
                    </a:cubicBezTo>
                    <a:cubicBezTo>
                      <a:pt x="166" y="55"/>
                      <a:pt x="166" y="55"/>
                      <a:pt x="166" y="55"/>
                    </a:cubicBezTo>
                    <a:close/>
                    <a:moveTo>
                      <a:pt x="165" y="54"/>
                    </a:moveTo>
                    <a:cubicBezTo>
                      <a:pt x="165" y="54"/>
                      <a:pt x="165" y="54"/>
                      <a:pt x="165" y="54"/>
                    </a:cubicBezTo>
                    <a:cubicBezTo>
                      <a:pt x="165" y="54"/>
                      <a:pt x="165" y="54"/>
                      <a:pt x="165" y="54"/>
                    </a:cubicBezTo>
                    <a:close/>
                    <a:moveTo>
                      <a:pt x="166" y="55"/>
                    </a:moveTo>
                    <a:cubicBezTo>
                      <a:pt x="166" y="55"/>
                      <a:pt x="166" y="55"/>
                      <a:pt x="166" y="55"/>
                    </a:cubicBezTo>
                    <a:cubicBezTo>
                      <a:pt x="166" y="55"/>
                      <a:pt x="166" y="55"/>
                      <a:pt x="166" y="55"/>
                    </a:cubicBezTo>
                    <a:cubicBezTo>
                      <a:pt x="166" y="55"/>
                      <a:pt x="166" y="55"/>
                      <a:pt x="166" y="55"/>
                    </a:cubicBezTo>
                    <a:cubicBezTo>
                      <a:pt x="166" y="55"/>
                      <a:pt x="166" y="55"/>
                      <a:pt x="166" y="55"/>
                    </a:cubicBezTo>
                    <a:cubicBezTo>
                      <a:pt x="166" y="55"/>
                      <a:pt x="166" y="55"/>
                      <a:pt x="166" y="55"/>
                    </a:cubicBezTo>
                    <a:cubicBezTo>
                      <a:pt x="166" y="55"/>
                      <a:pt x="166" y="55"/>
                      <a:pt x="166" y="55"/>
                    </a:cubicBezTo>
                    <a:cubicBezTo>
                      <a:pt x="166" y="55"/>
                      <a:pt x="166" y="55"/>
                      <a:pt x="166" y="55"/>
                    </a:cubicBezTo>
                    <a:cubicBezTo>
                      <a:pt x="166" y="55"/>
                      <a:pt x="166" y="54"/>
                      <a:pt x="166" y="54"/>
                    </a:cubicBezTo>
                    <a:cubicBezTo>
                      <a:pt x="166" y="54"/>
                      <a:pt x="166" y="54"/>
                      <a:pt x="166" y="54"/>
                    </a:cubicBezTo>
                    <a:cubicBezTo>
                      <a:pt x="166" y="54"/>
                      <a:pt x="166" y="54"/>
                      <a:pt x="166" y="54"/>
                    </a:cubicBezTo>
                    <a:cubicBezTo>
                      <a:pt x="166" y="54"/>
                      <a:pt x="166" y="54"/>
                      <a:pt x="166" y="54"/>
                    </a:cubicBezTo>
                    <a:cubicBezTo>
                      <a:pt x="166" y="54"/>
                      <a:pt x="166" y="54"/>
                      <a:pt x="166" y="54"/>
                    </a:cubicBezTo>
                    <a:cubicBezTo>
                      <a:pt x="166" y="54"/>
                      <a:pt x="166" y="54"/>
                      <a:pt x="165" y="54"/>
                    </a:cubicBezTo>
                    <a:cubicBezTo>
                      <a:pt x="165" y="54"/>
                      <a:pt x="165" y="54"/>
                      <a:pt x="165" y="54"/>
                    </a:cubicBezTo>
                    <a:cubicBezTo>
                      <a:pt x="165" y="54"/>
                      <a:pt x="165" y="54"/>
                      <a:pt x="165" y="54"/>
                    </a:cubicBezTo>
                    <a:cubicBezTo>
                      <a:pt x="165" y="54"/>
                      <a:pt x="165" y="54"/>
                      <a:pt x="165" y="54"/>
                    </a:cubicBezTo>
                    <a:cubicBezTo>
                      <a:pt x="165" y="54"/>
                      <a:pt x="165" y="54"/>
                      <a:pt x="165" y="54"/>
                    </a:cubicBezTo>
                    <a:cubicBezTo>
                      <a:pt x="165" y="54"/>
                      <a:pt x="165" y="54"/>
                      <a:pt x="165" y="54"/>
                    </a:cubicBezTo>
                    <a:cubicBezTo>
                      <a:pt x="165" y="54"/>
                      <a:pt x="165" y="55"/>
                      <a:pt x="165" y="55"/>
                    </a:cubicBezTo>
                    <a:cubicBezTo>
                      <a:pt x="165" y="55"/>
                      <a:pt x="165" y="55"/>
                      <a:pt x="165" y="55"/>
                    </a:cubicBezTo>
                    <a:cubicBezTo>
                      <a:pt x="165" y="55"/>
                      <a:pt x="165" y="55"/>
                      <a:pt x="165" y="55"/>
                    </a:cubicBezTo>
                    <a:cubicBezTo>
                      <a:pt x="165" y="55"/>
                      <a:pt x="165" y="55"/>
                      <a:pt x="165" y="55"/>
                    </a:cubicBezTo>
                    <a:cubicBezTo>
                      <a:pt x="165" y="55"/>
                      <a:pt x="165" y="55"/>
                      <a:pt x="165" y="55"/>
                    </a:cubicBezTo>
                    <a:cubicBezTo>
                      <a:pt x="165" y="55"/>
                      <a:pt x="165" y="55"/>
                      <a:pt x="165" y="55"/>
                    </a:cubicBezTo>
                    <a:cubicBezTo>
                      <a:pt x="165" y="55"/>
                      <a:pt x="165" y="55"/>
                      <a:pt x="165" y="55"/>
                    </a:cubicBezTo>
                    <a:cubicBezTo>
                      <a:pt x="165" y="55"/>
                      <a:pt x="165" y="55"/>
                      <a:pt x="165" y="55"/>
                    </a:cubicBezTo>
                    <a:cubicBezTo>
                      <a:pt x="165" y="56"/>
                      <a:pt x="165" y="56"/>
                      <a:pt x="165" y="56"/>
                    </a:cubicBezTo>
                    <a:cubicBezTo>
                      <a:pt x="165" y="56"/>
                      <a:pt x="165" y="56"/>
                      <a:pt x="165" y="56"/>
                    </a:cubicBezTo>
                    <a:cubicBezTo>
                      <a:pt x="165" y="56"/>
                      <a:pt x="165" y="56"/>
                      <a:pt x="165" y="56"/>
                    </a:cubicBezTo>
                    <a:cubicBezTo>
                      <a:pt x="166" y="56"/>
                      <a:pt x="166" y="56"/>
                      <a:pt x="166" y="55"/>
                    </a:cubicBezTo>
                    <a:cubicBezTo>
                      <a:pt x="166" y="55"/>
                      <a:pt x="166" y="55"/>
                      <a:pt x="166" y="55"/>
                    </a:cubicBezTo>
                    <a:cubicBezTo>
                      <a:pt x="166" y="55"/>
                      <a:pt x="166" y="55"/>
                      <a:pt x="166" y="55"/>
                    </a:cubicBezTo>
                    <a:close/>
                    <a:moveTo>
                      <a:pt x="195" y="75"/>
                    </a:moveTo>
                    <a:cubicBezTo>
                      <a:pt x="195" y="75"/>
                      <a:pt x="195" y="75"/>
                      <a:pt x="195" y="75"/>
                    </a:cubicBezTo>
                    <a:cubicBezTo>
                      <a:pt x="195" y="75"/>
                      <a:pt x="195" y="75"/>
                      <a:pt x="195" y="75"/>
                    </a:cubicBezTo>
                    <a:close/>
                    <a:moveTo>
                      <a:pt x="196" y="72"/>
                    </a:moveTo>
                    <a:cubicBezTo>
                      <a:pt x="196" y="72"/>
                      <a:pt x="196" y="72"/>
                      <a:pt x="196" y="72"/>
                    </a:cubicBezTo>
                    <a:cubicBezTo>
                      <a:pt x="196" y="72"/>
                      <a:pt x="196" y="72"/>
                      <a:pt x="196" y="72"/>
                    </a:cubicBezTo>
                    <a:close/>
                    <a:moveTo>
                      <a:pt x="196" y="74"/>
                    </a:moveTo>
                    <a:cubicBezTo>
                      <a:pt x="196" y="74"/>
                      <a:pt x="196" y="74"/>
                      <a:pt x="196" y="74"/>
                    </a:cubicBezTo>
                    <a:cubicBezTo>
                      <a:pt x="196" y="74"/>
                      <a:pt x="196" y="74"/>
                      <a:pt x="197" y="74"/>
                    </a:cubicBezTo>
                    <a:cubicBezTo>
                      <a:pt x="197" y="74"/>
                      <a:pt x="197" y="74"/>
                      <a:pt x="197" y="74"/>
                    </a:cubicBezTo>
                    <a:cubicBezTo>
                      <a:pt x="197" y="74"/>
                      <a:pt x="197" y="74"/>
                      <a:pt x="197" y="74"/>
                    </a:cubicBezTo>
                    <a:cubicBezTo>
                      <a:pt x="197" y="74"/>
                      <a:pt x="197" y="74"/>
                      <a:pt x="197" y="74"/>
                    </a:cubicBezTo>
                    <a:cubicBezTo>
                      <a:pt x="197" y="74"/>
                      <a:pt x="197" y="74"/>
                      <a:pt x="197" y="74"/>
                    </a:cubicBezTo>
                    <a:cubicBezTo>
                      <a:pt x="197" y="74"/>
                      <a:pt x="197" y="74"/>
                      <a:pt x="197" y="74"/>
                    </a:cubicBezTo>
                    <a:cubicBezTo>
                      <a:pt x="197" y="74"/>
                      <a:pt x="197" y="74"/>
                      <a:pt x="197" y="74"/>
                    </a:cubicBezTo>
                    <a:cubicBezTo>
                      <a:pt x="197" y="74"/>
                      <a:pt x="197" y="74"/>
                      <a:pt x="197" y="74"/>
                    </a:cubicBezTo>
                    <a:cubicBezTo>
                      <a:pt x="197" y="74"/>
                      <a:pt x="197" y="74"/>
                      <a:pt x="197" y="74"/>
                    </a:cubicBezTo>
                    <a:cubicBezTo>
                      <a:pt x="197" y="74"/>
                      <a:pt x="197" y="73"/>
                      <a:pt x="197" y="73"/>
                    </a:cubicBezTo>
                    <a:cubicBezTo>
                      <a:pt x="197" y="73"/>
                      <a:pt x="197" y="73"/>
                      <a:pt x="197" y="73"/>
                    </a:cubicBezTo>
                    <a:cubicBezTo>
                      <a:pt x="197" y="73"/>
                      <a:pt x="197" y="73"/>
                      <a:pt x="197" y="73"/>
                    </a:cubicBezTo>
                    <a:cubicBezTo>
                      <a:pt x="197" y="73"/>
                      <a:pt x="197" y="73"/>
                      <a:pt x="197" y="73"/>
                    </a:cubicBezTo>
                    <a:cubicBezTo>
                      <a:pt x="197" y="73"/>
                      <a:pt x="197" y="73"/>
                      <a:pt x="197" y="73"/>
                    </a:cubicBezTo>
                    <a:cubicBezTo>
                      <a:pt x="197" y="73"/>
                      <a:pt x="197" y="73"/>
                      <a:pt x="197" y="73"/>
                    </a:cubicBezTo>
                    <a:cubicBezTo>
                      <a:pt x="197" y="73"/>
                      <a:pt x="197" y="73"/>
                      <a:pt x="197" y="73"/>
                    </a:cubicBezTo>
                    <a:cubicBezTo>
                      <a:pt x="197" y="73"/>
                      <a:pt x="197" y="73"/>
                      <a:pt x="197" y="73"/>
                    </a:cubicBezTo>
                    <a:cubicBezTo>
                      <a:pt x="197" y="73"/>
                      <a:pt x="197" y="73"/>
                      <a:pt x="197" y="73"/>
                    </a:cubicBezTo>
                    <a:cubicBezTo>
                      <a:pt x="197" y="73"/>
                      <a:pt x="197" y="73"/>
                      <a:pt x="197" y="73"/>
                    </a:cubicBezTo>
                    <a:cubicBezTo>
                      <a:pt x="197" y="73"/>
                      <a:pt x="197" y="73"/>
                      <a:pt x="197" y="73"/>
                    </a:cubicBezTo>
                    <a:cubicBezTo>
                      <a:pt x="197" y="73"/>
                      <a:pt x="197" y="73"/>
                      <a:pt x="197" y="73"/>
                    </a:cubicBezTo>
                    <a:cubicBezTo>
                      <a:pt x="197" y="73"/>
                      <a:pt x="197" y="73"/>
                      <a:pt x="197" y="73"/>
                    </a:cubicBezTo>
                    <a:cubicBezTo>
                      <a:pt x="196" y="73"/>
                      <a:pt x="196" y="73"/>
                      <a:pt x="196" y="73"/>
                    </a:cubicBezTo>
                    <a:cubicBezTo>
                      <a:pt x="196" y="73"/>
                      <a:pt x="196" y="73"/>
                      <a:pt x="196" y="73"/>
                    </a:cubicBezTo>
                    <a:cubicBezTo>
                      <a:pt x="196" y="73"/>
                      <a:pt x="196" y="72"/>
                      <a:pt x="196" y="72"/>
                    </a:cubicBezTo>
                    <a:cubicBezTo>
                      <a:pt x="196" y="72"/>
                      <a:pt x="196" y="72"/>
                      <a:pt x="196" y="72"/>
                    </a:cubicBezTo>
                    <a:cubicBezTo>
                      <a:pt x="196" y="72"/>
                      <a:pt x="196" y="72"/>
                      <a:pt x="196" y="72"/>
                    </a:cubicBezTo>
                    <a:cubicBezTo>
                      <a:pt x="196" y="72"/>
                      <a:pt x="196" y="72"/>
                      <a:pt x="196" y="72"/>
                    </a:cubicBezTo>
                    <a:cubicBezTo>
                      <a:pt x="196" y="72"/>
                      <a:pt x="196" y="72"/>
                      <a:pt x="196" y="72"/>
                    </a:cubicBezTo>
                    <a:cubicBezTo>
                      <a:pt x="196" y="72"/>
                      <a:pt x="196" y="72"/>
                      <a:pt x="196" y="72"/>
                    </a:cubicBezTo>
                    <a:cubicBezTo>
                      <a:pt x="196" y="72"/>
                      <a:pt x="196" y="72"/>
                      <a:pt x="196" y="72"/>
                    </a:cubicBezTo>
                    <a:cubicBezTo>
                      <a:pt x="196" y="72"/>
                      <a:pt x="196" y="72"/>
                      <a:pt x="196" y="72"/>
                    </a:cubicBezTo>
                    <a:cubicBezTo>
                      <a:pt x="196" y="72"/>
                      <a:pt x="196" y="72"/>
                      <a:pt x="196" y="72"/>
                    </a:cubicBezTo>
                    <a:cubicBezTo>
                      <a:pt x="195" y="72"/>
                      <a:pt x="195" y="72"/>
                      <a:pt x="196" y="72"/>
                    </a:cubicBezTo>
                    <a:cubicBezTo>
                      <a:pt x="196" y="72"/>
                      <a:pt x="196" y="72"/>
                      <a:pt x="196" y="72"/>
                    </a:cubicBezTo>
                    <a:cubicBezTo>
                      <a:pt x="196" y="73"/>
                      <a:pt x="196" y="73"/>
                      <a:pt x="196" y="72"/>
                    </a:cubicBezTo>
                    <a:cubicBezTo>
                      <a:pt x="196" y="72"/>
                      <a:pt x="196" y="72"/>
                      <a:pt x="196" y="72"/>
                    </a:cubicBezTo>
                    <a:cubicBezTo>
                      <a:pt x="196" y="72"/>
                      <a:pt x="196" y="73"/>
                      <a:pt x="196" y="73"/>
                    </a:cubicBezTo>
                    <a:cubicBezTo>
                      <a:pt x="196" y="73"/>
                      <a:pt x="196" y="73"/>
                      <a:pt x="196" y="73"/>
                    </a:cubicBezTo>
                    <a:cubicBezTo>
                      <a:pt x="196" y="73"/>
                      <a:pt x="196" y="73"/>
                      <a:pt x="196" y="73"/>
                    </a:cubicBezTo>
                    <a:cubicBezTo>
                      <a:pt x="196" y="73"/>
                      <a:pt x="196" y="73"/>
                      <a:pt x="196" y="73"/>
                    </a:cubicBezTo>
                    <a:cubicBezTo>
                      <a:pt x="196" y="73"/>
                      <a:pt x="196" y="73"/>
                      <a:pt x="196" y="73"/>
                    </a:cubicBezTo>
                    <a:cubicBezTo>
                      <a:pt x="196" y="73"/>
                      <a:pt x="196" y="73"/>
                      <a:pt x="197" y="73"/>
                    </a:cubicBezTo>
                    <a:cubicBezTo>
                      <a:pt x="197" y="73"/>
                      <a:pt x="197" y="73"/>
                      <a:pt x="197" y="73"/>
                    </a:cubicBezTo>
                    <a:cubicBezTo>
                      <a:pt x="197" y="73"/>
                      <a:pt x="197" y="73"/>
                      <a:pt x="197" y="73"/>
                    </a:cubicBezTo>
                    <a:cubicBezTo>
                      <a:pt x="197" y="73"/>
                      <a:pt x="197" y="73"/>
                      <a:pt x="197" y="73"/>
                    </a:cubicBezTo>
                    <a:cubicBezTo>
                      <a:pt x="197" y="73"/>
                      <a:pt x="197" y="73"/>
                      <a:pt x="197" y="73"/>
                    </a:cubicBezTo>
                    <a:cubicBezTo>
                      <a:pt x="197" y="73"/>
                      <a:pt x="197" y="73"/>
                      <a:pt x="197" y="73"/>
                    </a:cubicBezTo>
                    <a:cubicBezTo>
                      <a:pt x="197" y="73"/>
                      <a:pt x="197" y="73"/>
                      <a:pt x="197" y="73"/>
                    </a:cubicBezTo>
                    <a:cubicBezTo>
                      <a:pt x="196" y="73"/>
                      <a:pt x="196" y="73"/>
                      <a:pt x="196" y="73"/>
                    </a:cubicBezTo>
                    <a:cubicBezTo>
                      <a:pt x="196" y="73"/>
                      <a:pt x="196" y="73"/>
                      <a:pt x="196" y="73"/>
                    </a:cubicBezTo>
                    <a:cubicBezTo>
                      <a:pt x="196" y="73"/>
                      <a:pt x="196" y="73"/>
                      <a:pt x="196" y="74"/>
                    </a:cubicBezTo>
                    <a:cubicBezTo>
                      <a:pt x="196" y="74"/>
                      <a:pt x="196" y="74"/>
                      <a:pt x="196" y="74"/>
                    </a:cubicBezTo>
                    <a:cubicBezTo>
                      <a:pt x="196" y="74"/>
                      <a:pt x="196" y="74"/>
                      <a:pt x="196" y="74"/>
                    </a:cubicBezTo>
                    <a:cubicBezTo>
                      <a:pt x="196" y="74"/>
                      <a:pt x="196" y="74"/>
                      <a:pt x="196" y="74"/>
                    </a:cubicBezTo>
                    <a:cubicBezTo>
                      <a:pt x="196" y="74"/>
                      <a:pt x="196" y="74"/>
                      <a:pt x="196" y="74"/>
                    </a:cubicBezTo>
                    <a:cubicBezTo>
                      <a:pt x="196" y="74"/>
                      <a:pt x="196" y="74"/>
                      <a:pt x="196" y="74"/>
                    </a:cubicBezTo>
                    <a:cubicBezTo>
                      <a:pt x="196" y="74"/>
                      <a:pt x="196" y="74"/>
                      <a:pt x="196" y="74"/>
                    </a:cubicBezTo>
                    <a:cubicBezTo>
                      <a:pt x="195" y="74"/>
                      <a:pt x="195" y="74"/>
                      <a:pt x="195" y="74"/>
                    </a:cubicBezTo>
                    <a:cubicBezTo>
                      <a:pt x="195" y="74"/>
                      <a:pt x="195" y="74"/>
                      <a:pt x="195" y="74"/>
                    </a:cubicBezTo>
                    <a:cubicBezTo>
                      <a:pt x="195" y="74"/>
                      <a:pt x="195" y="74"/>
                      <a:pt x="195" y="74"/>
                    </a:cubicBezTo>
                    <a:cubicBezTo>
                      <a:pt x="195" y="74"/>
                      <a:pt x="195" y="74"/>
                      <a:pt x="195" y="74"/>
                    </a:cubicBezTo>
                    <a:cubicBezTo>
                      <a:pt x="195" y="74"/>
                      <a:pt x="195" y="74"/>
                      <a:pt x="195" y="74"/>
                    </a:cubicBezTo>
                    <a:cubicBezTo>
                      <a:pt x="195" y="75"/>
                      <a:pt x="194" y="74"/>
                      <a:pt x="194" y="74"/>
                    </a:cubicBezTo>
                    <a:cubicBezTo>
                      <a:pt x="194" y="74"/>
                      <a:pt x="194" y="74"/>
                      <a:pt x="194" y="74"/>
                    </a:cubicBezTo>
                    <a:cubicBezTo>
                      <a:pt x="194" y="74"/>
                      <a:pt x="194" y="74"/>
                      <a:pt x="194" y="74"/>
                    </a:cubicBezTo>
                    <a:cubicBezTo>
                      <a:pt x="194" y="74"/>
                      <a:pt x="194" y="74"/>
                      <a:pt x="194" y="74"/>
                    </a:cubicBezTo>
                    <a:cubicBezTo>
                      <a:pt x="194" y="74"/>
                      <a:pt x="194" y="75"/>
                      <a:pt x="194" y="75"/>
                    </a:cubicBezTo>
                    <a:cubicBezTo>
                      <a:pt x="194" y="75"/>
                      <a:pt x="194" y="75"/>
                      <a:pt x="194" y="75"/>
                    </a:cubicBezTo>
                    <a:cubicBezTo>
                      <a:pt x="194" y="75"/>
                      <a:pt x="194" y="75"/>
                      <a:pt x="194" y="75"/>
                    </a:cubicBezTo>
                    <a:cubicBezTo>
                      <a:pt x="194" y="75"/>
                      <a:pt x="194" y="75"/>
                      <a:pt x="195" y="75"/>
                    </a:cubicBezTo>
                    <a:cubicBezTo>
                      <a:pt x="195" y="75"/>
                      <a:pt x="195" y="75"/>
                      <a:pt x="195" y="75"/>
                    </a:cubicBezTo>
                    <a:cubicBezTo>
                      <a:pt x="195" y="75"/>
                      <a:pt x="195" y="75"/>
                      <a:pt x="196" y="75"/>
                    </a:cubicBezTo>
                    <a:cubicBezTo>
                      <a:pt x="196" y="75"/>
                      <a:pt x="196" y="75"/>
                      <a:pt x="196" y="75"/>
                    </a:cubicBezTo>
                    <a:cubicBezTo>
                      <a:pt x="196" y="75"/>
                      <a:pt x="196" y="75"/>
                      <a:pt x="196" y="75"/>
                    </a:cubicBezTo>
                    <a:cubicBezTo>
                      <a:pt x="196" y="75"/>
                      <a:pt x="196" y="75"/>
                      <a:pt x="196" y="74"/>
                    </a:cubicBezTo>
                    <a:cubicBezTo>
                      <a:pt x="196" y="74"/>
                      <a:pt x="196" y="74"/>
                      <a:pt x="196" y="74"/>
                    </a:cubicBezTo>
                    <a:cubicBezTo>
                      <a:pt x="196" y="74"/>
                      <a:pt x="196" y="74"/>
                      <a:pt x="196" y="74"/>
                    </a:cubicBezTo>
                    <a:close/>
                    <a:moveTo>
                      <a:pt x="177" y="61"/>
                    </a:moveTo>
                    <a:cubicBezTo>
                      <a:pt x="177" y="61"/>
                      <a:pt x="177" y="61"/>
                      <a:pt x="177" y="61"/>
                    </a:cubicBezTo>
                    <a:cubicBezTo>
                      <a:pt x="177" y="61"/>
                      <a:pt x="177" y="61"/>
                      <a:pt x="177" y="61"/>
                    </a:cubicBezTo>
                    <a:cubicBezTo>
                      <a:pt x="177" y="61"/>
                      <a:pt x="177" y="62"/>
                      <a:pt x="177" y="62"/>
                    </a:cubicBezTo>
                    <a:cubicBezTo>
                      <a:pt x="177" y="62"/>
                      <a:pt x="177" y="62"/>
                      <a:pt x="177" y="62"/>
                    </a:cubicBezTo>
                    <a:cubicBezTo>
                      <a:pt x="177" y="62"/>
                      <a:pt x="177" y="62"/>
                      <a:pt x="177" y="62"/>
                    </a:cubicBezTo>
                    <a:cubicBezTo>
                      <a:pt x="177" y="62"/>
                      <a:pt x="177" y="62"/>
                      <a:pt x="177" y="62"/>
                    </a:cubicBezTo>
                    <a:cubicBezTo>
                      <a:pt x="177" y="61"/>
                      <a:pt x="177" y="61"/>
                      <a:pt x="177" y="61"/>
                    </a:cubicBezTo>
                    <a:cubicBezTo>
                      <a:pt x="177" y="61"/>
                      <a:pt x="178" y="61"/>
                      <a:pt x="178" y="61"/>
                    </a:cubicBezTo>
                    <a:cubicBezTo>
                      <a:pt x="177" y="61"/>
                      <a:pt x="177" y="61"/>
                      <a:pt x="178" y="61"/>
                    </a:cubicBezTo>
                    <a:cubicBezTo>
                      <a:pt x="177" y="61"/>
                      <a:pt x="177" y="61"/>
                      <a:pt x="177" y="61"/>
                    </a:cubicBezTo>
                    <a:cubicBezTo>
                      <a:pt x="177" y="61"/>
                      <a:pt x="177" y="60"/>
                      <a:pt x="177" y="60"/>
                    </a:cubicBezTo>
                    <a:cubicBezTo>
                      <a:pt x="177" y="60"/>
                      <a:pt x="177" y="60"/>
                      <a:pt x="177" y="60"/>
                    </a:cubicBezTo>
                    <a:cubicBezTo>
                      <a:pt x="177" y="60"/>
                      <a:pt x="177" y="60"/>
                      <a:pt x="176" y="60"/>
                    </a:cubicBezTo>
                    <a:cubicBezTo>
                      <a:pt x="176" y="60"/>
                      <a:pt x="177" y="60"/>
                      <a:pt x="177" y="61"/>
                    </a:cubicBezTo>
                    <a:close/>
                    <a:moveTo>
                      <a:pt x="181" y="73"/>
                    </a:moveTo>
                    <a:cubicBezTo>
                      <a:pt x="181" y="73"/>
                      <a:pt x="181" y="73"/>
                      <a:pt x="181" y="73"/>
                    </a:cubicBezTo>
                    <a:cubicBezTo>
                      <a:pt x="181" y="73"/>
                      <a:pt x="181" y="73"/>
                      <a:pt x="181" y="73"/>
                    </a:cubicBezTo>
                    <a:close/>
                    <a:moveTo>
                      <a:pt x="181" y="72"/>
                    </a:moveTo>
                    <a:cubicBezTo>
                      <a:pt x="181" y="72"/>
                      <a:pt x="181" y="72"/>
                      <a:pt x="181" y="72"/>
                    </a:cubicBezTo>
                    <a:cubicBezTo>
                      <a:pt x="180" y="72"/>
                      <a:pt x="180" y="72"/>
                      <a:pt x="180" y="72"/>
                    </a:cubicBezTo>
                    <a:cubicBezTo>
                      <a:pt x="180" y="72"/>
                      <a:pt x="180" y="72"/>
                      <a:pt x="180" y="72"/>
                    </a:cubicBezTo>
                    <a:cubicBezTo>
                      <a:pt x="179" y="73"/>
                      <a:pt x="179" y="73"/>
                      <a:pt x="179" y="73"/>
                    </a:cubicBezTo>
                    <a:cubicBezTo>
                      <a:pt x="179" y="73"/>
                      <a:pt x="179" y="73"/>
                      <a:pt x="179" y="73"/>
                    </a:cubicBezTo>
                    <a:cubicBezTo>
                      <a:pt x="180" y="73"/>
                      <a:pt x="180" y="73"/>
                      <a:pt x="180" y="73"/>
                    </a:cubicBezTo>
                    <a:cubicBezTo>
                      <a:pt x="180" y="73"/>
                      <a:pt x="180" y="73"/>
                      <a:pt x="179" y="73"/>
                    </a:cubicBezTo>
                    <a:cubicBezTo>
                      <a:pt x="179" y="73"/>
                      <a:pt x="179" y="73"/>
                      <a:pt x="179" y="73"/>
                    </a:cubicBezTo>
                    <a:cubicBezTo>
                      <a:pt x="180" y="73"/>
                      <a:pt x="180" y="73"/>
                      <a:pt x="180" y="73"/>
                    </a:cubicBezTo>
                    <a:cubicBezTo>
                      <a:pt x="180" y="73"/>
                      <a:pt x="180" y="73"/>
                      <a:pt x="180" y="73"/>
                    </a:cubicBezTo>
                    <a:cubicBezTo>
                      <a:pt x="180" y="73"/>
                      <a:pt x="180" y="73"/>
                      <a:pt x="180" y="73"/>
                    </a:cubicBezTo>
                    <a:cubicBezTo>
                      <a:pt x="180" y="73"/>
                      <a:pt x="180" y="73"/>
                      <a:pt x="180" y="73"/>
                    </a:cubicBezTo>
                    <a:cubicBezTo>
                      <a:pt x="180" y="73"/>
                      <a:pt x="180" y="73"/>
                      <a:pt x="180" y="73"/>
                    </a:cubicBezTo>
                    <a:cubicBezTo>
                      <a:pt x="180" y="73"/>
                      <a:pt x="180" y="73"/>
                      <a:pt x="180" y="73"/>
                    </a:cubicBezTo>
                    <a:cubicBezTo>
                      <a:pt x="180" y="73"/>
                      <a:pt x="180" y="73"/>
                      <a:pt x="180" y="73"/>
                    </a:cubicBezTo>
                    <a:cubicBezTo>
                      <a:pt x="180" y="73"/>
                      <a:pt x="180" y="73"/>
                      <a:pt x="180" y="73"/>
                    </a:cubicBezTo>
                    <a:cubicBezTo>
                      <a:pt x="180" y="73"/>
                      <a:pt x="181" y="73"/>
                      <a:pt x="181" y="73"/>
                    </a:cubicBezTo>
                    <a:cubicBezTo>
                      <a:pt x="181" y="73"/>
                      <a:pt x="181" y="73"/>
                      <a:pt x="181" y="73"/>
                    </a:cubicBezTo>
                    <a:cubicBezTo>
                      <a:pt x="181" y="73"/>
                      <a:pt x="181" y="73"/>
                      <a:pt x="181" y="73"/>
                    </a:cubicBezTo>
                    <a:cubicBezTo>
                      <a:pt x="181" y="73"/>
                      <a:pt x="181" y="73"/>
                      <a:pt x="181" y="73"/>
                    </a:cubicBezTo>
                    <a:cubicBezTo>
                      <a:pt x="181" y="73"/>
                      <a:pt x="181" y="73"/>
                      <a:pt x="181" y="73"/>
                    </a:cubicBezTo>
                    <a:cubicBezTo>
                      <a:pt x="181" y="73"/>
                      <a:pt x="181" y="73"/>
                      <a:pt x="181" y="73"/>
                    </a:cubicBezTo>
                    <a:cubicBezTo>
                      <a:pt x="181" y="73"/>
                      <a:pt x="181" y="73"/>
                      <a:pt x="181" y="73"/>
                    </a:cubicBezTo>
                    <a:cubicBezTo>
                      <a:pt x="181" y="73"/>
                      <a:pt x="181" y="73"/>
                      <a:pt x="181" y="73"/>
                    </a:cubicBezTo>
                    <a:cubicBezTo>
                      <a:pt x="181" y="73"/>
                      <a:pt x="182" y="73"/>
                      <a:pt x="182" y="73"/>
                    </a:cubicBezTo>
                    <a:cubicBezTo>
                      <a:pt x="182" y="73"/>
                      <a:pt x="182" y="73"/>
                      <a:pt x="182" y="73"/>
                    </a:cubicBezTo>
                    <a:cubicBezTo>
                      <a:pt x="182" y="73"/>
                      <a:pt x="182" y="73"/>
                      <a:pt x="182" y="73"/>
                    </a:cubicBezTo>
                    <a:cubicBezTo>
                      <a:pt x="182" y="73"/>
                      <a:pt x="182" y="73"/>
                      <a:pt x="182" y="73"/>
                    </a:cubicBezTo>
                    <a:cubicBezTo>
                      <a:pt x="182" y="73"/>
                      <a:pt x="181" y="73"/>
                      <a:pt x="181" y="73"/>
                    </a:cubicBezTo>
                    <a:cubicBezTo>
                      <a:pt x="181" y="73"/>
                      <a:pt x="181" y="73"/>
                      <a:pt x="181" y="73"/>
                    </a:cubicBezTo>
                    <a:cubicBezTo>
                      <a:pt x="181" y="73"/>
                      <a:pt x="181" y="73"/>
                      <a:pt x="181" y="72"/>
                    </a:cubicBezTo>
                    <a:cubicBezTo>
                      <a:pt x="181" y="72"/>
                      <a:pt x="181" y="72"/>
                      <a:pt x="181" y="72"/>
                    </a:cubicBezTo>
                    <a:cubicBezTo>
                      <a:pt x="181" y="72"/>
                      <a:pt x="181" y="72"/>
                      <a:pt x="181" y="72"/>
                    </a:cubicBezTo>
                    <a:close/>
                    <a:moveTo>
                      <a:pt x="181" y="72"/>
                    </a:moveTo>
                    <a:cubicBezTo>
                      <a:pt x="181" y="72"/>
                      <a:pt x="181" y="72"/>
                      <a:pt x="181" y="72"/>
                    </a:cubicBezTo>
                    <a:cubicBezTo>
                      <a:pt x="181" y="72"/>
                      <a:pt x="181" y="72"/>
                      <a:pt x="181" y="72"/>
                    </a:cubicBezTo>
                    <a:close/>
                    <a:moveTo>
                      <a:pt x="205" y="88"/>
                    </a:moveTo>
                    <a:cubicBezTo>
                      <a:pt x="205" y="88"/>
                      <a:pt x="205" y="88"/>
                      <a:pt x="205" y="88"/>
                    </a:cubicBezTo>
                    <a:cubicBezTo>
                      <a:pt x="205" y="88"/>
                      <a:pt x="205" y="88"/>
                      <a:pt x="205" y="88"/>
                    </a:cubicBezTo>
                    <a:close/>
                    <a:moveTo>
                      <a:pt x="204" y="88"/>
                    </a:moveTo>
                    <a:cubicBezTo>
                      <a:pt x="204" y="88"/>
                      <a:pt x="204" y="88"/>
                      <a:pt x="204" y="88"/>
                    </a:cubicBezTo>
                    <a:cubicBezTo>
                      <a:pt x="204" y="88"/>
                      <a:pt x="204" y="88"/>
                      <a:pt x="204" y="88"/>
                    </a:cubicBezTo>
                    <a:close/>
                    <a:moveTo>
                      <a:pt x="204" y="87"/>
                    </a:moveTo>
                    <a:cubicBezTo>
                      <a:pt x="204" y="87"/>
                      <a:pt x="204" y="87"/>
                      <a:pt x="204" y="87"/>
                    </a:cubicBezTo>
                    <a:cubicBezTo>
                      <a:pt x="204" y="87"/>
                      <a:pt x="204" y="87"/>
                      <a:pt x="204" y="87"/>
                    </a:cubicBezTo>
                    <a:cubicBezTo>
                      <a:pt x="204" y="87"/>
                      <a:pt x="204" y="87"/>
                      <a:pt x="204" y="87"/>
                    </a:cubicBezTo>
                    <a:close/>
                    <a:moveTo>
                      <a:pt x="204" y="88"/>
                    </a:moveTo>
                    <a:cubicBezTo>
                      <a:pt x="204" y="88"/>
                      <a:pt x="204" y="88"/>
                      <a:pt x="204" y="88"/>
                    </a:cubicBezTo>
                    <a:cubicBezTo>
                      <a:pt x="204" y="88"/>
                      <a:pt x="204" y="88"/>
                      <a:pt x="204" y="88"/>
                    </a:cubicBezTo>
                    <a:cubicBezTo>
                      <a:pt x="204" y="88"/>
                      <a:pt x="204" y="88"/>
                      <a:pt x="205" y="88"/>
                    </a:cubicBezTo>
                    <a:cubicBezTo>
                      <a:pt x="205" y="88"/>
                      <a:pt x="205" y="88"/>
                      <a:pt x="205" y="88"/>
                    </a:cubicBezTo>
                    <a:cubicBezTo>
                      <a:pt x="205" y="87"/>
                      <a:pt x="205" y="87"/>
                      <a:pt x="205" y="87"/>
                    </a:cubicBezTo>
                    <a:cubicBezTo>
                      <a:pt x="204" y="87"/>
                      <a:pt x="204" y="87"/>
                      <a:pt x="204" y="87"/>
                    </a:cubicBezTo>
                    <a:cubicBezTo>
                      <a:pt x="204" y="87"/>
                      <a:pt x="204" y="87"/>
                      <a:pt x="204" y="87"/>
                    </a:cubicBezTo>
                    <a:cubicBezTo>
                      <a:pt x="204" y="87"/>
                      <a:pt x="204" y="87"/>
                      <a:pt x="204" y="87"/>
                    </a:cubicBezTo>
                    <a:cubicBezTo>
                      <a:pt x="204" y="87"/>
                      <a:pt x="204" y="87"/>
                      <a:pt x="204" y="87"/>
                    </a:cubicBezTo>
                    <a:cubicBezTo>
                      <a:pt x="204" y="87"/>
                      <a:pt x="204" y="87"/>
                      <a:pt x="204" y="87"/>
                    </a:cubicBezTo>
                    <a:cubicBezTo>
                      <a:pt x="204" y="87"/>
                      <a:pt x="204" y="87"/>
                      <a:pt x="204" y="87"/>
                    </a:cubicBezTo>
                    <a:cubicBezTo>
                      <a:pt x="204" y="87"/>
                      <a:pt x="204" y="87"/>
                      <a:pt x="204" y="87"/>
                    </a:cubicBezTo>
                    <a:cubicBezTo>
                      <a:pt x="204" y="87"/>
                      <a:pt x="204" y="87"/>
                      <a:pt x="204" y="87"/>
                    </a:cubicBezTo>
                    <a:cubicBezTo>
                      <a:pt x="204" y="87"/>
                      <a:pt x="204" y="87"/>
                      <a:pt x="204" y="86"/>
                    </a:cubicBezTo>
                    <a:cubicBezTo>
                      <a:pt x="204" y="86"/>
                      <a:pt x="204" y="86"/>
                      <a:pt x="204" y="86"/>
                    </a:cubicBezTo>
                    <a:cubicBezTo>
                      <a:pt x="204" y="86"/>
                      <a:pt x="204" y="86"/>
                      <a:pt x="203" y="86"/>
                    </a:cubicBezTo>
                    <a:cubicBezTo>
                      <a:pt x="203" y="86"/>
                      <a:pt x="203" y="86"/>
                      <a:pt x="203" y="86"/>
                    </a:cubicBezTo>
                    <a:cubicBezTo>
                      <a:pt x="203" y="86"/>
                      <a:pt x="203" y="86"/>
                      <a:pt x="203" y="86"/>
                    </a:cubicBezTo>
                    <a:cubicBezTo>
                      <a:pt x="203" y="86"/>
                      <a:pt x="203" y="86"/>
                      <a:pt x="203" y="86"/>
                    </a:cubicBezTo>
                    <a:cubicBezTo>
                      <a:pt x="203" y="86"/>
                      <a:pt x="203" y="86"/>
                      <a:pt x="203" y="86"/>
                    </a:cubicBezTo>
                    <a:cubicBezTo>
                      <a:pt x="203" y="86"/>
                      <a:pt x="203" y="86"/>
                      <a:pt x="203" y="86"/>
                    </a:cubicBezTo>
                    <a:cubicBezTo>
                      <a:pt x="203" y="86"/>
                      <a:pt x="203" y="86"/>
                      <a:pt x="203" y="86"/>
                    </a:cubicBezTo>
                    <a:cubicBezTo>
                      <a:pt x="203" y="86"/>
                      <a:pt x="203" y="87"/>
                      <a:pt x="203" y="87"/>
                    </a:cubicBezTo>
                    <a:cubicBezTo>
                      <a:pt x="203" y="87"/>
                      <a:pt x="203" y="87"/>
                      <a:pt x="203" y="87"/>
                    </a:cubicBezTo>
                    <a:cubicBezTo>
                      <a:pt x="203" y="87"/>
                      <a:pt x="203" y="87"/>
                      <a:pt x="203" y="87"/>
                    </a:cubicBezTo>
                    <a:cubicBezTo>
                      <a:pt x="203" y="87"/>
                      <a:pt x="203" y="87"/>
                      <a:pt x="203" y="87"/>
                    </a:cubicBezTo>
                    <a:cubicBezTo>
                      <a:pt x="203" y="87"/>
                      <a:pt x="203" y="87"/>
                      <a:pt x="203" y="87"/>
                    </a:cubicBezTo>
                    <a:cubicBezTo>
                      <a:pt x="203" y="87"/>
                      <a:pt x="203" y="87"/>
                      <a:pt x="203" y="87"/>
                    </a:cubicBezTo>
                    <a:cubicBezTo>
                      <a:pt x="203" y="87"/>
                      <a:pt x="203" y="87"/>
                      <a:pt x="203" y="87"/>
                    </a:cubicBezTo>
                    <a:cubicBezTo>
                      <a:pt x="203" y="87"/>
                      <a:pt x="203" y="87"/>
                      <a:pt x="203" y="87"/>
                    </a:cubicBezTo>
                    <a:cubicBezTo>
                      <a:pt x="203" y="87"/>
                      <a:pt x="203" y="87"/>
                      <a:pt x="203" y="87"/>
                    </a:cubicBezTo>
                    <a:cubicBezTo>
                      <a:pt x="203" y="87"/>
                      <a:pt x="203" y="87"/>
                      <a:pt x="203" y="87"/>
                    </a:cubicBezTo>
                    <a:cubicBezTo>
                      <a:pt x="204" y="87"/>
                      <a:pt x="204" y="87"/>
                      <a:pt x="204" y="87"/>
                    </a:cubicBezTo>
                    <a:cubicBezTo>
                      <a:pt x="204" y="87"/>
                      <a:pt x="204" y="87"/>
                      <a:pt x="204" y="87"/>
                    </a:cubicBezTo>
                    <a:cubicBezTo>
                      <a:pt x="204" y="87"/>
                      <a:pt x="204" y="87"/>
                      <a:pt x="204" y="87"/>
                    </a:cubicBezTo>
                    <a:cubicBezTo>
                      <a:pt x="204" y="87"/>
                      <a:pt x="204" y="87"/>
                      <a:pt x="204" y="87"/>
                    </a:cubicBezTo>
                    <a:cubicBezTo>
                      <a:pt x="204" y="87"/>
                      <a:pt x="204" y="87"/>
                      <a:pt x="204" y="87"/>
                    </a:cubicBezTo>
                    <a:cubicBezTo>
                      <a:pt x="204" y="87"/>
                      <a:pt x="204" y="87"/>
                      <a:pt x="204" y="87"/>
                    </a:cubicBezTo>
                    <a:cubicBezTo>
                      <a:pt x="204" y="87"/>
                      <a:pt x="204" y="87"/>
                      <a:pt x="204" y="87"/>
                    </a:cubicBezTo>
                    <a:cubicBezTo>
                      <a:pt x="204" y="88"/>
                      <a:pt x="204" y="88"/>
                      <a:pt x="204" y="88"/>
                    </a:cubicBezTo>
                    <a:close/>
                    <a:moveTo>
                      <a:pt x="172" y="77"/>
                    </a:moveTo>
                    <a:cubicBezTo>
                      <a:pt x="172" y="77"/>
                      <a:pt x="172" y="76"/>
                      <a:pt x="172" y="76"/>
                    </a:cubicBezTo>
                    <a:cubicBezTo>
                      <a:pt x="172" y="76"/>
                      <a:pt x="172" y="76"/>
                      <a:pt x="172" y="76"/>
                    </a:cubicBezTo>
                    <a:lnTo>
                      <a:pt x="172" y="77"/>
                    </a:lnTo>
                    <a:close/>
                    <a:moveTo>
                      <a:pt x="173" y="77"/>
                    </a:moveTo>
                    <a:cubicBezTo>
                      <a:pt x="173" y="77"/>
                      <a:pt x="173" y="77"/>
                      <a:pt x="173" y="77"/>
                    </a:cubicBezTo>
                    <a:cubicBezTo>
                      <a:pt x="173" y="77"/>
                      <a:pt x="173" y="77"/>
                      <a:pt x="173" y="77"/>
                    </a:cubicBezTo>
                    <a:cubicBezTo>
                      <a:pt x="173" y="77"/>
                      <a:pt x="173" y="77"/>
                      <a:pt x="173" y="77"/>
                    </a:cubicBezTo>
                    <a:cubicBezTo>
                      <a:pt x="173" y="77"/>
                      <a:pt x="173" y="77"/>
                      <a:pt x="173" y="77"/>
                    </a:cubicBezTo>
                    <a:cubicBezTo>
                      <a:pt x="173" y="77"/>
                      <a:pt x="173" y="77"/>
                      <a:pt x="173" y="77"/>
                    </a:cubicBezTo>
                    <a:cubicBezTo>
                      <a:pt x="173" y="77"/>
                      <a:pt x="173" y="77"/>
                      <a:pt x="173" y="77"/>
                    </a:cubicBezTo>
                    <a:cubicBezTo>
                      <a:pt x="173" y="77"/>
                      <a:pt x="173" y="77"/>
                      <a:pt x="173" y="77"/>
                    </a:cubicBezTo>
                    <a:cubicBezTo>
                      <a:pt x="173" y="77"/>
                      <a:pt x="173" y="77"/>
                      <a:pt x="173" y="77"/>
                    </a:cubicBezTo>
                    <a:cubicBezTo>
                      <a:pt x="173" y="77"/>
                      <a:pt x="173" y="77"/>
                      <a:pt x="173" y="77"/>
                    </a:cubicBezTo>
                    <a:cubicBezTo>
                      <a:pt x="173" y="77"/>
                      <a:pt x="173" y="77"/>
                      <a:pt x="173" y="77"/>
                    </a:cubicBezTo>
                    <a:cubicBezTo>
                      <a:pt x="173" y="77"/>
                      <a:pt x="173" y="77"/>
                      <a:pt x="172" y="76"/>
                    </a:cubicBezTo>
                    <a:cubicBezTo>
                      <a:pt x="172" y="76"/>
                      <a:pt x="172" y="76"/>
                      <a:pt x="172" y="76"/>
                    </a:cubicBezTo>
                    <a:cubicBezTo>
                      <a:pt x="172" y="76"/>
                      <a:pt x="172" y="76"/>
                      <a:pt x="172" y="76"/>
                    </a:cubicBezTo>
                    <a:cubicBezTo>
                      <a:pt x="172" y="77"/>
                      <a:pt x="172" y="77"/>
                      <a:pt x="172" y="77"/>
                    </a:cubicBezTo>
                    <a:cubicBezTo>
                      <a:pt x="172" y="77"/>
                      <a:pt x="172" y="77"/>
                      <a:pt x="172" y="77"/>
                    </a:cubicBezTo>
                    <a:cubicBezTo>
                      <a:pt x="172" y="77"/>
                      <a:pt x="172" y="77"/>
                      <a:pt x="172" y="77"/>
                    </a:cubicBezTo>
                    <a:cubicBezTo>
                      <a:pt x="172" y="77"/>
                      <a:pt x="172" y="77"/>
                      <a:pt x="172" y="77"/>
                    </a:cubicBezTo>
                    <a:cubicBezTo>
                      <a:pt x="172" y="77"/>
                      <a:pt x="172" y="77"/>
                      <a:pt x="172" y="77"/>
                    </a:cubicBezTo>
                    <a:cubicBezTo>
                      <a:pt x="172" y="77"/>
                      <a:pt x="172" y="77"/>
                      <a:pt x="172" y="77"/>
                    </a:cubicBezTo>
                    <a:cubicBezTo>
                      <a:pt x="172" y="77"/>
                      <a:pt x="172" y="77"/>
                      <a:pt x="172" y="77"/>
                    </a:cubicBezTo>
                    <a:cubicBezTo>
                      <a:pt x="172" y="77"/>
                      <a:pt x="171" y="77"/>
                      <a:pt x="171" y="77"/>
                    </a:cubicBezTo>
                    <a:cubicBezTo>
                      <a:pt x="171" y="77"/>
                      <a:pt x="171" y="77"/>
                      <a:pt x="171" y="77"/>
                    </a:cubicBezTo>
                    <a:cubicBezTo>
                      <a:pt x="171" y="77"/>
                      <a:pt x="171" y="77"/>
                      <a:pt x="171" y="77"/>
                    </a:cubicBezTo>
                    <a:cubicBezTo>
                      <a:pt x="171" y="77"/>
                      <a:pt x="171" y="77"/>
                      <a:pt x="171" y="77"/>
                    </a:cubicBezTo>
                    <a:cubicBezTo>
                      <a:pt x="171" y="77"/>
                      <a:pt x="171" y="77"/>
                      <a:pt x="171" y="77"/>
                    </a:cubicBezTo>
                    <a:cubicBezTo>
                      <a:pt x="171" y="77"/>
                      <a:pt x="171" y="77"/>
                      <a:pt x="171" y="77"/>
                    </a:cubicBezTo>
                    <a:cubicBezTo>
                      <a:pt x="171" y="77"/>
                      <a:pt x="171" y="77"/>
                      <a:pt x="171" y="77"/>
                    </a:cubicBezTo>
                    <a:cubicBezTo>
                      <a:pt x="171" y="77"/>
                      <a:pt x="171" y="77"/>
                      <a:pt x="171" y="77"/>
                    </a:cubicBezTo>
                    <a:cubicBezTo>
                      <a:pt x="171" y="77"/>
                      <a:pt x="171" y="77"/>
                      <a:pt x="171" y="77"/>
                    </a:cubicBezTo>
                    <a:cubicBezTo>
                      <a:pt x="171" y="77"/>
                      <a:pt x="171" y="77"/>
                      <a:pt x="171" y="77"/>
                    </a:cubicBezTo>
                    <a:cubicBezTo>
                      <a:pt x="172" y="77"/>
                      <a:pt x="172" y="77"/>
                      <a:pt x="172" y="77"/>
                    </a:cubicBezTo>
                    <a:cubicBezTo>
                      <a:pt x="172" y="77"/>
                      <a:pt x="172" y="77"/>
                      <a:pt x="172" y="77"/>
                    </a:cubicBezTo>
                    <a:cubicBezTo>
                      <a:pt x="172" y="77"/>
                      <a:pt x="172" y="77"/>
                      <a:pt x="172" y="77"/>
                    </a:cubicBezTo>
                    <a:cubicBezTo>
                      <a:pt x="172" y="77"/>
                      <a:pt x="172" y="77"/>
                      <a:pt x="172" y="77"/>
                    </a:cubicBezTo>
                    <a:cubicBezTo>
                      <a:pt x="172" y="77"/>
                      <a:pt x="173" y="77"/>
                      <a:pt x="173" y="77"/>
                    </a:cubicBezTo>
                    <a:close/>
                    <a:moveTo>
                      <a:pt x="171" y="77"/>
                    </a:moveTo>
                    <a:cubicBezTo>
                      <a:pt x="171" y="77"/>
                      <a:pt x="171" y="77"/>
                      <a:pt x="171" y="77"/>
                    </a:cubicBezTo>
                    <a:cubicBezTo>
                      <a:pt x="171" y="77"/>
                      <a:pt x="171" y="77"/>
                      <a:pt x="171" y="77"/>
                    </a:cubicBezTo>
                    <a:close/>
                    <a:moveTo>
                      <a:pt x="50" y="36"/>
                    </a:moveTo>
                    <a:cubicBezTo>
                      <a:pt x="50" y="36"/>
                      <a:pt x="50" y="36"/>
                      <a:pt x="50" y="36"/>
                    </a:cubicBezTo>
                    <a:cubicBezTo>
                      <a:pt x="50" y="36"/>
                      <a:pt x="50" y="36"/>
                      <a:pt x="50" y="36"/>
                    </a:cubicBezTo>
                    <a:close/>
                    <a:moveTo>
                      <a:pt x="51" y="37"/>
                    </a:moveTo>
                    <a:cubicBezTo>
                      <a:pt x="51" y="37"/>
                      <a:pt x="51" y="37"/>
                      <a:pt x="51" y="37"/>
                    </a:cubicBezTo>
                    <a:cubicBezTo>
                      <a:pt x="51" y="37"/>
                      <a:pt x="51" y="37"/>
                      <a:pt x="51" y="37"/>
                    </a:cubicBezTo>
                    <a:close/>
                    <a:moveTo>
                      <a:pt x="179" y="77"/>
                    </a:moveTo>
                    <a:cubicBezTo>
                      <a:pt x="179" y="77"/>
                      <a:pt x="179" y="77"/>
                      <a:pt x="179" y="77"/>
                    </a:cubicBezTo>
                    <a:cubicBezTo>
                      <a:pt x="179" y="77"/>
                      <a:pt x="179" y="77"/>
                      <a:pt x="178" y="77"/>
                    </a:cubicBezTo>
                    <a:cubicBezTo>
                      <a:pt x="178" y="77"/>
                      <a:pt x="178" y="77"/>
                      <a:pt x="178" y="77"/>
                    </a:cubicBezTo>
                    <a:cubicBezTo>
                      <a:pt x="178" y="77"/>
                      <a:pt x="178" y="77"/>
                      <a:pt x="178" y="77"/>
                    </a:cubicBezTo>
                    <a:cubicBezTo>
                      <a:pt x="177" y="77"/>
                      <a:pt x="177" y="77"/>
                      <a:pt x="177" y="77"/>
                    </a:cubicBezTo>
                    <a:cubicBezTo>
                      <a:pt x="177" y="77"/>
                      <a:pt x="177" y="77"/>
                      <a:pt x="177" y="77"/>
                    </a:cubicBezTo>
                    <a:cubicBezTo>
                      <a:pt x="177" y="77"/>
                      <a:pt x="177" y="77"/>
                      <a:pt x="177" y="77"/>
                    </a:cubicBezTo>
                    <a:cubicBezTo>
                      <a:pt x="177" y="77"/>
                      <a:pt x="177" y="77"/>
                      <a:pt x="177" y="77"/>
                    </a:cubicBezTo>
                    <a:cubicBezTo>
                      <a:pt x="177" y="77"/>
                      <a:pt x="177" y="77"/>
                      <a:pt x="177" y="77"/>
                    </a:cubicBezTo>
                    <a:cubicBezTo>
                      <a:pt x="177" y="77"/>
                      <a:pt x="177" y="77"/>
                      <a:pt x="177" y="77"/>
                    </a:cubicBezTo>
                    <a:cubicBezTo>
                      <a:pt x="177" y="77"/>
                      <a:pt x="177" y="77"/>
                      <a:pt x="177" y="77"/>
                    </a:cubicBezTo>
                    <a:cubicBezTo>
                      <a:pt x="177" y="77"/>
                      <a:pt x="177" y="77"/>
                      <a:pt x="177" y="77"/>
                    </a:cubicBezTo>
                    <a:cubicBezTo>
                      <a:pt x="177" y="77"/>
                      <a:pt x="177" y="77"/>
                      <a:pt x="177" y="77"/>
                    </a:cubicBezTo>
                    <a:cubicBezTo>
                      <a:pt x="177" y="77"/>
                      <a:pt x="177" y="77"/>
                      <a:pt x="177" y="77"/>
                    </a:cubicBezTo>
                    <a:cubicBezTo>
                      <a:pt x="177" y="77"/>
                      <a:pt x="177" y="77"/>
                      <a:pt x="177" y="77"/>
                    </a:cubicBezTo>
                    <a:cubicBezTo>
                      <a:pt x="177" y="77"/>
                      <a:pt x="177" y="77"/>
                      <a:pt x="177" y="77"/>
                    </a:cubicBezTo>
                    <a:cubicBezTo>
                      <a:pt x="177" y="77"/>
                      <a:pt x="177" y="77"/>
                      <a:pt x="177" y="77"/>
                    </a:cubicBezTo>
                    <a:cubicBezTo>
                      <a:pt x="176" y="77"/>
                      <a:pt x="176" y="77"/>
                      <a:pt x="176" y="77"/>
                    </a:cubicBezTo>
                    <a:cubicBezTo>
                      <a:pt x="176" y="77"/>
                      <a:pt x="176" y="78"/>
                      <a:pt x="176" y="78"/>
                    </a:cubicBezTo>
                    <a:cubicBezTo>
                      <a:pt x="176" y="78"/>
                      <a:pt x="176" y="78"/>
                      <a:pt x="176" y="78"/>
                    </a:cubicBezTo>
                    <a:cubicBezTo>
                      <a:pt x="176" y="78"/>
                      <a:pt x="176" y="78"/>
                      <a:pt x="176" y="78"/>
                    </a:cubicBezTo>
                    <a:cubicBezTo>
                      <a:pt x="176" y="78"/>
                      <a:pt x="176" y="78"/>
                      <a:pt x="176" y="78"/>
                    </a:cubicBezTo>
                    <a:cubicBezTo>
                      <a:pt x="176" y="78"/>
                      <a:pt x="176" y="78"/>
                      <a:pt x="176" y="78"/>
                    </a:cubicBezTo>
                    <a:cubicBezTo>
                      <a:pt x="176" y="78"/>
                      <a:pt x="176" y="78"/>
                      <a:pt x="176" y="78"/>
                    </a:cubicBezTo>
                    <a:cubicBezTo>
                      <a:pt x="176" y="78"/>
                      <a:pt x="176" y="78"/>
                      <a:pt x="176" y="78"/>
                    </a:cubicBezTo>
                    <a:cubicBezTo>
                      <a:pt x="176" y="78"/>
                      <a:pt x="176" y="78"/>
                      <a:pt x="177" y="78"/>
                    </a:cubicBezTo>
                    <a:cubicBezTo>
                      <a:pt x="177" y="78"/>
                      <a:pt x="177" y="78"/>
                      <a:pt x="177" y="78"/>
                    </a:cubicBezTo>
                    <a:cubicBezTo>
                      <a:pt x="177" y="78"/>
                      <a:pt x="177" y="78"/>
                      <a:pt x="177" y="78"/>
                    </a:cubicBezTo>
                    <a:cubicBezTo>
                      <a:pt x="177" y="78"/>
                      <a:pt x="177" y="78"/>
                      <a:pt x="177" y="78"/>
                    </a:cubicBezTo>
                    <a:cubicBezTo>
                      <a:pt x="177" y="78"/>
                      <a:pt x="177" y="78"/>
                      <a:pt x="177" y="78"/>
                    </a:cubicBezTo>
                    <a:cubicBezTo>
                      <a:pt x="177" y="78"/>
                      <a:pt x="177" y="78"/>
                      <a:pt x="177" y="78"/>
                    </a:cubicBezTo>
                    <a:cubicBezTo>
                      <a:pt x="177" y="78"/>
                      <a:pt x="177" y="78"/>
                      <a:pt x="177" y="78"/>
                    </a:cubicBezTo>
                    <a:cubicBezTo>
                      <a:pt x="177" y="78"/>
                      <a:pt x="177" y="78"/>
                      <a:pt x="177" y="78"/>
                    </a:cubicBezTo>
                    <a:cubicBezTo>
                      <a:pt x="177" y="78"/>
                      <a:pt x="177" y="78"/>
                      <a:pt x="177" y="78"/>
                    </a:cubicBezTo>
                    <a:cubicBezTo>
                      <a:pt x="177" y="78"/>
                      <a:pt x="177" y="78"/>
                      <a:pt x="177" y="78"/>
                    </a:cubicBezTo>
                    <a:cubicBezTo>
                      <a:pt x="177" y="78"/>
                      <a:pt x="177" y="78"/>
                      <a:pt x="177" y="78"/>
                    </a:cubicBezTo>
                    <a:cubicBezTo>
                      <a:pt x="177" y="78"/>
                      <a:pt x="177" y="78"/>
                      <a:pt x="177" y="78"/>
                    </a:cubicBezTo>
                    <a:cubicBezTo>
                      <a:pt x="177" y="78"/>
                      <a:pt x="177" y="78"/>
                      <a:pt x="177" y="78"/>
                    </a:cubicBezTo>
                    <a:cubicBezTo>
                      <a:pt x="177" y="78"/>
                      <a:pt x="177" y="78"/>
                      <a:pt x="177" y="78"/>
                    </a:cubicBezTo>
                    <a:cubicBezTo>
                      <a:pt x="177" y="77"/>
                      <a:pt x="178" y="77"/>
                      <a:pt x="178" y="77"/>
                    </a:cubicBezTo>
                    <a:cubicBezTo>
                      <a:pt x="178" y="77"/>
                      <a:pt x="178" y="77"/>
                      <a:pt x="178" y="77"/>
                    </a:cubicBezTo>
                    <a:cubicBezTo>
                      <a:pt x="178" y="77"/>
                      <a:pt x="178" y="77"/>
                      <a:pt x="178" y="77"/>
                    </a:cubicBezTo>
                    <a:cubicBezTo>
                      <a:pt x="178" y="77"/>
                      <a:pt x="178" y="77"/>
                      <a:pt x="178" y="77"/>
                    </a:cubicBezTo>
                    <a:cubicBezTo>
                      <a:pt x="178" y="77"/>
                      <a:pt x="178" y="77"/>
                      <a:pt x="178" y="77"/>
                    </a:cubicBezTo>
                    <a:cubicBezTo>
                      <a:pt x="178" y="77"/>
                      <a:pt x="178" y="77"/>
                      <a:pt x="179" y="77"/>
                    </a:cubicBezTo>
                    <a:cubicBezTo>
                      <a:pt x="179" y="77"/>
                      <a:pt x="179" y="77"/>
                      <a:pt x="179" y="77"/>
                    </a:cubicBezTo>
                    <a:cubicBezTo>
                      <a:pt x="179" y="77"/>
                      <a:pt x="179" y="77"/>
                      <a:pt x="179" y="77"/>
                    </a:cubicBezTo>
                    <a:cubicBezTo>
                      <a:pt x="179" y="77"/>
                      <a:pt x="179" y="77"/>
                      <a:pt x="179" y="77"/>
                    </a:cubicBezTo>
                    <a:close/>
                    <a:moveTo>
                      <a:pt x="177" y="78"/>
                    </a:moveTo>
                    <a:cubicBezTo>
                      <a:pt x="177" y="78"/>
                      <a:pt x="177" y="78"/>
                      <a:pt x="177" y="78"/>
                    </a:cubicBezTo>
                    <a:cubicBezTo>
                      <a:pt x="177" y="78"/>
                      <a:pt x="177" y="78"/>
                      <a:pt x="177" y="78"/>
                    </a:cubicBezTo>
                    <a:close/>
                    <a:moveTo>
                      <a:pt x="175" y="62"/>
                    </a:moveTo>
                    <a:cubicBezTo>
                      <a:pt x="175" y="62"/>
                      <a:pt x="175" y="62"/>
                      <a:pt x="175" y="62"/>
                    </a:cubicBezTo>
                    <a:cubicBezTo>
                      <a:pt x="175" y="62"/>
                      <a:pt x="175" y="62"/>
                      <a:pt x="175" y="62"/>
                    </a:cubicBezTo>
                    <a:close/>
                    <a:moveTo>
                      <a:pt x="175" y="61"/>
                    </a:moveTo>
                    <a:cubicBezTo>
                      <a:pt x="175" y="61"/>
                      <a:pt x="175" y="61"/>
                      <a:pt x="175" y="61"/>
                    </a:cubicBezTo>
                    <a:cubicBezTo>
                      <a:pt x="175" y="61"/>
                      <a:pt x="175" y="62"/>
                      <a:pt x="175" y="62"/>
                    </a:cubicBezTo>
                    <a:cubicBezTo>
                      <a:pt x="175" y="62"/>
                      <a:pt x="175" y="62"/>
                      <a:pt x="175" y="62"/>
                    </a:cubicBezTo>
                    <a:cubicBezTo>
                      <a:pt x="175" y="62"/>
                      <a:pt x="175" y="62"/>
                      <a:pt x="175" y="62"/>
                    </a:cubicBezTo>
                    <a:cubicBezTo>
                      <a:pt x="175" y="62"/>
                      <a:pt x="175" y="62"/>
                      <a:pt x="176" y="62"/>
                    </a:cubicBezTo>
                    <a:cubicBezTo>
                      <a:pt x="176" y="62"/>
                      <a:pt x="175" y="62"/>
                      <a:pt x="175" y="62"/>
                    </a:cubicBezTo>
                    <a:cubicBezTo>
                      <a:pt x="175" y="62"/>
                      <a:pt x="175" y="62"/>
                      <a:pt x="175" y="62"/>
                    </a:cubicBezTo>
                    <a:cubicBezTo>
                      <a:pt x="175" y="62"/>
                      <a:pt x="175" y="62"/>
                      <a:pt x="175" y="63"/>
                    </a:cubicBezTo>
                    <a:cubicBezTo>
                      <a:pt x="175" y="63"/>
                      <a:pt x="175" y="63"/>
                      <a:pt x="176" y="63"/>
                    </a:cubicBezTo>
                    <a:cubicBezTo>
                      <a:pt x="176" y="63"/>
                      <a:pt x="176" y="63"/>
                      <a:pt x="176" y="63"/>
                    </a:cubicBezTo>
                    <a:cubicBezTo>
                      <a:pt x="176" y="63"/>
                      <a:pt x="176" y="63"/>
                      <a:pt x="176" y="63"/>
                    </a:cubicBezTo>
                    <a:cubicBezTo>
                      <a:pt x="176" y="63"/>
                      <a:pt x="176" y="63"/>
                      <a:pt x="176" y="63"/>
                    </a:cubicBezTo>
                    <a:cubicBezTo>
                      <a:pt x="176" y="63"/>
                      <a:pt x="176" y="63"/>
                      <a:pt x="176" y="63"/>
                    </a:cubicBezTo>
                    <a:cubicBezTo>
                      <a:pt x="176" y="62"/>
                      <a:pt x="176" y="62"/>
                      <a:pt x="176" y="62"/>
                    </a:cubicBezTo>
                    <a:cubicBezTo>
                      <a:pt x="176" y="62"/>
                      <a:pt x="176" y="61"/>
                      <a:pt x="176" y="61"/>
                    </a:cubicBezTo>
                    <a:cubicBezTo>
                      <a:pt x="176" y="61"/>
                      <a:pt x="176" y="61"/>
                      <a:pt x="176" y="61"/>
                    </a:cubicBezTo>
                    <a:cubicBezTo>
                      <a:pt x="176" y="61"/>
                      <a:pt x="176" y="61"/>
                      <a:pt x="176" y="61"/>
                    </a:cubicBezTo>
                    <a:cubicBezTo>
                      <a:pt x="176" y="61"/>
                      <a:pt x="176" y="61"/>
                      <a:pt x="176" y="61"/>
                    </a:cubicBezTo>
                    <a:cubicBezTo>
                      <a:pt x="176" y="61"/>
                      <a:pt x="176" y="61"/>
                      <a:pt x="176" y="61"/>
                    </a:cubicBezTo>
                    <a:cubicBezTo>
                      <a:pt x="176" y="61"/>
                      <a:pt x="176" y="61"/>
                      <a:pt x="176" y="61"/>
                    </a:cubicBezTo>
                    <a:cubicBezTo>
                      <a:pt x="176" y="61"/>
                      <a:pt x="176" y="61"/>
                      <a:pt x="176" y="61"/>
                    </a:cubicBezTo>
                    <a:cubicBezTo>
                      <a:pt x="176" y="61"/>
                      <a:pt x="176" y="61"/>
                      <a:pt x="176" y="61"/>
                    </a:cubicBezTo>
                    <a:cubicBezTo>
                      <a:pt x="176" y="61"/>
                      <a:pt x="175" y="61"/>
                      <a:pt x="175" y="61"/>
                    </a:cubicBezTo>
                    <a:cubicBezTo>
                      <a:pt x="175" y="61"/>
                      <a:pt x="175" y="61"/>
                      <a:pt x="175" y="61"/>
                    </a:cubicBezTo>
                    <a:cubicBezTo>
                      <a:pt x="175" y="61"/>
                      <a:pt x="175" y="61"/>
                      <a:pt x="175" y="61"/>
                    </a:cubicBezTo>
                    <a:cubicBezTo>
                      <a:pt x="175" y="61"/>
                      <a:pt x="175" y="61"/>
                      <a:pt x="175" y="61"/>
                    </a:cubicBezTo>
                    <a:cubicBezTo>
                      <a:pt x="175" y="61"/>
                      <a:pt x="175" y="61"/>
                      <a:pt x="175" y="61"/>
                    </a:cubicBezTo>
                    <a:cubicBezTo>
                      <a:pt x="175" y="60"/>
                      <a:pt x="175" y="60"/>
                      <a:pt x="175" y="61"/>
                    </a:cubicBezTo>
                    <a:cubicBezTo>
                      <a:pt x="175" y="61"/>
                      <a:pt x="175" y="61"/>
                      <a:pt x="175" y="61"/>
                    </a:cubicBezTo>
                    <a:cubicBezTo>
                      <a:pt x="175" y="61"/>
                      <a:pt x="175" y="61"/>
                      <a:pt x="175" y="61"/>
                    </a:cubicBezTo>
                    <a:close/>
                    <a:moveTo>
                      <a:pt x="175" y="61"/>
                    </a:moveTo>
                    <a:cubicBezTo>
                      <a:pt x="175" y="61"/>
                      <a:pt x="175" y="61"/>
                      <a:pt x="175" y="61"/>
                    </a:cubicBezTo>
                    <a:cubicBezTo>
                      <a:pt x="175" y="61"/>
                      <a:pt x="175" y="61"/>
                      <a:pt x="175" y="61"/>
                    </a:cubicBezTo>
                    <a:close/>
                    <a:moveTo>
                      <a:pt x="175" y="61"/>
                    </a:moveTo>
                    <a:cubicBezTo>
                      <a:pt x="175" y="61"/>
                      <a:pt x="175" y="61"/>
                      <a:pt x="175" y="61"/>
                    </a:cubicBezTo>
                    <a:cubicBezTo>
                      <a:pt x="175" y="61"/>
                      <a:pt x="175" y="61"/>
                      <a:pt x="175" y="61"/>
                    </a:cubicBezTo>
                    <a:close/>
                    <a:moveTo>
                      <a:pt x="175" y="63"/>
                    </a:moveTo>
                    <a:cubicBezTo>
                      <a:pt x="175" y="63"/>
                      <a:pt x="175" y="63"/>
                      <a:pt x="175" y="63"/>
                    </a:cubicBezTo>
                    <a:cubicBezTo>
                      <a:pt x="175" y="63"/>
                      <a:pt x="175" y="63"/>
                      <a:pt x="175" y="63"/>
                    </a:cubicBezTo>
                    <a:close/>
                    <a:moveTo>
                      <a:pt x="176" y="77"/>
                    </a:moveTo>
                    <a:cubicBezTo>
                      <a:pt x="176" y="77"/>
                      <a:pt x="176" y="77"/>
                      <a:pt x="176" y="77"/>
                    </a:cubicBezTo>
                    <a:cubicBezTo>
                      <a:pt x="176" y="77"/>
                      <a:pt x="176" y="77"/>
                      <a:pt x="176" y="77"/>
                    </a:cubicBezTo>
                    <a:cubicBezTo>
                      <a:pt x="176" y="77"/>
                      <a:pt x="176" y="77"/>
                      <a:pt x="176" y="77"/>
                    </a:cubicBezTo>
                    <a:cubicBezTo>
                      <a:pt x="176" y="77"/>
                      <a:pt x="176" y="77"/>
                      <a:pt x="176" y="77"/>
                    </a:cubicBezTo>
                    <a:cubicBezTo>
                      <a:pt x="177" y="77"/>
                      <a:pt x="177" y="77"/>
                      <a:pt x="177" y="77"/>
                    </a:cubicBezTo>
                    <a:cubicBezTo>
                      <a:pt x="177" y="77"/>
                      <a:pt x="177" y="77"/>
                      <a:pt x="177" y="77"/>
                    </a:cubicBezTo>
                    <a:cubicBezTo>
                      <a:pt x="177" y="77"/>
                      <a:pt x="177" y="77"/>
                      <a:pt x="177" y="77"/>
                    </a:cubicBezTo>
                    <a:cubicBezTo>
                      <a:pt x="177" y="77"/>
                      <a:pt x="177" y="77"/>
                      <a:pt x="177" y="77"/>
                    </a:cubicBezTo>
                    <a:cubicBezTo>
                      <a:pt x="177" y="77"/>
                      <a:pt x="177" y="77"/>
                      <a:pt x="177" y="77"/>
                    </a:cubicBezTo>
                    <a:cubicBezTo>
                      <a:pt x="177" y="77"/>
                      <a:pt x="177" y="77"/>
                      <a:pt x="177" y="76"/>
                    </a:cubicBezTo>
                    <a:cubicBezTo>
                      <a:pt x="177" y="77"/>
                      <a:pt x="177" y="77"/>
                      <a:pt x="177" y="77"/>
                    </a:cubicBezTo>
                    <a:cubicBezTo>
                      <a:pt x="177" y="77"/>
                      <a:pt x="177" y="77"/>
                      <a:pt x="177" y="77"/>
                    </a:cubicBezTo>
                    <a:cubicBezTo>
                      <a:pt x="176" y="77"/>
                      <a:pt x="176" y="77"/>
                      <a:pt x="176" y="76"/>
                    </a:cubicBezTo>
                    <a:cubicBezTo>
                      <a:pt x="176" y="76"/>
                      <a:pt x="176" y="76"/>
                      <a:pt x="176" y="76"/>
                    </a:cubicBezTo>
                    <a:cubicBezTo>
                      <a:pt x="176" y="76"/>
                      <a:pt x="176" y="76"/>
                      <a:pt x="176" y="77"/>
                    </a:cubicBezTo>
                    <a:cubicBezTo>
                      <a:pt x="176" y="77"/>
                      <a:pt x="176" y="77"/>
                      <a:pt x="176" y="77"/>
                    </a:cubicBezTo>
                    <a:cubicBezTo>
                      <a:pt x="176" y="77"/>
                      <a:pt x="176" y="77"/>
                      <a:pt x="175" y="77"/>
                    </a:cubicBezTo>
                    <a:cubicBezTo>
                      <a:pt x="175" y="77"/>
                      <a:pt x="175" y="77"/>
                      <a:pt x="175" y="77"/>
                    </a:cubicBezTo>
                    <a:cubicBezTo>
                      <a:pt x="175" y="77"/>
                      <a:pt x="175" y="77"/>
                      <a:pt x="175" y="77"/>
                    </a:cubicBezTo>
                    <a:cubicBezTo>
                      <a:pt x="175" y="77"/>
                      <a:pt x="175" y="77"/>
                      <a:pt x="175" y="77"/>
                    </a:cubicBezTo>
                    <a:cubicBezTo>
                      <a:pt x="175" y="77"/>
                      <a:pt x="175" y="77"/>
                      <a:pt x="175" y="77"/>
                    </a:cubicBezTo>
                    <a:cubicBezTo>
                      <a:pt x="175" y="77"/>
                      <a:pt x="175" y="77"/>
                      <a:pt x="175" y="77"/>
                    </a:cubicBezTo>
                    <a:cubicBezTo>
                      <a:pt x="175" y="77"/>
                      <a:pt x="175" y="77"/>
                      <a:pt x="175" y="77"/>
                    </a:cubicBezTo>
                    <a:cubicBezTo>
                      <a:pt x="175" y="77"/>
                      <a:pt x="175" y="77"/>
                      <a:pt x="175" y="77"/>
                    </a:cubicBezTo>
                    <a:cubicBezTo>
                      <a:pt x="175" y="77"/>
                      <a:pt x="175" y="77"/>
                      <a:pt x="175" y="77"/>
                    </a:cubicBezTo>
                    <a:cubicBezTo>
                      <a:pt x="175" y="77"/>
                      <a:pt x="175" y="77"/>
                      <a:pt x="175" y="77"/>
                    </a:cubicBezTo>
                    <a:cubicBezTo>
                      <a:pt x="175" y="77"/>
                      <a:pt x="174" y="77"/>
                      <a:pt x="174" y="77"/>
                    </a:cubicBezTo>
                    <a:cubicBezTo>
                      <a:pt x="174" y="77"/>
                      <a:pt x="174" y="77"/>
                      <a:pt x="174" y="77"/>
                    </a:cubicBezTo>
                    <a:cubicBezTo>
                      <a:pt x="174" y="77"/>
                      <a:pt x="174" y="77"/>
                      <a:pt x="174" y="77"/>
                    </a:cubicBezTo>
                    <a:cubicBezTo>
                      <a:pt x="174" y="77"/>
                      <a:pt x="174" y="77"/>
                      <a:pt x="174" y="77"/>
                    </a:cubicBezTo>
                    <a:cubicBezTo>
                      <a:pt x="174" y="77"/>
                      <a:pt x="174" y="77"/>
                      <a:pt x="174" y="77"/>
                    </a:cubicBezTo>
                    <a:cubicBezTo>
                      <a:pt x="173" y="77"/>
                      <a:pt x="173" y="77"/>
                      <a:pt x="174" y="77"/>
                    </a:cubicBezTo>
                    <a:cubicBezTo>
                      <a:pt x="174" y="77"/>
                      <a:pt x="174" y="77"/>
                      <a:pt x="174" y="77"/>
                    </a:cubicBezTo>
                    <a:cubicBezTo>
                      <a:pt x="174" y="77"/>
                      <a:pt x="174" y="77"/>
                      <a:pt x="175" y="77"/>
                    </a:cubicBezTo>
                    <a:cubicBezTo>
                      <a:pt x="175" y="77"/>
                      <a:pt x="175" y="77"/>
                      <a:pt x="175" y="77"/>
                    </a:cubicBezTo>
                    <a:cubicBezTo>
                      <a:pt x="175" y="77"/>
                      <a:pt x="175" y="77"/>
                      <a:pt x="175" y="77"/>
                    </a:cubicBezTo>
                    <a:cubicBezTo>
                      <a:pt x="175" y="77"/>
                      <a:pt x="175" y="77"/>
                      <a:pt x="175" y="77"/>
                    </a:cubicBezTo>
                    <a:cubicBezTo>
                      <a:pt x="175" y="77"/>
                      <a:pt x="175" y="77"/>
                      <a:pt x="175" y="77"/>
                    </a:cubicBezTo>
                    <a:cubicBezTo>
                      <a:pt x="175" y="77"/>
                      <a:pt x="175" y="77"/>
                      <a:pt x="175" y="77"/>
                    </a:cubicBezTo>
                    <a:cubicBezTo>
                      <a:pt x="175" y="77"/>
                      <a:pt x="175" y="77"/>
                      <a:pt x="175" y="77"/>
                    </a:cubicBezTo>
                    <a:cubicBezTo>
                      <a:pt x="175" y="77"/>
                      <a:pt x="175" y="77"/>
                      <a:pt x="175" y="77"/>
                    </a:cubicBezTo>
                    <a:cubicBezTo>
                      <a:pt x="176" y="77"/>
                      <a:pt x="176" y="77"/>
                      <a:pt x="176" y="77"/>
                    </a:cubicBezTo>
                    <a:cubicBezTo>
                      <a:pt x="176" y="77"/>
                      <a:pt x="176" y="77"/>
                      <a:pt x="176" y="77"/>
                    </a:cubicBezTo>
                    <a:cubicBezTo>
                      <a:pt x="176" y="77"/>
                      <a:pt x="176" y="77"/>
                      <a:pt x="176" y="77"/>
                    </a:cubicBezTo>
                    <a:close/>
                    <a:moveTo>
                      <a:pt x="174" y="77"/>
                    </a:moveTo>
                    <a:cubicBezTo>
                      <a:pt x="174" y="77"/>
                      <a:pt x="174" y="77"/>
                      <a:pt x="174" y="77"/>
                    </a:cubicBezTo>
                    <a:cubicBezTo>
                      <a:pt x="174" y="77"/>
                      <a:pt x="174" y="77"/>
                      <a:pt x="174" y="77"/>
                    </a:cubicBezTo>
                    <a:close/>
                    <a:moveTo>
                      <a:pt x="172" y="63"/>
                    </a:moveTo>
                    <a:cubicBezTo>
                      <a:pt x="172" y="63"/>
                      <a:pt x="172" y="63"/>
                      <a:pt x="172" y="63"/>
                    </a:cubicBezTo>
                    <a:cubicBezTo>
                      <a:pt x="172" y="63"/>
                      <a:pt x="172" y="63"/>
                      <a:pt x="172" y="63"/>
                    </a:cubicBezTo>
                    <a:cubicBezTo>
                      <a:pt x="172" y="63"/>
                      <a:pt x="172" y="63"/>
                      <a:pt x="172" y="63"/>
                    </a:cubicBezTo>
                    <a:cubicBezTo>
                      <a:pt x="172" y="63"/>
                      <a:pt x="172" y="63"/>
                      <a:pt x="172" y="63"/>
                    </a:cubicBezTo>
                    <a:cubicBezTo>
                      <a:pt x="172" y="63"/>
                      <a:pt x="172" y="63"/>
                      <a:pt x="172" y="63"/>
                    </a:cubicBezTo>
                    <a:cubicBezTo>
                      <a:pt x="172" y="63"/>
                      <a:pt x="172" y="63"/>
                      <a:pt x="172" y="63"/>
                    </a:cubicBezTo>
                    <a:cubicBezTo>
                      <a:pt x="172" y="63"/>
                      <a:pt x="172" y="63"/>
                      <a:pt x="172" y="63"/>
                    </a:cubicBezTo>
                    <a:cubicBezTo>
                      <a:pt x="172" y="63"/>
                      <a:pt x="172" y="63"/>
                      <a:pt x="172" y="63"/>
                    </a:cubicBezTo>
                    <a:cubicBezTo>
                      <a:pt x="172" y="63"/>
                      <a:pt x="172" y="63"/>
                      <a:pt x="172" y="63"/>
                    </a:cubicBezTo>
                    <a:cubicBezTo>
                      <a:pt x="172" y="63"/>
                      <a:pt x="172" y="63"/>
                      <a:pt x="173" y="63"/>
                    </a:cubicBezTo>
                    <a:cubicBezTo>
                      <a:pt x="173" y="63"/>
                      <a:pt x="173" y="63"/>
                      <a:pt x="173" y="63"/>
                    </a:cubicBezTo>
                    <a:cubicBezTo>
                      <a:pt x="173" y="63"/>
                      <a:pt x="173" y="62"/>
                      <a:pt x="173" y="62"/>
                    </a:cubicBezTo>
                    <a:cubicBezTo>
                      <a:pt x="173" y="62"/>
                      <a:pt x="173" y="62"/>
                      <a:pt x="173" y="62"/>
                    </a:cubicBezTo>
                    <a:cubicBezTo>
                      <a:pt x="173" y="62"/>
                      <a:pt x="173" y="62"/>
                      <a:pt x="173" y="62"/>
                    </a:cubicBezTo>
                    <a:cubicBezTo>
                      <a:pt x="173" y="62"/>
                      <a:pt x="173" y="62"/>
                      <a:pt x="173" y="62"/>
                    </a:cubicBezTo>
                    <a:cubicBezTo>
                      <a:pt x="173" y="62"/>
                      <a:pt x="173" y="62"/>
                      <a:pt x="173" y="62"/>
                    </a:cubicBezTo>
                    <a:cubicBezTo>
                      <a:pt x="173" y="62"/>
                      <a:pt x="173" y="62"/>
                      <a:pt x="173" y="62"/>
                    </a:cubicBezTo>
                    <a:cubicBezTo>
                      <a:pt x="173" y="62"/>
                      <a:pt x="173" y="62"/>
                      <a:pt x="173" y="62"/>
                    </a:cubicBezTo>
                    <a:cubicBezTo>
                      <a:pt x="173" y="62"/>
                      <a:pt x="173" y="62"/>
                      <a:pt x="173" y="62"/>
                    </a:cubicBezTo>
                    <a:cubicBezTo>
                      <a:pt x="173" y="62"/>
                      <a:pt x="173" y="61"/>
                      <a:pt x="173" y="61"/>
                    </a:cubicBezTo>
                    <a:cubicBezTo>
                      <a:pt x="173" y="61"/>
                      <a:pt x="173" y="61"/>
                      <a:pt x="173" y="61"/>
                    </a:cubicBezTo>
                    <a:cubicBezTo>
                      <a:pt x="173" y="61"/>
                      <a:pt x="173" y="61"/>
                      <a:pt x="173" y="61"/>
                    </a:cubicBezTo>
                    <a:cubicBezTo>
                      <a:pt x="173" y="61"/>
                      <a:pt x="173" y="61"/>
                      <a:pt x="173" y="61"/>
                    </a:cubicBezTo>
                    <a:cubicBezTo>
                      <a:pt x="173" y="61"/>
                      <a:pt x="173" y="61"/>
                      <a:pt x="173" y="61"/>
                    </a:cubicBezTo>
                    <a:cubicBezTo>
                      <a:pt x="173" y="61"/>
                      <a:pt x="173" y="61"/>
                      <a:pt x="173" y="61"/>
                    </a:cubicBezTo>
                    <a:cubicBezTo>
                      <a:pt x="173" y="61"/>
                      <a:pt x="173" y="61"/>
                      <a:pt x="173" y="61"/>
                    </a:cubicBezTo>
                    <a:cubicBezTo>
                      <a:pt x="173" y="61"/>
                      <a:pt x="173" y="61"/>
                      <a:pt x="173" y="61"/>
                    </a:cubicBezTo>
                    <a:cubicBezTo>
                      <a:pt x="173" y="61"/>
                      <a:pt x="173" y="61"/>
                      <a:pt x="173" y="61"/>
                    </a:cubicBezTo>
                    <a:cubicBezTo>
                      <a:pt x="173" y="61"/>
                      <a:pt x="173" y="61"/>
                      <a:pt x="173" y="61"/>
                    </a:cubicBezTo>
                    <a:cubicBezTo>
                      <a:pt x="173" y="61"/>
                      <a:pt x="173" y="61"/>
                      <a:pt x="173" y="61"/>
                    </a:cubicBezTo>
                    <a:cubicBezTo>
                      <a:pt x="173" y="61"/>
                      <a:pt x="173" y="61"/>
                      <a:pt x="173" y="61"/>
                    </a:cubicBezTo>
                    <a:cubicBezTo>
                      <a:pt x="173" y="61"/>
                      <a:pt x="173" y="61"/>
                      <a:pt x="173" y="62"/>
                    </a:cubicBezTo>
                    <a:cubicBezTo>
                      <a:pt x="173" y="62"/>
                      <a:pt x="173" y="62"/>
                      <a:pt x="173" y="62"/>
                    </a:cubicBezTo>
                    <a:cubicBezTo>
                      <a:pt x="173" y="62"/>
                      <a:pt x="173" y="62"/>
                      <a:pt x="173" y="62"/>
                    </a:cubicBezTo>
                    <a:cubicBezTo>
                      <a:pt x="173" y="62"/>
                      <a:pt x="173" y="62"/>
                      <a:pt x="173" y="62"/>
                    </a:cubicBezTo>
                    <a:cubicBezTo>
                      <a:pt x="173" y="62"/>
                      <a:pt x="173" y="62"/>
                      <a:pt x="173" y="62"/>
                    </a:cubicBezTo>
                    <a:cubicBezTo>
                      <a:pt x="173" y="62"/>
                      <a:pt x="173" y="62"/>
                      <a:pt x="173" y="62"/>
                    </a:cubicBezTo>
                    <a:cubicBezTo>
                      <a:pt x="173" y="62"/>
                      <a:pt x="173" y="62"/>
                      <a:pt x="173" y="62"/>
                    </a:cubicBezTo>
                    <a:cubicBezTo>
                      <a:pt x="173" y="62"/>
                      <a:pt x="173" y="62"/>
                      <a:pt x="173" y="62"/>
                    </a:cubicBezTo>
                    <a:cubicBezTo>
                      <a:pt x="173" y="62"/>
                      <a:pt x="173" y="62"/>
                      <a:pt x="173" y="62"/>
                    </a:cubicBezTo>
                    <a:cubicBezTo>
                      <a:pt x="173" y="62"/>
                      <a:pt x="173" y="62"/>
                      <a:pt x="173" y="62"/>
                    </a:cubicBezTo>
                    <a:cubicBezTo>
                      <a:pt x="173" y="62"/>
                      <a:pt x="172" y="62"/>
                      <a:pt x="172" y="62"/>
                    </a:cubicBezTo>
                    <a:cubicBezTo>
                      <a:pt x="172" y="62"/>
                      <a:pt x="172" y="62"/>
                      <a:pt x="172" y="62"/>
                    </a:cubicBezTo>
                    <a:cubicBezTo>
                      <a:pt x="172" y="62"/>
                      <a:pt x="172" y="62"/>
                      <a:pt x="172" y="63"/>
                    </a:cubicBezTo>
                    <a:cubicBezTo>
                      <a:pt x="172" y="63"/>
                      <a:pt x="172" y="63"/>
                      <a:pt x="172" y="63"/>
                    </a:cubicBezTo>
                    <a:cubicBezTo>
                      <a:pt x="172" y="63"/>
                      <a:pt x="172" y="63"/>
                      <a:pt x="172" y="63"/>
                    </a:cubicBezTo>
                    <a:cubicBezTo>
                      <a:pt x="172" y="63"/>
                      <a:pt x="172" y="63"/>
                      <a:pt x="172" y="63"/>
                    </a:cubicBezTo>
                    <a:cubicBezTo>
                      <a:pt x="172" y="63"/>
                      <a:pt x="172" y="63"/>
                      <a:pt x="172" y="63"/>
                    </a:cubicBezTo>
                    <a:cubicBezTo>
                      <a:pt x="172" y="63"/>
                      <a:pt x="172" y="63"/>
                      <a:pt x="172" y="63"/>
                    </a:cubicBezTo>
                    <a:close/>
                    <a:moveTo>
                      <a:pt x="172" y="63"/>
                    </a:moveTo>
                    <a:cubicBezTo>
                      <a:pt x="172" y="63"/>
                      <a:pt x="172" y="63"/>
                      <a:pt x="172" y="63"/>
                    </a:cubicBezTo>
                    <a:cubicBezTo>
                      <a:pt x="172" y="63"/>
                      <a:pt x="172" y="63"/>
                      <a:pt x="172" y="63"/>
                    </a:cubicBezTo>
                    <a:close/>
                    <a:moveTo>
                      <a:pt x="37" y="55"/>
                    </a:moveTo>
                    <a:cubicBezTo>
                      <a:pt x="37" y="55"/>
                      <a:pt x="37" y="55"/>
                      <a:pt x="37" y="55"/>
                    </a:cubicBezTo>
                    <a:cubicBezTo>
                      <a:pt x="37" y="55"/>
                      <a:pt x="36" y="55"/>
                      <a:pt x="36" y="55"/>
                    </a:cubicBezTo>
                    <a:cubicBezTo>
                      <a:pt x="36" y="55"/>
                      <a:pt x="36" y="55"/>
                      <a:pt x="36" y="55"/>
                    </a:cubicBezTo>
                    <a:cubicBezTo>
                      <a:pt x="36" y="55"/>
                      <a:pt x="36" y="55"/>
                      <a:pt x="36" y="55"/>
                    </a:cubicBezTo>
                    <a:cubicBezTo>
                      <a:pt x="36" y="55"/>
                      <a:pt x="36" y="55"/>
                      <a:pt x="36" y="55"/>
                    </a:cubicBezTo>
                    <a:cubicBezTo>
                      <a:pt x="36" y="56"/>
                      <a:pt x="36" y="56"/>
                      <a:pt x="36" y="56"/>
                    </a:cubicBezTo>
                    <a:cubicBezTo>
                      <a:pt x="36" y="56"/>
                      <a:pt x="36" y="56"/>
                      <a:pt x="36" y="56"/>
                    </a:cubicBezTo>
                    <a:cubicBezTo>
                      <a:pt x="36" y="56"/>
                      <a:pt x="36" y="56"/>
                      <a:pt x="36" y="56"/>
                    </a:cubicBezTo>
                    <a:cubicBezTo>
                      <a:pt x="36" y="56"/>
                      <a:pt x="36" y="56"/>
                      <a:pt x="36" y="56"/>
                    </a:cubicBezTo>
                    <a:cubicBezTo>
                      <a:pt x="36" y="56"/>
                      <a:pt x="36" y="56"/>
                      <a:pt x="36" y="56"/>
                    </a:cubicBezTo>
                    <a:cubicBezTo>
                      <a:pt x="36" y="56"/>
                      <a:pt x="36" y="56"/>
                      <a:pt x="36" y="56"/>
                    </a:cubicBezTo>
                    <a:cubicBezTo>
                      <a:pt x="36" y="56"/>
                      <a:pt x="36" y="56"/>
                      <a:pt x="36" y="56"/>
                    </a:cubicBezTo>
                    <a:cubicBezTo>
                      <a:pt x="36" y="56"/>
                      <a:pt x="36" y="56"/>
                      <a:pt x="36" y="56"/>
                    </a:cubicBezTo>
                    <a:cubicBezTo>
                      <a:pt x="36" y="56"/>
                      <a:pt x="36" y="56"/>
                      <a:pt x="37" y="56"/>
                    </a:cubicBezTo>
                    <a:cubicBezTo>
                      <a:pt x="37" y="56"/>
                      <a:pt x="37" y="56"/>
                      <a:pt x="37" y="56"/>
                    </a:cubicBezTo>
                    <a:cubicBezTo>
                      <a:pt x="37" y="56"/>
                      <a:pt x="37" y="56"/>
                      <a:pt x="37" y="56"/>
                    </a:cubicBezTo>
                    <a:cubicBezTo>
                      <a:pt x="37" y="56"/>
                      <a:pt x="37" y="56"/>
                      <a:pt x="37" y="56"/>
                    </a:cubicBezTo>
                    <a:cubicBezTo>
                      <a:pt x="37" y="56"/>
                      <a:pt x="37" y="56"/>
                      <a:pt x="37" y="56"/>
                    </a:cubicBezTo>
                    <a:cubicBezTo>
                      <a:pt x="37" y="56"/>
                      <a:pt x="37" y="56"/>
                      <a:pt x="37" y="56"/>
                    </a:cubicBezTo>
                    <a:cubicBezTo>
                      <a:pt x="37" y="56"/>
                      <a:pt x="37" y="56"/>
                      <a:pt x="37" y="55"/>
                    </a:cubicBezTo>
                    <a:close/>
                    <a:moveTo>
                      <a:pt x="174" y="59"/>
                    </a:moveTo>
                    <a:cubicBezTo>
                      <a:pt x="174" y="59"/>
                      <a:pt x="174" y="59"/>
                      <a:pt x="174" y="59"/>
                    </a:cubicBezTo>
                    <a:cubicBezTo>
                      <a:pt x="174" y="59"/>
                      <a:pt x="174" y="59"/>
                      <a:pt x="174" y="59"/>
                    </a:cubicBezTo>
                    <a:close/>
                    <a:moveTo>
                      <a:pt x="174" y="60"/>
                    </a:moveTo>
                    <a:cubicBezTo>
                      <a:pt x="174" y="60"/>
                      <a:pt x="174" y="60"/>
                      <a:pt x="174" y="60"/>
                    </a:cubicBezTo>
                    <a:cubicBezTo>
                      <a:pt x="174" y="60"/>
                      <a:pt x="174" y="60"/>
                      <a:pt x="174" y="60"/>
                    </a:cubicBezTo>
                    <a:close/>
                    <a:moveTo>
                      <a:pt x="174" y="60"/>
                    </a:moveTo>
                    <a:cubicBezTo>
                      <a:pt x="174" y="60"/>
                      <a:pt x="174" y="60"/>
                      <a:pt x="174" y="60"/>
                    </a:cubicBezTo>
                    <a:cubicBezTo>
                      <a:pt x="174" y="60"/>
                      <a:pt x="174" y="60"/>
                      <a:pt x="174" y="60"/>
                    </a:cubicBezTo>
                    <a:cubicBezTo>
                      <a:pt x="174" y="60"/>
                      <a:pt x="174" y="60"/>
                      <a:pt x="174" y="60"/>
                    </a:cubicBezTo>
                    <a:cubicBezTo>
                      <a:pt x="174" y="60"/>
                      <a:pt x="174" y="60"/>
                      <a:pt x="174" y="60"/>
                    </a:cubicBezTo>
                    <a:cubicBezTo>
                      <a:pt x="174" y="60"/>
                      <a:pt x="174" y="60"/>
                      <a:pt x="174" y="60"/>
                    </a:cubicBezTo>
                    <a:cubicBezTo>
                      <a:pt x="174" y="60"/>
                      <a:pt x="174" y="60"/>
                      <a:pt x="174" y="60"/>
                    </a:cubicBezTo>
                    <a:cubicBezTo>
                      <a:pt x="174" y="60"/>
                      <a:pt x="174" y="60"/>
                      <a:pt x="174" y="60"/>
                    </a:cubicBezTo>
                    <a:cubicBezTo>
                      <a:pt x="174" y="60"/>
                      <a:pt x="174" y="60"/>
                      <a:pt x="174" y="60"/>
                    </a:cubicBezTo>
                    <a:cubicBezTo>
                      <a:pt x="174" y="60"/>
                      <a:pt x="174" y="60"/>
                      <a:pt x="174" y="60"/>
                    </a:cubicBezTo>
                    <a:cubicBezTo>
                      <a:pt x="175" y="60"/>
                      <a:pt x="175" y="60"/>
                      <a:pt x="175" y="60"/>
                    </a:cubicBezTo>
                    <a:cubicBezTo>
                      <a:pt x="175" y="60"/>
                      <a:pt x="175" y="60"/>
                      <a:pt x="175" y="60"/>
                    </a:cubicBezTo>
                    <a:cubicBezTo>
                      <a:pt x="174" y="59"/>
                      <a:pt x="174" y="59"/>
                      <a:pt x="174" y="59"/>
                    </a:cubicBezTo>
                    <a:cubicBezTo>
                      <a:pt x="174" y="59"/>
                      <a:pt x="174" y="59"/>
                      <a:pt x="174" y="60"/>
                    </a:cubicBezTo>
                    <a:close/>
                    <a:moveTo>
                      <a:pt x="174" y="60"/>
                    </a:moveTo>
                    <a:cubicBezTo>
                      <a:pt x="174" y="60"/>
                      <a:pt x="174" y="60"/>
                      <a:pt x="174" y="60"/>
                    </a:cubicBezTo>
                    <a:cubicBezTo>
                      <a:pt x="174" y="60"/>
                      <a:pt x="174" y="60"/>
                      <a:pt x="174" y="60"/>
                    </a:cubicBezTo>
                    <a:close/>
                    <a:moveTo>
                      <a:pt x="173" y="78"/>
                    </a:moveTo>
                    <a:cubicBezTo>
                      <a:pt x="173" y="78"/>
                      <a:pt x="173" y="78"/>
                      <a:pt x="173" y="78"/>
                    </a:cubicBezTo>
                    <a:cubicBezTo>
                      <a:pt x="173" y="78"/>
                      <a:pt x="173" y="78"/>
                      <a:pt x="173" y="78"/>
                    </a:cubicBezTo>
                    <a:cubicBezTo>
                      <a:pt x="173" y="78"/>
                      <a:pt x="173" y="78"/>
                      <a:pt x="173" y="78"/>
                    </a:cubicBezTo>
                    <a:cubicBezTo>
                      <a:pt x="174" y="78"/>
                      <a:pt x="174" y="78"/>
                      <a:pt x="174" y="78"/>
                    </a:cubicBezTo>
                    <a:cubicBezTo>
                      <a:pt x="174" y="78"/>
                      <a:pt x="174" y="78"/>
                      <a:pt x="174" y="78"/>
                    </a:cubicBezTo>
                    <a:cubicBezTo>
                      <a:pt x="174" y="78"/>
                      <a:pt x="174" y="78"/>
                      <a:pt x="174" y="78"/>
                    </a:cubicBezTo>
                    <a:cubicBezTo>
                      <a:pt x="174" y="78"/>
                      <a:pt x="174" y="78"/>
                      <a:pt x="174" y="78"/>
                    </a:cubicBezTo>
                    <a:cubicBezTo>
                      <a:pt x="174" y="78"/>
                      <a:pt x="174" y="78"/>
                      <a:pt x="174" y="78"/>
                    </a:cubicBezTo>
                    <a:cubicBezTo>
                      <a:pt x="174" y="78"/>
                      <a:pt x="174" y="78"/>
                      <a:pt x="174" y="78"/>
                    </a:cubicBezTo>
                    <a:cubicBezTo>
                      <a:pt x="174" y="78"/>
                      <a:pt x="174" y="78"/>
                      <a:pt x="174" y="78"/>
                    </a:cubicBezTo>
                    <a:cubicBezTo>
                      <a:pt x="174" y="78"/>
                      <a:pt x="174" y="78"/>
                      <a:pt x="174" y="78"/>
                    </a:cubicBezTo>
                    <a:cubicBezTo>
                      <a:pt x="174" y="78"/>
                      <a:pt x="174" y="78"/>
                      <a:pt x="174" y="78"/>
                    </a:cubicBezTo>
                    <a:cubicBezTo>
                      <a:pt x="174" y="77"/>
                      <a:pt x="173" y="77"/>
                      <a:pt x="173" y="77"/>
                    </a:cubicBezTo>
                    <a:cubicBezTo>
                      <a:pt x="173" y="78"/>
                      <a:pt x="173" y="78"/>
                      <a:pt x="173" y="78"/>
                    </a:cubicBezTo>
                    <a:cubicBezTo>
                      <a:pt x="173" y="78"/>
                      <a:pt x="173" y="78"/>
                      <a:pt x="173" y="78"/>
                    </a:cubicBezTo>
                    <a:cubicBezTo>
                      <a:pt x="173" y="78"/>
                      <a:pt x="173" y="78"/>
                      <a:pt x="173" y="78"/>
                    </a:cubicBezTo>
                    <a:close/>
                    <a:moveTo>
                      <a:pt x="173" y="78"/>
                    </a:moveTo>
                    <a:cubicBezTo>
                      <a:pt x="173" y="78"/>
                      <a:pt x="173" y="78"/>
                      <a:pt x="173" y="78"/>
                    </a:cubicBezTo>
                    <a:cubicBezTo>
                      <a:pt x="173" y="78"/>
                      <a:pt x="173" y="78"/>
                      <a:pt x="173" y="78"/>
                    </a:cubicBezTo>
                    <a:close/>
                    <a:moveTo>
                      <a:pt x="50" y="35"/>
                    </a:moveTo>
                    <a:cubicBezTo>
                      <a:pt x="50" y="35"/>
                      <a:pt x="50" y="35"/>
                      <a:pt x="50" y="35"/>
                    </a:cubicBezTo>
                    <a:cubicBezTo>
                      <a:pt x="50" y="35"/>
                      <a:pt x="50" y="35"/>
                      <a:pt x="50" y="35"/>
                    </a:cubicBezTo>
                    <a:close/>
                    <a:moveTo>
                      <a:pt x="49" y="35"/>
                    </a:moveTo>
                    <a:cubicBezTo>
                      <a:pt x="49" y="35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lose/>
                    <a:moveTo>
                      <a:pt x="49" y="35"/>
                    </a:moveTo>
                    <a:cubicBezTo>
                      <a:pt x="49" y="35"/>
                      <a:pt x="49" y="35"/>
                      <a:pt x="49" y="35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50" y="34"/>
                      <a:pt x="49" y="35"/>
                      <a:pt x="49" y="34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49" y="34"/>
                      <a:pt x="49" y="34"/>
                      <a:pt x="48" y="34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lose/>
                    <a:moveTo>
                      <a:pt x="49" y="34"/>
                    </a:moveTo>
                    <a:cubicBezTo>
                      <a:pt x="49" y="34"/>
                      <a:pt x="49" y="34"/>
                      <a:pt x="49" y="34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49" y="34"/>
                      <a:pt x="49" y="34"/>
                      <a:pt x="49" y="34"/>
                    </a:cubicBezTo>
                    <a:close/>
                    <a:moveTo>
                      <a:pt x="43" y="55"/>
                    </a:moveTo>
                    <a:cubicBezTo>
                      <a:pt x="43" y="55"/>
                      <a:pt x="43" y="55"/>
                      <a:pt x="43" y="55"/>
                    </a:cubicBezTo>
                    <a:cubicBezTo>
                      <a:pt x="43" y="55"/>
                      <a:pt x="43" y="55"/>
                      <a:pt x="43" y="55"/>
                    </a:cubicBezTo>
                    <a:close/>
                    <a:moveTo>
                      <a:pt x="44" y="56"/>
                    </a:moveTo>
                    <a:cubicBezTo>
                      <a:pt x="44" y="56"/>
                      <a:pt x="44" y="56"/>
                      <a:pt x="44" y="56"/>
                    </a:cubicBezTo>
                    <a:cubicBezTo>
                      <a:pt x="44" y="56"/>
                      <a:pt x="45" y="56"/>
                      <a:pt x="45" y="56"/>
                    </a:cubicBezTo>
                    <a:cubicBezTo>
                      <a:pt x="45" y="56"/>
                      <a:pt x="45" y="56"/>
                      <a:pt x="45" y="55"/>
                    </a:cubicBezTo>
                    <a:cubicBezTo>
                      <a:pt x="44" y="55"/>
                      <a:pt x="44" y="55"/>
                      <a:pt x="44" y="55"/>
                    </a:cubicBezTo>
                    <a:cubicBezTo>
                      <a:pt x="44" y="55"/>
                      <a:pt x="44" y="55"/>
                      <a:pt x="44" y="55"/>
                    </a:cubicBezTo>
                    <a:cubicBezTo>
                      <a:pt x="44" y="55"/>
                      <a:pt x="44" y="55"/>
                      <a:pt x="43" y="55"/>
                    </a:cubicBezTo>
                    <a:cubicBezTo>
                      <a:pt x="43" y="56"/>
                      <a:pt x="43" y="56"/>
                      <a:pt x="44" y="56"/>
                    </a:cubicBezTo>
                    <a:cubicBezTo>
                      <a:pt x="44" y="56"/>
                      <a:pt x="44" y="56"/>
                      <a:pt x="44" y="56"/>
                    </a:cubicBezTo>
                    <a:cubicBezTo>
                      <a:pt x="44" y="56"/>
                      <a:pt x="44" y="56"/>
                      <a:pt x="44" y="56"/>
                    </a:cubicBezTo>
                    <a:close/>
                    <a:moveTo>
                      <a:pt x="198" y="75"/>
                    </a:moveTo>
                    <a:cubicBezTo>
                      <a:pt x="198" y="75"/>
                      <a:pt x="198" y="75"/>
                      <a:pt x="198" y="75"/>
                    </a:cubicBezTo>
                    <a:cubicBezTo>
                      <a:pt x="198" y="75"/>
                      <a:pt x="198" y="75"/>
                      <a:pt x="198" y="75"/>
                    </a:cubicBezTo>
                    <a:cubicBezTo>
                      <a:pt x="198" y="75"/>
                      <a:pt x="198" y="75"/>
                      <a:pt x="198" y="75"/>
                    </a:cubicBezTo>
                    <a:cubicBezTo>
                      <a:pt x="198" y="75"/>
                      <a:pt x="199" y="75"/>
                      <a:pt x="199" y="75"/>
                    </a:cubicBezTo>
                    <a:cubicBezTo>
                      <a:pt x="199" y="75"/>
                      <a:pt x="199" y="75"/>
                      <a:pt x="199" y="75"/>
                    </a:cubicBezTo>
                    <a:cubicBezTo>
                      <a:pt x="199" y="76"/>
                      <a:pt x="199" y="76"/>
                      <a:pt x="199" y="75"/>
                    </a:cubicBezTo>
                    <a:cubicBezTo>
                      <a:pt x="199" y="75"/>
                      <a:pt x="199" y="75"/>
                      <a:pt x="199" y="75"/>
                    </a:cubicBezTo>
                    <a:cubicBezTo>
                      <a:pt x="199" y="75"/>
                      <a:pt x="199" y="75"/>
                      <a:pt x="199" y="75"/>
                    </a:cubicBezTo>
                    <a:cubicBezTo>
                      <a:pt x="199" y="75"/>
                      <a:pt x="199" y="75"/>
                      <a:pt x="199" y="75"/>
                    </a:cubicBezTo>
                    <a:cubicBezTo>
                      <a:pt x="199" y="75"/>
                      <a:pt x="199" y="75"/>
                      <a:pt x="199" y="75"/>
                    </a:cubicBezTo>
                    <a:cubicBezTo>
                      <a:pt x="199" y="75"/>
                      <a:pt x="199" y="75"/>
                      <a:pt x="199" y="75"/>
                    </a:cubicBezTo>
                    <a:cubicBezTo>
                      <a:pt x="199" y="75"/>
                      <a:pt x="199" y="75"/>
                      <a:pt x="199" y="75"/>
                    </a:cubicBezTo>
                    <a:cubicBezTo>
                      <a:pt x="199" y="75"/>
                      <a:pt x="199" y="75"/>
                      <a:pt x="199" y="75"/>
                    </a:cubicBezTo>
                    <a:cubicBezTo>
                      <a:pt x="198" y="75"/>
                      <a:pt x="198" y="74"/>
                      <a:pt x="198" y="74"/>
                    </a:cubicBezTo>
                    <a:cubicBezTo>
                      <a:pt x="198" y="74"/>
                      <a:pt x="198" y="74"/>
                      <a:pt x="198" y="74"/>
                    </a:cubicBezTo>
                    <a:cubicBezTo>
                      <a:pt x="198" y="74"/>
                      <a:pt x="198" y="74"/>
                      <a:pt x="198" y="74"/>
                    </a:cubicBezTo>
                    <a:cubicBezTo>
                      <a:pt x="198" y="74"/>
                      <a:pt x="198" y="74"/>
                      <a:pt x="198" y="74"/>
                    </a:cubicBezTo>
                    <a:cubicBezTo>
                      <a:pt x="198" y="74"/>
                      <a:pt x="198" y="74"/>
                      <a:pt x="198" y="74"/>
                    </a:cubicBezTo>
                    <a:cubicBezTo>
                      <a:pt x="198" y="74"/>
                      <a:pt x="198" y="74"/>
                      <a:pt x="198" y="74"/>
                    </a:cubicBezTo>
                    <a:cubicBezTo>
                      <a:pt x="198" y="74"/>
                      <a:pt x="198" y="74"/>
                      <a:pt x="198" y="75"/>
                    </a:cubicBezTo>
                    <a:close/>
                    <a:moveTo>
                      <a:pt x="198" y="75"/>
                    </a:moveTo>
                    <a:cubicBezTo>
                      <a:pt x="198" y="75"/>
                      <a:pt x="198" y="75"/>
                      <a:pt x="198" y="75"/>
                    </a:cubicBezTo>
                    <a:cubicBezTo>
                      <a:pt x="198" y="75"/>
                      <a:pt x="198" y="75"/>
                      <a:pt x="198" y="75"/>
                    </a:cubicBezTo>
                    <a:close/>
                    <a:moveTo>
                      <a:pt x="199" y="75"/>
                    </a:moveTo>
                    <a:cubicBezTo>
                      <a:pt x="199" y="75"/>
                      <a:pt x="199" y="75"/>
                      <a:pt x="199" y="75"/>
                    </a:cubicBezTo>
                    <a:cubicBezTo>
                      <a:pt x="199" y="75"/>
                      <a:pt x="199" y="75"/>
                      <a:pt x="199" y="75"/>
                    </a:cubicBezTo>
                    <a:close/>
                    <a:moveTo>
                      <a:pt x="179" y="73"/>
                    </a:moveTo>
                    <a:cubicBezTo>
                      <a:pt x="179" y="73"/>
                      <a:pt x="179" y="72"/>
                      <a:pt x="179" y="72"/>
                    </a:cubicBezTo>
                    <a:cubicBezTo>
                      <a:pt x="179" y="72"/>
                      <a:pt x="179" y="72"/>
                      <a:pt x="178" y="72"/>
                    </a:cubicBezTo>
                    <a:cubicBezTo>
                      <a:pt x="178" y="73"/>
                      <a:pt x="178" y="73"/>
                      <a:pt x="178" y="73"/>
                    </a:cubicBezTo>
                    <a:cubicBezTo>
                      <a:pt x="178" y="73"/>
                      <a:pt x="178" y="73"/>
                      <a:pt x="178" y="73"/>
                    </a:cubicBezTo>
                    <a:cubicBezTo>
                      <a:pt x="178" y="73"/>
                      <a:pt x="178" y="73"/>
                      <a:pt x="178" y="73"/>
                    </a:cubicBezTo>
                    <a:cubicBezTo>
                      <a:pt x="178" y="73"/>
                      <a:pt x="178" y="73"/>
                      <a:pt x="178" y="73"/>
                    </a:cubicBezTo>
                    <a:cubicBezTo>
                      <a:pt x="179" y="73"/>
                      <a:pt x="179" y="73"/>
                      <a:pt x="179" y="73"/>
                    </a:cubicBezTo>
                    <a:cubicBezTo>
                      <a:pt x="179" y="73"/>
                      <a:pt x="179" y="73"/>
                      <a:pt x="179" y="73"/>
                    </a:cubicBezTo>
                    <a:cubicBezTo>
                      <a:pt x="179" y="73"/>
                      <a:pt x="179" y="73"/>
                      <a:pt x="179" y="73"/>
                    </a:cubicBezTo>
                    <a:cubicBezTo>
                      <a:pt x="179" y="73"/>
                      <a:pt x="179" y="73"/>
                      <a:pt x="179" y="73"/>
                    </a:cubicBezTo>
                    <a:cubicBezTo>
                      <a:pt x="179" y="73"/>
                      <a:pt x="179" y="73"/>
                      <a:pt x="179" y="73"/>
                    </a:cubicBezTo>
                    <a:close/>
                    <a:moveTo>
                      <a:pt x="179" y="73"/>
                    </a:moveTo>
                    <a:cubicBezTo>
                      <a:pt x="179" y="73"/>
                      <a:pt x="179" y="73"/>
                      <a:pt x="179" y="73"/>
                    </a:cubicBezTo>
                    <a:cubicBezTo>
                      <a:pt x="179" y="73"/>
                      <a:pt x="179" y="73"/>
                      <a:pt x="179" y="73"/>
                    </a:cubicBezTo>
                    <a:close/>
                    <a:moveTo>
                      <a:pt x="179" y="73"/>
                    </a:moveTo>
                    <a:cubicBezTo>
                      <a:pt x="179" y="73"/>
                      <a:pt x="179" y="73"/>
                      <a:pt x="179" y="73"/>
                    </a:cubicBezTo>
                    <a:cubicBezTo>
                      <a:pt x="179" y="73"/>
                      <a:pt x="179" y="73"/>
                      <a:pt x="179" y="73"/>
                    </a:cubicBezTo>
                    <a:close/>
                    <a:moveTo>
                      <a:pt x="182" y="79"/>
                    </a:moveTo>
                    <a:cubicBezTo>
                      <a:pt x="182" y="79"/>
                      <a:pt x="182" y="79"/>
                      <a:pt x="182" y="79"/>
                    </a:cubicBezTo>
                    <a:cubicBezTo>
                      <a:pt x="181" y="79"/>
                      <a:pt x="181" y="79"/>
                      <a:pt x="181" y="79"/>
                    </a:cubicBezTo>
                    <a:cubicBezTo>
                      <a:pt x="181" y="79"/>
                      <a:pt x="181" y="79"/>
                      <a:pt x="181" y="79"/>
                    </a:cubicBezTo>
                    <a:cubicBezTo>
                      <a:pt x="181" y="79"/>
                      <a:pt x="181" y="79"/>
                      <a:pt x="181" y="79"/>
                    </a:cubicBezTo>
                    <a:cubicBezTo>
                      <a:pt x="181" y="79"/>
                      <a:pt x="181" y="79"/>
                      <a:pt x="181" y="79"/>
                    </a:cubicBezTo>
                    <a:cubicBezTo>
                      <a:pt x="181" y="79"/>
                      <a:pt x="181" y="79"/>
                      <a:pt x="181" y="79"/>
                    </a:cubicBezTo>
                    <a:cubicBezTo>
                      <a:pt x="181" y="79"/>
                      <a:pt x="181" y="79"/>
                      <a:pt x="181" y="79"/>
                    </a:cubicBezTo>
                    <a:cubicBezTo>
                      <a:pt x="181" y="79"/>
                      <a:pt x="181" y="79"/>
                      <a:pt x="181" y="79"/>
                    </a:cubicBezTo>
                    <a:cubicBezTo>
                      <a:pt x="181" y="80"/>
                      <a:pt x="181" y="79"/>
                      <a:pt x="181" y="80"/>
                    </a:cubicBezTo>
                    <a:cubicBezTo>
                      <a:pt x="181" y="79"/>
                      <a:pt x="182" y="79"/>
                      <a:pt x="182" y="79"/>
                    </a:cubicBezTo>
                    <a:close/>
                    <a:moveTo>
                      <a:pt x="206" y="82"/>
                    </a:moveTo>
                    <a:cubicBezTo>
                      <a:pt x="206" y="82"/>
                      <a:pt x="206" y="82"/>
                      <a:pt x="206" y="82"/>
                    </a:cubicBezTo>
                    <a:cubicBezTo>
                      <a:pt x="206" y="83"/>
                      <a:pt x="206" y="83"/>
                      <a:pt x="206" y="83"/>
                    </a:cubicBezTo>
                    <a:cubicBezTo>
                      <a:pt x="206" y="83"/>
                      <a:pt x="206" y="83"/>
                      <a:pt x="206" y="83"/>
                    </a:cubicBezTo>
                    <a:cubicBezTo>
                      <a:pt x="206" y="83"/>
                      <a:pt x="206" y="83"/>
                      <a:pt x="206" y="83"/>
                    </a:cubicBezTo>
                    <a:cubicBezTo>
                      <a:pt x="206" y="83"/>
                      <a:pt x="206" y="82"/>
                      <a:pt x="206" y="82"/>
                    </a:cubicBezTo>
                    <a:cubicBezTo>
                      <a:pt x="206" y="82"/>
                      <a:pt x="206" y="82"/>
                      <a:pt x="206" y="82"/>
                    </a:cubicBezTo>
                    <a:cubicBezTo>
                      <a:pt x="206" y="82"/>
                      <a:pt x="206" y="82"/>
                      <a:pt x="206" y="82"/>
                    </a:cubicBezTo>
                    <a:cubicBezTo>
                      <a:pt x="206" y="82"/>
                      <a:pt x="206" y="82"/>
                      <a:pt x="206" y="82"/>
                    </a:cubicBezTo>
                    <a:cubicBezTo>
                      <a:pt x="206" y="82"/>
                      <a:pt x="206" y="82"/>
                      <a:pt x="206" y="82"/>
                    </a:cubicBezTo>
                    <a:close/>
                    <a:moveTo>
                      <a:pt x="201" y="78"/>
                    </a:moveTo>
                    <a:cubicBezTo>
                      <a:pt x="201" y="78"/>
                      <a:pt x="201" y="78"/>
                      <a:pt x="201" y="78"/>
                    </a:cubicBezTo>
                    <a:cubicBezTo>
                      <a:pt x="201" y="78"/>
                      <a:pt x="202" y="78"/>
                      <a:pt x="202" y="78"/>
                    </a:cubicBezTo>
                    <a:cubicBezTo>
                      <a:pt x="202" y="78"/>
                      <a:pt x="202" y="78"/>
                      <a:pt x="202" y="78"/>
                    </a:cubicBezTo>
                    <a:cubicBezTo>
                      <a:pt x="202" y="78"/>
                      <a:pt x="202" y="78"/>
                      <a:pt x="202" y="78"/>
                    </a:cubicBezTo>
                    <a:cubicBezTo>
                      <a:pt x="202" y="78"/>
                      <a:pt x="202" y="78"/>
                      <a:pt x="202" y="78"/>
                    </a:cubicBezTo>
                    <a:cubicBezTo>
                      <a:pt x="202" y="78"/>
                      <a:pt x="202" y="78"/>
                      <a:pt x="202" y="78"/>
                    </a:cubicBezTo>
                    <a:cubicBezTo>
                      <a:pt x="202" y="78"/>
                      <a:pt x="202" y="78"/>
                      <a:pt x="202" y="78"/>
                    </a:cubicBezTo>
                    <a:cubicBezTo>
                      <a:pt x="202" y="78"/>
                      <a:pt x="202" y="78"/>
                      <a:pt x="202" y="78"/>
                    </a:cubicBezTo>
                    <a:cubicBezTo>
                      <a:pt x="202" y="78"/>
                      <a:pt x="202" y="78"/>
                      <a:pt x="202" y="78"/>
                    </a:cubicBezTo>
                    <a:cubicBezTo>
                      <a:pt x="202" y="77"/>
                      <a:pt x="202" y="77"/>
                      <a:pt x="201" y="77"/>
                    </a:cubicBezTo>
                    <a:cubicBezTo>
                      <a:pt x="201" y="78"/>
                      <a:pt x="201" y="78"/>
                      <a:pt x="201" y="78"/>
                    </a:cubicBezTo>
                    <a:close/>
                    <a:moveTo>
                      <a:pt x="201" y="77"/>
                    </a:moveTo>
                    <a:cubicBezTo>
                      <a:pt x="201" y="77"/>
                      <a:pt x="201" y="77"/>
                      <a:pt x="201" y="77"/>
                    </a:cubicBezTo>
                    <a:cubicBezTo>
                      <a:pt x="201" y="77"/>
                      <a:pt x="201" y="77"/>
                      <a:pt x="201" y="77"/>
                    </a:cubicBezTo>
                    <a:close/>
                    <a:moveTo>
                      <a:pt x="171" y="77"/>
                    </a:moveTo>
                    <a:cubicBezTo>
                      <a:pt x="171" y="77"/>
                      <a:pt x="171" y="77"/>
                      <a:pt x="171" y="77"/>
                    </a:cubicBezTo>
                    <a:cubicBezTo>
                      <a:pt x="171" y="77"/>
                      <a:pt x="171" y="77"/>
                      <a:pt x="171" y="77"/>
                    </a:cubicBezTo>
                    <a:close/>
                    <a:moveTo>
                      <a:pt x="197" y="74"/>
                    </a:moveTo>
                    <a:cubicBezTo>
                      <a:pt x="197" y="74"/>
                      <a:pt x="197" y="74"/>
                      <a:pt x="197" y="74"/>
                    </a:cubicBezTo>
                    <a:cubicBezTo>
                      <a:pt x="197" y="74"/>
                      <a:pt x="197" y="74"/>
                      <a:pt x="197" y="74"/>
                    </a:cubicBezTo>
                    <a:close/>
                    <a:moveTo>
                      <a:pt x="195" y="77"/>
                    </a:moveTo>
                    <a:cubicBezTo>
                      <a:pt x="195" y="77"/>
                      <a:pt x="195" y="77"/>
                      <a:pt x="195" y="77"/>
                    </a:cubicBezTo>
                    <a:cubicBezTo>
                      <a:pt x="195" y="77"/>
                      <a:pt x="195" y="77"/>
                      <a:pt x="195" y="77"/>
                    </a:cubicBezTo>
                    <a:cubicBezTo>
                      <a:pt x="195" y="77"/>
                      <a:pt x="195" y="77"/>
                      <a:pt x="195" y="77"/>
                    </a:cubicBezTo>
                    <a:cubicBezTo>
                      <a:pt x="195" y="77"/>
                      <a:pt x="195" y="77"/>
                      <a:pt x="195" y="77"/>
                    </a:cubicBezTo>
                    <a:cubicBezTo>
                      <a:pt x="195" y="78"/>
                      <a:pt x="195" y="78"/>
                      <a:pt x="195" y="78"/>
                    </a:cubicBezTo>
                    <a:cubicBezTo>
                      <a:pt x="195" y="78"/>
                      <a:pt x="195" y="78"/>
                      <a:pt x="196" y="78"/>
                    </a:cubicBezTo>
                    <a:cubicBezTo>
                      <a:pt x="196" y="78"/>
                      <a:pt x="195" y="78"/>
                      <a:pt x="195" y="78"/>
                    </a:cubicBezTo>
                    <a:cubicBezTo>
                      <a:pt x="195" y="78"/>
                      <a:pt x="195" y="78"/>
                      <a:pt x="195" y="77"/>
                    </a:cubicBezTo>
                    <a:close/>
                    <a:moveTo>
                      <a:pt x="158" y="70"/>
                    </a:moveTo>
                    <a:cubicBezTo>
                      <a:pt x="158" y="70"/>
                      <a:pt x="158" y="70"/>
                      <a:pt x="158" y="70"/>
                    </a:cubicBezTo>
                    <a:cubicBezTo>
                      <a:pt x="158" y="70"/>
                      <a:pt x="158" y="70"/>
                      <a:pt x="158" y="70"/>
                    </a:cubicBezTo>
                    <a:close/>
                    <a:moveTo>
                      <a:pt x="158" y="69"/>
                    </a:moveTo>
                    <a:cubicBezTo>
                      <a:pt x="158" y="69"/>
                      <a:pt x="158" y="69"/>
                      <a:pt x="158" y="69"/>
                    </a:cubicBezTo>
                    <a:cubicBezTo>
                      <a:pt x="158" y="69"/>
                      <a:pt x="158" y="69"/>
                      <a:pt x="158" y="69"/>
                    </a:cubicBezTo>
                    <a:cubicBezTo>
                      <a:pt x="158" y="69"/>
                      <a:pt x="158" y="69"/>
                      <a:pt x="158" y="69"/>
                    </a:cubicBezTo>
                    <a:cubicBezTo>
                      <a:pt x="158" y="69"/>
                      <a:pt x="158" y="69"/>
                      <a:pt x="158" y="69"/>
                    </a:cubicBezTo>
                    <a:cubicBezTo>
                      <a:pt x="158" y="69"/>
                      <a:pt x="158" y="69"/>
                      <a:pt x="158" y="69"/>
                    </a:cubicBezTo>
                    <a:cubicBezTo>
                      <a:pt x="158" y="69"/>
                      <a:pt x="158" y="69"/>
                      <a:pt x="158" y="69"/>
                    </a:cubicBezTo>
                    <a:cubicBezTo>
                      <a:pt x="158" y="69"/>
                      <a:pt x="158" y="69"/>
                      <a:pt x="158" y="69"/>
                    </a:cubicBezTo>
                    <a:cubicBezTo>
                      <a:pt x="158" y="69"/>
                      <a:pt x="158" y="69"/>
                      <a:pt x="158" y="69"/>
                    </a:cubicBezTo>
                    <a:cubicBezTo>
                      <a:pt x="158" y="69"/>
                      <a:pt x="158" y="69"/>
                      <a:pt x="158" y="69"/>
                    </a:cubicBezTo>
                    <a:cubicBezTo>
                      <a:pt x="158" y="69"/>
                      <a:pt x="158" y="70"/>
                      <a:pt x="158" y="70"/>
                    </a:cubicBezTo>
                    <a:cubicBezTo>
                      <a:pt x="158" y="70"/>
                      <a:pt x="158" y="70"/>
                      <a:pt x="159" y="70"/>
                    </a:cubicBezTo>
                    <a:cubicBezTo>
                      <a:pt x="159" y="69"/>
                      <a:pt x="159" y="69"/>
                      <a:pt x="159" y="69"/>
                    </a:cubicBezTo>
                    <a:cubicBezTo>
                      <a:pt x="158" y="69"/>
                      <a:pt x="158" y="69"/>
                      <a:pt x="158" y="69"/>
                    </a:cubicBezTo>
                    <a:close/>
                    <a:moveTo>
                      <a:pt x="158" y="69"/>
                    </a:moveTo>
                    <a:cubicBezTo>
                      <a:pt x="158" y="69"/>
                      <a:pt x="158" y="69"/>
                      <a:pt x="158" y="69"/>
                    </a:cubicBezTo>
                    <a:cubicBezTo>
                      <a:pt x="158" y="69"/>
                      <a:pt x="158" y="69"/>
                      <a:pt x="158" y="69"/>
                    </a:cubicBezTo>
                    <a:close/>
                    <a:moveTo>
                      <a:pt x="41" y="60"/>
                    </a:moveTo>
                    <a:cubicBezTo>
                      <a:pt x="41" y="60"/>
                      <a:pt x="41" y="60"/>
                      <a:pt x="41" y="60"/>
                    </a:cubicBezTo>
                    <a:cubicBezTo>
                      <a:pt x="41" y="60"/>
                      <a:pt x="41" y="60"/>
                      <a:pt x="41" y="60"/>
                    </a:cubicBezTo>
                    <a:close/>
                    <a:moveTo>
                      <a:pt x="165" y="72"/>
                    </a:moveTo>
                    <a:cubicBezTo>
                      <a:pt x="165" y="73"/>
                      <a:pt x="165" y="73"/>
                      <a:pt x="166" y="73"/>
                    </a:cubicBezTo>
                    <a:cubicBezTo>
                      <a:pt x="166" y="73"/>
                      <a:pt x="166" y="73"/>
                      <a:pt x="166" y="73"/>
                    </a:cubicBezTo>
                    <a:cubicBezTo>
                      <a:pt x="166" y="73"/>
                      <a:pt x="166" y="73"/>
                      <a:pt x="166" y="73"/>
                    </a:cubicBezTo>
                    <a:cubicBezTo>
                      <a:pt x="166" y="72"/>
                      <a:pt x="166" y="72"/>
                      <a:pt x="166" y="72"/>
                    </a:cubicBezTo>
                    <a:cubicBezTo>
                      <a:pt x="166" y="72"/>
                      <a:pt x="166" y="72"/>
                      <a:pt x="165" y="72"/>
                    </a:cubicBezTo>
                    <a:cubicBezTo>
                      <a:pt x="165" y="72"/>
                      <a:pt x="165" y="72"/>
                      <a:pt x="165" y="72"/>
                    </a:cubicBezTo>
                    <a:close/>
                    <a:moveTo>
                      <a:pt x="181" y="71"/>
                    </a:moveTo>
                    <a:cubicBezTo>
                      <a:pt x="181" y="71"/>
                      <a:pt x="181" y="71"/>
                      <a:pt x="181" y="71"/>
                    </a:cubicBezTo>
                    <a:cubicBezTo>
                      <a:pt x="182" y="71"/>
                      <a:pt x="182" y="70"/>
                      <a:pt x="182" y="70"/>
                    </a:cubicBezTo>
                    <a:cubicBezTo>
                      <a:pt x="182" y="70"/>
                      <a:pt x="182" y="70"/>
                      <a:pt x="182" y="70"/>
                    </a:cubicBezTo>
                    <a:cubicBezTo>
                      <a:pt x="182" y="70"/>
                      <a:pt x="182" y="70"/>
                      <a:pt x="182" y="70"/>
                    </a:cubicBezTo>
                    <a:cubicBezTo>
                      <a:pt x="182" y="70"/>
                      <a:pt x="182" y="70"/>
                      <a:pt x="182" y="70"/>
                    </a:cubicBezTo>
                    <a:cubicBezTo>
                      <a:pt x="182" y="70"/>
                      <a:pt x="182" y="70"/>
                      <a:pt x="182" y="70"/>
                    </a:cubicBezTo>
                    <a:cubicBezTo>
                      <a:pt x="182" y="70"/>
                      <a:pt x="182" y="70"/>
                      <a:pt x="182" y="70"/>
                    </a:cubicBezTo>
                    <a:cubicBezTo>
                      <a:pt x="182" y="70"/>
                      <a:pt x="182" y="70"/>
                      <a:pt x="182" y="70"/>
                    </a:cubicBezTo>
                    <a:cubicBezTo>
                      <a:pt x="182" y="70"/>
                      <a:pt x="181" y="70"/>
                      <a:pt x="181" y="70"/>
                    </a:cubicBezTo>
                    <a:cubicBezTo>
                      <a:pt x="181" y="70"/>
                      <a:pt x="181" y="70"/>
                      <a:pt x="181" y="70"/>
                    </a:cubicBezTo>
                    <a:cubicBezTo>
                      <a:pt x="181" y="70"/>
                      <a:pt x="181" y="70"/>
                      <a:pt x="181" y="71"/>
                    </a:cubicBezTo>
                    <a:close/>
                    <a:moveTo>
                      <a:pt x="159" y="71"/>
                    </a:moveTo>
                    <a:cubicBezTo>
                      <a:pt x="159" y="71"/>
                      <a:pt x="159" y="71"/>
                      <a:pt x="159" y="71"/>
                    </a:cubicBezTo>
                    <a:cubicBezTo>
                      <a:pt x="159" y="71"/>
                      <a:pt x="159" y="71"/>
                      <a:pt x="159" y="71"/>
                    </a:cubicBezTo>
                    <a:close/>
                    <a:moveTo>
                      <a:pt x="159" y="71"/>
                    </a:moveTo>
                    <a:cubicBezTo>
                      <a:pt x="159" y="71"/>
                      <a:pt x="159" y="71"/>
                      <a:pt x="159" y="71"/>
                    </a:cubicBezTo>
                    <a:cubicBezTo>
                      <a:pt x="159" y="71"/>
                      <a:pt x="159" y="71"/>
                      <a:pt x="159" y="71"/>
                    </a:cubicBezTo>
                    <a:cubicBezTo>
                      <a:pt x="159" y="71"/>
                      <a:pt x="159" y="71"/>
                      <a:pt x="159" y="71"/>
                    </a:cubicBezTo>
                    <a:cubicBezTo>
                      <a:pt x="159" y="71"/>
                      <a:pt x="159" y="71"/>
                      <a:pt x="159" y="71"/>
                    </a:cubicBezTo>
                    <a:cubicBezTo>
                      <a:pt x="159" y="71"/>
                      <a:pt x="159" y="71"/>
                      <a:pt x="159" y="71"/>
                    </a:cubicBezTo>
                    <a:cubicBezTo>
                      <a:pt x="159" y="71"/>
                      <a:pt x="159" y="71"/>
                      <a:pt x="159" y="71"/>
                    </a:cubicBezTo>
                    <a:cubicBezTo>
                      <a:pt x="159" y="71"/>
                      <a:pt x="159" y="71"/>
                      <a:pt x="159" y="71"/>
                    </a:cubicBezTo>
                    <a:cubicBezTo>
                      <a:pt x="159" y="71"/>
                      <a:pt x="159" y="71"/>
                      <a:pt x="159" y="71"/>
                    </a:cubicBezTo>
                    <a:cubicBezTo>
                      <a:pt x="159" y="71"/>
                      <a:pt x="159" y="71"/>
                      <a:pt x="159" y="71"/>
                    </a:cubicBezTo>
                    <a:cubicBezTo>
                      <a:pt x="159" y="71"/>
                      <a:pt x="159" y="71"/>
                      <a:pt x="159" y="71"/>
                    </a:cubicBezTo>
                    <a:cubicBezTo>
                      <a:pt x="159" y="72"/>
                      <a:pt x="159" y="71"/>
                      <a:pt x="159" y="72"/>
                    </a:cubicBezTo>
                    <a:cubicBezTo>
                      <a:pt x="159" y="72"/>
                      <a:pt x="159" y="72"/>
                      <a:pt x="159" y="72"/>
                    </a:cubicBezTo>
                    <a:cubicBezTo>
                      <a:pt x="159" y="72"/>
                      <a:pt x="159" y="72"/>
                      <a:pt x="159" y="72"/>
                    </a:cubicBezTo>
                    <a:cubicBezTo>
                      <a:pt x="160" y="71"/>
                      <a:pt x="159" y="71"/>
                      <a:pt x="159" y="71"/>
                    </a:cubicBezTo>
                    <a:close/>
                    <a:moveTo>
                      <a:pt x="184" y="75"/>
                    </a:moveTo>
                    <a:cubicBezTo>
                      <a:pt x="184" y="75"/>
                      <a:pt x="184" y="75"/>
                      <a:pt x="184" y="75"/>
                    </a:cubicBezTo>
                    <a:cubicBezTo>
                      <a:pt x="184" y="75"/>
                      <a:pt x="184" y="75"/>
                      <a:pt x="184" y="75"/>
                    </a:cubicBezTo>
                    <a:cubicBezTo>
                      <a:pt x="184" y="75"/>
                      <a:pt x="184" y="75"/>
                      <a:pt x="184" y="75"/>
                    </a:cubicBezTo>
                    <a:cubicBezTo>
                      <a:pt x="184" y="75"/>
                      <a:pt x="184" y="75"/>
                      <a:pt x="184" y="74"/>
                    </a:cubicBezTo>
                    <a:cubicBezTo>
                      <a:pt x="184" y="74"/>
                      <a:pt x="184" y="74"/>
                      <a:pt x="184" y="74"/>
                    </a:cubicBezTo>
                    <a:cubicBezTo>
                      <a:pt x="184" y="74"/>
                      <a:pt x="184" y="75"/>
                      <a:pt x="184" y="75"/>
                    </a:cubicBezTo>
                    <a:cubicBezTo>
                      <a:pt x="184" y="75"/>
                      <a:pt x="184" y="75"/>
                      <a:pt x="184" y="75"/>
                    </a:cubicBezTo>
                    <a:cubicBezTo>
                      <a:pt x="184" y="75"/>
                      <a:pt x="184" y="75"/>
                      <a:pt x="184" y="75"/>
                    </a:cubicBezTo>
                    <a:cubicBezTo>
                      <a:pt x="184" y="75"/>
                      <a:pt x="184" y="75"/>
                      <a:pt x="184" y="75"/>
                    </a:cubicBezTo>
                    <a:cubicBezTo>
                      <a:pt x="184" y="75"/>
                      <a:pt x="184" y="75"/>
                      <a:pt x="184" y="75"/>
                    </a:cubicBezTo>
                    <a:cubicBezTo>
                      <a:pt x="184" y="76"/>
                      <a:pt x="184" y="76"/>
                      <a:pt x="184" y="76"/>
                    </a:cubicBezTo>
                    <a:cubicBezTo>
                      <a:pt x="184" y="76"/>
                      <a:pt x="184" y="76"/>
                      <a:pt x="184" y="76"/>
                    </a:cubicBezTo>
                    <a:cubicBezTo>
                      <a:pt x="184" y="76"/>
                      <a:pt x="184" y="76"/>
                      <a:pt x="184" y="75"/>
                    </a:cubicBezTo>
                    <a:cubicBezTo>
                      <a:pt x="184" y="75"/>
                      <a:pt x="184" y="75"/>
                      <a:pt x="184" y="75"/>
                    </a:cubicBezTo>
                    <a:close/>
                    <a:moveTo>
                      <a:pt x="184" y="75"/>
                    </a:moveTo>
                    <a:cubicBezTo>
                      <a:pt x="184" y="75"/>
                      <a:pt x="184" y="75"/>
                      <a:pt x="184" y="75"/>
                    </a:cubicBezTo>
                    <a:cubicBezTo>
                      <a:pt x="184" y="75"/>
                      <a:pt x="184" y="75"/>
                      <a:pt x="184" y="75"/>
                    </a:cubicBezTo>
                    <a:close/>
                    <a:moveTo>
                      <a:pt x="127" y="60"/>
                    </a:moveTo>
                    <a:cubicBezTo>
                      <a:pt x="127" y="60"/>
                      <a:pt x="127" y="60"/>
                      <a:pt x="127" y="60"/>
                    </a:cubicBezTo>
                    <a:cubicBezTo>
                      <a:pt x="127" y="60"/>
                      <a:pt x="127" y="60"/>
                      <a:pt x="127" y="60"/>
                    </a:cubicBezTo>
                    <a:cubicBezTo>
                      <a:pt x="127" y="60"/>
                      <a:pt x="127" y="60"/>
                      <a:pt x="127" y="60"/>
                    </a:cubicBezTo>
                    <a:cubicBezTo>
                      <a:pt x="127" y="60"/>
                      <a:pt x="127" y="60"/>
                      <a:pt x="127" y="60"/>
                    </a:cubicBezTo>
                    <a:cubicBezTo>
                      <a:pt x="127" y="60"/>
                      <a:pt x="127" y="60"/>
                      <a:pt x="128" y="60"/>
                    </a:cubicBezTo>
                    <a:cubicBezTo>
                      <a:pt x="128" y="60"/>
                      <a:pt x="128" y="60"/>
                      <a:pt x="128" y="60"/>
                    </a:cubicBezTo>
                    <a:cubicBezTo>
                      <a:pt x="128" y="60"/>
                      <a:pt x="128" y="60"/>
                      <a:pt x="128" y="60"/>
                    </a:cubicBezTo>
                    <a:cubicBezTo>
                      <a:pt x="128" y="60"/>
                      <a:pt x="128" y="60"/>
                      <a:pt x="128" y="60"/>
                    </a:cubicBezTo>
                    <a:cubicBezTo>
                      <a:pt x="128" y="60"/>
                      <a:pt x="128" y="60"/>
                      <a:pt x="127" y="60"/>
                    </a:cubicBezTo>
                    <a:close/>
                    <a:moveTo>
                      <a:pt x="128" y="60"/>
                    </a:moveTo>
                    <a:cubicBezTo>
                      <a:pt x="128" y="60"/>
                      <a:pt x="128" y="60"/>
                      <a:pt x="128" y="60"/>
                    </a:cubicBezTo>
                    <a:cubicBezTo>
                      <a:pt x="128" y="60"/>
                      <a:pt x="128" y="60"/>
                      <a:pt x="128" y="60"/>
                    </a:cubicBezTo>
                    <a:close/>
                    <a:moveTo>
                      <a:pt x="199" y="76"/>
                    </a:moveTo>
                    <a:cubicBezTo>
                      <a:pt x="199" y="76"/>
                      <a:pt x="199" y="76"/>
                      <a:pt x="200" y="76"/>
                    </a:cubicBezTo>
                    <a:cubicBezTo>
                      <a:pt x="200" y="76"/>
                      <a:pt x="200" y="76"/>
                      <a:pt x="200" y="76"/>
                    </a:cubicBezTo>
                    <a:cubicBezTo>
                      <a:pt x="200" y="76"/>
                      <a:pt x="200" y="76"/>
                      <a:pt x="200" y="76"/>
                    </a:cubicBezTo>
                    <a:cubicBezTo>
                      <a:pt x="200" y="77"/>
                      <a:pt x="200" y="77"/>
                      <a:pt x="200" y="77"/>
                    </a:cubicBezTo>
                    <a:cubicBezTo>
                      <a:pt x="200" y="77"/>
                      <a:pt x="200" y="77"/>
                      <a:pt x="200" y="77"/>
                    </a:cubicBezTo>
                    <a:cubicBezTo>
                      <a:pt x="200" y="77"/>
                      <a:pt x="200" y="77"/>
                      <a:pt x="200" y="77"/>
                    </a:cubicBezTo>
                    <a:cubicBezTo>
                      <a:pt x="200" y="77"/>
                      <a:pt x="200" y="77"/>
                      <a:pt x="200" y="77"/>
                    </a:cubicBezTo>
                    <a:cubicBezTo>
                      <a:pt x="200" y="77"/>
                      <a:pt x="200" y="77"/>
                      <a:pt x="200" y="77"/>
                    </a:cubicBezTo>
                    <a:cubicBezTo>
                      <a:pt x="200" y="77"/>
                      <a:pt x="200" y="77"/>
                      <a:pt x="200" y="77"/>
                    </a:cubicBezTo>
                    <a:cubicBezTo>
                      <a:pt x="200" y="77"/>
                      <a:pt x="200" y="77"/>
                      <a:pt x="200" y="77"/>
                    </a:cubicBezTo>
                    <a:cubicBezTo>
                      <a:pt x="200" y="77"/>
                      <a:pt x="200" y="77"/>
                      <a:pt x="200" y="77"/>
                    </a:cubicBezTo>
                    <a:cubicBezTo>
                      <a:pt x="200" y="77"/>
                      <a:pt x="200" y="77"/>
                      <a:pt x="200" y="77"/>
                    </a:cubicBezTo>
                    <a:cubicBezTo>
                      <a:pt x="200" y="77"/>
                      <a:pt x="200" y="77"/>
                      <a:pt x="200" y="77"/>
                    </a:cubicBezTo>
                    <a:cubicBezTo>
                      <a:pt x="200" y="77"/>
                      <a:pt x="200" y="77"/>
                      <a:pt x="200" y="77"/>
                    </a:cubicBezTo>
                    <a:cubicBezTo>
                      <a:pt x="200" y="77"/>
                      <a:pt x="200" y="77"/>
                      <a:pt x="200" y="77"/>
                    </a:cubicBezTo>
                    <a:cubicBezTo>
                      <a:pt x="200" y="77"/>
                      <a:pt x="200" y="77"/>
                      <a:pt x="200" y="77"/>
                    </a:cubicBezTo>
                    <a:cubicBezTo>
                      <a:pt x="200" y="77"/>
                      <a:pt x="200" y="77"/>
                      <a:pt x="200" y="77"/>
                    </a:cubicBezTo>
                    <a:cubicBezTo>
                      <a:pt x="200" y="77"/>
                      <a:pt x="200" y="77"/>
                      <a:pt x="200" y="77"/>
                    </a:cubicBezTo>
                    <a:cubicBezTo>
                      <a:pt x="200" y="77"/>
                      <a:pt x="200" y="77"/>
                      <a:pt x="200" y="76"/>
                    </a:cubicBezTo>
                    <a:cubicBezTo>
                      <a:pt x="200" y="76"/>
                      <a:pt x="200" y="76"/>
                      <a:pt x="200" y="76"/>
                    </a:cubicBezTo>
                    <a:cubicBezTo>
                      <a:pt x="200" y="76"/>
                      <a:pt x="200" y="76"/>
                      <a:pt x="200" y="76"/>
                    </a:cubicBezTo>
                    <a:cubicBezTo>
                      <a:pt x="200" y="76"/>
                      <a:pt x="200" y="76"/>
                      <a:pt x="200" y="76"/>
                    </a:cubicBezTo>
                    <a:cubicBezTo>
                      <a:pt x="200" y="76"/>
                      <a:pt x="200" y="76"/>
                      <a:pt x="200" y="76"/>
                    </a:cubicBezTo>
                    <a:cubicBezTo>
                      <a:pt x="200" y="76"/>
                      <a:pt x="200" y="76"/>
                      <a:pt x="200" y="76"/>
                    </a:cubicBezTo>
                    <a:cubicBezTo>
                      <a:pt x="200" y="76"/>
                      <a:pt x="200" y="76"/>
                      <a:pt x="200" y="76"/>
                    </a:cubicBezTo>
                    <a:cubicBezTo>
                      <a:pt x="200" y="76"/>
                      <a:pt x="200" y="76"/>
                      <a:pt x="200" y="76"/>
                    </a:cubicBezTo>
                    <a:cubicBezTo>
                      <a:pt x="200" y="76"/>
                      <a:pt x="199" y="76"/>
                      <a:pt x="199" y="76"/>
                    </a:cubicBezTo>
                    <a:cubicBezTo>
                      <a:pt x="199" y="76"/>
                      <a:pt x="199" y="76"/>
                      <a:pt x="199" y="76"/>
                    </a:cubicBezTo>
                    <a:cubicBezTo>
                      <a:pt x="199" y="76"/>
                      <a:pt x="199" y="76"/>
                      <a:pt x="199" y="76"/>
                    </a:cubicBezTo>
                    <a:close/>
                    <a:moveTo>
                      <a:pt x="202" y="77"/>
                    </a:moveTo>
                    <a:cubicBezTo>
                      <a:pt x="202" y="77"/>
                      <a:pt x="202" y="77"/>
                      <a:pt x="202" y="77"/>
                    </a:cubicBezTo>
                    <a:cubicBezTo>
                      <a:pt x="202" y="77"/>
                      <a:pt x="202" y="77"/>
                      <a:pt x="202" y="77"/>
                    </a:cubicBezTo>
                    <a:cubicBezTo>
                      <a:pt x="202" y="77"/>
                      <a:pt x="202" y="77"/>
                      <a:pt x="202" y="78"/>
                    </a:cubicBezTo>
                    <a:cubicBezTo>
                      <a:pt x="202" y="78"/>
                      <a:pt x="202" y="78"/>
                      <a:pt x="202" y="78"/>
                    </a:cubicBezTo>
                    <a:cubicBezTo>
                      <a:pt x="202" y="78"/>
                      <a:pt x="202" y="78"/>
                      <a:pt x="202" y="78"/>
                    </a:cubicBezTo>
                    <a:cubicBezTo>
                      <a:pt x="202" y="78"/>
                      <a:pt x="202" y="78"/>
                      <a:pt x="202" y="78"/>
                    </a:cubicBezTo>
                    <a:cubicBezTo>
                      <a:pt x="202" y="78"/>
                      <a:pt x="202" y="78"/>
                      <a:pt x="202" y="78"/>
                    </a:cubicBezTo>
                    <a:cubicBezTo>
                      <a:pt x="202" y="78"/>
                      <a:pt x="202" y="78"/>
                      <a:pt x="202" y="78"/>
                    </a:cubicBezTo>
                    <a:cubicBezTo>
                      <a:pt x="203" y="78"/>
                      <a:pt x="203" y="78"/>
                      <a:pt x="203" y="78"/>
                    </a:cubicBezTo>
                    <a:cubicBezTo>
                      <a:pt x="203" y="78"/>
                      <a:pt x="203" y="78"/>
                      <a:pt x="203" y="78"/>
                    </a:cubicBezTo>
                    <a:cubicBezTo>
                      <a:pt x="203" y="78"/>
                      <a:pt x="203" y="78"/>
                      <a:pt x="203" y="78"/>
                    </a:cubicBezTo>
                    <a:cubicBezTo>
                      <a:pt x="203" y="77"/>
                      <a:pt x="203" y="77"/>
                      <a:pt x="203" y="77"/>
                    </a:cubicBezTo>
                    <a:cubicBezTo>
                      <a:pt x="203" y="77"/>
                      <a:pt x="203" y="77"/>
                      <a:pt x="203" y="77"/>
                    </a:cubicBezTo>
                    <a:cubicBezTo>
                      <a:pt x="203" y="77"/>
                      <a:pt x="203" y="77"/>
                      <a:pt x="203" y="77"/>
                    </a:cubicBezTo>
                    <a:cubicBezTo>
                      <a:pt x="203" y="77"/>
                      <a:pt x="203" y="77"/>
                      <a:pt x="202" y="77"/>
                    </a:cubicBezTo>
                    <a:cubicBezTo>
                      <a:pt x="202" y="77"/>
                      <a:pt x="202" y="77"/>
                      <a:pt x="202" y="77"/>
                    </a:cubicBezTo>
                    <a:cubicBezTo>
                      <a:pt x="202" y="77"/>
                      <a:pt x="202" y="77"/>
                      <a:pt x="202" y="77"/>
                    </a:cubicBezTo>
                    <a:cubicBezTo>
                      <a:pt x="202" y="77"/>
                      <a:pt x="202" y="77"/>
                      <a:pt x="202" y="77"/>
                    </a:cubicBezTo>
                    <a:cubicBezTo>
                      <a:pt x="202" y="77"/>
                      <a:pt x="202" y="77"/>
                      <a:pt x="202" y="77"/>
                    </a:cubicBezTo>
                    <a:cubicBezTo>
                      <a:pt x="202" y="77"/>
                      <a:pt x="202" y="77"/>
                      <a:pt x="202" y="77"/>
                    </a:cubicBezTo>
                    <a:cubicBezTo>
                      <a:pt x="202" y="77"/>
                      <a:pt x="202" y="77"/>
                      <a:pt x="202" y="77"/>
                    </a:cubicBezTo>
                    <a:cubicBezTo>
                      <a:pt x="202" y="77"/>
                      <a:pt x="202" y="77"/>
                      <a:pt x="202" y="77"/>
                    </a:cubicBezTo>
                    <a:cubicBezTo>
                      <a:pt x="202" y="77"/>
                      <a:pt x="202" y="77"/>
                      <a:pt x="202" y="77"/>
                    </a:cubicBezTo>
                    <a:close/>
                    <a:moveTo>
                      <a:pt x="202" y="77"/>
                    </a:moveTo>
                    <a:cubicBezTo>
                      <a:pt x="202" y="77"/>
                      <a:pt x="202" y="77"/>
                      <a:pt x="202" y="77"/>
                    </a:cubicBezTo>
                    <a:cubicBezTo>
                      <a:pt x="202" y="77"/>
                      <a:pt x="202" y="77"/>
                      <a:pt x="202" y="77"/>
                    </a:cubicBezTo>
                    <a:close/>
                    <a:moveTo>
                      <a:pt x="202" y="78"/>
                    </a:moveTo>
                    <a:cubicBezTo>
                      <a:pt x="202" y="78"/>
                      <a:pt x="203" y="78"/>
                      <a:pt x="203" y="79"/>
                    </a:cubicBezTo>
                    <a:cubicBezTo>
                      <a:pt x="203" y="79"/>
                      <a:pt x="203" y="79"/>
                      <a:pt x="203" y="79"/>
                    </a:cubicBezTo>
                    <a:cubicBezTo>
                      <a:pt x="203" y="79"/>
                      <a:pt x="203" y="79"/>
                      <a:pt x="203" y="79"/>
                    </a:cubicBezTo>
                    <a:cubicBezTo>
                      <a:pt x="203" y="79"/>
                      <a:pt x="203" y="79"/>
                      <a:pt x="203" y="79"/>
                    </a:cubicBezTo>
                    <a:cubicBezTo>
                      <a:pt x="203" y="79"/>
                      <a:pt x="203" y="79"/>
                      <a:pt x="203" y="79"/>
                    </a:cubicBezTo>
                    <a:cubicBezTo>
                      <a:pt x="203" y="79"/>
                      <a:pt x="203" y="79"/>
                      <a:pt x="203" y="79"/>
                    </a:cubicBezTo>
                    <a:cubicBezTo>
                      <a:pt x="203" y="78"/>
                      <a:pt x="203" y="78"/>
                      <a:pt x="203" y="78"/>
                    </a:cubicBezTo>
                    <a:cubicBezTo>
                      <a:pt x="203" y="78"/>
                      <a:pt x="203" y="78"/>
                      <a:pt x="203" y="78"/>
                    </a:cubicBezTo>
                    <a:cubicBezTo>
                      <a:pt x="203" y="78"/>
                      <a:pt x="203" y="78"/>
                      <a:pt x="203" y="78"/>
                    </a:cubicBezTo>
                    <a:cubicBezTo>
                      <a:pt x="203" y="78"/>
                      <a:pt x="203" y="78"/>
                      <a:pt x="202" y="78"/>
                    </a:cubicBezTo>
                    <a:close/>
                    <a:moveTo>
                      <a:pt x="203" y="78"/>
                    </a:moveTo>
                    <a:cubicBezTo>
                      <a:pt x="203" y="78"/>
                      <a:pt x="203" y="78"/>
                      <a:pt x="203" y="78"/>
                    </a:cubicBezTo>
                    <a:cubicBezTo>
                      <a:pt x="203" y="78"/>
                      <a:pt x="203" y="78"/>
                      <a:pt x="203" y="78"/>
                    </a:cubicBezTo>
                    <a:close/>
                    <a:moveTo>
                      <a:pt x="203" y="79"/>
                    </a:moveTo>
                    <a:cubicBezTo>
                      <a:pt x="203" y="79"/>
                      <a:pt x="203" y="79"/>
                      <a:pt x="203" y="79"/>
                    </a:cubicBezTo>
                    <a:cubicBezTo>
                      <a:pt x="203" y="79"/>
                      <a:pt x="203" y="79"/>
                      <a:pt x="203" y="79"/>
                    </a:cubicBezTo>
                    <a:close/>
                    <a:moveTo>
                      <a:pt x="206" y="82"/>
                    </a:moveTo>
                    <a:cubicBezTo>
                      <a:pt x="206" y="82"/>
                      <a:pt x="206" y="82"/>
                      <a:pt x="206" y="82"/>
                    </a:cubicBezTo>
                    <a:cubicBezTo>
                      <a:pt x="206" y="82"/>
                      <a:pt x="206" y="82"/>
                      <a:pt x="206" y="82"/>
                    </a:cubicBezTo>
                    <a:cubicBezTo>
                      <a:pt x="206" y="82"/>
                      <a:pt x="206" y="82"/>
                      <a:pt x="206" y="82"/>
                    </a:cubicBezTo>
                    <a:cubicBezTo>
                      <a:pt x="207" y="83"/>
                      <a:pt x="206" y="83"/>
                      <a:pt x="207" y="83"/>
                    </a:cubicBezTo>
                    <a:cubicBezTo>
                      <a:pt x="207" y="83"/>
                      <a:pt x="207" y="83"/>
                      <a:pt x="207" y="83"/>
                    </a:cubicBezTo>
                    <a:cubicBezTo>
                      <a:pt x="207" y="83"/>
                      <a:pt x="207" y="83"/>
                      <a:pt x="207" y="83"/>
                    </a:cubicBezTo>
                    <a:cubicBezTo>
                      <a:pt x="207" y="83"/>
                      <a:pt x="207" y="82"/>
                      <a:pt x="207" y="82"/>
                    </a:cubicBezTo>
                    <a:cubicBezTo>
                      <a:pt x="207" y="82"/>
                      <a:pt x="207" y="82"/>
                      <a:pt x="207" y="82"/>
                    </a:cubicBezTo>
                    <a:cubicBezTo>
                      <a:pt x="207" y="82"/>
                      <a:pt x="207" y="82"/>
                      <a:pt x="207" y="82"/>
                    </a:cubicBezTo>
                    <a:cubicBezTo>
                      <a:pt x="207" y="82"/>
                      <a:pt x="207" y="82"/>
                      <a:pt x="206" y="82"/>
                    </a:cubicBezTo>
                    <a:cubicBezTo>
                      <a:pt x="206" y="82"/>
                      <a:pt x="206" y="82"/>
                      <a:pt x="206" y="82"/>
                    </a:cubicBezTo>
                    <a:close/>
                    <a:moveTo>
                      <a:pt x="38" y="11"/>
                    </a:moveTo>
                    <a:cubicBezTo>
                      <a:pt x="39" y="11"/>
                      <a:pt x="39" y="11"/>
                      <a:pt x="39" y="11"/>
                    </a:cubicBezTo>
                    <a:cubicBezTo>
                      <a:pt x="39" y="11"/>
                      <a:pt x="39" y="11"/>
                      <a:pt x="39" y="11"/>
                    </a:cubicBezTo>
                    <a:cubicBezTo>
                      <a:pt x="38" y="11"/>
                      <a:pt x="39" y="10"/>
                      <a:pt x="38" y="10"/>
                    </a:cubicBezTo>
                    <a:cubicBezTo>
                      <a:pt x="38" y="10"/>
                      <a:pt x="38" y="11"/>
                      <a:pt x="38" y="11"/>
                    </a:cubicBezTo>
                    <a:cubicBezTo>
                      <a:pt x="38" y="11"/>
                      <a:pt x="38" y="11"/>
                      <a:pt x="38" y="11"/>
                    </a:cubicBezTo>
                    <a:cubicBezTo>
                      <a:pt x="38" y="11"/>
                      <a:pt x="38" y="11"/>
                      <a:pt x="38" y="11"/>
                    </a:cubicBezTo>
                    <a:close/>
                    <a:moveTo>
                      <a:pt x="163" y="70"/>
                    </a:moveTo>
                    <a:cubicBezTo>
                      <a:pt x="163" y="70"/>
                      <a:pt x="163" y="70"/>
                      <a:pt x="163" y="70"/>
                    </a:cubicBezTo>
                    <a:cubicBezTo>
                      <a:pt x="163" y="70"/>
                      <a:pt x="163" y="70"/>
                      <a:pt x="163" y="70"/>
                    </a:cubicBezTo>
                    <a:close/>
                    <a:moveTo>
                      <a:pt x="163" y="70"/>
                    </a:moveTo>
                    <a:cubicBezTo>
                      <a:pt x="163" y="70"/>
                      <a:pt x="163" y="70"/>
                      <a:pt x="163" y="70"/>
                    </a:cubicBezTo>
                    <a:cubicBezTo>
                      <a:pt x="163" y="70"/>
                      <a:pt x="163" y="70"/>
                      <a:pt x="163" y="70"/>
                    </a:cubicBezTo>
                    <a:cubicBezTo>
                      <a:pt x="163" y="70"/>
                      <a:pt x="163" y="70"/>
                      <a:pt x="163" y="71"/>
                    </a:cubicBezTo>
                    <a:cubicBezTo>
                      <a:pt x="163" y="71"/>
                      <a:pt x="163" y="70"/>
                      <a:pt x="163" y="70"/>
                    </a:cubicBezTo>
                    <a:cubicBezTo>
                      <a:pt x="163" y="70"/>
                      <a:pt x="163" y="70"/>
                      <a:pt x="163" y="70"/>
                    </a:cubicBezTo>
                    <a:cubicBezTo>
                      <a:pt x="163" y="70"/>
                      <a:pt x="163" y="70"/>
                      <a:pt x="163" y="70"/>
                    </a:cubicBezTo>
                    <a:cubicBezTo>
                      <a:pt x="163" y="70"/>
                      <a:pt x="163" y="70"/>
                      <a:pt x="163" y="70"/>
                    </a:cubicBezTo>
                    <a:cubicBezTo>
                      <a:pt x="163" y="70"/>
                      <a:pt x="163" y="70"/>
                      <a:pt x="163" y="70"/>
                    </a:cubicBezTo>
                    <a:cubicBezTo>
                      <a:pt x="163" y="70"/>
                      <a:pt x="163" y="70"/>
                      <a:pt x="163" y="70"/>
                    </a:cubicBezTo>
                    <a:close/>
                    <a:moveTo>
                      <a:pt x="197" y="108"/>
                    </a:moveTo>
                    <a:cubicBezTo>
                      <a:pt x="197" y="108"/>
                      <a:pt x="197" y="108"/>
                      <a:pt x="197" y="108"/>
                    </a:cubicBezTo>
                    <a:cubicBezTo>
                      <a:pt x="197" y="108"/>
                      <a:pt x="197" y="108"/>
                      <a:pt x="197" y="108"/>
                    </a:cubicBezTo>
                    <a:cubicBezTo>
                      <a:pt x="197" y="108"/>
                      <a:pt x="197" y="108"/>
                      <a:pt x="197" y="108"/>
                    </a:cubicBezTo>
                    <a:cubicBezTo>
                      <a:pt x="197" y="108"/>
                      <a:pt x="197" y="108"/>
                      <a:pt x="197" y="108"/>
                    </a:cubicBezTo>
                    <a:cubicBezTo>
                      <a:pt x="197" y="108"/>
                      <a:pt x="197" y="108"/>
                      <a:pt x="197" y="108"/>
                    </a:cubicBezTo>
                    <a:cubicBezTo>
                      <a:pt x="197" y="109"/>
                      <a:pt x="197" y="109"/>
                      <a:pt x="197" y="109"/>
                    </a:cubicBezTo>
                    <a:cubicBezTo>
                      <a:pt x="197" y="109"/>
                      <a:pt x="197" y="109"/>
                      <a:pt x="197" y="109"/>
                    </a:cubicBezTo>
                    <a:cubicBezTo>
                      <a:pt x="197" y="108"/>
                      <a:pt x="197" y="108"/>
                      <a:pt x="197" y="108"/>
                    </a:cubicBezTo>
                    <a:cubicBezTo>
                      <a:pt x="197" y="108"/>
                      <a:pt x="197" y="108"/>
                      <a:pt x="197" y="108"/>
                    </a:cubicBezTo>
                    <a:cubicBezTo>
                      <a:pt x="197" y="108"/>
                      <a:pt x="197" y="108"/>
                      <a:pt x="197" y="108"/>
                    </a:cubicBezTo>
                    <a:close/>
                    <a:moveTo>
                      <a:pt x="200" y="75"/>
                    </a:moveTo>
                    <a:cubicBezTo>
                      <a:pt x="200" y="75"/>
                      <a:pt x="200" y="75"/>
                      <a:pt x="200" y="75"/>
                    </a:cubicBezTo>
                    <a:cubicBezTo>
                      <a:pt x="200" y="75"/>
                      <a:pt x="200" y="75"/>
                      <a:pt x="200" y="75"/>
                    </a:cubicBezTo>
                    <a:close/>
                    <a:moveTo>
                      <a:pt x="199" y="76"/>
                    </a:moveTo>
                    <a:cubicBezTo>
                      <a:pt x="200" y="76"/>
                      <a:pt x="199" y="76"/>
                      <a:pt x="200" y="76"/>
                    </a:cubicBezTo>
                    <a:cubicBezTo>
                      <a:pt x="200" y="76"/>
                      <a:pt x="200" y="76"/>
                      <a:pt x="200" y="76"/>
                    </a:cubicBezTo>
                    <a:cubicBezTo>
                      <a:pt x="200" y="76"/>
                      <a:pt x="200" y="76"/>
                      <a:pt x="200" y="76"/>
                    </a:cubicBezTo>
                    <a:cubicBezTo>
                      <a:pt x="200" y="76"/>
                      <a:pt x="200" y="76"/>
                      <a:pt x="200" y="76"/>
                    </a:cubicBezTo>
                    <a:cubicBezTo>
                      <a:pt x="200" y="76"/>
                      <a:pt x="200" y="76"/>
                      <a:pt x="200" y="76"/>
                    </a:cubicBezTo>
                    <a:cubicBezTo>
                      <a:pt x="200" y="76"/>
                      <a:pt x="200" y="76"/>
                      <a:pt x="200" y="76"/>
                    </a:cubicBezTo>
                    <a:cubicBezTo>
                      <a:pt x="200" y="76"/>
                      <a:pt x="200" y="76"/>
                      <a:pt x="200" y="76"/>
                    </a:cubicBezTo>
                    <a:cubicBezTo>
                      <a:pt x="200" y="76"/>
                      <a:pt x="200" y="76"/>
                      <a:pt x="200" y="75"/>
                    </a:cubicBezTo>
                    <a:cubicBezTo>
                      <a:pt x="200" y="75"/>
                      <a:pt x="200" y="75"/>
                      <a:pt x="200" y="75"/>
                    </a:cubicBezTo>
                    <a:cubicBezTo>
                      <a:pt x="200" y="75"/>
                      <a:pt x="200" y="75"/>
                      <a:pt x="200" y="75"/>
                    </a:cubicBezTo>
                    <a:cubicBezTo>
                      <a:pt x="200" y="75"/>
                      <a:pt x="199" y="75"/>
                      <a:pt x="199" y="75"/>
                    </a:cubicBezTo>
                    <a:cubicBezTo>
                      <a:pt x="199" y="75"/>
                      <a:pt x="199" y="75"/>
                      <a:pt x="199" y="75"/>
                    </a:cubicBezTo>
                    <a:cubicBezTo>
                      <a:pt x="199" y="75"/>
                      <a:pt x="199" y="75"/>
                      <a:pt x="199" y="75"/>
                    </a:cubicBezTo>
                    <a:cubicBezTo>
                      <a:pt x="199" y="76"/>
                      <a:pt x="199" y="76"/>
                      <a:pt x="199" y="76"/>
                    </a:cubicBezTo>
                    <a:close/>
                    <a:moveTo>
                      <a:pt x="179" y="71"/>
                    </a:moveTo>
                    <a:cubicBezTo>
                      <a:pt x="179" y="71"/>
                      <a:pt x="180" y="71"/>
                      <a:pt x="180" y="71"/>
                    </a:cubicBezTo>
                    <a:cubicBezTo>
                      <a:pt x="180" y="71"/>
                      <a:pt x="180" y="71"/>
                      <a:pt x="180" y="71"/>
                    </a:cubicBezTo>
                    <a:cubicBezTo>
                      <a:pt x="180" y="71"/>
                      <a:pt x="180" y="71"/>
                      <a:pt x="180" y="71"/>
                    </a:cubicBezTo>
                    <a:cubicBezTo>
                      <a:pt x="180" y="71"/>
                      <a:pt x="180" y="71"/>
                      <a:pt x="180" y="71"/>
                    </a:cubicBezTo>
                    <a:cubicBezTo>
                      <a:pt x="180" y="71"/>
                      <a:pt x="180" y="71"/>
                      <a:pt x="179" y="71"/>
                    </a:cubicBezTo>
                    <a:cubicBezTo>
                      <a:pt x="179" y="71"/>
                      <a:pt x="179" y="71"/>
                      <a:pt x="179" y="71"/>
                    </a:cubicBezTo>
                    <a:cubicBezTo>
                      <a:pt x="179" y="71"/>
                      <a:pt x="179" y="71"/>
                      <a:pt x="179" y="71"/>
                    </a:cubicBezTo>
                    <a:cubicBezTo>
                      <a:pt x="179" y="71"/>
                      <a:pt x="179" y="71"/>
                      <a:pt x="179" y="71"/>
                    </a:cubicBezTo>
                    <a:cubicBezTo>
                      <a:pt x="179" y="71"/>
                      <a:pt x="179" y="71"/>
                      <a:pt x="179" y="71"/>
                    </a:cubicBezTo>
                    <a:cubicBezTo>
                      <a:pt x="179" y="71"/>
                      <a:pt x="179" y="71"/>
                      <a:pt x="179" y="71"/>
                    </a:cubicBezTo>
                    <a:cubicBezTo>
                      <a:pt x="179" y="71"/>
                      <a:pt x="179" y="72"/>
                      <a:pt x="179" y="71"/>
                    </a:cubicBezTo>
                    <a:close/>
                    <a:moveTo>
                      <a:pt x="178" y="71"/>
                    </a:moveTo>
                    <a:cubicBezTo>
                      <a:pt x="178" y="71"/>
                      <a:pt x="178" y="71"/>
                      <a:pt x="178" y="71"/>
                    </a:cubicBezTo>
                    <a:cubicBezTo>
                      <a:pt x="178" y="71"/>
                      <a:pt x="177" y="71"/>
                      <a:pt x="177" y="71"/>
                    </a:cubicBezTo>
                    <a:cubicBezTo>
                      <a:pt x="177" y="71"/>
                      <a:pt x="177" y="71"/>
                      <a:pt x="177" y="71"/>
                    </a:cubicBezTo>
                    <a:cubicBezTo>
                      <a:pt x="177" y="71"/>
                      <a:pt x="177" y="71"/>
                      <a:pt x="177" y="71"/>
                    </a:cubicBezTo>
                    <a:cubicBezTo>
                      <a:pt x="177" y="72"/>
                      <a:pt x="177" y="72"/>
                      <a:pt x="177" y="72"/>
                    </a:cubicBezTo>
                    <a:cubicBezTo>
                      <a:pt x="177" y="72"/>
                      <a:pt x="177" y="72"/>
                      <a:pt x="177" y="72"/>
                    </a:cubicBezTo>
                    <a:cubicBezTo>
                      <a:pt x="177" y="72"/>
                      <a:pt x="177" y="72"/>
                      <a:pt x="177" y="72"/>
                    </a:cubicBezTo>
                    <a:cubicBezTo>
                      <a:pt x="177" y="72"/>
                      <a:pt x="177" y="72"/>
                      <a:pt x="177" y="72"/>
                    </a:cubicBezTo>
                    <a:cubicBezTo>
                      <a:pt x="177" y="72"/>
                      <a:pt x="177" y="72"/>
                      <a:pt x="177" y="72"/>
                    </a:cubicBezTo>
                    <a:cubicBezTo>
                      <a:pt x="177" y="72"/>
                      <a:pt x="177" y="72"/>
                      <a:pt x="177" y="72"/>
                    </a:cubicBezTo>
                    <a:cubicBezTo>
                      <a:pt x="178" y="72"/>
                      <a:pt x="178" y="72"/>
                      <a:pt x="178" y="72"/>
                    </a:cubicBezTo>
                    <a:cubicBezTo>
                      <a:pt x="178" y="72"/>
                      <a:pt x="178" y="72"/>
                      <a:pt x="178" y="72"/>
                    </a:cubicBezTo>
                    <a:cubicBezTo>
                      <a:pt x="178" y="72"/>
                      <a:pt x="178" y="72"/>
                      <a:pt x="178" y="72"/>
                    </a:cubicBezTo>
                    <a:cubicBezTo>
                      <a:pt x="178" y="72"/>
                      <a:pt x="178" y="72"/>
                      <a:pt x="178" y="72"/>
                    </a:cubicBezTo>
                    <a:cubicBezTo>
                      <a:pt x="178" y="72"/>
                      <a:pt x="178" y="72"/>
                      <a:pt x="178" y="72"/>
                    </a:cubicBezTo>
                    <a:cubicBezTo>
                      <a:pt x="178" y="72"/>
                      <a:pt x="178" y="72"/>
                      <a:pt x="178" y="72"/>
                    </a:cubicBezTo>
                    <a:cubicBezTo>
                      <a:pt x="178" y="72"/>
                      <a:pt x="178" y="72"/>
                      <a:pt x="178" y="71"/>
                    </a:cubicBezTo>
                    <a:cubicBezTo>
                      <a:pt x="178" y="71"/>
                      <a:pt x="178" y="71"/>
                      <a:pt x="178" y="71"/>
                    </a:cubicBezTo>
                    <a:close/>
                    <a:moveTo>
                      <a:pt x="188" y="80"/>
                    </a:moveTo>
                    <a:cubicBezTo>
                      <a:pt x="188" y="80"/>
                      <a:pt x="188" y="80"/>
                      <a:pt x="188" y="80"/>
                    </a:cubicBezTo>
                    <a:cubicBezTo>
                      <a:pt x="188" y="80"/>
                      <a:pt x="188" y="80"/>
                      <a:pt x="188" y="80"/>
                    </a:cubicBezTo>
                    <a:close/>
                    <a:moveTo>
                      <a:pt x="194" y="94"/>
                    </a:moveTo>
                    <a:cubicBezTo>
                      <a:pt x="194" y="94"/>
                      <a:pt x="194" y="94"/>
                      <a:pt x="194" y="94"/>
                    </a:cubicBezTo>
                    <a:cubicBezTo>
                      <a:pt x="194" y="94"/>
                      <a:pt x="194" y="94"/>
                      <a:pt x="194" y="94"/>
                    </a:cubicBezTo>
                    <a:close/>
                    <a:moveTo>
                      <a:pt x="195" y="90"/>
                    </a:moveTo>
                    <a:cubicBezTo>
                      <a:pt x="194" y="90"/>
                      <a:pt x="194" y="90"/>
                      <a:pt x="194" y="90"/>
                    </a:cubicBezTo>
                    <a:cubicBezTo>
                      <a:pt x="194" y="90"/>
                      <a:pt x="194" y="90"/>
                      <a:pt x="194" y="90"/>
                    </a:cubicBezTo>
                    <a:cubicBezTo>
                      <a:pt x="194" y="90"/>
                      <a:pt x="194" y="90"/>
                      <a:pt x="194" y="90"/>
                    </a:cubicBezTo>
                    <a:cubicBezTo>
                      <a:pt x="194" y="90"/>
                      <a:pt x="194" y="90"/>
                      <a:pt x="194" y="90"/>
                    </a:cubicBezTo>
                    <a:cubicBezTo>
                      <a:pt x="194" y="90"/>
                      <a:pt x="194" y="90"/>
                      <a:pt x="194" y="90"/>
                    </a:cubicBezTo>
                    <a:cubicBezTo>
                      <a:pt x="194" y="90"/>
                      <a:pt x="194" y="90"/>
                      <a:pt x="194" y="90"/>
                    </a:cubicBezTo>
                    <a:cubicBezTo>
                      <a:pt x="194" y="90"/>
                      <a:pt x="194" y="90"/>
                      <a:pt x="194" y="90"/>
                    </a:cubicBezTo>
                    <a:cubicBezTo>
                      <a:pt x="194" y="89"/>
                      <a:pt x="194" y="89"/>
                      <a:pt x="194" y="89"/>
                    </a:cubicBezTo>
                    <a:cubicBezTo>
                      <a:pt x="194" y="89"/>
                      <a:pt x="194" y="89"/>
                      <a:pt x="194" y="89"/>
                    </a:cubicBezTo>
                    <a:cubicBezTo>
                      <a:pt x="194" y="89"/>
                      <a:pt x="194" y="89"/>
                      <a:pt x="194" y="89"/>
                    </a:cubicBezTo>
                    <a:cubicBezTo>
                      <a:pt x="194" y="89"/>
                      <a:pt x="193" y="89"/>
                      <a:pt x="193" y="88"/>
                    </a:cubicBezTo>
                    <a:cubicBezTo>
                      <a:pt x="193" y="88"/>
                      <a:pt x="193" y="88"/>
                      <a:pt x="193" y="88"/>
                    </a:cubicBezTo>
                    <a:cubicBezTo>
                      <a:pt x="193" y="88"/>
                      <a:pt x="193" y="88"/>
                      <a:pt x="193" y="88"/>
                    </a:cubicBezTo>
                    <a:cubicBezTo>
                      <a:pt x="193" y="88"/>
                      <a:pt x="193" y="88"/>
                      <a:pt x="193" y="88"/>
                    </a:cubicBezTo>
                    <a:cubicBezTo>
                      <a:pt x="193" y="88"/>
                      <a:pt x="193" y="88"/>
                      <a:pt x="193" y="88"/>
                    </a:cubicBezTo>
                    <a:cubicBezTo>
                      <a:pt x="193" y="88"/>
                      <a:pt x="193" y="88"/>
                      <a:pt x="193" y="88"/>
                    </a:cubicBezTo>
                    <a:cubicBezTo>
                      <a:pt x="193" y="88"/>
                      <a:pt x="193" y="88"/>
                      <a:pt x="193" y="88"/>
                    </a:cubicBezTo>
                    <a:cubicBezTo>
                      <a:pt x="193" y="88"/>
                      <a:pt x="193" y="88"/>
                      <a:pt x="193" y="88"/>
                    </a:cubicBezTo>
                    <a:cubicBezTo>
                      <a:pt x="193" y="88"/>
                      <a:pt x="193" y="88"/>
                      <a:pt x="193" y="88"/>
                    </a:cubicBezTo>
                    <a:cubicBezTo>
                      <a:pt x="193" y="88"/>
                      <a:pt x="193" y="87"/>
                      <a:pt x="193" y="87"/>
                    </a:cubicBezTo>
                    <a:cubicBezTo>
                      <a:pt x="193" y="87"/>
                      <a:pt x="193" y="87"/>
                      <a:pt x="193" y="87"/>
                    </a:cubicBezTo>
                    <a:cubicBezTo>
                      <a:pt x="193" y="87"/>
                      <a:pt x="193" y="87"/>
                      <a:pt x="193" y="87"/>
                    </a:cubicBezTo>
                    <a:cubicBezTo>
                      <a:pt x="193" y="87"/>
                      <a:pt x="193" y="87"/>
                      <a:pt x="193" y="87"/>
                    </a:cubicBezTo>
                    <a:cubicBezTo>
                      <a:pt x="193" y="87"/>
                      <a:pt x="193" y="87"/>
                      <a:pt x="193" y="87"/>
                    </a:cubicBezTo>
                    <a:cubicBezTo>
                      <a:pt x="193" y="87"/>
                      <a:pt x="193" y="87"/>
                      <a:pt x="193" y="87"/>
                    </a:cubicBezTo>
                    <a:cubicBezTo>
                      <a:pt x="193" y="87"/>
                      <a:pt x="193" y="87"/>
                      <a:pt x="193" y="87"/>
                    </a:cubicBezTo>
                    <a:cubicBezTo>
                      <a:pt x="193" y="87"/>
                      <a:pt x="193" y="87"/>
                      <a:pt x="192" y="87"/>
                    </a:cubicBezTo>
                    <a:cubicBezTo>
                      <a:pt x="192" y="87"/>
                      <a:pt x="192" y="87"/>
                      <a:pt x="192" y="87"/>
                    </a:cubicBezTo>
                    <a:cubicBezTo>
                      <a:pt x="192" y="87"/>
                      <a:pt x="192" y="86"/>
                      <a:pt x="192" y="86"/>
                    </a:cubicBezTo>
                    <a:cubicBezTo>
                      <a:pt x="193" y="86"/>
                      <a:pt x="193" y="86"/>
                      <a:pt x="193" y="86"/>
                    </a:cubicBezTo>
                    <a:cubicBezTo>
                      <a:pt x="193" y="86"/>
                      <a:pt x="193" y="86"/>
                      <a:pt x="193" y="86"/>
                    </a:cubicBezTo>
                    <a:cubicBezTo>
                      <a:pt x="193" y="86"/>
                      <a:pt x="192" y="86"/>
                      <a:pt x="192" y="86"/>
                    </a:cubicBezTo>
                    <a:cubicBezTo>
                      <a:pt x="192" y="86"/>
                      <a:pt x="192" y="86"/>
                      <a:pt x="192" y="86"/>
                    </a:cubicBezTo>
                    <a:cubicBezTo>
                      <a:pt x="192" y="86"/>
                      <a:pt x="192" y="86"/>
                      <a:pt x="192" y="86"/>
                    </a:cubicBezTo>
                    <a:cubicBezTo>
                      <a:pt x="192" y="86"/>
                      <a:pt x="192" y="86"/>
                      <a:pt x="192" y="86"/>
                    </a:cubicBezTo>
                    <a:cubicBezTo>
                      <a:pt x="192" y="86"/>
                      <a:pt x="192" y="86"/>
                      <a:pt x="192" y="86"/>
                    </a:cubicBezTo>
                    <a:cubicBezTo>
                      <a:pt x="192" y="86"/>
                      <a:pt x="192" y="86"/>
                      <a:pt x="192" y="85"/>
                    </a:cubicBezTo>
                    <a:cubicBezTo>
                      <a:pt x="192" y="85"/>
                      <a:pt x="192" y="85"/>
                      <a:pt x="191" y="85"/>
                    </a:cubicBezTo>
                    <a:cubicBezTo>
                      <a:pt x="191" y="85"/>
                      <a:pt x="191" y="85"/>
                      <a:pt x="191" y="85"/>
                    </a:cubicBezTo>
                    <a:cubicBezTo>
                      <a:pt x="191" y="85"/>
                      <a:pt x="191" y="85"/>
                      <a:pt x="191" y="85"/>
                    </a:cubicBezTo>
                    <a:cubicBezTo>
                      <a:pt x="191" y="85"/>
                      <a:pt x="191" y="85"/>
                      <a:pt x="191" y="85"/>
                    </a:cubicBezTo>
                    <a:cubicBezTo>
                      <a:pt x="191" y="85"/>
                      <a:pt x="191" y="84"/>
                      <a:pt x="191" y="84"/>
                    </a:cubicBezTo>
                    <a:cubicBezTo>
                      <a:pt x="191" y="84"/>
                      <a:pt x="191" y="84"/>
                      <a:pt x="191" y="84"/>
                    </a:cubicBezTo>
                    <a:cubicBezTo>
                      <a:pt x="191" y="84"/>
                      <a:pt x="191" y="84"/>
                      <a:pt x="191" y="84"/>
                    </a:cubicBezTo>
                    <a:cubicBezTo>
                      <a:pt x="191" y="84"/>
                      <a:pt x="191" y="84"/>
                      <a:pt x="191" y="84"/>
                    </a:cubicBezTo>
                    <a:cubicBezTo>
                      <a:pt x="191" y="84"/>
                      <a:pt x="191" y="84"/>
                      <a:pt x="191" y="84"/>
                    </a:cubicBezTo>
                    <a:cubicBezTo>
                      <a:pt x="191" y="84"/>
                      <a:pt x="191" y="84"/>
                      <a:pt x="191" y="84"/>
                    </a:cubicBezTo>
                    <a:cubicBezTo>
                      <a:pt x="191" y="84"/>
                      <a:pt x="191" y="84"/>
                      <a:pt x="191" y="83"/>
                    </a:cubicBezTo>
                    <a:cubicBezTo>
                      <a:pt x="191" y="83"/>
                      <a:pt x="191" y="83"/>
                      <a:pt x="191" y="83"/>
                    </a:cubicBezTo>
                    <a:cubicBezTo>
                      <a:pt x="191" y="83"/>
                      <a:pt x="191" y="83"/>
                      <a:pt x="191" y="83"/>
                    </a:cubicBezTo>
                    <a:cubicBezTo>
                      <a:pt x="191" y="83"/>
                      <a:pt x="191" y="83"/>
                      <a:pt x="191" y="83"/>
                    </a:cubicBezTo>
                    <a:cubicBezTo>
                      <a:pt x="191" y="83"/>
                      <a:pt x="191" y="83"/>
                      <a:pt x="191" y="83"/>
                    </a:cubicBezTo>
                    <a:cubicBezTo>
                      <a:pt x="191" y="83"/>
                      <a:pt x="191" y="83"/>
                      <a:pt x="191" y="83"/>
                    </a:cubicBezTo>
                    <a:cubicBezTo>
                      <a:pt x="191" y="83"/>
                      <a:pt x="191" y="83"/>
                      <a:pt x="191" y="82"/>
                    </a:cubicBezTo>
                    <a:cubicBezTo>
                      <a:pt x="191" y="82"/>
                      <a:pt x="191" y="82"/>
                      <a:pt x="191" y="82"/>
                    </a:cubicBezTo>
                    <a:cubicBezTo>
                      <a:pt x="191" y="82"/>
                      <a:pt x="191" y="82"/>
                      <a:pt x="191" y="82"/>
                    </a:cubicBezTo>
                    <a:cubicBezTo>
                      <a:pt x="191" y="82"/>
                      <a:pt x="191" y="82"/>
                      <a:pt x="191" y="82"/>
                    </a:cubicBezTo>
                    <a:cubicBezTo>
                      <a:pt x="191" y="82"/>
                      <a:pt x="191" y="82"/>
                      <a:pt x="191" y="82"/>
                    </a:cubicBezTo>
                    <a:cubicBezTo>
                      <a:pt x="191" y="82"/>
                      <a:pt x="191" y="82"/>
                      <a:pt x="191" y="82"/>
                    </a:cubicBezTo>
                    <a:cubicBezTo>
                      <a:pt x="191" y="82"/>
                      <a:pt x="191" y="82"/>
                      <a:pt x="191" y="82"/>
                    </a:cubicBezTo>
                    <a:cubicBezTo>
                      <a:pt x="191" y="82"/>
                      <a:pt x="191" y="82"/>
                      <a:pt x="190" y="82"/>
                    </a:cubicBezTo>
                    <a:cubicBezTo>
                      <a:pt x="190" y="82"/>
                      <a:pt x="190" y="81"/>
                      <a:pt x="190" y="81"/>
                    </a:cubicBezTo>
                    <a:cubicBezTo>
                      <a:pt x="190" y="81"/>
                      <a:pt x="190" y="81"/>
                      <a:pt x="190" y="81"/>
                    </a:cubicBezTo>
                    <a:cubicBezTo>
                      <a:pt x="190" y="81"/>
                      <a:pt x="190" y="81"/>
                      <a:pt x="190" y="81"/>
                    </a:cubicBezTo>
                    <a:cubicBezTo>
                      <a:pt x="190" y="81"/>
                      <a:pt x="190" y="81"/>
                      <a:pt x="190" y="81"/>
                    </a:cubicBezTo>
                    <a:cubicBezTo>
                      <a:pt x="190" y="81"/>
                      <a:pt x="190" y="81"/>
                      <a:pt x="190" y="81"/>
                    </a:cubicBezTo>
                    <a:cubicBezTo>
                      <a:pt x="190" y="81"/>
                      <a:pt x="190" y="81"/>
                      <a:pt x="190" y="81"/>
                    </a:cubicBezTo>
                    <a:cubicBezTo>
                      <a:pt x="190" y="81"/>
                      <a:pt x="190" y="81"/>
                      <a:pt x="190" y="81"/>
                    </a:cubicBezTo>
                    <a:cubicBezTo>
                      <a:pt x="190" y="81"/>
                      <a:pt x="190" y="80"/>
                      <a:pt x="190" y="80"/>
                    </a:cubicBezTo>
                    <a:cubicBezTo>
                      <a:pt x="190" y="80"/>
                      <a:pt x="190" y="80"/>
                      <a:pt x="190" y="80"/>
                    </a:cubicBezTo>
                    <a:cubicBezTo>
                      <a:pt x="190" y="80"/>
                      <a:pt x="190" y="80"/>
                      <a:pt x="190" y="80"/>
                    </a:cubicBezTo>
                    <a:cubicBezTo>
                      <a:pt x="190" y="80"/>
                      <a:pt x="190" y="80"/>
                      <a:pt x="190" y="80"/>
                    </a:cubicBezTo>
                    <a:cubicBezTo>
                      <a:pt x="190" y="80"/>
                      <a:pt x="190" y="80"/>
                      <a:pt x="190" y="80"/>
                    </a:cubicBezTo>
                    <a:cubicBezTo>
                      <a:pt x="190" y="80"/>
                      <a:pt x="190" y="80"/>
                      <a:pt x="190" y="80"/>
                    </a:cubicBezTo>
                    <a:cubicBezTo>
                      <a:pt x="190" y="80"/>
                      <a:pt x="190" y="80"/>
                      <a:pt x="190" y="80"/>
                    </a:cubicBezTo>
                    <a:cubicBezTo>
                      <a:pt x="190" y="80"/>
                      <a:pt x="190" y="80"/>
                      <a:pt x="190" y="80"/>
                    </a:cubicBezTo>
                    <a:cubicBezTo>
                      <a:pt x="189" y="79"/>
                      <a:pt x="190" y="79"/>
                      <a:pt x="189" y="79"/>
                    </a:cubicBezTo>
                    <a:cubicBezTo>
                      <a:pt x="189" y="79"/>
                      <a:pt x="189" y="79"/>
                      <a:pt x="189" y="79"/>
                    </a:cubicBezTo>
                    <a:cubicBezTo>
                      <a:pt x="189" y="79"/>
                      <a:pt x="189" y="79"/>
                      <a:pt x="189" y="79"/>
                    </a:cubicBezTo>
                    <a:cubicBezTo>
                      <a:pt x="189" y="79"/>
                      <a:pt x="189" y="79"/>
                      <a:pt x="189" y="79"/>
                    </a:cubicBezTo>
                    <a:cubicBezTo>
                      <a:pt x="189" y="79"/>
                      <a:pt x="189" y="79"/>
                      <a:pt x="189" y="79"/>
                    </a:cubicBezTo>
                    <a:cubicBezTo>
                      <a:pt x="189" y="79"/>
                      <a:pt x="189" y="79"/>
                      <a:pt x="189" y="79"/>
                    </a:cubicBezTo>
                    <a:cubicBezTo>
                      <a:pt x="189" y="79"/>
                      <a:pt x="189" y="79"/>
                      <a:pt x="189" y="80"/>
                    </a:cubicBezTo>
                    <a:cubicBezTo>
                      <a:pt x="189" y="80"/>
                      <a:pt x="189" y="80"/>
                      <a:pt x="189" y="80"/>
                    </a:cubicBezTo>
                    <a:cubicBezTo>
                      <a:pt x="189" y="80"/>
                      <a:pt x="189" y="80"/>
                      <a:pt x="189" y="80"/>
                    </a:cubicBezTo>
                    <a:cubicBezTo>
                      <a:pt x="189" y="80"/>
                      <a:pt x="189" y="80"/>
                      <a:pt x="189" y="80"/>
                    </a:cubicBezTo>
                    <a:cubicBezTo>
                      <a:pt x="188" y="80"/>
                      <a:pt x="188" y="80"/>
                      <a:pt x="189" y="80"/>
                    </a:cubicBezTo>
                    <a:cubicBezTo>
                      <a:pt x="189" y="80"/>
                      <a:pt x="189" y="80"/>
                      <a:pt x="189" y="80"/>
                    </a:cubicBezTo>
                    <a:cubicBezTo>
                      <a:pt x="189" y="80"/>
                      <a:pt x="189" y="80"/>
                      <a:pt x="189" y="80"/>
                    </a:cubicBezTo>
                    <a:cubicBezTo>
                      <a:pt x="189" y="80"/>
                      <a:pt x="189" y="80"/>
                      <a:pt x="189" y="80"/>
                    </a:cubicBezTo>
                    <a:cubicBezTo>
                      <a:pt x="189" y="80"/>
                      <a:pt x="188" y="80"/>
                      <a:pt x="188" y="80"/>
                    </a:cubicBezTo>
                    <a:cubicBezTo>
                      <a:pt x="188" y="80"/>
                      <a:pt x="188" y="80"/>
                      <a:pt x="188" y="81"/>
                    </a:cubicBezTo>
                    <a:cubicBezTo>
                      <a:pt x="188" y="81"/>
                      <a:pt x="188" y="81"/>
                      <a:pt x="188" y="81"/>
                    </a:cubicBezTo>
                    <a:cubicBezTo>
                      <a:pt x="188" y="81"/>
                      <a:pt x="188" y="81"/>
                      <a:pt x="188" y="81"/>
                    </a:cubicBezTo>
                    <a:cubicBezTo>
                      <a:pt x="188" y="81"/>
                      <a:pt x="188" y="81"/>
                      <a:pt x="188" y="81"/>
                    </a:cubicBezTo>
                    <a:cubicBezTo>
                      <a:pt x="188" y="82"/>
                      <a:pt x="188" y="82"/>
                      <a:pt x="188" y="82"/>
                    </a:cubicBezTo>
                    <a:cubicBezTo>
                      <a:pt x="188" y="82"/>
                      <a:pt x="188" y="82"/>
                      <a:pt x="188" y="82"/>
                    </a:cubicBezTo>
                    <a:cubicBezTo>
                      <a:pt x="188" y="82"/>
                      <a:pt x="188" y="82"/>
                      <a:pt x="188" y="82"/>
                    </a:cubicBezTo>
                    <a:cubicBezTo>
                      <a:pt x="188" y="83"/>
                      <a:pt x="188" y="83"/>
                      <a:pt x="188" y="83"/>
                    </a:cubicBezTo>
                    <a:cubicBezTo>
                      <a:pt x="188" y="83"/>
                      <a:pt x="188" y="83"/>
                      <a:pt x="188" y="83"/>
                    </a:cubicBezTo>
                    <a:cubicBezTo>
                      <a:pt x="188" y="83"/>
                      <a:pt x="188" y="83"/>
                      <a:pt x="188" y="83"/>
                    </a:cubicBezTo>
                    <a:cubicBezTo>
                      <a:pt x="188" y="83"/>
                      <a:pt x="188" y="83"/>
                      <a:pt x="188" y="83"/>
                    </a:cubicBezTo>
                    <a:cubicBezTo>
                      <a:pt x="188" y="83"/>
                      <a:pt x="188" y="83"/>
                      <a:pt x="188" y="83"/>
                    </a:cubicBezTo>
                    <a:cubicBezTo>
                      <a:pt x="188" y="83"/>
                      <a:pt x="188" y="83"/>
                      <a:pt x="188" y="83"/>
                    </a:cubicBezTo>
                    <a:cubicBezTo>
                      <a:pt x="188" y="83"/>
                      <a:pt x="188" y="83"/>
                      <a:pt x="188" y="83"/>
                    </a:cubicBezTo>
                    <a:cubicBezTo>
                      <a:pt x="188" y="83"/>
                      <a:pt x="188" y="83"/>
                      <a:pt x="188" y="83"/>
                    </a:cubicBezTo>
                    <a:cubicBezTo>
                      <a:pt x="187" y="84"/>
                      <a:pt x="187" y="84"/>
                      <a:pt x="187" y="84"/>
                    </a:cubicBezTo>
                    <a:cubicBezTo>
                      <a:pt x="187" y="84"/>
                      <a:pt x="187" y="84"/>
                      <a:pt x="187" y="84"/>
                    </a:cubicBezTo>
                    <a:cubicBezTo>
                      <a:pt x="187" y="84"/>
                      <a:pt x="187" y="84"/>
                      <a:pt x="187" y="84"/>
                    </a:cubicBezTo>
                    <a:cubicBezTo>
                      <a:pt x="187" y="84"/>
                      <a:pt x="187" y="84"/>
                      <a:pt x="187" y="84"/>
                    </a:cubicBezTo>
                    <a:cubicBezTo>
                      <a:pt x="187" y="84"/>
                      <a:pt x="187" y="84"/>
                      <a:pt x="187" y="84"/>
                    </a:cubicBezTo>
                    <a:cubicBezTo>
                      <a:pt x="187" y="84"/>
                      <a:pt x="187" y="84"/>
                      <a:pt x="187" y="84"/>
                    </a:cubicBezTo>
                    <a:cubicBezTo>
                      <a:pt x="187" y="84"/>
                      <a:pt x="187" y="84"/>
                      <a:pt x="187" y="84"/>
                    </a:cubicBezTo>
                    <a:cubicBezTo>
                      <a:pt x="186" y="84"/>
                      <a:pt x="186" y="84"/>
                      <a:pt x="186" y="83"/>
                    </a:cubicBezTo>
                    <a:cubicBezTo>
                      <a:pt x="186" y="83"/>
                      <a:pt x="186" y="83"/>
                      <a:pt x="186" y="83"/>
                    </a:cubicBezTo>
                    <a:cubicBezTo>
                      <a:pt x="186" y="83"/>
                      <a:pt x="186" y="83"/>
                      <a:pt x="186" y="83"/>
                    </a:cubicBezTo>
                    <a:cubicBezTo>
                      <a:pt x="186" y="83"/>
                      <a:pt x="186" y="83"/>
                      <a:pt x="186" y="83"/>
                    </a:cubicBezTo>
                    <a:cubicBezTo>
                      <a:pt x="186" y="83"/>
                      <a:pt x="186" y="83"/>
                      <a:pt x="186" y="83"/>
                    </a:cubicBezTo>
                    <a:cubicBezTo>
                      <a:pt x="186" y="83"/>
                      <a:pt x="186" y="83"/>
                      <a:pt x="186" y="83"/>
                    </a:cubicBezTo>
                    <a:cubicBezTo>
                      <a:pt x="186" y="83"/>
                      <a:pt x="186" y="83"/>
                      <a:pt x="186" y="83"/>
                    </a:cubicBezTo>
                    <a:cubicBezTo>
                      <a:pt x="185" y="83"/>
                      <a:pt x="185" y="83"/>
                      <a:pt x="185" y="83"/>
                    </a:cubicBezTo>
                    <a:cubicBezTo>
                      <a:pt x="185" y="83"/>
                      <a:pt x="185" y="83"/>
                      <a:pt x="185" y="83"/>
                    </a:cubicBezTo>
                    <a:cubicBezTo>
                      <a:pt x="185" y="83"/>
                      <a:pt x="185" y="83"/>
                      <a:pt x="185" y="83"/>
                    </a:cubicBezTo>
                    <a:cubicBezTo>
                      <a:pt x="185" y="83"/>
                      <a:pt x="185" y="83"/>
                      <a:pt x="185" y="83"/>
                    </a:cubicBezTo>
                    <a:cubicBezTo>
                      <a:pt x="185" y="83"/>
                      <a:pt x="185" y="83"/>
                      <a:pt x="185" y="83"/>
                    </a:cubicBezTo>
                    <a:cubicBezTo>
                      <a:pt x="185" y="83"/>
                      <a:pt x="185" y="83"/>
                      <a:pt x="185" y="83"/>
                    </a:cubicBezTo>
                    <a:cubicBezTo>
                      <a:pt x="185" y="82"/>
                      <a:pt x="185" y="82"/>
                      <a:pt x="184" y="82"/>
                    </a:cubicBezTo>
                    <a:cubicBezTo>
                      <a:pt x="184" y="82"/>
                      <a:pt x="184" y="82"/>
                      <a:pt x="184" y="82"/>
                    </a:cubicBezTo>
                    <a:cubicBezTo>
                      <a:pt x="184" y="82"/>
                      <a:pt x="184" y="82"/>
                      <a:pt x="184" y="82"/>
                    </a:cubicBezTo>
                    <a:cubicBezTo>
                      <a:pt x="184" y="82"/>
                      <a:pt x="184" y="82"/>
                      <a:pt x="184" y="82"/>
                    </a:cubicBezTo>
                    <a:cubicBezTo>
                      <a:pt x="184" y="82"/>
                      <a:pt x="184" y="82"/>
                      <a:pt x="184" y="82"/>
                    </a:cubicBezTo>
                    <a:cubicBezTo>
                      <a:pt x="184" y="82"/>
                      <a:pt x="184" y="82"/>
                      <a:pt x="184" y="82"/>
                    </a:cubicBezTo>
                    <a:cubicBezTo>
                      <a:pt x="184" y="82"/>
                      <a:pt x="184" y="82"/>
                      <a:pt x="184" y="82"/>
                    </a:cubicBezTo>
                    <a:cubicBezTo>
                      <a:pt x="184" y="82"/>
                      <a:pt x="184" y="81"/>
                      <a:pt x="184" y="81"/>
                    </a:cubicBezTo>
                    <a:cubicBezTo>
                      <a:pt x="184" y="81"/>
                      <a:pt x="184" y="81"/>
                      <a:pt x="184" y="81"/>
                    </a:cubicBezTo>
                    <a:cubicBezTo>
                      <a:pt x="184" y="81"/>
                      <a:pt x="184" y="81"/>
                      <a:pt x="184" y="81"/>
                    </a:cubicBezTo>
                    <a:cubicBezTo>
                      <a:pt x="184" y="81"/>
                      <a:pt x="184" y="81"/>
                      <a:pt x="184" y="81"/>
                    </a:cubicBezTo>
                    <a:cubicBezTo>
                      <a:pt x="184" y="81"/>
                      <a:pt x="184" y="81"/>
                      <a:pt x="184" y="81"/>
                    </a:cubicBezTo>
                    <a:cubicBezTo>
                      <a:pt x="184" y="81"/>
                      <a:pt x="184" y="81"/>
                      <a:pt x="184" y="81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80"/>
                      <a:pt x="185" y="80"/>
                      <a:pt x="185" y="80"/>
                    </a:cubicBezTo>
                    <a:cubicBezTo>
                      <a:pt x="185" y="80"/>
                      <a:pt x="185" y="80"/>
                      <a:pt x="185" y="80"/>
                    </a:cubicBezTo>
                    <a:cubicBezTo>
                      <a:pt x="185" y="80"/>
                      <a:pt x="185" y="80"/>
                      <a:pt x="185" y="80"/>
                    </a:cubicBezTo>
                    <a:cubicBezTo>
                      <a:pt x="185" y="80"/>
                      <a:pt x="185" y="80"/>
                      <a:pt x="185" y="80"/>
                    </a:cubicBezTo>
                    <a:cubicBezTo>
                      <a:pt x="185" y="80"/>
                      <a:pt x="185" y="80"/>
                      <a:pt x="185" y="80"/>
                    </a:cubicBezTo>
                    <a:cubicBezTo>
                      <a:pt x="185" y="80"/>
                      <a:pt x="185" y="80"/>
                      <a:pt x="185" y="80"/>
                    </a:cubicBezTo>
                    <a:cubicBezTo>
                      <a:pt x="185" y="80"/>
                      <a:pt x="185" y="79"/>
                      <a:pt x="185" y="80"/>
                    </a:cubicBezTo>
                    <a:cubicBezTo>
                      <a:pt x="185" y="80"/>
                      <a:pt x="185" y="80"/>
                      <a:pt x="185" y="80"/>
                    </a:cubicBezTo>
                    <a:cubicBezTo>
                      <a:pt x="185" y="80"/>
                      <a:pt x="185" y="80"/>
                      <a:pt x="185" y="80"/>
                    </a:cubicBezTo>
                    <a:cubicBezTo>
                      <a:pt x="185" y="80"/>
                      <a:pt x="185" y="79"/>
                      <a:pt x="184" y="80"/>
                    </a:cubicBezTo>
                    <a:cubicBezTo>
                      <a:pt x="184" y="80"/>
                      <a:pt x="184" y="80"/>
                      <a:pt x="184" y="80"/>
                    </a:cubicBezTo>
                    <a:cubicBezTo>
                      <a:pt x="184" y="80"/>
                      <a:pt x="184" y="80"/>
                      <a:pt x="184" y="80"/>
                    </a:cubicBezTo>
                    <a:cubicBezTo>
                      <a:pt x="184" y="80"/>
                      <a:pt x="184" y="80"/>
                      <a:pt x="184" y="80"/>
                    </a:cubicBezTo>
                    <a:cubicBezTo>
                      <a:pt x="184" y="80"/>
                      <a:pt x="184" y="80"/>
                      <a:pt x="184" y="80"/>
                    </a:cubicBezTo>
                    <a:cubicBezTo>
                      <a:pt x="184" y="80"/>
                      <a:pt x="184" y="80"/>
                      <a:pt x="184" y="80"/>
                    </a:cubicBezTo>
                    <a:cubicBezTo>
                      <a:pt x="184" y="80"/>
                      <a:pt x="184" y="80"/>
                      <a:pt x="183" y="80"/>
                    </a:cubicBezTo>
                    <a:cubicBezTo>
                      <a:pt x="183" y="79"/>
                      <a:pt x="183" y="79"/>
                      <a:pt x="183" y="79"/>
                    </a:cubicBezTo>
                    <a:cubicBezTo>
                      <a:pt x="183" y="79"/>
                      <a:pt x="183" y="79"/>
                      <a:pt x="183" y="79"/>
                    </a:cubicBezTo>
                    <a:cubicBezTo>
                      <a:pt x="183" y="79"/>
                      <a:pt x="183" y="79"/>
                      <a:pt x="183" y="79"/>
                    </a:cubicBezTo>
                    <a:cubicBezTo>
                      <a:pt x="183" y="79"/>
                      <a:pt x="183" y="79"/>
                      <a:pt x="183" y="79"/>
                    </a:cubicBezTo>
                    <a:cubicBezTo>
                      <a:pt x="183" y="79"/>
                      <a:pt x="182" y="79"/>
                      <a:pt x="182" y="79"/>
                    </a:cubicBezTo>
                    <a:cubicBezTo>
                      <a:pt x="182" y="79"/>
                      <a:pt x="182" y="79"/>
                      <a:pt x="182" y="79"/>
                    </a:cubicBezTo>
                    <a:cubicBezTo>
                      <a:pt x="182" y="79"/>
                      <a:pt x="182" y="79"/>
                      <a:pt x="182" y="79"/>
                    </a:cubicBezTo>
                    <a:cubicBezTo>
                      <a:pt x="182" y="80"/>
                      <a:pt x="181" y="80"/>
                      <a:pt x="181" y="80"/>
                    </a:cubicBezTo>
                    <a:cubicBezTo>
                      <a:pt x="181" y="80"/>
                      <a:pt x="181" y="80"/>
                      <a:pt x="181" y="80"/>
                    </a:cubicBezTo>
                    <a:cubicBezTo>
                      <a:pt x="181" y="80"/>
                      <a:pt x="181" y="80"/>
                      <a:pt x="181" y="80"/>
                    </a:cubicBezTo>
                    <a:cubicBezTo>
                      <a:pt x="181" y="80"/>
                      <a:pt x="181" y="80"/>
                      <a:pt x="181" y="80"/>
                    </a:cubicBezTo>
                    <a:cubicBezTo>
                      <a:pt x="181" y="80"/>
                      <a:pt x="181" y="80"/>
                      <a:pt x="181" y="80"/>
                    </a:cubicBezTo>
                    <a:cubicBezTo>
                      <a:pt x="181" y="80"/>
                      <a:pt x="181" y="80"/>
                      <a:pt x="181" y="80"/>
                    </a:cubicBezTo>
                    <a:cubicBezTo>
                      <a:pt x="181" y="80"/>
                      <a:pt x="181" y="80"/>
                      <a:pt x="180" y="80"/>
                    </a:cubicBezTo>
                    <a:cubicBezTo>
                      <a:pt x="180" y="81"/>
                      <a:pt x="180" y="81"/>
                      <a:pt x="180" y="81"/>
                    </a:cubicBezTo>
                    <a:cubicBezTo>
                      <a:pt x="180" y="81"/>
                      <a:pt x="180" y="81"/>
                      <a:pt x="180" y="81"/>
                    </a:cubicBezTo>
                    <a:cubicBezTo>
                      <a:pt x="180" y="81"/>
                      <a:pt x="180" y="81"/>
                      <a:pt x="180" y="81"/>
                    </a:cubicBezTo>
                    <a:cubicBezTo>
                      <a:pt x="180" y="81"/>
                      <a:pt x="180" y="81"/>
                      <a:pt x="180" y="81"/>
                    </a:cubicBezTo>
                    <a:cubicBezTo>
                      <a:pt x="180" y="81"/>
                      <a:pt x="180" y="81"/>
                      <a:pt x="180" y="81"/>
                    </a:cubicBezTo>
                    <a:cubicBezTo>
                      <a:pt x="180" y="81"/>
                      <a:pt x="180" y="81"/>
                      <a:pt x="180" y="81"/>
                    </a:cubicBezTo>
                    <a:cubicBezTo>
                      <a:pt x="180" y="81"/>
                      <a:pt x="180" y="82"/>
                      <a:pt x="180" y="82"/>
                    </a:cubicBezTo>
                    <a:cubicBezTo>
                      <a:pt x="180" y="82"/>
                      <a:pt x="180" y="82"/>
                      <a:pt x="180" y="82"/>
                    </a:cubicBezTo>
                    <a:cubicBezTo>
                      <a:pt x="180" y="82"/>
                      <a:pt x="180" y="82"/>
                      <a:pt x="180" y="82"/>
                    </a:cubicBezTo>
                    <a:cubicBezTo>
                      <a:pt x="180" y="82"/>
                      <a:pt x="180" y="82"/>
                      <a:pt x="180" y="82"/>
                    </a:cubicBezTo>
                    <a:cubicBezTo>
                      <a:pt x="180" y="82"/>
                      <a:pt x="180" y="82"/>
                      <a:pt x="179" y="82"/>
                    </a:cubicBezTo>
                    <a:cubicBezTo>
                      <a:pt x="179" y="82"/>
                      <a:pt x="179" y="82"/>
                      <a:pt x="179" y="82"/>
                    </a:cubicBezTo>
                    <a:cubicBezTo>
                      <a:pt x="179" y="82"/>
                      <a:pt x="179" y="82"/>
                      <a:pt x="179" y="82"/>
                    </a:cubicBezTo>
                    <a:cubicBezTo>
                      <a:pt x="179" y="82"/>
                      <a:pt x="179" y="82"/>
                      <a:pt x="179" y="82"/>
                    </a:cubicBezTo>
                    <a:cubicBezTo>
                      <a:pt x="179" y="82"/>
                      <a:pt x="179" y="82"/>
                      <a:pt x="179" y="81"/>
                    </a:cubicBezTo>
                    <a:cubicBezTo>
                      <a:pt x="179" y="81"/>
                      <a:pt x="179" y="81"/>
                      <a:pt x="179" y="81"/>
                    </a:cubicBezTo>
                    <a:cubicBezTo>
                      <a:pt x="179" y="81"/>
                      <a:pt x="179" y="81"/>
                      <a:pt x="179" y="81"/>
                    </a:cubicBezTo>
                    <a:cubicBezTo>
                      <a:pt x="179" y="81"/>
                      <a:pt x="178" y="81"/>
                      <a:pt x="178" y="81"/>
                    </a:cubicBezTo>
                    <a:cubicBezTo>
                      <a:pt x="178" y="81"/>
                      <a:pt x="178" y="81"/>
                      <a:pt x="178" y="81"/>
                    </a:cubicBezTo>
                    <a:cubicBezTo>
                      <a:pt x="178" y="81"/>
                      <a:pt x="178" y="81"/>
                      <a:pt x="178" y="81"/>
                    </a:cubicBezTo>
                    <a:cubicBezTo>
                      <a:pt x="178" y="81"/>
                      <a:pt x="178" y="81"/>
                      <a:pt x="178" y="81"/>
                    </a:cubicBezTo>
                    <a:cubicBezTo>
                      <a:pt x="178" y="81"/>
                      <a:pt x="178" y="81"/>
                      <a:pt x="178" y="81"/>
                    </a:cubicBezTo>
                    <a:cubicBezTo>
                      <a:pt x="178" y="81"/>
                      <a:pt x="178" y="81"/>
                      <a:pt x="178" y="81"/>
                    </a:cubicBezTo>
                    <a:cubicBezTo>
                      <a:pt x="178" y="81"/>
                      <a:pt x="177" y="81"/>
                      <a:pt x="177" y="81"/>
                    </a:cubicBezTo>
                    <a:cubicBezTo>
                      <a:pt x="177" y="81"/>
                      <a:pt x="177" y="81"/>
                      <a:pt x="177" y="81"/>
                    </a:cubicBezTo>
                    <a:cubicBezTo>
                      <a:pt x="177" y="81"/>
                      <a:pt x="177" y="81"/>
                      <a:pt x="177" y="81"/>
                    </a:cubicBezTo>
                    <a:cubicBezTo>
                      <a:pt x="177" y="81"/>
                      <a:pt x="177" y="81"/>
                      <a:pt x="177" y="81"/>
                    </a:cubicBezTo>
                    <a:cubicBezTo>
                      <a:pt x="177" y="81"/>
                      <a:pt x="177" y="81"/>
                      <a:pt x="177" y="81"/>
                    </a:cubicBezTo>
                    <a:cubicBezTo>
                      <a:pt x="177" y="81"/>
                      <a:pt x="177" y="81"/>
                      <a:pt x="177" y="81"/>
                    </a:cubicBezTo>
                    <a:cubicBezTo>
                      <a:pt x="177" y="81"/>
                      <a:pt x="177" y="82"/>
                      <a:pt x="177" y="82"/>
                    </a:cubicBezTo>
                    <a:cubicBezTo>
                      <a:pt x="177" y="82"/>
                      <a:pt x="177" y="82"/>
                      <a:pt x="177" y="82"/>
                    </a:cubicBezTo>
                    <a:cubicBezTo>
                      <a:pt x="177" y="82"/>
                      <a:pt x="177" y="82"/>
                      <a:pt x="177" y="82"/>
                    </a:cubicBezTo>
                    <a:cubicBezTo>
                      <a:pt x="176" y="82"/>
                      <a:pt x="176" y="82"/>
                      <a:pt x="176" y="82"/>
                    </a:cubicBezTo>
                    <a:cubicBezTo>
                      <a:pt x="176" y="82"/>
                      <a:pt x="176" y="82"/>
                      <a:pt x="176" y="82"/>
                    </a:cubicBezTo>
                    <a:cubicBezTo>
                      <a:pt x="176" y="83"/>
                      <a:pt x="176" y="83"/>
                      <a:pt x="176" y="83"/>
                    </a:cubicBezTo>
                    <a:cubicBezTo>
                      <a:pt x="176" y="83"/>
                      <a:pt x="176" y="83"/>
                      <a:pt x="176" y="83"/>
                    </a:cubicBezTo>
                    <a:cubicBezTo>
                      <a:pt x="176" y="83"/>
                      <a:pt x="176" y="83"/>
                      <a:pt x="176" y="83"/>
                    </a:cubicBezTo>
                    <a:cubicBezTo>
                      <a:pt x="176" y="83"/>
                      <a:pt x="176" y="83"/>
                      <a:pt x="176" y="83"/>
                    </a:cubicBezTo>
                    <a:cubicBezTo>
                      <a:pt x="176" y="83"/>
                      <a:pt x="176" y="83"/>
                      <a:pt x="176" y="83"/>
                    </a:cubicBezTo>
                    <a:cubicBezTo>
                      <a:pt x="176" y="83"/>
                      <a:pt x="176" y="83"/>
                      <a:pt x="176" y="83"/>
                    </a:cubicBezTo>
                    <a:cubicBezTo>
                      <a:pt x="175" y="83"/>
                      <a:pt x="175" y="83"/>
                      <a:pt x="175" y="83"/>
                    </a:cubicBezTo>
                    <a:cubicBezTo>
                      <a:pt x="175" y="83"/>
                      <a:pt x="175" y="83"/>
                      <a:pt x="175" y="83"/>
                    </a:cubicBezTo>
                    <a:cubicBezTo>
                      <a:pt x="175" y="83"/>
                      <a:pt x="175" y="83"/>
                      <a:pt x="175" y="83"/>
                    </a:cubicBezTo>
                    <a:cubicBezTo>
                      <a:pt x="175" y="83"/>
                      <a:pt x="175" y="83"/>
                      <a:pt x="175" y="84"/>
                    </a:cubicBezTo>
                    <a:cubicBezTo>
                      <a:pt x="175" y="84"/>
                      <a:pt x="175" y="84"/>
                      <a:pt x="175" y="84"/>
                    </a:cubicBezTo>
                    <a:cubicBezTo>
                      <a:pt x="175" y="84"/>
                      <a:pt x="175" y="84"/>
                      <a:pt x="175" y="84"/>
                    </a:cubicBezTo>
                    <a:cubicBezTo>
                      <a:pt x="175" y="84"/>
                      <a:pt x="175" y="84"/>
                      <a:pt x="175" y="84"/>
                    </a:cubicBezTo>
                    <a:cubicBezTo>
                      <a:pt x="175" y="84"/>
                      <a:pt x="175" y="84"/>
                      <a:pt x="175" y="84"/>
                    </a:cubicBezTo>
                    <a:cubicBezTo>
                      <a:pt x="175" y="84"/>
                      <a:pt x="175" y="84"/>
                      <a:pt x="175" y="84"/>
                    </a:cubicBezTo>
                    <a:cubicBezTo>
                      <a:pt x="175" y="84"/>
                      <a:pt x="175" y="84"/>
                      <a:pt x="175" y="84"/>
                    </a:cubicBezTo>
                    <a:cubicBezTo>
                      <a:pt x="175" y="84"/>
                      <a:pt x="175" y="84"/>
                      <a:pt x="175" y="84"/>
                    </a:cubicBezTo>
                    <a:cubicBezTo>
                      <a:pt x="175" y="84"/>
                      <a:pt x="175" y="84"/>
                      <a:pt x="175" y="84"/>
                    </a:cubicBezTo>
                    <a:cubicBezTo>
                      <a:pt x="175" y="83"/>
                      <a:pt x="175" y="83"/>
                      <a:pt x="175" y="83"/>
                    </a:cubicBezTo>
                    <a:cubicBezTo>
                      <a:pt x="175" y="83"/>
                      <a:pt x="175" y="83"/>
                      <a:pt x="175" y="83"/>
                    </a:cubicBezTo>
                    <a:cubicBezTo>
                      <a:pt x="175" y="83"/>
                      <a:pt x="175" y="83"/>
                      <a:pt x="175" y="83"/>
                    </a:cubicBezTo>
                    <a:cubicBezTo>
                      <a:pt x="175" y="83"/>
                      <a:pt x="175" y="83"/>
                      <a:pt x="175" y="83"/>
                    </a:cubicBezTo>
                    <a:cubicBezTo>
                      <a:pt x="175" y="83"/>
                      <a:pt x="175" y="83"/>
                      <a:pt x="175" y="83"/>
                    </a:cubicBezTo>
                    <a:cubicBezTo>
                      <a:pt x="175" y="83"/>
                      <a:pt x="175" y="83"/>
                      <a:pt x="175" y="83"/>
                    </a:cubicBezTo>
                    <a:cubicBezTo>
                      <a:pt x="175" y="84"/>
                      <a:pt x="175" y="84"/>
                      <a:pt x="174" y="84"/>
                    </a:cubicBezTo>
                    <a:cubicBezTo>
                      <a:pt x="174" y="84"/>
                      <a:pt x="174" y="84"/>
                      <a:pt x="174" y="84"/>
                    </a:cubicBezTo>
                    <a:cubicBezTo>
                      <a:pt x="174" y="84"/>
                      <a:pt x="174" y="84"/>
                      <a:pt x="174" y="84"/>
                    </a:cubicBezTo>
                    <a:cubicBezTo>
                      <a:pt x="174" y="84"/>
                      <a:pt x="174" y="84"/>
                      <a:pt x="174" y="84"/>
                    </a:cubicBezTo>
                    <a:cubicBezTo>
                      <a:pt x="174" y="84"/>
                      <a:pt x="174" y="85"/>
                      <a:pt x="174" y="85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74" y="85"/>
                      <a:pt x="174" y="85"/>
                      <a:pt x="173" y="85"/>
                    </a:cubicBezTo>
                    <a:cubicBezTo>
                      <a:pt x="173" y="86"/>
                      <a:pt x="173" y="86"/>
                      <a:pt x="173" y="86"/>
                    </a:cubicBezTo>
                    <a:cubicBezTo>
                      <a:pt x="173" y="86"/>
                      <a:pt x="173" y="86"/>
                      <a:pt x="173" y="86"/>
                    </a:cubicBezTo>
                    <a:cubicBezTo>
                      <a:pt x="173" y="86"/>
                      <a:pt x="173" y="86"/>
                      <a:pt x="173" y="86"/>
                    </a:cubicBezTo>
                    <a:cubicBezTo>
                      <a:pt x="173" y="86"/>
                      <a:pt x="173" y="86"/>
                      <a:pt x="173" y="86"/>
                    </a:cubicBezTo>
                    <a:cubicBezTo>
                      <a:pt x="173" y="86"/>
                      <a:pt x="173" y="86"/>
                      <a:pt x="173" y="86"/>
                    </a:cubicBezTo>
                    <a:cubicBezTo>
                      <a:pt x="173" y="86"/>
                      <a:pt x="173" y="86"/>
                      <a:pt x="173" y="86"/>
                    </a:cubicBezTo>
                    <a:cubicBezTo>
                      <a:pt x="173" y="86"/>
                      <a:pt x="172" y="86"/>
                      <a:pt x="172" y="86"/>
                    </a:cubicBezTo>
                    <a:cubicBezTo>
                      <a:pt x="172" y="86"/>
                      <a:pt x="172" y="86"/>
                      <a:pt x="172" y="86"/>
                    </a:cubicBezTo>
                    <a:cubicBezTo>
                      <a:pt x="172" y="86"/>
                      <a:pt x="172" y="86"/>
                      <a:pt x="172" y="86"/>
                    </a:cubicBezTo>
                    <a:cubicBezTo>
                      <a:pt x="172" y="86"/>
                      <a:pt x="172" y="86"/>
                      <a:pt x="172" y="86"/>
                    </a:cubicBezTo>
                    <a:cubicBezTo>
                      <a:pt x="172" y="86"/>
                      <a:pt x="172" y="86"/>
                      <a:pt x="172" y="86"/>
                    </a:cubicBezTo>
                    <a:cubicBezTo>
                      <a:pt x="172" y="86"/>
                      <a:pt x="172" y="86"/>
                      <a:pt x="171" y="86"/>
                    </a:cubicBezTo>
                    <a:cubicBezTo>
                      <a:pt x="171" y="86"/>
                      <a:pt x="171" y="86"/>
                      <a:pt x="171" y="86"/>
                    </a:cubicBezTo>
                    <a:cubicBezTo>
                      <a:pt x="171" y="86"/>
                      <a:pt x="171" y="86"/>
                      <a:pt x="171" y="86"/>
                    </a:cubicBezTo>
                    <a:cubicBezTo>
                      <a:pt x="171" y="86"/>
                      <a:pt x="171" y="86"/>
                      <a:pt x="171" y="86"/>
                    </a:cubicBezTo>
                    <a:cubicBezTo>
                      <a:pt x="171" y="87"/>
                      <a:pt x="170" y="86"/>
                      <a:pt x="170" y="87"/>
                    </a:cubicBezTo>
                    <a:cubicBezTo>
                      <a:pt x="170" y="87"/>
                      <a:pt x="170" y="87"/>
                      <a:pt x="170" y="87"/>
                    </a:cubicBezTo>
                    <a:cubicBezTo>
                      <a:pt x="170" y="87"/>
                      <a:pt x="170" y="87"/>
                      <a:pt x="170" y="87"/>
                    </a:cubicBezTo>
                    <a:cubicBezTo>
                      <a:pt x="170" y="87"/>
                      <a:pt x="170" y="87"/>
                      <a:pt x="170" y="87"/>
                    </a:cubicBezTo>
                    <a:cubicBezTo>
                      <a:pt x="170" y="87"/>
                      <a:pt x="170" y="87"/>
                      <a:pt x="170" y="87"/>
                    </a:cubicBezTo>
                    <a:cubicBezTo>
                      <a:pt x="170" y="87"/>
                      <a:pt x="170" y="87"/>
                      <a:pt x="170" y="87"/>
                    </a:cubicBezTo>
                    <a:cubicBezTo>
                      <a:pt x="170" y="87"/>
                      <a:pt x="170" y="87"/>
                      <a:pt x="170" y="87"/>
                    </a:cubicBezTo>
                    <a:cubicBezTo>
                      <a:pt x="170" y="87"/>
                      <a:pt x="170" y="87"/>
                      <a:pt x="170" y="87"/>
                    </a:cubicBezTo>
                    <a:cubicBezTo>
                      <a:pt x="170" y="87"/>
                      <a:pt x="170" y="87"/>
                      <a:pt x="170" y="87"/>
                    </a:cubicBezTo>
                    <a:cubicBezTo>
                      <a:pt x="170" y="87"/>
                      <a:pt x="169" y="87"/>
                      <a:pt x="169" y="87"/>
                    </a:cubicBezTo>
                    <a:cubicBezTo>
                      <a:pt x="169" y="87"/>
                      <a:pt x="169" y="87"/>
                      <a:pt x="169" y="87"/>
                    </a:cubicBezTo>
                    <a:cubicBezTo>
                      <a:pt x="169" y="87"/>
                      <a:pt x="169" y="87"/>
                      <a:pt x="169" y="87"/>
                    </a:cubicBezTo>
                    <a:cubicBezTo>
                      <a:pt x="169" y="87"/>
                      <a:pt x="169" y="87"/>
                      <a:pt x="169" y="87"/>
                    </a:cubicBezTo>
                    <a:cubicBezTo>
                      <a:pt x="169" y="87"/>
                      <a:pt x="169" y="87"/>
                      <a:pt x="169" y="87"/>
                    </a:cubicBezTo>
                    <a:cubicBezTo>
                      <a:pt x="169" y="87"/>
                      <a:pt x="169" y="87"/>
                      <a:pt x="169" y="87"/>
                    </a:cubicBezTo>
                    <a:cubicBezTo>
                      <a:pt x="169" y="87"/>
                      <a:pt x="169" y="87"/>
                      <a:pt x="169" y="87"/>
                    </a:cubicBezTo>
                    <a:cubicBezTo>
                      <a:pt x="169" y="87"/>
                      <a:pt x="168" y="87"/>
                      <a:pt x="168" y="88"/>
                    </a:cubicBezTo>
                    <a:cubicBezTo>
                      <a:pt x="168" y="88"/>
                      <a:pt x="168" y="87"/>
                      <a:pt x="168" y="87"/>
                    </a:cubicBezTo>
                    <a:cubicBezTo>
                      <a:pt x="168" y="87"/>
                      <a:pt x="168" y="87"/>
                      <a:pt x="168" y="87"/>
                    </a:cubicBezTo>
                    <a:cubicBezTo>
                      <a:pt x="168" y="87"/>
                      <a:pt x="168" y="88"/>
                      <a:pt x="168" y="88"/>
                    </a:cubicBezTo>
                    <a:cubicBezTo>
                      <a:pt x="168" y="88"/>
                      <a:pt x="168" y="88"/>
                      <a:pt x="168" y="88"/>
                    </a:cubicBezTo>
                    <a:cubicBezTo>
                      <a:pt x="168" y="88"/>
                      <a:pt x="168" y="88"/>
                      <a:pt x="168" y="88"/>
                    </a:cubicBezTo>
                    <a:cubicBezTo>
                      <a:pt x="168" y="88"/>
                      <a:pt x="168" y="88"/>
                      <a:pt x="168" y="88"/>
                    </a:cubicBezTo>
                    <a:cubicBezTo>
                      <a:pt x="168" y="88"/>
                      <a:pt x="168" y="88"/>
                      <a:pt x="168" y="88"/>
                    </a:cubicBezTo>
                    <a:cubicBezTo>
                      <a:pt x="168" y="88"/>
                      <a:pt x="168" y="88"/>
                      <a:pt x="168" y="88"/>
                    </a:cubicBezTo>
                    <a:cubicBezTo>
                      <a:pt x="168" y="88"/>
                      <a:pt x="168" y="88"/>
                      <a:pt x="168" y="88"/>
                    </a:cubicBezTo>
                    <a:cubicBezTo>
                      <a:pt x="168" y="88"/>
                      <a:pt x="168" y="89"/>
                      <a:pt x="168" y="89"/>
                    </a:cubicBezTo>
                    <a:cubicBezTo>
                      <a:pt x="168" y="89"/>
                      <a:pt x="168" y="89"/>
                      <a:pt x="168" y="89"/>
                    </a:cubicBezTo>
                    <a:cubicBezTo>
                      <a:pt x="168" y="89"/>
                      <a:pt x="168" y="89"/>
                      <a:pt x="168" y="89"/>
                    </a:cubicBezTo>
                    <a:cubicBezTo>
                      <a:pt x="168" y="89"/>
                      <a:pt x="168" y="89"/>
                      <a:pt x="168" y="89"/>
                    </a:cubicBezTo>
                    <a:cubicBezTo>
                      <a:pt x="168" y="89"/>
                      <a:pt x="168" y="89"/>
                      <a:pt x="168" y="89"/>
                    </a:cubicBezTo>
                    <a:cubicBezTo>
                      <a:pt x="168" y="89"/>
                      <a:pt x="168" y="89"/>
                      <a:pt x="168" y="89"/>
                    </a:cubicBezTo>
                    <a:cubicBezTo>
                      <a:pt x="168" y="89"/>
                      <a:pt x="168" y="89"/>
                      <a:pt x="168" y="89"/>
                    </a:cubicBezTo>
                    <a:cubicBezTo>
                      <a:pt x="167" y="89"/>
                      <a:pt x="167" y="89"/>
                      <a:pt x="167" y="90"/>
                    </a:cubicBezTo>
                    <a:cubicBezTo>
                      <a:pt x="167" y="90"/>
                      <a:pt x="167" y="90"/>
                      <a:pt x="167" y="90"/>
                    </a:cubicBezTo>
                    <a:cubicBezTo>
                      <a:pt x="167" y="90"/>
                      <a:pt x="167" y="90"/>
                      <a:pt x="167" y="90"/>
                    </a:cubicBezTo>
                    <a:cubicBezTo>
                      <a:pt x="168" y="90"/>
                      <a:pt x="168" y="90"/>
                      <a:pt x="168" y="90"/>
                    </a:cubicBezTo>
                    <a:cubicBezTo>
                      <a:pt x="168" y="90"/>
                      <a:pt x="168" y="91"/>
                      <a:pt x="168" y="91"/>
                    </a:cubicBezTo>
                    <a:cubicBezTo>
                      <a:pt x="168" y="91"/>
                      <a:pt x="168" y="91"/>
                      <a:pt x="168" y="91"/>
                    </a:cubicBezTo>
                    <a:cubicBezTo>
                      <a:pt x="168" y="91"/>
                      <a:pt x="168" y="91"/>
                      <a:pt x="168" y="90"/>
                    </a:cubicBezTo>
                    <a:cubicBezTo>
                      <a:pt x="168" y="90"/>
                      <a:pt x="167" y="90"/>
                      <a:pt x="167" y="90"/>
                    </a:cubicBezTo>
                    <a:cubicBezTo>
                      <a:pt x="167" y="90"/>
                      <a:pt x="167" y="90"/>
                      <a:pt x="167" y="90"/>
                    </a:cubicBezTo>
                    <a:cubicBezTo>
                      <a:pt x="167" y="90"/>
                      <a:pt x="167" y="90"/>
                      <a:pt x="167" y="90"/>
                    </a:cubicBezTo>
                    <a:cubicBezTo>
                      <a:pt x="167" y="90"/>
                      <a:pt x="167" y="90"/>
                      <a:pt x="167" y="90"/>
                    </a:cubicBezTo>
                    <a:cubicBezTo>
                      <a:pt x="167" y="90"/>
                      <a:pt x="167" y="90"/>
                      <a:pt x="167" y="90"/>
                    </a:cubicBezTo>
                    <a:cubicBezTo>
                      <a:pt x="167" y="90"/>
                      <a:pt x="167" y="90"/>
                      <a:pt x="167" y="90"/>
                    </a:cubicBezTo>
                    <a:cubicBezTo>
                      <a:pt x="167" y="90"/>
                      <a:pt x="167" y="91"/>
                      <a:pt x="167" y="91"/>
                    </a:cubicBezTo>
                    <a:cubicBezTo>
                      <a:pt x="167" y="91"/>
                      <a:pt x="167" y="91"/>
                      <a:pt x="167" y="91"/>
                    </a:cubicBezTo>
                    <a:cubicBezTo>
                      <a:pt x="167" y="91"/>
                      <a:pt x="167" y="91"/>
                      <a:pt x="167" y="91"/>
                    </a:cubicBezTo>
                    <a:cubicBezTo>
                      <a:pt x="167" y="91"/>
                      <a:pt x="167" y="91"/>
                      <a:pt x="167" y="91"/>
                    </a:cubicBezTo>
                    <a:cubicBezTo>
                      <a:pt x="167" y="91"/>
                      <a:pt x="167" y="91"/>
                      <a:pt x="167" y="91"/>
                    </a:cubicBezTo>
                    <a:cubicBezTo>
                      <a:pt x="167" y="91"/>
                      <a:pt x="167" y="91"/>
                      <a:pt x="167" y="91"/>
                    </a:cubicBezTo>
                    <a:cubicBezTo>
                      <a:pt x="167" y="91"/>
                      <a:pt x="167" y="91"/>
                      <a:pt x="167" y="91"/>
                    </a:cubicBezTo>
                    <a:cubicBezTo>
                      <a:pt x="167" y="91"/>
                      <a:pt x="167" y="91"/>
                      <a:pt x="167" y="91"/>
                    </a:cubicBezTo>
                    <a:cubicBezTo>
                      <a:pt x="167" y="91"/>
                      <a:pt x="167" y="92"/>
                      <a:pt x="167" y="92"/>
                    </a:cubicBezTo>
                    <a:cubicBezTo>
                      <a:pt x="167" y="92"/>
                      <a:pt x="167" y="92"/>
                      <a:pt x="167" y="92"/>
                    </a:cubicBezTo>
                    <a:cubicBezTo>
                      <a:pt x="167" y="92"/>
                      <a:pt x="167" y="92"/>
                      <a:pt x="167" y="92"/>
                    </a:cubicBezTo>
                    <a:cubicBezTo>
                      <a:pt x="167" y="92"/>
                      <a:pt x="167" y="92"/>
                      <a:pt x="167" y="93"/>
                    </a:cubicBezTo>
                    <a:cubicBezTo>
                      <a:pt x="167" y="93"/>
                      <a:pt x="167" y="93"/>
                      <a:pt x="167" y="93"/>
                    </a:cubicBezTo>
                    <a:cubicBezTo>
                      <a:pt x="168" y="93"/>
                      <a:pt x="167" y="93"/>
                      <a:pt x="168" y="93"/>
                    </a:cubicBezTo>
                    <a:cubicBezTo>
                      <a:pt x="168" y="93"/>
                      <a:pt x="168" y="93"/>
                      <a:pt x="168" y="93"/>
                    </a:cubicBezTo>
                    <a:cubicBezTo>
                      <a:pt x="168" y="94"/>
                      <a:pt x="168" y="94"/>
                      <a:pt x="168" y="94"/>
                    </a:cubicBezTo>
                    <a:cubicBezTo>
                      <a:pt x="168" y="94"/>
                      <a:pt x="168" y="94"/>
                      <a:pt x="168" y="94"/>
                    </a:cubicBezTo>
                    <a:cubicBezTo>
                      <a:pt x="168" y="94"/>
                      <a:pt x="168" y="94"/>
                      <a:pt x="168" y="94"/>
                    </a:cubicBezTo>
                    <a:cubicBezTo>
                      <a:pt x="168" y="95"/>
                      <a:pt x="168" y="95"/>
                      <a:pt x="168" y="95"/>
                    </a:cubicBezTo>
                    <a:cubicBezTo>
                      <a:pt x="168" y="95"/>
                      <a:pt x="168" y="95"/>
                      <a:pt x="168" y="95"/>
                    </a:cubicBezTo>
                    <a:cubicBezTo>
                      <a:pt x="168" y="95"/>
                      <a:pt x="168" y="95"/>
                      <a:pt x="168" y="95"/>
                    </a:cubicBezTo>
                    <a:cubicBezTo>
                      <a:pt x="168" y="95"/>
                      <a:pt x="168" y="95"/>
                      <a:pt x="168" y="95"/>
                    </a:cubicBezTo>
                    <a:cubicBezTo>
                      <a:pt x="168" y="95"/>
                      <a:pt x="168" y="95"/>
                      <a:pt x="168" y="95"/>
                    </a:cubicBezTo>
                    <a:cubicBezTo>
                      <a:pt x="168" y="96"/>
                      <a:pt x="168" y="96"/>
                      <a:pt x="168" y="96"/>
                    </a:cubicBezTo>
                    <a:cubicBezTo>
                      <a:pt x="168" y="96"/>
                      <a:pt x="168" y="96"/>
                      <a:pt x="168" y="96"/>
                    </a:cubicBezTo>
                    <a:cubicBezTo>
                      <a:pt x="168" y="96"/>
                      <a:pt x="168" y="96"/>
                      <a:pt x="168" y="96"/>
                    </a:cubicBezTo>
                    <a:cubicBezTo>
                      <a:pt x="168" y="96"/>
                      <a:pt x="168" y="96"/>
                      <a:pt x="168" y="96"/>
                    </a:cubicBezTo>
                    <a:cubicBezTo>
                      <a:pt x="168" y="96"/>
                      <a:pt x="168" y="96"/>
                      <a:pt x="168" y="97"/>
                    </a:cubicBezTo>
                    <a:cubicBezTo>
                      <a:pt x="168" y="97"/>
                      <a:pt x="168" y="97"/>
                      <a:pt x="168" y="97"/>
                    </a:cubicBezTo>
                    <a:cubicBezTo>
                      <a:pt x="168" y="97"/>
                      <a:pt x="168" y="97"/>
                      <a:pt x="168" y="97"/>
                    </a:cubicBezTo>
                    <a:cubicBezTo>
                      <a:pt x="168" y="97"/>
                      <a:pt x="168" y="97"/>
                      <a:pt x="168" y="97"/>
                    </a:cubicBezTo>
                    <a:cubicBezTo>
                      <a:pt x="167" y="97"/>
                      <a:pt x="167" y="97"/>
                      <a:pt x="167" y="97"/>
                    </a:cubicBezTo>
                    <a:cubicBezTo>
                      <a:pt x="167" y="97"/>
                      <a:pt x="167" y="97"/>
                      <a:pt x="167" y="97"/>
                    </a:cubicBezTo>
                    <a:cubicBezTo>
                      <a:pt x="167" y="98"/>
                      <a:pt x="167" y="98"/>
                      <a:pt x="167" y="98"/>
                    </a:cubicBezTo>
                    <a:cubicBezTo>
                      <a:pt x="167" y="98"/>
                      <a:pt x="167" y="98"/>
                      <a:pt x="167" y="98"/>
                    </a:cubicBezTo>
                    <a:cubicBezTo>
                      <a:pt x="167" y="98"/>
                      <a:pt x="167" y="98"/>
                      <a:pt x="167" y="98"/>
                    </a:cubicBezTo>
                    <a:cubicBezTo>
                      <a:pt x="167" y="98"/>
                      <a:pt x="167" y="98"/>
                      <a:pt x="167" y="98"/>
                    </a:cubicBezTo>
                    <a:cubicBezTo>
                      <a:pt x="167" y="98"/>
                      <a:pt x="167" y="98"/>
                      <a:pt x="168" y="98"/>
                    </a:cubicBezTo>
                    <a:cubicBezTo>
                      <a:pt x="168" y="98"/>
                      <a:pt x="168" y="98"/>
                      <a:pt x="168" y="98"/>
                    </a:cubicBezTo>
                    <a:cubicBezTo>
                      <a:pt x="168" y="99"/>
                      <a:pt x="168" y="99"/>
                      <a:pt x="168" y="99"/>
                    </a:cubicBezTo>
                    <a:cubicBezTo>
                      <a:pt x="168" y="99"/>
                      <a:pt x="168" y="99"/>
                      <a:pt x="168" y="99"/>
                    </a:cubicBezTo>
                    <a:cubicBezTo>
                      <a:pt x="168" y="99"/>
                      <a:pt x="168" y="99"/>
                      <a:pt x="168" y="99"/>
                    </a:cubicBezTo>
                    <a:cubicBezTo>
                      <a:pt x="168" y="99"/>
                      <a:pt x="168" y="99"/>
                      <a:pt x="168" y="99"/>
                    </a:cubicBezTo>
                    <a:cubicBezTo>
                      <a:pt x="168" y="99"/>
                      <a:pt x="169" y="99"/>
                      <a:pt x="169" y="99"/>
                    </a:cubicBezTo>
                    <a:cubicBezTo>
                      <a:pt x="169" y="99"/>
                      <a:pt x="169" y="99"/>
                      <a:pt x="169" y="99"/>
                    </a:cubicBezTo>
                    <a:cubicBezTo>
                      <a:pt x="169" y="99"/>
                      <a:pt x="169" y="99"/>
                      <a:pt x="169" y="99"/>
                    </a:cubicBezTo>
                    <a:cubicBezTo>
                      <a:pt x="169" y="99"/>
                      <a:pt x="169" y="99"/>
                      <a:pt x="169" y="99"/>
                    </a:cubicBezTo>
                    <a:cubicBezTo>
                      <a:pt x="169" y="99"/>
                      <a:pt x="169" y="99"/>
                      <a:pt x="169" y="98"/>
                    </a:cubicBezTo>
                    <a:cubicBezTo>
                      <a:pt x="169" y="98"/>
                      <a:pt x="169" y="98"/>
                      <a:pt x="169" y="98"/>
                    </a:cubicBezTo>
                    <a:cubicBezTo>
                      <a:pt x="169" y="98"/>
                      <a:pt x="169" y="98"/>
                      <a:pt x="169" y="98"/>
                    </a:cubicBezTo>
                    <a:cubicBezTo>
                      <a:pt x="169" y="98"/>
                      <a:pt x="170" y="98"/>
                      <a:pt x="170" y="98"/>
                    </a:cubicBezTo>
                    <a:cubicBezTo>
                      <a:pt x="170" y="98"/>
                      <a:pt x="170" y="98"/>
                      <a:pt x="170" y="98"/>
                    </a:cubicBezTo>
                    <a:cubicBezTo>
                      <a:pt x="170" y="98"/>
                      <a:pt x="170" y="98"/>
                      <a:pt x="170" y="98"/>
                    </a:cubicBezTo>
                    <a:cubicBezTo>
                      <a:pt x="170" y="98"/>
                      <a:pt x="170" y="98"/>
                      <a:pt x="170" y="98"/>
                    </a:cubicBezTo>
                    <a:cubicBezTo>
                      <a:pt x="170" y="98"/>
                      <a:pt x="170" y="98"/>
                      <a:pt x="170" y="98"/>
                    </a:cubicBezTo>
                    <a:cubicBezTo>
                      <a:pt x="170" y="98"/>
                      <a:pt x="170" y="98"/>
                      <a:pt x="170" y="98"/>
                    </a:cubicBezTo>
                    <a:cubicBezTo>
                      <a:pt x="170" y="98"/>
                      <a:pt x="170" y="98"/>
                      <a:pt x="170" y="98"/>
                    </a:cubicBezTo>
                    <a:cubicBezTo>
                      <a:pt x="171" y="97"/>
                      <a:pt x="171" y="97"/>
                      <a:pt x="172" y="98"/>
                    </a:cubicBezTo>
                    <a:cubicBezTo>
                      <a:pt x="172" y="98"/>
                      <a:pt x="172" y="98"/>
                      <a:pt x="172" y="98"/>
                    </a:cubicBezTo>
                    <a:cubicBezTo>
                      <a:pt x="172" y="97"/>
                      <a:pt x="172" y="98"/>
                      <a:pt x="172" y="97"/>
                    </a:cubicBezTo>
                    <a:cubicBezTo>
                      <a:pt x="173" y="97"/>
                      <a:pt x="173" y="97"/>
                      <a:pt x="173" y="97"/>
                    </a:cubicBezTo>
                    <a:cubicBezTo>
                      <a:pt x="173" y="97"/>
                      <a:pt x="173" y="97"/>
                      <a:pt x="173" y="97"/>
                    </a:cubicBezTo>
                    <a:cubicBezTo>
                      <a:pt x="173" y="97"/>
                      <a:pt x="173" y="97"/>
                      <a:pt x="173" y="97"/>
                    </a:cubicBezTo>
                    <a:cubicBezTo>
                      <a:pt x="173" y="97"/>
                      <a:pt x="173" y="97"/>
                      <a:pt x="173" y="97"/>
                    </a:cubicBezTo>
                    <a:cubicBezTo>
                      <a:pt x="173" y="97"/>
                      <a:pt x="173" y="97"/>
                      <a:pt x="173" y="97"/>
                    </a:cubicBezTo>
                    <a:cubicBezTo>
                      <a:pt x="173" y="97"/>
                      <a:pt x="173" y="97"/>
                      <a:pt x="173" y="97"/>
                    </a:cubicBezTo>
                    <a:cubicBezTo>
                      <a:pt x="173" y="97"/>
                      <a:pt x="173" y="97"/>
                      <a:pt x="173" y="97"/>
                    </a:cubicBezTo>
                    <a:cubicBezTo>
                      <a:pt x="173" y="97"/>
                      <a:pt x="173" y="97"/>
                      <a:pt x="173" y="97"/>
                    </a:cubicBezTo>
                    <a:cubicBezTo>
                      <a:pt x="173" y="97"/>
                      <a:pt x="173" y="97"/>
                      <a:pt x="173" y="97"/>
                    </a:cubicBezTo>
                    <a:cubicBezTo>
                      <a:pt x="173" y="97"/>
                      <a:pt x="173" y="97"/>
                      <a:pt x="173" y="96"/>
                    </a:cubicBezTo>
                    <a:cubicBezTo>
                      <a:pt x="173" y="96"/>
                      <a:pt x="173" y="96"/>
                      <a:pt x="173" y="96"/>
                    </a:cubicBezTo>
                    <a:cubicBezTo>
                      <a:pt x="174" y="96"/>
                      <a:pt x="174" y="96"/>
                      <a:pt x="174" y="96"/>
                    </a:cubicBezTo>
                    <a:cubicBezTo>
                      <a:pt x="174" y="96"/>
                      <a:pt x="174" y="96"/>
                      <a:pt x="174" y="96"/>
                    </a:cubicBezTo>
                    <a:cubicBezTo>
                      <a:pt x="174" y="96"/>
                      <a:pt x="174" y="96"/>
                      <a:pt x="174" y="96"/>
                    </a:cubicBezTo>
                    <a:cubicBezTo>
                      <a:pt x="174" y="96"/>
                      <a:pt x="174" y="96"/>
                      <a:pt x="174" y="96"/>
                    </a:cubicBezTo>
                    <a:cubicBezTo>
                      <a:pt x="174" y="96"/>
                      <a:pt x="174" y="96"/>
                      <a:pt x="174" y="96"/>
                    </a:cubicBezTo>
                    <a:cubicBezTo>
                      <a:pt x="174" y="96"/>
                      <a:pt x="174" y="96"/>
                      <a:pt x="174" y="96"/>
                    </a:cubicBezTo>
                    <a:cubicBezTo>
                      <a:pt x="174" y="96"/>
                      <a:pt x="174" y="96"/>
                      <a:pt x="174" y="96"/>
                    </a:cubicBezTo>
                    <a:cubicBezTo>
                      <a:pt x="174" y="96"/>
                      <a:pt x="174" y="96"/>
                      <a:pt x="174" y="96"/>
                    </a:cubicBezTo>
                    <a:cubicBezTo>
                      <a:pt x="175" y="96"/>
                      <a:pt x="175" y="96"/>
                      <a:pt x="175" y="96"/>
                    </a:cubicBezTo>
                    <a:cubicBezTo>
                      <a:pt x="175" y="96"/>
                      <a:pt x="175" y="96"/>
                      <a:pt x="175" y="96"/>
                    </a:cubicBezTo>
                    <a:cubicBezTo>
                      <a:pt x="175" y="96"/>
                      <a:pt x="176" y="96"/>
                      <a:pt x="176" y="96"/>
                    </a:cubicBezTo>
                    <a:cubicBezTo>
                      <a:pt x="176" y="96"/>
                      <a:pt x="176" y="96"/>
                      <a:pt x="176" y="96"/>
                    </a:cubicBezTo>
                    <a:cubicBezTo>
                      <a:pt x="176" y="96"/>
                      <a:pt x="176" y="96"/>
                      <a:pt x="176" y="96"/>
                    </a:cubicBezTo>
                    <a:cubicBezTo>
                      <a:pt x="176" y="96"/>
                      <a:pt x="176" y="96"/>
                      <a:pt x="176" y="95"/>
                    </a:cubicBezTo>
                    <a:cubicBezTo>
                      <a:pt x="176" y="95"/>
                      <a:pt x="176" y="95"/>
                      <a:pt x="176" y="95"/>
                    </a:cubicBezTo>
                    <a:cubicBezTo>
                      <a:pt x="176" y="95"/>
                      <a:pt x="176" y="95"/>
                      <a:pt x="176" y="95"/>
                    </a:cubicBezTo>
                    <a:cubicBezTo>
                      <a:pt x="176" y="95"/>
                      <a:pt x="176" y="95"/>
                      <a:pt x="176" y="95"/>
                    </a:cubicBezTo>
                    <a:cubicBezTo>
                      <a:pt x="176" y="95"/>
                      <a:pt x="176" y="95"/>
                      <a:pt x="177" y="95"/>
                    </a:cubicBezTo>
                    <a:cubicBezTo>
                      <a:pt x="177" y="95"/>
                      <a:pt x="177" y="95"/>
                      <a:pt x="177" y="95"/>
                    </a:cubicBezTo>
                    <a:cubicBezTo>
                      <a:pt x="177" y="95"/>
                      <a:pt x="178" y="95"/>
                      <a:pt x="178" y="95"/>
                    </a:cubicBezTo>
                    <a:cubicBezTo>
                      <a:pt x="178" y="95"/>
                      <a:pt x="178" y="95"/>
                      <a:pt x="178" y="95"/>
                    </a:cubicBezTo>
                    <a:cubicBezTo>
                      <a:pt x="178" y="95"/>
                      <a:pt x="178" y="95"/>
                      <a:pt x="178" y="95"/>
                    </a:cubicBezTo>
                    <a:cubicBezTo>
                      <a:pt x="178" y="95"/>
                      <a:pt x="178" y="95"/>
                      <a:pt x="178" y="95"/>
                    </a:cubicBezTo>
                    <a:cubicBezTo>
                      <a:pt x="178" y="96"/>
                      <a:pt x="179" y="96"/>
                      <a:pt x="179" y="96"/>
                    </a:cubicBezTo>
                    <a:cubicBezTo>
                      <a:pt x="179" y="96"/>
                      <a:pt x="179" y="96"/>
                      <a:pt x="179" y="96"/>
                    </a:cubicBezTo>
                    <a:cubicBezTo>
                      <a:pt x="179" y="96"/>
                      <a:pt x="179" y="96"/>
                      <a:pt x="179" y="96"/>
                    </a:cubicBezTo>
                    <a:cubicBezTo>
                      <a:pt x="179" y="96"/>
                      <a:pt x="179" y="96"/>
                      <a:pt x="179" y="96"/>
                    </a:cubicBezTo>
                    <a:cubicBezTo>
                      <a:pt x="179" y="96"/>
                      <a:pt x="179" y="96"/>
                      <a:pt x="179" y="96"/>
                    </a:cubicBezTo>
                    <a:cubicBezTo>
                      <a:pt x="179" y="96"/>
                      <a:pt x="179" y="96"/>
                      <a:pt x="179" y="96"/>
                    </a:cubicBezTo>
                    <a:cubicBezTo>
                      <a:pt x="179" y="96"/>
                      <a:pt x="179" y="96"/>
                      <a:pt x="179" y="96"/>
                    </a:cubicBezTo>
                    <a:cubicBezTo>
                      <a:pt x="180" y="96"/>
                      <a:pt x="180" y="97"/>
                      <a:pt x="180" y="97"/>
                    </a:cubicBezTo>
                    <a:cubicBezTo>
                      <a:pt x="180" y="97"/>
                      <a:pt x="180" y="97"/>
                      <a:pt x="180" y="97"/>
                    </a:cubicBezTo>
                    <a:cubicBezTo>
                      <a:pt x="180" y="97"/>
                      <a:pt x="180" y="98"/>
                      <a:pt x="180" y="98"/>
                    </a:cubicBezTo>
                    <a:cubicBezTo>
                      <a:pt x="180" y="98"/>
                      <a:pt x="180" y="98"/>
                      <a:pt x="180" y="98"/>
                    </a:cubicBezTo>
                    <a:cubicBezTo>
                      <a:pt x="180" y="98"/>
                      <a:pt x="180" y="98"/>
                      <a:pt x="180" y="98"/>
                    </a:cubicBezTo>
                    <a:cubicBezTo>
                      <a:pt x="180" y="98"/>
                      <a:pt x="180" y="98"/>
                      <a:pt x="180" y="98"/>
                    </a:cubicBezTo>
                    <a:cubicBezTo>
                      <a:pt x="180" y="98"/>
                      <a:pt x="180" y="98"/>
                      <a:pt x="180" y="98"/>
                    </a:cubicBezTo>
                    <a:cubicBezTo>
                      <a:pt x="180" y="99"/>
                      <a:pt x="181" y="98"/>
                      <a:pt x="181" y="98"/>
                    </a:cubicBezTo>
                    <a:cubicBezTo>
                      <a:pt x="181" y="98"/>
                      <a:pt x="181" y="98"/>
                      <a:pt x="181" y="98"/>
                    </a:cubicBezTo>
                    <a:cubicBezTo>
                      <a:pt x="181" y="98"/>
                      <a:pt x="181" y="98"/>
                      <a:pt x="181" y="98"/>
                    </a:cubicBezTo>
                    <a:cubicBezTo>
                      <a:pt x="181" y="98"/>
                      <a:pt x="181" y="98"/>
                      <a:pt x="181" y="98"/>
                    </a:cubicBezTo>
                    <a:cubicBezTo>
                      <a:pt x="181" y="98"/>
                      <a:pt x="181" y="98"/>
                      <a:pt x="181" y="98"/>
                    </a:cubicBezTo>
                    <a:cubicBezTo>
                      <a:pt x="181" y="98"/>
                      <a:pt x="181" y="98"/>
                      <a:pt x="181" y="98"/>
                    </a:cubicBezTo>
                    <a:cubicBezTo>
                      <a:pt x="181" y="98"/>
                      <a:pt x="181" y="98"/>
                      <a:pt x="181" y="98"/>
                    </a:cubicBezTo>
                    <a:cubicBezTo>
                      <a:pt x="181" y="98"/>
                      <a:pt x="181" y="98"/>
                      <a:pt x="181" y="98"/>
                    </a:cubicBezTo>
                    <a:cubicBezTo>
                      <a:pt x="181" y="98"/>
                      <a:pt x="181" y="97"/>
                      <a:pt x="182" y="97"/>
                    </a:cubicBezTo>
                    <a:cubicBezTo>
                      <a:pt x="182" y="97"/>
                      <a:pt x="182" y="97"/>
                      <a:pt x="182" y="97"/>
                    </a:cubicBezTo>
                    <a:cubicBezTo>
                      <a:pt x="182" y="97"/>
                      <a:pt x="182" y="97"/>
                      <a:pt x="182" y="97"/>
                    </a:cubicBezTo>
                    <a:cubicBezTo>
                      <a:pt x="182" y="97"/>
                      <a:pt x="182" y="97"/>
                      <a:pt x="182" y="98"/>
                    </a:cubicBezTo>
                    <a:cubicBezTo>
                      <a:pt x="182" y="98"/>
                      <a:pt x="182" y="98"/>
                      <a:pt x="182" y="98"/>
                    </a:cubicBezTo>
                    <a:cubicBezTo>
                      <a:pt x="182" y="98"/>
                      <a:pt x="182" y="98"/>
                      <a:pt x="182" y="98"/>
                    </a:cubicBezTo>
                    <a:cubicBezTo>
                      <a:pt x="181" y="98"/>
                      <a:pt x="181" y="98"/>
                      <a:pt x="181" y="98"/>
                    </a:cubicBezTo>
                    <a:cubicBezTo>
                      <a:pt x="181" y="98"/>
                      <a:pt x="181" y="98"/>
                      <a:pt x="181" y="98"/>
                    </a:cubicBezTo>
                    <a:cubicBezTo>
                      <a:pt x="181" y="99"/>
                      <a:pt x="181" y="99"/>
                      <a:pt x="181" y="99"/>
                    </a:cubicBezTo>
                    <a:cubicBezTo>
                      <a:pt x="181" y="99"/>
                      <a:pt x="181" y="99"/>
                      <a:pt x="182" y="99"/>
                    </a:cubicBezTo>
                    <a:cubicBezTo>
                      <a:pt x="182" y="99"/>
                      <a:pt x="182" y="99"/>
                      <a:pt x="182" y="99"/>
                    </a:cubicBezTo>
                    <a:cubicBezTo>
                      <a:pt x="182" y="99"/>
                      <a:pt x="182" y="99"/>
                      <a:pt x="182" y="99"/>
                    </a:cubicBezTo>
                    <a:cubicBezTo>
                      <a:pt x="182" y="98"/>
                      <a:pt x="182" y="98"/>
                      <a:pt x="182" y="98"/>
                    </a:cubicBezTo>
                    <a:cubicBezTo>
                      <a:pt x="182" y="98"/>
                      <a:pt x="182" y="98"/>
                      <a:pt x="182" y="98"/>
                    </a:cubicBezTo>
                    <a:cubicBezTo>
                      <a:pt x="182" y="98"/>
                      <a:pt x="182" y="98"/>
                      <a:pt x="182" y="98"/>
                    </a:cubicBezTo>
                    <a:cubicBezTo>
                      <a:pt x="182" y="98"/>
                      <a:pt x="182" y="98"/>
                      <a:pt x="182" y="98"/>
                    </a:cubicBezTo>
                    <a:cubicBezTo>
                      <a:pt x="182" y="98"/>
                      <a:pt x="182" y="98"/>
                      <a:pt x="182" y="99"/>
                    </a:cubicBezTo>
                    <a:cubicBezTo>
                      <a:pt x="182" y="99"/>
                      <a:pt x="182" y="99"/>
                      <a:pt x="182" y="99"/>
                    </a:cubicBezTo>
                    <a:cubicBezTo>
                      <a:pt x="182" y="99"/>
                      <a:pt x="182" y="99"/>
                      <a:pt x="182" y="99"/>
                    </a:cubicBezTo>
                    <a:cubicBezTo>
                      <a:pt x="182" y="99"/>
                      <a:pt x="182" y="99"/>
                      <a:pt x="182" y="99"/>
                    </a:cubicBezTo>
                    <a:cubicBezTo>
                      <a:pt x="182" y="99"/>
                      <a:pt x="182" y="99"/>
                      <a:pt x="182" y="99"/>
                    </a:cubicBezTo>
                    <a:cubicBezTo>
                      <a:pt x="182" y="99"/>
                      <a:pt x="182" y="99"/>
                      <a:pt x="182" y="99"/>
                    </a:cubicBezTo>
                    <a:cubicBezTo>
                      <a:pt x="182" y="99"/>
                      <a:pt x="182" y="99"/>
                      <a:pt x="182" y="99"/>
                    </a:cubicBezTo>
                    <a:cubicBezTo>
                      <a:pt x="182" y="99"/>
                      <a:pt x="182" y="99"/>
                      <a:pt x="182" y="99"/>
                    </a:cubicBezTo>
                    <a:cubicBezTo>
                      <a:pt x="182" y="99"/>
                      <a:pt x="182" y="99"/>
                      <a:pt x="182" y="99"/>
                    </a:cubicBezTo>
                    <a:cubicBezTo>
                      <a:pt x="182" y="99"/>
                      <a:pt x="183" y="99"/>
                      <a:pt x="183" y="99"/>
                    </a:cubicBezTo>
                    <a:cubicBezTo>
                      <a:pt x="183" y="99"/>
                      <a:pt x="183" y="99"/>
                      <a:pt x="183" y="99"/>
                    </a:cubicBezTo>
                    <a:cubicBezTo>
                      <a:pt x="183" y="100"/>
                      <a:pt x="183" y="100"/>
                      <a:pt x="183" y="100"/>
                    </a:cubicBezTo>
                    <a:cubicBezTo>
                      <a:pt x="183" y="100"/>
                      <a:pt x="183" y="100"/>
                      <a:pt x="183" y="100"/>
                    </a:cubicBezTo>
                    <a:cubicBezTo>
                      <a:pt x="183" y="100"/>
                      <a:pt x="183" y="100"/>
                      <a:pt x="183" y="100"/>
                    </a:cubicBezTo>
                    <a:cubicBezTo>
                      <a:pt x="183" y="100"/>
                      <a:pt x="182" y="100"/>
                      <a:pt x="182" y="100"/>
                    </a:cubicBezTo>
                    <a:cubicBezTo>
                      <a:pt x="182" y="100"/>
                      <a:pt x="182" y="100"/>
                      <a:pt x="182" y="101"/>
                    </a:cubicBezTo>
                    <a:cubicBezTo>
                      <a:pt x="183" y="101"/>
                      <a:pt x="183" y="101"/>
                      <a:pt x="183" y="101"/>
                    </a:cubicBezTo>
                    <a:cubicBezTo>
                      <a:pt x="183" y="101"/>
                      <a:pt x="183" y="101"/>
                      <a:pt x="183" y="101"/>
                    </a:cubicBezTo>
                    <a:cubicBezTo>
                      <a:pt x="183" y="101"/>
                      <a:pt x="183" y="101"/>
                      <a:pt x="183" y="101"/>
                    </a:cubicBezTo>
                    <a:cubicBezTo>
                      <a:pt x="183" y="101"/>
                      <a:pt x="183" y="101"/>
                      <a:pt x="183" y="101"/>
                    </a:cubicBezTo>
                    <a:cubicBezTo>
                      <a:pt x="183" y="101"/>
                      <a:pt x="183" y="101"/>
                      <a:pt x="183" y="101"/>
                    </a:cubicBezTo>
                    <a:cubicBezTo>
                      <a:pt x="183" y="102"/>
                      <a:pt x="183" y="102"/>
                      <a:pt x="183" y="102"/>
                    </a:cubicBezTo>
                    <a:cubicBezTo>
                      <a:pt x="184" y="102"/>
                      <a:pt x="184" y="102"/>
                      <a:pt x="184" y="102"/>
                    </a:cubicBezTo>
                    <a:cubicBezTo>
                      <a:pt x="184" y="102"/>
                      <a:pt x="184" y="102"/>
                      <a:pt x="184" y="102"/>
                    </a:cubicBezTo>
                    <a:cubicBezTo>
                      <a:pt x="184" y="102"/>
                      <a:pt x="184" y="102"/>
                      <a:pt x="184" y="102"/>
                    </a:cubicBezTo>
                    <a:cubicBezTo>
                      <a:pt x="184" y="102"/>
                      <a:pt x="184" y="102"/>
                      <a:pt x="184" y="102"/>
                    </a:cubicBezTo>
                    <a:cubicBezTo>
                      <a:pt x="184" y="102"/>
                      <a:pt x="184" y="102"/>
                      <a:pt x="184" y="102"/>
                    </a:cubicBezTo>
                    <a:cubicBezTo>
                      <a:pt x="184" y="102"/>
                      <a:pt x="184" y="102"/>
                      <a:pt x="184" y="102"/>
                    </a:cubicBezTo>
                    <a:cubicBezTo>
                      <a:pt x="184" y="102"/>
                      <a:pt x="185" y="102"/>
                      <a:pt x="185" y="102"/>
                    </a:cubicBezTo>
                    <a:cubicBezTo>
                      <a:pt x="185" y="102"/>
                      <a:pt x="185" y="102"/>
                      <a:pt x="185" y="102"/>
                    </a:cubicBezTo>
                    <a:cubicBezTo>
                      <a:pt x="185" y="102"/>
                      <a:pt x="185" y="102"/>
                      <a:pt x="185" y="102"/>
                    </a:cubicBezTo>
                    <a:cubicBezTo>
                      <a:pt x="185" y="102"/>
                      <a:pt x="185" y="102"/>
                      <a:pt x="185" y="102"/>
                    </a:cubicBezTo>
                    <a:cubicBezTo>
                      <a:pt x="185" y="102"/>
                      <a:pt x="185" y="102"/>
                      <a:pt x="185" y="102"/>
                    </a:cubicBezTo>
                    <a:cubicBezTo>
                      <a:pt x="185" y="102"/>
                      <a:pt x="185" y="102"/>
                      <a:pt x="185" y="102"/>
                    </a:cubicBezTo>
                    <a:cubicBezTo>
                      <a:pt x="185" y="102"/>
                      <a:pt x="185" y="102"/>
                      <a:pt x="185" y="102"/>
                    </a:cubicBezTo>
                    <a:cubicBezTo>
                      <a:pt x="185" y="102"/>
                      <a:pt x="185" y="102"/>
                      <a:pt x="185" y="102"/>
                    </a:cubicBezTo>
                    <a:cubicBezTo>
                      <a:pt x="185" y="102"/>
                      <a:pt x="185" y="102"/>
                      <a:pt x="186" y="102"/>
                    </a:cubicBezTo>
                    <a:cubicBezTo>
                      <a:pt x="186" y="102"/>
                      <a:pt x="186" y="102"/>
                      <a:pt x="186" y="102"/>
                    </a:cubicBezTo>
                    <a:cubicBezTo>
                      <a:pt x="186" y="102"/>
                      <a:pt x="186" y="102"/>
                      <a:pt x="186" y="102"/>
                    </a:cubicBezTo>
                    <a:cubicBezTo>
                      <a:pt x="186" y="102"/>
                      <a:pt x="186" y="102"/>
                      <a:pt x="186" y="102"/>
                    </a:cubicBezTo>
                    <a:cubicBezTo>
                      <a:pt x="186" y="102"/>
                      <a:pt x="186" y="102"/>
                      <a:pt x="186" y="102"/>
                    </a:cubicBezTo>
                    <a:cubicBezTo>
                      <a:pt x="186" y="102"/>
                      <a:pt x="186" y="102"/>
                      <a:pt x="186" y="102"/>
                    </a:cubicBezTo>
                    <a:cubicBezTo>
                      <a:pt x="186" y="102"/>
                      <a:pt x="186" y="102"/>
                      <a:pt x="186" y="102"/>
                    </a:cubicBezTo>
                    <a:cubicBezTo>
                      <a:pt x="186" y="102"/>
                      <a:pt x="186" y="102"/>
                      <a:pt x="187" y="102"/>
                    </a:cubicBezTo>
                    <a:cubicBezTo>
                      <a:pt x="187" y="102"/>
                      <a:pt x="187" y="102"/>
                      <a:pt x="187" y="102"/>
                    </a:cubicBezTo>
                    <a:cubicBezTo>
                      <a:pt x="187" y="102"/>
                      <a:pt x="187" y="102"/>
                      <a:pt x="187" y="102"/>
                    </a:cubicBezTo>
                    <a:cubicBezTo>
                      <a:pt x="187" y="102"/>
                      <a:pt x="187" y="102"/>
                      <a:pt x="187" y="102"/>
                    </a:cubicBezTo>
                    <a:cubicBezTo>
                      <a:pt x="187" y="102"/>
                      <a:pt x="187" y="102"/>
                      <a:pt x="187" y="102"/>
                    </a:cubicBezTo>
                    <a:cubicBezTo>
                      <a:pt x="187" y="102"/>
                      <a:pt x="187" y="102"/>
                      <a:pt x="187" y="102"/>
                    </a:cubicBezTo>
                    <a:cubicBezTo>
                      <a:pt x="187" y="102"/>
                      <a:pt x="187" y="102"/>
                      <a:pt x="188" y="102"/>
                    </a:cubicBezTo>
                    <a:cubicBezTo>
                      <a:pt x="188" y="101"/>
                      <a:pt x="188" y="101"/>
                      <a:pt x="188" y="101"/>
                    </a:cubicBezTo>
                    <a:cubicBezTo>
                      <a:pt x="188" y="101"/>
                      <a:pt x="188" y="101"/>
                      <a:pt x="188" y="101"/>
                    </a:cubicBezTo>
                    <a:cubicBezTo>
                      <a:pt x="188" y="101"/>
                      <a:pt x="188" y="101"/>
                      <a:pt x="188" y="101"/>
                    </a:cubicBezTo>
                    <a:cubicBezTo>
                      <a:pt x="188" y="101"/>
                      <a:pt x="188" y="101"/>
                      <a:pt x="188" y="101"/>
                    </a:cubicBezTo>
                    <a:cubicBezTo>
                      <a:pt x="188" y="101"/>
                      <a:pt x="188" y="101"/>
                      <a:pt x="188" y="101"/>
                    </a:cubicBezTo>
                    <a:cubicBezTo>
                      <a:pt x="188" y="101"/>
                      <a:pt x="188" y="101"/>
                      <a:pt x="188" y="101"/>
                    </a:cubicBezTo>
                    <a:cubicBezTo>
                      <a:pt x="188" y="101"/>
                      <a:pt x="188" y="101"/>
                      <a:pt x="188" y="101"/>
                    </a:cubicBezTo>
                    <a:cubicBezTo>
                      <a:pt x="188" y="101"/>
                      <a:pt x="188" y="101"/>
                      <a:pt x="188" y="101"/>
                    </a:cubicBezTo>
                    <a:cubicBezTo>
                      <a:pt x="188" y="101"/>
                      <a:pt x="188" y="101"/>
                      <a:pt x="188" y="101"/>
                    </a:cubicBezTo>
                    <a:cubicBezTo>
                      <a:pt x="188" y="101"/>
                      <a:pt x="188" y="101"/>
                      <a:pt x="188" y="101"/>
                    </a:cubicBezTo>
                    <a:cubicBezTo>
                      <a:pt x="189" y="101"/>
                      <a:pt x="189" y="101"/>
                      <a:pt x="189" y="101"/>
                    </a:cubicBezTo>
                    <a:cubicBezTo>
                      <a:pt x="189" y="101"/>
                      <a:pt x="189" y="101"/>
                      <a:pt x="189" y="101"/>
                    </a:cubicBezTo>
                    <a:cubicBezTo>
                      <a:pt x="189" y="101"/>
                      <a:pt x="189" y="101"/>
                      <a:pt x="189" y="101"/>
                    </a:cubicBezTo>
                    <a:cubicBezTo>
                      <a:pt x="189" y="101"/>
                      <a:pt x="189" y="101"/>
                      <a:pt x="189" y="101"/>
                    </a:cubicBezTo>
                    <a:cubicBezTo>
                      <a:pt x="189" y="101"/>
                      <a:pt x="189" y="101"/>
                      <a:pt x="190" y="101"/>
                    </a:cubicBezTo>
                    <a:cubicBezTo>
                      <a:pt x="190" y="101"/>
                      <a:pt x="190" y="101"/>
                      <a:pt x="190" y="101"/>
                    </a:cubicBezTo>
                    <a:cubicBezTo>
                      <a:pt x="190" y="100"/>
                      <a:pt x="190" y="100"/>
                      <a:pt x="190" y="100"/>
                    </a:cubicBezTo>
                    <a:cubicBezTo>
                      <a:pt x="190" y="100"/>
                      <a:pt x="190" y="100"/>
                      <a:pt x="190" y="100"/>
                    </a:cubicBezTo>
                    <a:cubicBezTo>
                      <a:pt x="190" y="100"/>
                      <a:pt x="190" y="100"/>
                      <a:pt x="190" y="100"/>
                    </a:cubicBezTo>
                    <a:cubicBezTo>
                      <a:pt x="190" y="100"/>
                      <a:pt x="190" y="100"/>
                      <a:pt x="190" y="100"/>
                    </a:cubicBezTo>
                    <a:cubicBezTo>
                      <a:pt x="190" y="99"/>
                      <a:pt x="190" y="99"/>
                      <a:pt x="190" y="99"/>
                    </a:cubicBezTo>
                    <a:cubicBezTo>
                      <a:pt x="190" y="99"/>
                      <a:pt x="190" y="99"/>
                      <a:pt x="190" y="99"/>
                    </a:cubicBezTo>
                    <a:cubicBezTo>
                      <a:pt x="190" y="99"/>
                      <a:pt x="191" y="99"/>
                      <a:pt x="191" y="99"/>
                    </a:cubicBezTo>
                    <a:cubicBezTo>
                      <a:pt x="191" y="99"/>
                      <a:pt x="191" y="99"/>
                      <a:pt x="191" y="99"/>
                    </a:cubicBezTo>
                    <a:cubicBezTo>
                      <a:pt x="191" y="99"/>
                      <a:pt x="191" y="99"/>
                      <a:pt x="191" y="99"/>
                    </a:cubicBezTo>
                    <a:cubicBezTo>
                      <a:pt x="191" y="99"/>
                      <a:pt x="191" y="99"/>
                      <a:pt x="191" y="99"/>
                    </a:cubicBezTo>
                    <a:cubicBezTo>
                      <a:pt x="191" y="99"/>
                      <a:pt x="191" y="99"/>
                      <a:pt x="191" y="99"/>
                    </a:cubicBezTo>
                    <a:cubicBezTo>
                      <a:pt x="191" y="99"/>
                      <a:pt x="191" y="99"/>
                      <a:pt x="191" y="99"/>
                    </a:cubicBezTo>
                    <a:cubicBezTo>
                      <a:pt x="191" y="98"/>
                      <a:pt x="191" y="98"/>
                      <a:pt x="191" y="98"/>
                    </a:cubicBezTo>
                    <a:cubicBezTo>
                      <a:pt x="191" y="98"/>
                      <a:pt x="191" y="98"/>
                      <a:pt x="191" y="98"/>
                    </a:cubicBezTo>
                    <a:cubicBezTo>
                      <a:pt x="191" y="98"/>
                      <a:pt x="191" y="98"/>
                      <a:pt x="191" y="98"/>
                    </a:cubicBezTo>
                    <a:cubicBezTo>
                      <a:pt x="191" y="98"/>
                      <a:pt x="191" y="98"/>
                      <a:pt x="191" y="98"/>
                    </a:cubicBezTo>
                    <a:cubicBezTo>
                      <a:pt x="191" y="98"/>
                      <a:pt x="191" y="98"/>
                      <a:pt x="191" y="98"/>
                    </a:cubicBezTo>
                    <a:cubicBezTo>
                      <a:pt x="191" y="98"/>
                      <a:pt x="191" y="98"/>
                      <a:pt x="191" y="97"/>
                    </a:cubicBezTo>
                    <a:cubicBezTo>
                      <a:pt x="191" y="97"/>
                      <a:pt x="191" y="97"/>
                      <a:pt x="191" y="97"/>
                    </a:cubicBezTo>
                    <a:cubicBezTo>
                      <a:pt x="192" y="97"/>
                      <a:pt x="192" y="97"/>
                      <a:pt x="192" y="97"/>
                    </a:cubicBezTo>
                    <a:cubicBezTo>
                      <a:pt x="192" y="97"/>
                      <a:pt x="192" y="97"/>
                      <a:pt x="192" y="97"/>
                    </a:cubicBezTo>
                    <a:cubicBezTo>
                      <a:pt x="192" y="97"/>
                      <a:pt x="192" y="97"/>
                      <a:pt x="192" y="97"/>
                    </a:cubicBezTo>
                    <a:cubicBezTo>
                      <a:pt x="192" y="97"/>
                      <a:pt x="192" y="97"/>
                      <a:pt x="192" y="97"/>
                    </a:cubicBezTo>
                    <a:cubicBezTo>
                      <a:pt x="192" y="97"/>
                      <a:pt x="192" y="97"/>
                      <a:pt x="192" y="97"/>
                    </a:cubicBezTo>
                    <a:cubicBezTo>
                      <a:pt x="192" y="97"/>
                      <a:pt x="192" y="97"/>
                      <a:pt x="192" y="97"/>
                    </a:cubicBezTo>
                    <a:cubicBezTo>
                      <a:pt x="192" y="97"/>
                      <a:pt x="192" y="97"/>
                      <a:pt x="192" y="97"/>
                    </a:cubicBezTo>
                    <a:cubicBezTo>
                      <a:pt x="192" y="97"/>
                      <a:pt x="192" y="97"/>
                      <a:pt x="192" y="96"/>
                    </a:cubicBezTo>
                    <a:cubicBezTo>
                      <a:pt x="192" y="96"/>
                      <a:pt x="192" y="96"/>
                      <a:pt x="192" y="96"/>
                    </a:cubicBezTo>
                    <a:cubicBezTo>
                      <a:pt x="192" y="96"/>
                      <a:pt x="192" y="96"/>
                      <a:pt x="192" y="96"/>
                    </a:cubicBezTo>
                    <a:cubicBezTo>
                      <a:pt x="192" y="96"/>
                      <a:pt x="192" y="96"/>
                      <a:pt x="192" y="96"/>
                    </a:cubicBezTo>
                    <a:cubicBezTo>
                      <a:pt x="192" y="96"/>
                      <a:pt x="193" y="96"/>
                      <a:pt x="193" y="96"/>
                    </a:cubicBezTo>
                    <a:cubicBezTo>
                      <a:pt x="193" y="96"/>
                      <a:pt x="193" y="96"/>
                      <a:pt x="193" y="96"/>
                    </a:cubicBezTo>
                    <a:cubicBezTo>
                      <a:pt x="193" y="96"/>
                      <a:pt x="193" y="96"/>
                      <a:pt x="193" y="96"/>
                    </a:cubicBezTo>
                    <a:cubicBezTo>
                      <a:pt x="193" y="96"/>
                      <a:pt x="193" y="96"/>
                      <a:pt x="193" y="95"/>
                    </a:cubicBezTo>
                    <a:cubicBezTo>
                      <a:pt x="193" y="95"/>
                      <a:pt x="193" y="95"/>
                      <a:pt x="193" y="95"/>
                    </a:cubicBezTo>
                    <a:cubicBezTo>
                      <a:pt x="193" y="95"/>
                      <a:pt x="193" y="95"/>
                      <a:pt x="193" y="95"/>
                    </a:cubicBezTo>
                    <a:cubicBezTo>
                      <a:pt x="193" y="95"/>
                      <a:pt x="193" y="95"/>
                      <a:pt x="193" y="95"/>
                    </a:cubicBezTo>
                    <a:cubicBezTo>
                      <a:pt x="193" y="95"/>
                      <a:pt x="193" y="95"/>
                      <a:pt x="193" y="95"/>
                    </a:cubicBezTo>
                    <a:cubicBezTo>
                      <a:pt x="193" y="95"/>
                      <a:pt x="193" y="95"/>
                      <a:pt x="193" y="95"/>
                    </a:cubicBezTo>
                    <a:cubicBezTo>
                      <a:pt x="193" y="95"/>
                      <a:pt x="193" y="95"/>
                      <a:pt x="193" y="95"/>
                    </a:cubicBezTo>
                    <a:cubicBezTo>
                      <a:pt x="193" y="95"/>
                      <a:pt x="193" y="95"/>
                      <a:pt x="193" y="95"/>
                    </a:cubicBezTo>
                    <a:cubicBezTo>
                      <a:pt x="193" y="95"/>
                      <a:pt x="193" y="94"/>
                      <a:pt x="193" y="94"/>
                    </a:cubicBezTo>
                    <a:cubicBezTo>
                      <a:pt x="193" y="94"/>
                      <a:pt x="193" y="94"/>
                      <a:pt x="193" y="94"/>
                    </a:cubicBezTo>
                    <a:cubicBezTo>
                      <a:pt x="194" y="94"/>
                      <a:pt x="194" y="94"/>
                      <a:pt x="194" y="94"/>
                    </a:cubicBezTo>
                    <a:cubicBezTo>
                      <a:pt x="194" y="94"/>
                      <a:pt x="194" y="94"/>
                      <a:pt x="194" y="94"/>
                    </a:cubicBezTo>
                    <a:cubicBezTo>
                      <a:pt x="194" y="94"/>
                      <a:pt x="194" y="94"/>
                      <a:pt x="194" y="94"/>
                    </a:cubicBezTo>
                    <a:cubicBezTo>
                      <a:pt x="194" y="94"/>
                      <a:pt x="194" y="93"/>
                      <a:pt x="194" y="93"/>
                    </a:cubicBezTo>
                    <a:cubicBezTo>
                      <a:pt x="194" y="93"/>
                      <a:pt x="194" y="93"/>
                      <a:pt x="194" y="93"/>
                    </a:cubicBezTo>
                    <a:cubicBezTo>
                      <a:pt x="194" y="93"/>
                      <a:pt x="194" y="93"/>
                      <a:pt x="194" y="93"/>
                    </a:cubicBezTo>
                    <a:cubicBezTo>
                      <a:pt x="194" y="93"/>
                      <a:pt x="194" y="93"/>
                      <a:pt x="194" y="93"/>
                    </a:cubicBezTo>
                    <a:cubicBezTo>
                      <a:pt x="194" y="93"/>
                      <a:pt x="194" y="93"/>
                      <a:pt x="194" y="93"/>
                    </a:cubicBezTo>
                    <a:cubicBezTo>
                      <a:pt x="194" y="93"/>
                      <a:pt x="194" y="93"/>
                      <a:pt x="194" y="93"/>
                    </a:cubicBezTo>
                    <a:cubicBezTo>
                      <a:pt x="194" y="93"/>
                      <a:pt x="194" y="93"/>
                      <a:pt x="194" y="93"/>
                    </a:cubicBezTo>
                    <a:cubicBezTo>
                      <a:pt x="194" y="92"/>
                      <a:pt x="194" y="92"/>
                      <a:pt x="194" y="92"/>
                    </a:cubicBezTo>
                    <a:cubicBezTo>
                      <a:pt x="194" y="92"/>
                      <a:pt x="194" y="92"/>
                      <a:pt x="194" y="92"/>
                    </a:cubicBezTo>
                    <a:cubicBezTo>
                      <a:pt x="194" y="92"/>
                      <a:pt x="194" y="92"/>
                      <a:pt x="194" y="92"/>
                    </a:cubicBezTo>
                    <a:cubicBezTo>
                      <a:pt x="194" y="92"/>
                      <a:pt x="194" y="92"/>
                      <a:pt x="194" y="92"/>
                    </a:cubicBezTo>
                    <a:cubicBezTo>
                      <a:pt x="194" y="92"/>
                      <a:pt x="194" y="91"/>
                      <a:pt x="194" y="91"/>
                    </a:cubicBezTo>
                    <a:cubicBezTo>
                      <a:pt x="194" y="91"/>
                      <a:pt x="194" y="91"/>
                      <a:pt x="194" y="91"/>
                    </a:cubicBezTo>
                    <a:cubicBezTo>
                      <a:pt x="194" y="91"/>
                      <a:pt x="194" y="91"/>
                      <a:pt x="194" y="91"/>
                    </a:cubicBezTo>
                    <a:cubicBezTo>
                      <a:pt x="194" y="91"/>
                      <a:pt x="194" y="91"/>
                      <a:pt x="194" y="91"/>
                    </a:cubicBezTo>
                    <a:cubicBezTo>
                      <a:pt x="194" y="91"/>
                      <a:pt x="194" y="91"/>
                      <a:pt x="194" y="91"/>
                    </a:cubicBezTo>
                    <a:cubicBezTo>
                      <a:pt x="194" y="91"/>
                      <a:pt x="194" y="91"/>
                      <a:pt x="194" y="91"/>
                    </a:cubicBezTo>
                    <a:cubicBezTo>
                      <a:pt x="194" y="90"/>
                      <a:pt x="194" y="90"/>
                      <a:pt x="194" y="90"/>
                    </a:cubicBezTo>
                    <a:cubicBezTo>
                      <a:pt x="194" y="90"/>
                      <a:pt x="194" y="90"/>
                      <a:pt x="194" y="90"/>
                    </a:cubicBezTo>
                    <a:cubicBezTo>
                      <a:pt x="194" y="90"/>
                      <a:pt x="194" y="90"/>
                      <a:pt x="195" y="90"/>
                    </a:cubicBezTo>
                    <a:cubicBezTo>
                      <a:pt x="195" y="90"/>
                      <a:pt x="195" y="90"/>
                      <a:pt x="195" y="90"/>
                    </a:cubicBezTo>
                    <a:cubicBezTo>
                      <a:pt x="195" y="90"/>
                      <a:pt x="195" y="90"/>
                      <a:pt x="195" y="90"/>
                    </a:cubicBezTo>
                    <a:cubicBezTo>
                      <a:pt x="195" y="90"/>
                      <a:pt x="195" y="90"/>
                      <a:pt x="195" y="90"/>
                    </a:cubicBezTo>
                    <a:cubicBezTo>
                      <a:pt x="195" y="90"/>
                      <a:pt x="195" y="90"/>
                      <a:pt x="195" y="90"/>
                    </a:cubicBezTo>
                    <a:cubicBezTo>
                      <a:pt x="195" y="90"/>
                      <a:pt x="195" y="90"/>
                      <a:pt x="195" y="90"/>
                    </a:cubicBezTo>
                    <a:close/>
                    <a:moveTo>
                      <a:pt x="182" y="76"/>
                    </a:moveTo>
                    <a:cubicBezTo>
                      <a:pt x="182" y="76"/>
                      <a:pt x="182" y="76"/>
                      <a:pt x="182" y="76"/>
                    </a:cubicBezTo>
                    <a:cubicBezTo>
                      <a:pt x="182" y="76"/>
                      <a:pt x="182" y="76"/>
                      <a:pt x="182" y="76"/>
                    </a:cubicBezTo>
                    <a:cubicBezTo>
                      <a:pt x="182" y="76"/>
                      <a:pt x="182" y="76"/>
                      <a:pt x="182" y="76"/>
                    </a:cubicBezTo>
                    <a:cubicBezTo>
                      <a:pt x="182" y="76"/>
                      <a:pt x="181" y="76"/>
                      <a:pt x="181" y="76"/>
                    </a:cubicBezTo>
                    <a:cubicBezTo>
                      <a:pt x="181" y="76"/>
                      <a:pt x="181" y="76"/>
                      <a:pt x="181" y="76"/>
                    </a:cubicBezTo>
                    <a:cubicBezTo>
                      <a:pt x="181" y="76"/>
                      <a:pt x="181" y="76"/>
                      <a:pt x="181" y="76"/>
                    </a:cubicBezTo>
                    <a:cubicBezTo>
                      <a:pt x="181" y="76"/>
                      <a:pt x="181" y="76"/>
                      <a:pt x="181" y="76"/>
                    </a:cubicBezTo>
                    <a:cubicBezTo>
                      <a:pt x="181" y="77"/>
                      <a:pt x="181" y="77"/>
                      <a:pt x="181" y="77"/>
                    </a:cubicBezTo>
                    <a:cubicBezTo>
                      <a:pt x="181" y="77"/>
                      <a:pt x="181" y="77"/>
                      <a:pt x="181" y="77"/>
                    </a:cubicBezTo>
                    <a:cubicBezTo>
                      <a:pt x="181" y="77"/>
                      <a:pt x="181" y="77"/>
                      <a:pt x="181" y="77"/>
                    </a:cubicBezTo>
                    <a:cubicBezTo>
                      <a:pt x="181" y="77"/>
                      <a:pt x="181" y="77"/>
                      <a:pt x="181" y="77"/>
                    </a:cubicBezTo>
                    <a:cubicBezTo>
                      <a:pt x="181" y="77"/>
                      <a:pt x="182" y="77"/>
                      <a:pt x="182" y="77"/>
                    </a:cubicBezTo>
                    <a:cubicBezTo>
                      <a:pt x="182" y="77"/>
                      <a:pt x="182" y="77"/>
                      <a:pt x="182" y="77"/>
                    </a:cubicBezTo>
                    <a:cubicBezTo>
                      <a:pt x="182" y="77"/>
                      <a:pt x="182" y="77"/>
                      <a:pt x="182" y="76"/>
                    </a:cubicBezTo>
                    <a:cubicBezTo>
                      <a:pt x="182" y="76"/>
                      <a:pt x="182" y="76"/>
                      <a:pt x="182" y="76"/>
                    </a:cubicBezTo>
                    <a:cubicBezTo>
                      <a:pt x="182" y="76"/>
                      <a:pt x="182" y="76"/>
                      <a:pt x="182" y="76"/>
                    </a:cubicBezTo>
                    <a:cubicBezTo>
                      <a:pt x="182" y="76"/>
                      <a:pt x="182" y="76"/>
                      <a:pt x="182" y="76"/>
                    </a:cubicBezTo>
                    <a:cubicBezTo>
                      <a:pt x="182" y="76"/>
                      <a:pt x="182" y="76"/>
                      <a:pt x="182" y="76"/>
                    </a:cubicBezTo>
                    <a:cubicBezTo>
                      <a:pt x="182" y="76"/>
                      <a:pt x="182" y="76"/>
                      <a:pt x="182" y="76"/>
                    </a:cubicBezTo>
                    <a:cubicBezTo>
                      <a:pt x="182" y="76"/>
                      <a:pt x="182" y="76"/>
                      <a:pt x="182" y="76"/>
                    </a:cubicBezTo>
                    <a:cubicBezTo>
                      <a:pt x="182" y="76"/>
                      <a:pt x="182" y="76"/>
                      <a:pt x="182" y="76"/>
                    </a:cubicBezTo>
                    <a:close/>
                    <a:moveTo>
                      <a:pt x="37" y="11"/>
                    </a:move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8" y="10"/>
                      <a:pt x="38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7" y="10"/>
                      <a:pt x="36" y="9"/>
                      <a:pt x="36" y="10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0"/>
                      <a:pt x="35" y="10"/>
                      <a:pt x="35" y="10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5" y="10"/>
                      <a:pt x="36" y="10"/>
                      <a:pt x="36" y="11"/>
                    </a:cubicBezTo>
                    <a:cubicBezTo>
                      <a:pt x="36" y="11"/>
                      <a:pt x="36" y="11"/>
                      <a:pt x="37" y="11"/>
                    </a:cubicBezTo>
                    <a:close/>
                    <a:moveTo>
                      <a:pt x="185" y="81"/>
                    </a:move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81"/>
                      <a:pt x="185" y="81"/>
                      <a:pt x="185" y="81"/>
                    </a:cubicBezTo>
                    <a:close/>
                    <a:moveTo>
                      <a:pt x="185" y="72"/>
                    </a:moveTo>
                    <a:cubicBezTo>
                      <a:pt x="185" y="72"/>
                      <a:pt x="185" y="72"/>
                      <a:pt x="185" y="72"/>
                    </a:cubicBezTo>
                    <a:cubicBezTo>
                      <a:pt x="185" y="72"/>
                      <a:pt x="186" y="72"/>
                      <a:pt x="186" y="71"/>
                    </a:cubicBezTo>
                    <a:cubicBezTo>
                      <a:pt x="186" y="71"/>
                      <a:pt x="186" y="71"/>
                      <a:pt x="186" y="71"/>
                    </a:cubicBezTo>
                    <a:cubicBezTo>
                      <a:pt x="186" y="71"/>
                      <a:pt x="186" y="71"/>
                      <a:pt x="185" y="71"/>
                    </a:cubicBezTo>
                    <a:cubicBezTo>
                      <a:pt x="185" y="71"/>
                      <a:pt x="185" y="71"/>
                      <a:pt x="185" y="71"/>
                    </a:cubicBezTo>
                    <a:cubicBezTo>
                      <a:pt x="185" y="71"/>
                      <a:pt x="185" y="71"/>
                      <a:pt x="185" y="71"/>
                    </a:cubicBezTo>
                    <a:cubicBezTo>
                      <a:pt x="185" y="71"/>
                      <a:pt x="185" y="71"/>
                      <a:pt x="185" y="71"/>
                    </a:cubicBezTo>
                    <a:cubicBezTo>
                      <a:pt x="185" y="71"/>
                      <a:pt x="185" y="72"/>
                      <a:pt x="185" y="72"/>
                    </a:cubicBezTo>
                    <a:close/>
                    <a:moveTo>
                      <a:pt x="38" y="51"/>
                    </a:moveTo>
                    <a:cubicBezTo>
                      <a:pt x="38" y="51"/>
                      <a:pt x="38" y="51"/>
                      <a:pt x="38" y="51"/>
                    </a:cubicBezTo>
                    <a:cubicBezTo>
                      <a:pt x="38" y="51"/>
                      <a:pt x="38" y="51"/>
                      <a:pt x="38" y="52"/>
                    </a:cubicBezTo>
                    <a:cubicBezTo>
                      <a:pt x="38" y="52"/>
                      <a:pt x="38" y="52"/>
                      <a:pt x="38" y="52"/>
                    </a:cubicBezTo>
                    <a:cubicBezTo>
                      <a:pt x="38" y="52"/>
                      <a:pt x="38" y="52"/>
                      <a:pt x="38" y="52"/>
                    </a:cubicBezTo>
                    <a:cubicBezTo>
                      <a:pt x="39" y="52"/>
                      <a:pt x="39" y="52"/>
                      <a:pt x="39" y="52"/>
                    </a:cubicBezTo>
                    <a:cubicBezTo>
                      <a:pt x="39" y="52"/>
                      <a:pt x="39" y="52"/>
                      <a:pt x="39" y="52"/>
                    </a:cubicBezTo>
                    <a:cubicBezTo>
                      <a:pt x="39" y="52"/>
                      <a:pt x="39" y="52"/>
                      <a:pt x="39" y="52"/>
                    </a:cubicBezTo>
                    <a:cubicBezTo>
                      <a:pt x="39" y="52"/>
                      <a:pt x="39" y="51"/>
                      <a:pt x="38" y="51"/>
                    </a:cubicBezTo>
                    <a:cubicBezTo>
                      <a:pt x="38" y="51"/>
                      <a:pt x="38" y="51"/>
                      <a:pt x="38" y="51"/>
                    </a:cubicBezTo>
                    <a:cubicBezTo>
                      <a:pt x="38" y="51"/>
                      <a:pt x="38" y="51"/>
                      <a:pt x="38" y="51"/>
                    </a:cubicBezTo>
                    <a:cubicBezTo>
                      <a:pt x="38" y="51"/>
                      <a:pt x="38" y="51"/>
                      <a:pt x="38" y="51"/>
                    </a:cubicBezTo>
                    <a:cubicBezTo>
                      <a:pt x="38" y="51"/>
                      <a:pt x="38" y="51"/>
                      <a:pt x="38" y="51"/>
                    </a:cubicBezTo>
                    <a:close/>
                    <a:moveTo>
                      <a:pt x="154" y="60"/>
                    </a:moveTo>
                    <a:cubicBezTo>
                      <a:pt x="154" y="60"/>
                      <a:pt x="154" y="60"/>
                      <a:pt x="154" y="60"/>
                    </a:cubicBezTo>
                    <a:cubicBezTo>
                      <a:pt x="154" y="60"/>
                      <a:pt x="154" y="60"/>
                      <a:pt x="154" y="60"/>
                    </a:cubicBezTo>
                    <a:close/>
                    <a:moveTo>
                      <a:pt x="154" y="59"/>
                    </a:moveTo>
                    <a:cubicBezTo>
                      <a:pt x="154" y="59"/>
                      <a:pt x="154" y="59"/>
                      <a:pt x="154" y="59"/>
                    </a:cubicBezTo>
                    <a:cubicBezTo>
                      <a:pt x="154" y="59"/>
                      <a:pt x="154" y="59"/>
                      <a:pt x="154" y="59"/>
                    </a:cubicBezTo>
                    <a:close/>
                    <a:moveTo>
                      <a:pt x="154" y="59"/>
                    </a:moveTo>
                    <a:cubicBezTo>
                      <a:pt x="154" y="60"/>
                      <a:pt x="154" y="60"/>
                      <a:pt x="154" y="60"/>
                    </a:cubicBezTo>
                    <a:cubicBezTo>
                      <a:pt x="154" y="60"/>
                      <a:pt x="154" y="60"/>
                      <a:pt x="154" y="60"/>
                    </a:cubicBezTo>
                    <a:cubicBezTo>
                      <a:pt x="154" y="60"/>
                      <a:pt x="154" y="60"/>
                      <a:pt x="154" y="60"/>
                    </a:cubicBezTo>
                    <a:cubicBezTo>
                      <a:pt x="154" y="60"/>
                      <a:pt x="154" y="60"/>
                      <a:pt x="154" y="60"/>
                    </a:cubicBezTo>
                    <a:cubicBezTo>
                      <a:pt x="154" y="60"/>
                      <a:pt x="154" y="60"/>
                      <a:pt x="154" y="60"/>
                    </a:cubicBezTo>
                    <a:cubicBezTo>
                      <a:pt x="154" y="60"/>
                      <a:pt x="154" y="60"/>
                      <a:pt x="154" y="60"/>
                    </a:cubicBezTo>
                    <a:cubicBezTo>
                      <a:pt x="154" y="60"/>
                      <a:pt x="154" y="60"/>
                      <a:pt x="154" y="61"/>
                    </a:cubicBezTo>
                    <a:cubicBezTo>
                      <a:pt x="154" y="61"/>
                      <a:pt x="154" y="61"/>
                      <a:pt x="154" y="61"/>
                    </a:cubicBezTo>
                    <a:cubicBezTo>
                      <a:pt x="154" y="61"/>
                      <a:pt x="154" y="61"/>
                      <a:pt x="154" y="61"/>
                    </a:cubicBezTo>
                    <a:cubicBezTo>
                      <a:pt x="155" y="61"/>
                      <a:pt x="154" y="61"/>
                      <a:pt x="155" y="61"/>
                    </a:cubicBezTo>
                    <a:cubicBezTo>
                      <a:pt x="155" y="61"/>
                      <a:pt x="155" y="61"/>
                      <a:pt x="155" y="61"/>
                    </a:cubicBezTo>
                    <a:cubicBezTo>
                      <a:pt x="154" y="60"/>
                      <a:pt x="155" y="60"/>
                      <a:pt x="155" y="60"/>
                    </a:cubicBezTo>
                    <a:cubicBezTo>
                      <a:pt x="155" y="60"/>
                      <a:pt x="155" y="60"/>
                      <a:pt x="154" y="59"/>
                    </a:cubicBezTo>
                    <a:close/>
                    <a:moveTo>
                      <a:pt x="178" y="76"/>
                    </a:moveTo>
                    <a:cubicBezTo>
                      <a:pt x="178" y="76"/>
                      <a:pt x="178" y="76"/>
                      <a:pt x="178" y="76"/>
                    </a:cubicBezTo>
                    <a:cubicBezTo>
                      <a:pt x="178" y="76"/>
                      <a:pt x="178" y="76"/>
                      <a:pt x="178" y="76"/>
                    </a:cubicBezTo>
                    <a:cubicBezTo>
                      <a:pt x="178" y="76"/>
                      <a:pt x="178" y="76"/>
                      <a:pt x="179" y="76"/>
                    </a:cubicBezTo>
                    <a:cubicBezTo>
                      <a:pt x="179" y="76"/>
                      <a:pt x="178" y="76"/>
                      <a:pt x="178" y="76"/>
                    </a:cubicBezTo>
                    <a:cubicBezTo>
                      <a:pt x="178" y="76"/>
                      <a:pt x="178" y="76"/>
                      <a:pt x="178" y="76"/>
                    </a:cubicBezTo>
                    <a:cubicBezTo>
                      <a:pt x="178" y="76"/>
                      <a:pt x="178" y="76"/>
                      <a:pt x="178" y="76"/>
                    </a:cubicBezTo>
                    <a:cubicBezTo>
                      <a:pt x="178" y="76"/>
                      <a:pt x="178" y="76"/>
                      <a:pt x="178" y="76"/>
                    </a:cubicBezTo>
                    <a:close/>
                    <a:moveTo>
                      <a:pt x="178" y="76"/>
                    </a:moveTo>
                    <a:cubicBezTo>
                      <a:pt x="178" y="76"/>
                      <a:pt x="178" y="76"/>
                      <a:pt x="178" y="76"/>
                    </a:cubicBezTo>
                    <a:cubicBezTo>
                      <a:pt x="178" y="76"/>
                      <a:pt x="178" y="76"/>
                      <a:pt x="178" y="76"/>
                    </a:cubicBezTo>
                    <a:close/>
                    <a:moveTo>
                      <a:pt x="36" y="50"/>
                    </a:moveTo>
                    <a:cubicBezTo>
                      <a:pt x="36" y="50"/>
                      <a:pt x="36" y="50"/>
                      <a:pt x="36" y="50"/>
                    </a:cubicBezTo>
                    <a:cubicBezTo>
                      <a:pt x="36" y="50"/>
                      <a:pt x="36" y="50"/>
                      <a:pt x="36" y="50"/>
                    </a:cubicBezTo>
                    <a:close/>
                    <a:moveTo>
                      <a:pt x="37" y="50"/>
                    </a:moveTo>
                    <a:cubicBezTo>
                      <a:pt x="37" y="50"/>
                      <a:pt x="37" y="50"/>
                      <a:pt x="36" y="50"/>
                    </a:cubicBezTo>
                    <a:cubicBezTo>
                      <a:pt x="36" y="50"/>
                      <a:pt x="36" y="50"/>
                      <a:pt x="36" y="50"/>
                    </a:cubicBezTo>
                    <a:cubicBezTo>
                      <a:pt x="36" y="50"/>
                      <a:pt x="36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8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lose/>
                    <a:moveTo>
                      <a:pt x="160" y="72"/>
                    </a:moveTo>
                    <a:cubicBezTo>
                      <a:pt x="160" y="72"/>
                      <a:pt x="160" y="72"/>
                      <a:pt x="160" y="72"/>
                    </a:cubicBezTo>
                    <a:cubicBezTo>
                      <a:pt x="160" y="72"/>
                      <a:pt x="160" y="72"/>
                      <a:pt x="160" y="72"/>
                    </a:cubicBezTo>
                    <a:cubicBezTo>
                      <a:pt x="160" y="72"/>
                      <a:pt x="160" y="72"/>
                      <a:pt x="160" y="72"/>
                    </a:cubicBezTo>
                    <a:cubicBezTo>
                      <a:pt x="160" y="72"/>
                      <a:pt x="160" y="72"/>
                      <a:pt x="160" y="72"/>
                    </a:cubicBezTo>
                    <a:cubicBezTo>
                      <a:pt x="160" y="72"/>
                      <a:pt x="160" y="72"/>
                      <a:pt x="160" y="72"/>
                    </a:cubicBezTo>
                    <a:cubicBezTo>
                      <a:pt x="160" y="72"/>
                      <a:pt x="160" y="72"/>
                      <a:pt x="160" y="72"/>
                    </a:cubicBezTo>
                    <a:cubicBezTo>
                      <a:pt x="160" y="72"/>
                      <a:pt x="160" y="72"/>
                      <a:pt x="160" y="72"/>
                    </a:cubicBezTo>
                    <a:cubicBezTo>
                      <a:pt x="160" y="72"/>
                      <a:pt x="160" y="72"/>
                      <a:pt x="160" y="72"/>
                    </a:cubicBezTo>
                    <a:cubicBezTo>
                      <a:pt x="160" y="72"/>
                      <a:pt x="160" y="73"/>
                      <a:pt x="160" y="73"/>
                    </a:cubicBezTo>
                    <a:cubicBezTo>
                      <a:pt x="160" y="73"/>
                      <a:pt x="160" y="73"/>
                      <a:pt x="160" y="73"/>
                    </a:cubicBezTo>
                    <a:cubicBezTo>
                      <a:pt x="160" y="73"/>
                      <a:pt x="160" y="73"/>
                      <a:pt x="160" y="73"/>
                    </a:cubicBezTo>
                    <a:cubicBezTo>
                      <a:pt x="160" y="73"/>
                      <a:pt x="160" y="72"/>
                      <a:pt x="160" y="72"/>
                    </a:cubicBezTo>
                    <a:cubicBezTo>
                      <a:pt x="160" y="72"/>
                      <a:pt x="160" y="72"/>
                      <a:pt x="160" y="72"/>
                    </a:cubicBezTo>
                    <a:close/>
                    <a:moveTo>
                      <a:pt x="160" y="72"/>
                    </a:moveTo>
                    <a:cubicBezTo>
                      <a:pt x="160" y="72"/>
                      <a:pt x="160" y="72"/>
                      <a:pt x="160" y="72"/>
                    </a:cubicBezTo>
                    <a:cubicBezTo>
                      <a:pt x="160" y="72"/>
                      <a:pt x="160" y="72"/>
                      <a:pt x="160" y="72"/>
                    </a:cubicBezTo>
                    <a:close/>
                    <a:moveTo>
                      <a:pt x="183" y="75"/>
                    </a:moveTo>
                    <a:cubicBezTo>
                      <a:pt x="183" y="75"/>
                      <a:pt x="183" y="75"/>
                      <a:pt x="183" y="75"/>
                    </a:cubicBezTo>
                    <a:cubicBezTo>
                      <a:pt x="183" y="75"/>
                      <a:pt x="183" y="75"/>
                      <a:pt x="183" y="75"/>
                    </a:cubicBezTo>
                    <a:cubicBezTo>
                      <a:pt x="183" y="75"/>
                      <a:pt x="183" y="75"/>
                      <a:pt x="183" y="74"/>
                    </a:cubicBezTo>
                    <a:cubicBezTo>
                      <a:pt x="183" y="74"/>
                      <a:pt x="183" y="74"/>
                      <a:pt x="183" y="74"/>
                    </a:cubicBezTo>
                    <a:cubicBezTo>
                      <a:pt x="183" y="74"/>
                      <a:pt x="183" y="74"/>
                      <a:pt x="183" y="74"/>
                    </a:cubicBezTo>
                    <a:cubicBezTo>
                      <a:pt x="183" y="74"/>
                      <a:pt x="183" y="74"/>
                      <a:pt x="183" y="74"/>
                    </a:cubicBezTo>
                    <a:cubicBezTo>
                      <a:pt x="183" y="74"/>
                      <a:pt x="183" y="74"/>
                      <a:pt x="183" y="74"/>
                    </a:cubicBezTo>
                    <a:cubicBezTo>
                      <a:pt x="183" y="74"/>
                      <a:pt x="183" y="74"/>
                      <a:pt x="183" y="74"/>
                    </a:cubicBezTo>
                    <a:cubicBezTo>
                      <a:pt x="183" y="75"/>
                      <a:pt x="183" y="75"/>
                      <a:pt x="183" y="74"/>
                    </a:cubicBezTo>
                    <a:cubicBezTo>
                      <a:pt x="183" y="74"/>
                      <a:pt x="183" y="74"/>
                      <a:pt x="183" y="74"/>
                    </a:cubicBezTo>
                    <a:cubicBezTo>
                      <a:pt x="183" y="75"/>
                      <a:pt x="183" y="75"/>
                      <a:pt x="183" y="75"/>
                    </a:cubicBezTo>
                    <a:cubicBezTo>
                      <a:pt x="183" y="75"/>
                      <a:pt x="183" y="75"/>
                      <a:pt x="183" y="75"/>
                    </a:cubicBezTo>
                    <a:close/>
                    <a:moveTo>
                      <a:pt x="117" y="75"/>
                    </a:moveTo>
                    <a:cubicBezTo>
                      <a:pt x="117" y="75"/>
                      <a:pt x="117" y="75"/>
                      <a:pt x="117" y="75"/>
                    </a:cubicBezTo>
                    <a:cubicBezTo>
                      <a:pt x="117" y="75"/>
                      <a:pt x="117" y="75"/>
                      <a:pt x="117" y="75"/>
                    </a:cubicBezTo>
                    <a:cubicBezTo>
                      <a:pt x="117" y="75"/>
                      <a:pt x="117" y="75"/>
                      <a:pt x="117" y="75"/>
                    </a:cubicBezTo>
                    <a:cubicBezTo>
                      <a:pt x="117" y="75"/>
                      <a:pt x="117" y="75"/>
                      <a:pt x="117" y="75"/>
                    </a:cubicBezTo>
                    <a:cubicBezTo>
                      <a:pt x="118" y="75"/>
                      <a:pt x="118" y="75"/>
                      <a:pt x="118" y="75"/>
                    </a:cubicBezTo>
                    <a:lnTo>
                      <a:pt x="117" y="75"/>
                    </a:lnTo>
                    <a:close/>
                    <a:moveTo>
                      <a:pt x="44" y="107"/>
                    </a:moveTo>
                    <a:cubicBezTo>
                      <a:pt x="44" y="107"/>
                      <a:pt x="44" y="107"/>
                      <a:pt x="44" y="107"/>
                    </a:cubicBezTo>
                    <a:cubicBezTo>
                      <a:pt x="44" y="107"/>
                      <a:pt x="44" y="107"/>
                      <a:pt x="44" y="107"/>
                    </a:cubicBezTo>
                    <a:close/>
                    <a:moveTo>
                      <a:pt x="185" y="103"/>
                    </a:moveTo>
                    <a:cubicBezTo>
                      <a:pt x="185" y="103"/>
                      <a:pt x="185" y="103"/>
                      <a:pt x="185" y="103"/>
                    </a:cubicBezTo>
                    <a:cubicBezTo>
                      <a:pt x="185" y="103"/>
                      <a:pt x="185" y="103"/>
                      <a:pt x="185" y="103"/>
                    </a:cubicBezTo>
                    <a:cubicBezTo>
                      <a:pt x="185" y="103"/>
                      <a:pt x="185" y="103"/>
                      <a:pt x="185" y="103"/>
                    </a:cubicBezTo>
                    <a:cubicBezTo>
                      <a:pt x="185" y="103"/>
                      <a:pt x="185" y="103"/>
                      <a:pt x="185" y="102"/>
                    </a:cubicBezTo>
                    <a:cubicBezTo>
                      <a:pt x="185" y="102"/>
                      <a:pt x="185" y="102"/>
                      <a:pt x="185" y="102"/>
                    </a:cubicBezTo>
                    <a:cubicBezTo>
                      <a:pt x="185" y="102"/>
                      <a:pt x="185" y="103"/>
                      <a:pt x="185" y="103"/>
                    </a:cubicBezTo>
                    <a:cubicBezTo>
                      <a:pt x="185" y="103"/>
                      <a:pt x="185" y="103"/>
                      <a:pt x="184" y="103"/>
                    </a:cubicBezTo>
                    <a:cubicBezTo>
                      <a:pt x="184" y="103"/>
                      <a:pt x="184" y="103"/>
                      <a:pt x="184" y="103"/>
                    </a:cubicBezTo>
                    <a:cubicBezTo>
                      <a:pt x="184" y="103"/>
                      <a:pt x="184" y="103"/>
                      <a:pt x="184" y="103"/>
                    </a:cubicBezTo>
                    <a:lnTo>
                      <a:pt x="185" y="103"/>
                    </a:lnTo>
                    <a:close/>
                    <a:moveTo>
                      <a:pt x="33" y="53"/>
                    </a:moveTo>
                    <a:cubicBezTo>
                      <a:pt x="33" y="53"/>
                      <a:pt x="33" y="53"/>
                      <a:pt x="33" y="53"/>
                    </a:cubicBezTo>
                    <a:cubicBezTo>
                      <a:pt x="33" y="53"/>
                      <a:pt x="33" y="53"/>
                      <a:pt x="33" y="53"/>
                    </a:cubicBezTo>
                    <a:close/>
                    <a:moveTo>
                      <a:pt x="33" y="53"/>
                    </a:moveTo>
                    <a:cubicBezTo>
                      <a:pt x="33" y="53"/>
                      <a:pt x="33" y="53"/>
                      <a:pt x="33" y="53"/>
                    </a:cubicBezTo>
                    <a:cubicBezTo>
                      <a:pt x="33" y="53"/>
                      <a:pt x="33" y="53"/>
                      <a:pt x="33" y="53"/>
                    </a:cubicBezTo>
                    <a:cubicBezTo>
                      <a:pt x="33" y="52"/>
                      <a:pt x="33" y="53"/>
                      <a:pt x="33" y="53"/>
                    </a:cubicBezTo>
                    <a:close/>
                    <a:moveTo>
                      <a:pt x="185" y="71"/>
                    </a:moveTo>
                    <a:cubicBezTo>
                      <a:pt x="185" y="71"/>
                      <a:pt x="185" y="71"/>
                      <a:pt x="185" y="71"/>
                    </a:cubicBezTo>
                    <a:cubicBezTo>
                      <a:pt x="185" y="71"/>
                      <a:pt x="185" y="71"/>
                      <a:pt x="185" y="71"/>
                    </a:cubicBezTo>
                    <a:close/>
                    <a:moveTo>
                      <a:pt x="185" y="71"/>
                    </a:moveTo>
                    <a:cubicBezTo>
                      <a:pt x="185" y="71"/>
                      <a:pt x="185" y="71"/>
                      <a:pt x="185" y="71"/>
                    </a:cubicBezTo>
                    <a:cubicBezTo>
                      <a:pt x="185" y="71"/>
                      <a:pt x="185" y="71"/>
                      <a:pt x="185" y="71"/>
                    </a:cubicBezTo>
                    <a:cubicBezTo>
                      <a:pt x="185" y="71"/>
                      <a:pt x="185" y="71"/>
                      <a:pt x="185" y="71"/>
                    </a:cubicBezTo>
                    <a:cubicBezTo>
                      <a:pt x="185" y="71"/>
                      <a:pt x="185" y="71"/>
                      <a:pt x="185" y="71"/>
                    </a:cubicBezTo>
                    <a:cubicBezTo>
                      <a:pt x="185" y="71"/>
                      <a:pt x="185" y="71"/>
                      <a:pt x="185" y="71"/>
                    </a:cubicBezTo>
                    <a:cubicBezTo>
                      <a:pt x="185" y="71"/>
                      <a:pt x="185" y="71"/>
                      <a:pt x="185" y="71"/>
                    </a:cubicBezTo>
                    <a:close/>
                    <a:moveTo>
                      <a:pt x="206" y="83"/>
                    </a:moveTo>
                    <a:cubicBezTo>
                      <a:pt x="206" y="83"/>
                      <a:pt x="206" y="83"/>
                      <a:pt x="206" y="83"/>
                    </a:cubicBezTo>
                    <a:cubicBezTo>
                      <a:pt x="206" y="83"/>
                      <a:pt x="206" y="83"/>
                      <a:pt x="206" y="83"/>
                    </a:cubicBezTo>
                    <a:cubicBezTo>
                      <a:pt x="206" y="83"/>
                      <a:pt x="206" y="83"/>
                      <a:pt x="206" y="83"/>
                    </a:cubicBezTo>
                    <a:cubicBezTo>
                      <a:pt x="206" y="83"/>
                      <a:pt x="206" y="83"/>
                      <a:pt x="206" y="83"/>
                    </a:cubicBezTo>
                    <a:cubicBezTo>
                      <a:pt x="206" y="83"/>
                      <a:pt x="206" y="83"/>
                      <a:pt x="207" y="83"/>
                    </a:cubicBezTo>
                    <a:cubicBezTo>
                      <a:pt x="207" y="83"/>
                      <a:pt x="207" y="83"/>
                      <a:pt x="207" y="83"/>
                    </a:cubicBezTo>
                    <a:cubicBezTo>
                      <a:pt x="207" y="83"/>
                      <a:pt x="207" y="83"/>
                      <a:pt x="207" y="83"/>
                    </a:cubicBezTo>
                    <a:cubicBezTo>
                      <a:pt x="207" y="83"/>
                      <a:pt x="207" y="83"/>
                      <a:pt x="207" y="83"/>
                    </a:cubicBezTo>
                    <a:cubicBezTo>
                      <a:pt x="206" y="83"/>
                      <a:pt x="206" y="83"/>
                      <a:pt x="206" y="83"/>
                    </a:cubicBezTo>
                    <a:cubicBezTo>
                      <a:pt x="206" y="83"/>
                      <a:pt x="206" y="83"/>
                      <a:pt x="206" y="83"/>
                    </a:cubicBezTo>
                    <a:cubicBezTo>
                      <a:pt x="206" y="83"/>
                      <a:pt x="206" y="83"/>
                      <a:pt x="206" y="83"/>
                    </a:cubicBezTo>
                    <a:cubicBezTo>
                      <a:pt x="206" y="83"/>
                      <a:pt x="206" y="83"/>
                      <a:pt x="206" y="83"/>
                    </a:cubicBezTo>
                    <a:cubicBezTo>
                      <a:pt x="206" y="83"/>
                      <a:pt x="206" y="83"/>
                      <a:pt x="206" y="83"/>
                    </a:cubicBezTo>
                    <a:cubicBezTo>
                      <a:pt x="206" y="83"/>
                      <a:pt x="206" y="83"/>
                      <a:pt x="206" y="83"/>
                    </a:cubicBezTo>
                    <a:cubicBezTo>
                      <a:pt x="206" y="83"/>
                      <a:pt x="206" y="83"/>
                      <a:pt x="206" y="83"/>
                    </a:cubicBezTo>
                    <a:cubicBezTo>
                      <a:pt x="206" y="83"/>
                      <a:pt x="206" y="83"/>
                      <a:pt x="206" y="83"/>
                    </a:cubicBezTo>
                    <a:cubicBezTo>
                      <a:pt x="206" y="83"/>
                      <a:pt x="206" y="83"/>
                      <a:pt x="206" y="83"/>
                    </a:cubicBezTo>
                    <a:cubicBezTo>
                      <a:pt x="206" y="83"/>
                      <a:pt x="206" y="83"/>
                      <a:pt x="206" y="83"/>
                    </a:cubicBezTo>
                    <a:cubicBezTo>
                      <a:pt x="206" y="83"/>
                      <a:pt x="206" y="83"/>
                      <a:pt x="206" y="83"/>
                    </a:cubicBezTo>
                    <a:close/>
                    <a:moveTo>
                      <a:pt x="39" y="53"/>
                    </a:moveTo>
                    <a:cubicBezTo>
                      <a:pt x="39" y="53"/>
                      <a:pt x="39" y="53"/>
                      <a:pt x="39" y="53"/>
                    </a:cubicBezTo>
                    <a:cubicBezTo>
                      <a:pt x="39" y="53"/>
                      <a:pt x="39" y="53"/>
                      <a:pt x="39" y="53"/>
                    </a:cubicBezTo>
                    <a:cubicBezTo>
                      <a:pt x="39" y="53"/>
                      <a:pt x="39" y="53"/>
                      <a:pt x="39" y="53"/>
                    </a:cubicBezTo>
                    <a:cubicBezTo>
                      <a:pt x="39" y="54"/>
                      <a:pt x="39" y="54"/>
                      <a:pt x="39" y="53"/>
                    </a:cubicBezTo>
                    <a:cubicBezTo>
                      <a:pt x="39" y="53"/>
                      <a:pt x="40" y="53"/>
                      <a:pt x="40" y="53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40" y="53"/>
                      <a:pt x="39" y="53"/>
                      <a:pt x="39" y="53"/>
                    </a:cubicBezTo>
                    <a:close/>
                    <a:moveTo>
                      <a:pt x="177" y="50"/>
                    </a:moveTo>
                    <a:cubicBezTo>
                      <a:pt x="177" y="50"/>
                      <a:pt x="177" y="50"/>
                      <a:pt x="177" y="50"/>
                    </a:cubicBezTo>
                    <a:cubicBezTo>
                      <a:pt x="177" y="49"/>
                      <a:pt x="177" y="49"/>
                      <a:pt x="177" y="49"/>
                    </a:cubicBezTo>
                    <a:cubicBezTo>
                      <a:pt x="177" y="49"/>
                      <a:pt x="177" y="49"/>
                      <a:pt x="177" y="49"/>
                    </a:cubicBezTo>
                    <a:cubicBezTo>
                      <a:pt x="177" y="49"/>
                      <a:pt x="177" y="49"/>
                      <a:pt x="177" y="49"/>
                    </a:cubicBezTo>
                    <a:cubicBezTo>
                      <a:pt x="177" y="49"/>
                      <a:pt x="177" y="49"/>
                      <a:pt x="177" y="49"/>
                    </a:cubicBezTo>
                    <a:cubicBezTo>
                      <a:pt x="177" y="49"/>
                      <a:pt x="177" y="49"/>
                      <a:pt x="177" y="49"/>
                    </a:cubicBezTo>
                    <a:cubicBezTo>
                      <a:pt x="177" y="49"/>
                      <a:pt x="177" y="49"/>
                      <a:pt x="177" y="50"/>
                    </a:cubicBezTo>
                    <a:close/>
                    <a:moveTo>
                      <a:pt x="195" y="72"/>
                    </a:moveTo>
                    <a:cubicBezTo>
                      <a:pt x="195" y="72"/>
                      <a:pt x="195" y="72"/>
                      <a:pt x="195" y="72"/>
                    </a:cubicBezTo>
                    <a:cubicBezTo>
                      <a:pt x="195" y="72"/>
                      <a:pt x="195" y="72"/>
                      <a:pt x="195" y="72"/>
                    </a:cubicBezTo>
                    <a:cubicBezTo>
                      <a:pt x="195" y="72"/>
                      <a:pt x="195" y="72"/>
                      <a:pt x="195" y="72"/>
                    </a:cubicBezTo>
                    <a:cubicBezTo>
                      <a:pt x="195" y="72"/>
                      <a:pt x="195" y="72"/>
                      <a:pt x="195" y="72"/>
                    </a:cubicBezTo>
                    <a:cubicBezTo>
                      <a:pt x="195" y="72"/>
                      <a:pt x="195" y="72"/>
                      <a:pt x="195" y="72"/>
                    </a:cubicBezTo>
                    <a:cubicBezTo>
                      <a:pt x="195" y="72"/>
                      <a:pt x="195" y="72"/>
                      <a:pt x="195" y="72"/>
                    </a:cubicBezTo>
                    <a:cubicBezTo>
                      <a:pt x="195" y="72"/>
                      <a:pt x="195" y="72"/>
                      <a:pt x="195" y="72"/>
                    </a:cubicBezTo>
                    <a:cubicBezTo>
                      <a:pt x="195" y="72"/>
                      <a:pt x="195" y="72"/>
                      <a:pt x="195" y="72"/>
                    </a:cubicBezTo>
                    <a:cubicBezTo>
                      <a:pt x="195" y="72"/>
                      <a:pt x="195" y="72"/>
                      <a:pt x="195" y="72"/>
                    </a:cubicBezTo>
                    <a:close/>
                    <a:moveTo>
                      <a:pt x="159" y="70"/>
                    </a:moveTo>
                    <a:cubicBezTo>
                      <a:pt x="159" y="70"/>
                      <a:pt x="159" y="70"/>
                      <a:pt x="159" y="70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59" y="70"/>
                      <a:pt x="159" y="71"/>
                      <a:pt x="159" y="71"/>
                    </a:cubicBezTo>
                    <a:cubicBezTo>
                      <a:pt x="159" y="71"/>
                      <a:pt x="159" y="71"/>
                      <a:pt x="159" y="71"/>
                    </a:cubicBezTo>
                    <a:cubicBezTo>
                      <a:pt x="159" y="71"/>
                      <a:pt x="159" y="71"/>
                      <a:pt x="159" y="71"/>
                    </a:cubicBezTo>
                    <a:cubicBezTo>
                      <a:pt x="159" y="70"/>
                      <a:pt x="159" y="70"/>
                      <a:pt x="159" y="70"/>
                    </a:cubicBezTo>
                    <a:close/>
                    <a:moveTo>
                      <a:pt x="180" y="68"/>
                    </a:moveTo>
                    <a:cubicBezTo>
                      <a:pt x="180" y="68"/>
                      <a:pt x="180" y="68"/>
                      <a:pt x="180" y="68"/>
                    </a:cubicBezTo>
                    <a:cubicBezTo>
                      <a:pt x="180" y="68"/>
                      <a:pt x="180" y="68"/>
                      <a:pt x="180" y="68"/>
                    </a:cubicBezTo>
                    <a:close/>
                    <a:moveTo>
                      <a:pt x="180" y="68"/>
                    </a:moveTo>
                    <a:cubicBezTo>
                      <a:pt x="180" y="68"/>
                      <a:pt x="180" y="68"/>
                      <a:pt x="180" y="68"/>
                    </a:cubicBezTo>
                    <a:cubicBezTo>
                      <a:pt x="180" y="69"/>
                      <a:pt x="180" y="69"/>
                      <a:pt x="180" y="69"/>
                    </a:cubicBezTo>
                    <a:cubicBezTo>
                      <a:pt x="180" y="68"/>
                      <a:pt x="180" y="68"/>
                      <a:pt x="180" y="68"/>
                    </a:cubicBezTo>
                    <a:cubicBezTo>
                      <a:pt x="180" y="68"/>
                      <a:pt x="180" y="68"/>
                      <a:pt x="180" y="68"/>
                    </a:cubicBezTo>
                    <a:cubicBezTo>
                      <a:pt x="180" y="68"/>
                      <a:pt x="180" y="68"/>
                      <a:pt x="180" y="68"/>
                    </a:cubicBezTo>
                    <a:cubicBezTo>
                      <a:pt x="180" y="68"/>
                      <a:pt x="180" y="68"/>
                      <a:pt x="180" y="68"/>
                    </a:cubicBezTo>
                    <a:cubicBezTo>
                      <a:pt x="180" y="68"/>
                      <a:pt x="180" y="68"/>
                      <a:pt x="180" y="68"/>
                    </a:cubicBezTo>
                    <a:cubicBezTo>
                      <a:pt x="180" y="68"/>
                      <a:pt x="180" y="68"/>
                      <a:pt x="180" y="68"/>
                    </a:cubicBezTo>
                    <a:cubicBezTo>
                      <a:pt x="180" y="68"/>
                      <a:pt x="180" y="68"/>
                      <a:pt x="180" y="68"/>
                    </a:cubicBezTo>
                    <a:cubicBezTo>
                      <a:pt x="180" y="68"/>
                      <a:pt x="180" y="68"/>
                      <a:pt x="180" y="68"/>
                    </a:cubicBezTo>
                    <a:cubicBezTo>
                      <a:pt x="180" y="68"/>
                      <a:pt x="180" y="68"/>
                      <a:pt x="180" y="68"/>
                    </a:cubicBezTo>
                    <a:cubicBezTo>
                      <a:pt x="180" y="68"/>
                      <a:pt x="180" y="68"/>
                      <a:pt x="180" y="68"/>
                    </a:cubicBezTo>
                    <a:close/>
                    <a:moveTo>
                      <a:pt x="173" y="60"/>
                    </a:moveTo>
                    <a:cubicBezTo>
                      <a:pt x="173" y="60"/>
                      <a:pt x="173" y="61"/>
                      <a:pt x="173" y="61"/>
                    </a:cubicBezTo>
                    <a:cubicBezTo>
                      <a:pt x="173" y="61"/>
                      <a:pt x="173" y="61"/>
                      <a:pt x="174" y="61"/>
                    </a:cubicBezTo>
                    <a:cubicBezTo>
                      <a:pt x="174" y="61"/>
                      <a:pt x="174" y="61"/>
                      <a:pt x="174" y="61"/>
                    </a:cubicBezTo>
                    <a:cubicBezTo>
                      <a:pt x="174" y="61"/>
                      <a:pt x="174" y="60"/>
                      <a:pt x="174" y="60"/>
                    </a:cubicBezTo>
                    <a:cubicBezTo>
                      <a:pt x="174" y="60"/>
                      <a:pt x="174" y="60"/>
                      <a:pt x="174" y="60"/>
                    </a:cubicBezTo>
                    <a:cubicBezTo>
                      <a:pt x="173" y="60"/>
                      <a:pt x="173" y="60"/>
                      <a:pt x="173" y="60"/>
                    </a:cubicBezTo>
                    <a:close/>
                    <a:moveTo>
                      <a:pt x="166" y="67"/>
                    </a:moveTo>
                    <a:cubicBezTo>
                      <a:pt x="166" y="67"/>
                      <a:pt x="166" y="67"/>
                      <a:pt x="166" y="67"/>
                    </a:cubicBezTo>
                    <a:cubicBezTo>
                      <a:pt x="166" y="67"/>
                      <a:pt x="166" y="67"/>
                      <a:pt x="166" y="67"/>
                    </a:cubicBezTo>
                    <a:cubicBezTo>
                      <a:pt x="165" y="67"/>
                      <a:pt x="165" y="67"/>
                      <a:pt x="166" y="67"/>
                    </a:cubicBezTo>
                    <a:cubicBezTo>
                      <a:pt x="166" y="67"/>
                      <a:pt x="166" y="67"/>
                      <a:pt x="166" y="67"/>
                    </a:cubicBezTo>
                    <a:cubicBezTo>
                      <a:pt x="166" y="67"/>
                      <a:pt x="166" y="67"/>
                      <a:pt x="166" y="67"/>
                    </a:cubicBezTo>
                    <a:close/>
                    <a:moveTo>
                      <a:pt x="166" y="67"/>
                    </a:moveTo>
                    <a:cubicBezTo>
                      <a:pt x="166" y="67"/>
                      <a:pt x="166" y="67"/>
                      <a:pt x="166" y="67"/>
                    </a:cubicBezTo>
                    <a:cubicBezTo>
                      <a:pt x="165" y="67"/>
                      <a:pt x="165" y="67"/>
                      <a:pt x="165" y="67"/>
                    </a:cubicBezTo>
                    <a:lnTo>
                      <a:pt x="166" y="67"/>
                    </a:lnTo>
                    <a:close/>
                    <a:moveTo>
                      <a:pt x="165" y="67"/>
                    </a:moveTo>
                    <a:cubicBezTo>
                      <a:pt x="166" y="67"/>
                      <a:pt x="166" y="67"/>
                      <a:pt x="166" y="67"/>
                    </a:cubicBezTo>
                    <a:cubicBezTo>
                      <a:pt x="166" y="67"/>
                      <a:pt x="166" y="67"/>
                      <a:pt x="166" y="67"/>
                    </a:cubicBezTo>
                    <a:lnTo>
                      <a:pt x="165" y="67"/>
                    </a:lnTo>
                    <a:close/>
                    <a:moveTo>
                      <a:pt x="181" y="72"/>
                    </a:moveTo>
                    <a:cubicBezTo>
                      <a:pt x="181" y="72"/>
                      <a:pt x="181" y="72"/>
                      <a:pt x="181" y="72"/>
                    </a:cubicBezTo>
                    <a:cubicBezTo>
                      <a:pt x="181" y="72"/>
                      <a:pt x="181" y="71"/>
                      <a:pt x="181" y="71"/>
                    </a:cubicBezTo>
                    <a:cubicBezTo>
                      <a:pt x="181" y="71"/>
                      <a:pt x="181" y="71"/>
                      <a:pt x="181" y="71"/>
                    </a:cubicBezTo>
                    <a:cubicBezTo>
                      <a:pt x="181" y="71"/>
                      <a:pt x="181" y="72"/>
                      <a:pt x="181" y="72"/>
                    </a:cubicBezTo>
                    <a:cubicBezTo>
                      <a:pt x="181" y="72"/>
                      <a:pt x="181" y="72"/>
                      <a:pt x="181" y="72"/>
                    </a:cubicBezTo>
                    <a:cubicBezTo>
                      <a:pt x="181" y="72"/>
                      <a:pt x="181" y="72"/>
                      <a:pt x="181" y="72"/>
                    </a:cubicBezTo>
                    <a:close/>
                    <a:moveTo>
                      <a:pt x="157" y="68"/>
                    </a:moveTo>
                    <a:cubicBezTo>
                      <a:pt x="157" y="68"/>
                      <a:pt x="157" y="68"/>
                      <a:pt x="157" y="68"/>
                    </a:cubicBezTo>
                    <a:cubicBezTo>
                      <a:pt x="157" y="68"/>
                      <a:pt x="157" y="68"/>
                      <a:pt x="157" y="68"/>
                    </a:cubicBezTo>
                    <a:cubicBezTo>
                      <a:pt x="157" y="68"/>
                      <a:pt x="157" y="68"/>
                      <a:pt x="157" y="68"/>
                    </a:cubicBezTo>
                    <a:cubicBezTo>
                      <a:pt x="157" y="68"/>
                      <a:pt x="157" y="68"/>
                      <a:pt x="157" y="68"/>
                    </a:cubicBezTo>
                    <a:cubicBezTo>
                      <a:pt x="157" y="68"/>
                      <a:pt x="157" y="68"/>
                      <a:pt x="157" y="68"/>
                    </a:cubicBezTo>
                    <a:cubicBezTo>
                      <a:pt x="157" y="68"/>
                      <a:pt x="157" y="68"/>
                      <a:pt x="157" y="68"/>
                    </a:cubicBezTo>
                    <a:cubicBezTo>
                      <a:pt x="157" y="68"/>
                      <a:pt x="157" y="68"/>
                      <a:pt x="157" y="68"/>
                    </a:cubicBezTo>
                    <a:cubicBezTo>
                      <a:pt x="157" y="68"/>
                      <a:pt x="157" y="68"/>
                      <a:pt x="157" y="68"/>
                    </a:cubicBezTo>
                    <a:cubicBezTo>
                      <a:pt x="157" y="68"/>
                      <a:pt x="157" y="68"/>
                      <a:pt x="157" y="68"/>
                    </a:cubicBezTo>
                    <a:cubicBezTo>
                      <a:pt x="157" y="68"/>
                      <a:pt x="157" y="68"/>
                      <a:pt x="158" y="68"/>
                    </a:cubicBezTo>
                    <a:cubicBezTo>
                      <a:pt x="158" y="68"/>
                      <a:pt x="158" y="68"/>
                      <a:pt x="158" y="68"/>
                    </a:cubicBezTo>
                    <a:cubicBezTo>
                      <a:pt x="157" y="68"/>
                      <a:pt x="157" y="68"/>
                      <a:pt x="157" y="68"/>
                    </a:cubicBezTo>
                    <a:close/>
                    <a:moveTo>
                      <a:pt x="53" y="113"/>
                    </a:moveTo>
                    <a:cubicBezTo>
                      <a:pt x="53" y="113"/>
                      <a:pt x="53" y="113"/>
                      <a:pt x="53" y="113"/>
                    </a:cubicBezTo>
                    <a:cubicBezTo>
                      <a:pt x="53" y="113"/>
                      <a:pt x="53" y="113"/>
                      <a:pt x="53" y="113"/>
                    </a:cubicBezTo>
                    <a:cubicBezTo>
                      <a:pt x="53" y="113"/>
                      <a:pt x="53" y="113"/>
                      <a:pt x="53" y="113"/>
                    </a:cubicBezTo>
                    <a:cubicBezTo>
                      <a:pt x="53" y="113"/>
                      <a:pt x="53" y="113"/>
                      <a:pt x="53" y="113"/>
                    </a:cubicBezTo>
                    <a:cubicBezTo>
                      <a:pt x="53" y="113"/>
                      <a:pt x="53" y="113"/>
                      <a:pt x="53" y="113"/>
                    </a:cubicBezTo>
                    <a:cubicBezTo>
                      <a:pt x="53" y="113"/>
                      <a:pt x="53" y="113"/>
                      <a:pt x="53" y="113"/>
                    </a:cubicBezTo>
                    <a:close/>
                    <a:moveTo>
                      <a:pt x="174" y="44"/>
                    </a:moveTo>
                    <a:cubicBezTo>
                      <a:pt x="174" y="44"/>
                      <a:pt x="174" y="44"/>
                      <a:pt x="174" y="44"/>
                    </a:cubicBezTo>
                    <a:cubicBezTo>
                      <a:pt x="174" y="44"/>
                      <a:pt x="174" y="44"/>
                      <a:pt x="174" y="44"/>
                    </a:cubicBezTo>
                    <a:cubicBezTo>
                      <a:pt x="174" y="44"/>
                      <a:pt x="174" y="44"/>
                      <a:pt x="174" y="44"/>
                    </a:cubicBezTo>
                    <a:cubicBezTo>
                      <a:pt x="174" y="44"/>
                      <a:pt x="174" y="44"/>
                      <a:pt x="174" y="44"/>
                    </a:cubicBezTo>
                    <a:close/>
                    <a:moveTo>
                      <a:pt x="47" y="57"/>
                    </a:moveTo>
                    <a:cubicBezTo>
                      <a:pt x="47" y="57"/>
                      <a:pt x="47" y="57"/>
                      <a:pt x="47" y="57"/>
                    </a:cubicBezTo>
                    <a:cubicBezTo>
                      <a:pt x="47" y="57"/>
                      <a:pt x="47" y="57"/>
                      <a:pt x="47" y="57"/>
                    </a:cubicBezTo>
                    <a:cubicBezTo>
                      <a:pt x="47" y="57"/>
                      <a:pt x="47" y="57"/>
                      <a:pt x="47" y="57"/>
                    </a:cubicBezTo>
                    <a:cubicBezTo>
                      <a:pt x="47" y="57"/>
                      <a:pt x="47" y="57"/>
                      <a:pt x="47" y="57"/>
                    </a:cubicBezTo>
                    <a:cubicBezTo>
                      <a:pt x="47" y="57"/>
                      <a:pt x="47" y="57"/>
                      <a:pt x="47" y="57"/>
                    </a:cubicBezTo>
                    <a:cubicBezTo>
                      <a:pt x="47" y="57"/>
                      <a:pt x="47" y="57"/>
                      <a:pt x="47" y="57"/>
                    </a:cubicBezTo>
                    <a:cubicBezTo>
                      <a:pt x="47" y="57"/>
                      <a:pt x="47" y="57"/>
                      <a:pt x="47" y="57"/>
                    </a:cubicBezTo>
                    <a:cubicBezTo>
                      <a:pt x="47" y="57"/>
                      <a:pt x="47" y="57"/>
                      <a:pt x="47" y="57"/>
                    </a:cubicBezTo>
                    <a:cubicBezTo>
                      <a:pt x="47" y="57"/>
                      <a:pt x="47" y="57"/>
                      <a:pt x="47" y="57"/>
                    </a:cubicBezTo>
                    <a:cubicBezTo>
                      <a:pt x="47" y="57"/>
                      <a:pt x="47" y="57"/>
                      <a:pt x="47" y="57"/>
                    </a:cubicBezTo>
                    <a:close/>
                    <a:moveTo>
                      <a:pt x="176" y="78"/>
                    </a:moveTo>
                    <a:cubicBezTo>
                      <a:pt x="176" y="78"/>
                      <a:pt x="176" y="78"/>
                      <a:pt x="176" y="78"/>
                    </a:cubicBezTo>
                    <a:cubicBezTo>
                      <a:pt x="176" y="78"/>
                      <a:pt x="176" y="78"/>
                      <a:pt x="176" y="78"/>
                    </a:cubicBezTo>
                    <a:cubicBezTo>
                      <a:pt x="176" y="78"/>
                      <a:pt x="176" y="78"/>
                      <a:pt x="176" y="78"/>
                    </a:cubicBezTo>
                    <a:cubicBezTo>
                      <a:pt x="176" y="79"/>
                      <a:pt x="176" y="79"/>
                      <a:pt x="176" y="79"/>
                    </a:cubicBezTo>
                    <a:cubicBezTo>
                      <a:pt x="176" y="79"/>
                      <a:pt x="176" y="79"/>
                      <a:pt x="176" y="79"/>
                    </a:cubicBezTo>
                    <a:cubicBezTo>
                      <a:pt x="176" y="79"/>
                      <a:pt x="176" y="79"/>
                      <a:pt x="176" y="79"/>
                    </a:cubicBezTo>
                    <a:cubicBezTo>
                      <a:pt x="176" y="79"/>
                      <a:pt x="176" y="79"/>
                      <a:pt x="176" y="79"/>
                    </a:cubicBezTo>
                    <a:cubicBezTo>
                      <a:pt x="176" y="79"/>
                      <a:pt x="176" y="79"/>
                      <a:pt x="176" y="79"/>
                    </a:cubicBezTo>
                    <a:cubicBezTo>
                      <a:pt x="176" y="79"/>
                      <a:pt x="176" y="79"/>
                      <a:pt x="176" y="79"/>
                    </a:cubicBezTo>
                    <a:cubicBezTo>
                      <a:pt x="176" y="79"/>
                      <a:pt x="176" y="78"/>
                      <a:pt x="176" y="78"/>
                    </a:cubicBezTo>
                    <a:close/>
                    <a:moveTo>
                      <a:pt x="175" y="51"/>
                    </a:moveTo>
                    <a:cubicBezTo>
                      <a:pt x="175" y="51"/>
                      <a:pt x="175" y="51"/>
                      <a:pt x="175" y="51"/>
                    </a:cubicBezTo>
                    <a:cubicBezTo>
                      <a:pt x="175" y="51"/>
                      <a:pt x="175" y="51"/>
                      <a:pt x="175" y="51"/>
                    </a:cubicBezTo>
                    <a:cubicBezTo>
                      <a:pt x="175" y="51"/>
                      <a:pt x="175" y="51"/>
                      <a:pt x="175" y="51"/>
                    </a:cubicBezTo>
                    <a:cubicBezTo>
                      <a:pt x="175" y="51"/>
                      <a:pt x="175" y="51"/>
                      <a:pt x="175" y="51"/>
                    </a:cubicBezTo>
                    <a:cubicBezTo>
                      <a:pt x="175" y="51"/>
                      <a:pt x="175" y="51"/>
                      <a:pt x="175" y="51"/>
                    </a:cubicBezTo>
                    <a:cubicBezTo>
                      <a:pt x="175" y="51"/>
                      <a:pt x="175" y="51"/>
                      <a:pt x="175" y="51"/>
                    </a:cubicBezTo>
                    <a:cubicBezTo>
                      <a:pt x="175" y="50"/>
                      <a:pt x="175" y="50"/>
                      <a:pt x="175" y="51"/>
                    </a:cubicBezTo>
                    <a:cubicBezTo>
                      <a:pt x="175" y="51"/>
                      <a:pt x="175" y="51"/>
                      <a:pt x="175" y="51"/>
                    </a:cubicBezTo>
                    <a:cubicBezTo>
                      <a:pt x="175" y="51"/>
                      <a:pt x="175" y="51"/>
                      <a:pt x="175" y="51"/>
                    </a:cubicBezTo>
                    <a:close/>
                    <a:moveTo>
                      <a:pt x="87" y="25"/>
                    </a:moveTo>
                    <a:cubicBezTo>
                      <a:pt x="87" y="25"/>
                      <a:pt x="87" y="25"/>
                      <a:pt x="87" y="25"/>
                    </a:cubicBezTo>
                    <a:cubicBezTo>
                      <a:pt x="87" y="25"/>
                      <a:pt x="87" y="25"/>
                      <a:pt x="87" y="25"/>
                    </a:cubicBezTo>
                    <a:cubicBezTo>
                      <a:pt x="87" y="25"/>
                      <a:pt x="87" y="25"/>
                      <a:pt x="87" y="25"/>
                    </a:cubicBezTo>
                    <a:cubicBezTo>
                      <a:pt x="87" y="25"/>
                      <a:pt x="87" y="25"/>
                      <a:pt x="87" y="25"/>
                    </a:cubicBezTo>
                    <a:cubicBezTo>
                      <a:pt x="87" y="25"/>
                      <a:pt x="87" y="25"/>
                      <a:pt x="87" y="24"/>
                    </a:cubicBezTo>
                    <a:cubicBezTo>
                      <a:pt x="87" y="24"/>
                      <a:pt x="87" y="24"/>
                      <a:pt x="87" y="24"/>
                    </a:cubicBezTo>
                    <a:cubicBezTo>
                      <a:pt x="88" y="24"/>
                      <a:pt x="88" y="24"/>
                      <a:pt x="88" y="24"/>
                    </a:cubicBezTo>
                    <a:cubicBezTo>
                      <a:pt x="88" y="24"/>
                      <a:pt x="88" y="24"/>
                      <a:pt x="88" y="24"/>
                    </a:cubicBezTo>
                    <a:cubicBezTo>
                      <a:pt x="88" y="24"/>
                      <a:pt x="88" y="24"/>
                      <a:pt x="88" y="24"/>
                    </a:cubicBezTo>
                    <a:cubicBezTo>
                      <a:pt x="88" y="24"/>
                      <a:pt x="88" y="24"/>
                      <a:pt x="87" y="24"/>
                    </a:cubicBezTo>
                    <a:cubicBezTo>
                      <a:pt x="87" y="24"/>
                      <a:pt x="87" y="24"/>
                      <a:pt x="87" y="24"/>
                    </a:cubicBezTo>
                    <a:cubicBezTo>
                      <a:pt x="87" y="24"/>
                      <a:pt x="87" y="24"/>
                      <a:pt x="87" y="24"/>
                    </a:cubicBezTo>
                    <a:cubicBezTo>
                      <a:pt x="87" y="24"/>
                      <a:pt x="87" y="24"/>
                      <a:pt x="87" y="24"/>
                    </a:cubicBezTo>
                    <a:cubicBezTo>
                      <a:pt x="87" y="24"/>
                      <a:pt x="87" y="24"/>
                      <a:pt x="87" y="25"/>
                    </a:cubicBezTo>
                    <a:cubicBezTo>
                      <a:pt x="87" y="25"/>
                      <a:pt x="87" y="25"/>
                      <a:pt x="87" y="25"/>
                    </a:cubicBezTo>
                    <a:cubicBezTo>
                      <a:pt x="87" y="25"/>
                      <a:pt x="87" y="25"/>
                      <a:pt x="87" y="25"/>
                    </a:cubicBezTo>
                    <a:cubicBezTo>
                      <a:pt x="87" y="25"/>
                      <a:pt x="87" y="25"/>
                      <a:pt x="87" y="25"/>
                    </a:cubicBezTo>
                    <a:cubicBezTo>
                      <a:pt x="87" y="25"/>
                      <a:pt x="87" y="25"/>
                      <a:pt x="87" y="25"/>
                    </a:cubicBezTo>
                    <a:cubicBezTo>
                      <a:pt x="87" y="25"/>
                      <a:pt x="87" y="25"/>
                      <a:pt x="87" y="25"/>
                    </a:cubicBezTo>
                    <a:cubicBezTo>
                      <a:pt x="87" y="25"/>
                      <a:pt x="87" y="25"/>
                      <a:pt x="87" y="25"/>
                    </a:cubicBezTo>
                    <a:cubicBezTo>
                      <a:pt x="87" y="25"/>
                      <a:pt x="87" y="25"/>
                      <a:pt x="87" y="25"/>
                    </a:cubicBezTo>
                    <a:close/>
                    <a:moveTo>
                      <a:pt x="175" y="65"/>
                    </a:moveTo>
                    <a:cubicBezTo>
                      <a:pt x="175" y="65"/>
                      <a:pt x="175" y="65"/>
                      <a:pt x="175" y="65"/>
                    </a:cubicBezTo>
                    <a:cubicBezTo>
                      <a:pt x="175" y="65"/>
                      <a:pt x="175" y="65"/>
                      <a:pt x="175" y="65"/>
                    </a:cubicBezTo>
                    <a:close/>
                    <a:moveTo>
                      <a:pt x="175" y="65"/>
                    </a:moveTo>
                    <a:cubicBezTo>
                      <a:pt x="175" y="65"/>
                      <a:pt x="175" y="65"/>
                      <a:pt x="175" y="65"/>
                    </a:cubicBezTo>
                    <a:cubicBezTo>
                      <a:pt x="175" y="65"/>
                      <a:pt x="175" y="65"/>
                      <a:pt x="175" y="65"/>
                    </a:cubicBezTo>
                    <a:cubicBezTo>
                      <a:pt x="175" y="65"/>
                      <a:pt x="175" y="65"/>
                      <a:pt x="175" y="65"/>
                    </a:cubicBezTo>
                    <a:cubicBezTo>
                      <a:pt x="175" y="65"/>
                      <a:pt x="175" y="65"/>
                      <a:pt x="175" y="65"/>
                    </a:cubicBezTo>
                    <a:cubicBezTo>
                      <a:pt x="175" y="65"/>
                      <a:pt x="175" y="65"/>
                      <a:pt x="175" y="65"/>
                    </a:cubicBezTo>
                    <a:cubicBezTo>
                      <a:pt x="175" y="65"/>
                      <a:pt x="175" y="65"/>
                      <a:pt x="175" y="65"/>
                    </a:cubicBezTo>
                    <a:cubicBezTo>
                      <a:pt x="175" y="65"/>
                      <a:pt x="175" y="65"/>
                      <a:pt x="175" y="65"/>
                    </a:cubicBezTo>
                    <a:cubicBezTo>
                      <a:pt x="175" y="65"/>
                      <a:pt x="175" y="65"/>
                      <a:pt x="175" y="65"/>
                    </a:cubicBezTo>
                    <a:cubicBezTo>
                      <a:pt x="175" y="65"/>
                      <a:pt x="175" y="65"/>
                      <a:pt x="175" y="65"/>
                    </a:cubicBezTo>
                    <a:cubicBezTo>
                      <a:pt x="175" y="65"/>
                      <a:pt x="175" y="65"/>
                      <a:pt x="175" y="65"/>
                    </a:cubicBezTo>
                    <a:close/>
                    <a:moveTo>
                      <a:pt x="50" y="36"/>
                    </a:moveTo>
                    <a:cubicBezTo>
                      <a:pt x="50" y="36"/>
                      <a:pt x="50" y="36"/>
                      <a:pt x="50" y="36"/>
                    </a:cubicBezTo>
                    <a:cubicBezTo>
                      <a:pt x="50" y="36"/>
                      <a:pt x="50" y="36"/>
                      <a:pt x="50" y="36"/>
                    </a:cubicBezTo>
                    <a:cubicBezTo>
                      <a:pt x="50" y="36"/>
                      <a:pt x="50" y="36"/>
                      <a:pt x="50" y="36"/>
                    </a:cubicBezTo>
                    <a:cubicBezTo>
                      <a:pt x="50" y="36"/>
                      <a:pt x="50" y="36"/>
                      <a:pt x="50" y="36"/>
                    </a:cubicBezTo>
                    <a:cubicBezTo>
                      <a:pt x="50" y="36"/>
                      <a:pt x="50" y="36"/>
                      <a:pt x="50" y="36"/>
                    </a:cubicBezTo>
                    <a:cubicBezTo>
                      <a:pt x="50" y="36"/>
                      <a:pt x="50" y="36"/>
                      <a:pt x="50" y="36"/>
                    </a:cubicBezTo>
                    <a:cubicBezTo>
                      <a:pt x="50" y="36"/>
                      <a:pt x="50" y="36"/>
                      <a:pt x="49" y="36"/>
                    </a:cubicBezTo>
                    <a:cubicBezTo>
                      <a:pt x="49" y="36"/>
                      <a:pt x="49" y="36"/>
                      <a:pt x="49" y="36"/>
                    </a:cubicBezTo>
                    <a:cubicBezTo>
                      <a:pt x="50" y="36"/>
                      <a:pt x="50" y="36"/>
                      <a:pt x="50" y="36"/>
                    </a:cubicBezTo>
                    <a:close/>
                    <a:moveTo>
                      <a:pt x="39" y="52"/>
                    </a:moveTo>
                    <a:cubicBezTo>
                      <a:pt x="39" y="52"/>
                      <a:pt x="39" y="52"/>
                      <a:pt x="39" y="52"/>
                    </a:cubicBezTo>
                    <a:cubicBezTo>
                      <a:pt x="39" y="52"/>
                      <a:pt x="39" y="52"/>
                      <a:pt x="39" y="52"/>
                    </a:cubicBezTo>
                    <a:cubicBezTo>
                      <a:pt x="39" y="52"/>
                      <a:pt x="39" y="52"/>
                      <a:pt x="39" y="52"/>
                    </a:cubicBezTo>
                    <a:cubicBezTo>
                      <a:pt x="39" y="52"/>
                      <a:pt x="39" y="52"/>
                      <a:pt x="39" y="52"/>
                    </a:cubicBezTo>
                    <a:cubicBezTo>
                      <a:pt x="39" y="52"/>
                      <a:pt x="39" y="52"/>
                      <a:pt x="39" y="52"/>
                    </a:cubicBezTo>
                    <a:close/>
                    <a:moveTo>
                      <a:pt x="52" y="114"/>
                    </a:moveTo>
                    <a:cubicBezTo>
                      <a:pt x="52" y="114"/>
                      <a:pt x="52" y="114"/>
                      <a:pt x="52" y="114"/>
                    </a:cubicBezTo>
                    <a:cubicBezTo>
                      <a:pt x="52" y="114"/>
                      <a:pt x="52" y="114"/>
                      <a:pt x="52" y="114"/>
                    </a:cubicBezTo>
                    <a:cubicBezTo>
                      <a:pt x="52" y="114"/>
                      <a:pt x="52" y="114"/>
                      <a:pt x="52" y="114"/>
                    </a:cubicBezTo>
                    <a:close/>
                    <a:moveTo>
                      <a:pt x="205" y="87"/>
                    </a:moveTo>
                    <a:cubicBezTo>
                      <a:pt x="205" y="87"/>
                      <a:pt x="205" y="87"/>
                      <a:pt x="205" y="87"/>
                    </a:cubicBezTo>
                    <a:cubicBezTo>
                      <a:pt x="205" y="87"/>
                      <a:pt x="205" y="87"/>
                      <a:pt x="205" y="87"/>
                    </a:cubicBezTo>
                    <a:cubicBezTo>
                      <a:pt x="205" y="87"/>
                      <a:pt x="205" y="87"/>
                      <a:pt x="205" y="87"/>
                    </a:cubicBezTo>
                    <a:cubicBezTo>
                      <a:pt x="205" y="87"/>
                      <a:pt x="205" y="87"/>
                      <a:pt x="205" y="87"/>
                    </a:cubicBezTo>
                    <a:cubicBezTo>
                      <a:pt x="205" y="87"/>
                      <a:pt x="205" y="87"/>
                      <a:pt x="205" y="87"/>
                    </a:cubicBezTo>
                    <a:close/>
                    <a:moveTo>
                      <a:pt x="179" y="41"/>
                    </a:moveTo>
                    <a:cubicBezTo>
                      <a:pt x="179" y="41"/>
                      <a:pt x="180" y="41"/>
                      <a:pt x="180" y="41"/>
                    </a:cubicBezTo>
                    <a:cubicBezTo>
                      <a:pt x="180" y="41"/>
                      <a:pt x="180" y="41"/>
                      <a:pt x="180" y="41"/>
                    </a:cubicBezTo>
                    <a:cubicBezTo>
                      <a:pt x="180" y="41"/>
                      <a:pt x="180" y="41"/>
                      <a:pt x="180" y="41"/>
                    </a:cubicBezTo>
                    <a:cubicBezTo>
                      <a:pt x="179" y="40"/>
                      <a:pt x="179" y="40"/>
                      <a:pt x="179" y="40"/>
                    </a:cubicBezTo>
                    <a:cubicBezTo>
                      <a:pt x="179" y="40"/>
                      <a:pt x="179" y="40"/>
                      <a:pt x="179" y="41"/>
                    </a:cubicBezTo>
                    <a:cubicBezTo>
                      <a:pt x="179" y="41"/>
                      <a:pt x="179" y="41"/>
                      <a:pt x="179" y="41"/>
                    </a:cubicBezTo>
                    <a:cubicBezTo>
                      <a:pt x="179" y="41"/>
                      <a:pt x="179" y="41"/>
                      <a:pt x="179" y="41"/>
                    </a:cubicBezTo>
                    <a:cubicBezTo>
                      <a:pt x="179" y="41"/>
                      <a:pt x="179" y="41"/>
                      <a:pt x="179" y="41"/>
                    </a:cubicBezTo>
                    <a:cubicBezTo>
                      <a:pt x="179" y="41"/>
                      <a:pt x="179" y="41"/>
                      <a:pt x="179" y="41"/>
                    </a:cubicBezTo>
                    <a:close/>
                    <a:moveTo>
                      <a:pt x="201" y="79"/>
                    </a:moveTo>
                    <a:cubicBezTo>
                      <a:pt x="201" y="79"/>
                      <a:pt x="201" y="79"/>
                      <a:pt x="201" y="79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202" y="79"/>
                      <a:pt x="202" y="79"/>
                      <a:pt x="202" y="80"/>
                    </a:cubicBezTo>
                    <a:cubicBezTo>
                      <a:pt x="202" y="80"/>
                      <a:pt x="202" y="80"/>
                      <a:pt x="202" y="80"/>
                    </a:cubicBezTo>
                    <a:cubicBezTo>
                      <a:pt x="202" y="80"/>
                      <a:pt x="202" y="80"/>
                      <a:pt x="202" y="80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201" y="79"/>
                      <a:pt x="201" y="79"/>
                      <a:pt x="201" y="79"/>
                    </a:cubicBezTo>
                    <a:close/>
                    <a:moveTo>
                      <a:pt x="197" y="79"/>
                    </a:moveTo>
                    <a:cubicBezTo>
                      <a:pt x="197" y="79"/>
                      <a:pt x="197" y="79"/>
                      <a:pt x="197" y="79"/>
                    </a:cubicBezTo>
                    <a:cubicBezTo>
                      <a:pt x="197" y="79"/>
                      <a:pt x="197" y="79"/>
                      <a:pt x="197" y="79"/>
                    </a:cubicBezTo>
                    <a:cubicBezTo>
                      <a:pt x="197" y="79"/>
                      <a:pt x="197" y="79"/>
                      <a:pt x="197" y="79"/>
                    </a:cubicBezTo>
                    <a:cubicBezTo>
                      <a:pt x="197" y="79"/>
                      <a:pt x="197" y="79"/>
                      <a:pt x="197" y="79"/>
                    </a:cubicBezTo>
                    <a:cubicBezTo>
                      <a:pt x="197" y="79"/>
                      <a:pt x="197" y="79"/>
                      <a:pt x="197" y="79"/>
                    </a:cubicBezTo>
                    <a:cubicBezTo>
                      <a:pt x="197" y="79"/>
                      <a:pt x="197" y="79"/>
                      <a:pt x="197" y="79"/>
                    </a:cubicBezTo>
                    <a:cubicBezTo>
                      <a:pt x="197" y="79"/>
                      <a:pt x="197" y="79"/>
                      <a:pt x="197" y="79"/>
                    </a:cubicBezTo>
                    <a:close/>
                    <a:moveTo>
                      <a:pt x="48" y="59"/>
                    </a:moveTo>
                    <a:cubicBezTo>
                      <a:pt x="48" y="59"/>
                      <a:pt x="48" y="58"/>
                      <a:pt x="48" y="58"/>
                    </a:cubicBezTo>
                    <a:cubicBezTo>
                      <a:pt x="48" y="58"/>
                      <a:pt x="48" y="58"/>
                      <a:pt x="47" y="58"/>
                    </a:cubicBezTo>
                    <a:cubicBezTo>
                      <a:pt x="47" y="58"/>
                      <a:pt x="47" y="58"/>
                      <a:pt x="47" y="58"/>
                    </a:cubicBezTo>
                    <a:cubicBezTo>
                      <a:pt x="47" y="58"/>
                      <a:pt x="47" y="58"/>
                      <a:pt x="47" y="58"/>
                    </a:cubicBezTo>
                    <a:cubicBezTo>
                      <a:pt x="47" y="58"/>
                      <a:pt x="47" y="58"/>
                      <a:pt x="47" y="58"/>
                    </a:cubicBezTo>
                    <a:cubicBezTo>
                      <a:pt x="47" y="58"/>
                      <a:pt x="47" y="59"/>
                      <a:pt x="47" y="59"/>
                    </a:cubicBezTo>
                    <a:cubicBezTo>
                      <a:pt x="47" y="59"/>
                      <a:pt x="47" y="59"/>
                      <a:pt x="47" y="59"/>
                    </a:cubicBezTo>
                    <a:cubicBezTo>
                      <a:pt x="48" y="59"/>
                      <a:pt x="48" y="59"/>
                      <a:pt x="48" y="59"/>
                    </a:cubicBezTo>
                    <a:close/>
                    <a:moveTo>
                      <a:pt x="175" y="43"/>
                    </a:moveTo>
                    <a:cubicBezTo>
                      <a:pt x="175" y="43"/>
                      <a:pt x="175" y="43"/>
                      <a:pt x="175" y="43"/>
                    </a:cubicBezTo>
                    <a:cubicBezTo>
                      <a:pt x="175" y="43"/>
                      <a:pt x="175" y="43"/>
                      <a:pt x="175" y="43"/>
                    </a:cubicBezTo>
                    <a:cubicBezTo>
                      <a:pt x="175" y="44"/>
                      <a:pt x="175" y="44"/>
                      <a:pt x="175" y="43"/>
                    </a:cubicBezTo>
                    <a:cubicBezTo>
                      <a:pt x="175" y="43"/>
                      <a:pt x="175" y="43"/>
                      <a:pt x="175" y="43"/>
                    </a:cubicBezTo>
                    <a:close/>
                    <a:moveTo>
                      <a:pt x="160" y="72"/>
                    </a:moveTo>
                    <a:cubicBezTo>
                      <a:pt x="160" y="72"/>
                      <a:pt x="160" y="72"/>
                      <a:pt x="160" y="72"/>
                    </a:cubicBezTo>
                    <a:cubicBezTo>
                      <a:pt x="160" y="72"/>
                      <a:pt x="160" y="72"/>
                      <a:pt x="160" y="72"/>
                    </a:cubicBezTo>
                    <a:cubicBezTo>
                      <a:pt x="160" y="72"/>
                      <a:pt x="160" y="72"/>
                      <a:pt x="160" y="72"/>
                    </a:cubicBezTo>
                    <a:cubicBezTo>
                      <a:pt x="160" y="72"/>
                      <a:pt x="160" y="72"/>
                      <a:pt x="160" y="72"/>
                    </a:cubicBezTo>
                    <a:cubicBezTo>
                      <a:pt x="160" y="72"/>
                      <a:pt x="160" y="72"/>
                      <a:pt x="160" y="72"/>
                    </a:cubicBezTo>
                    <a:cubicBezTo>
                      <a:pt x="160" y="72"/>
                      <a:pt x="160" y="72"/>
                      <a:pt x="160" y="72"/>
                    </a:cubicBezTo>
                    <a:cubicBezTo>
                      <a:pt x="160" y="72"/>
                      <a:pt x="160" y="72"/>
                      <a:pt x="160" y="72"/>
                    </a:cubicBezTo>
                    <a:close/>
                    <a:moveTo>
                      <a:pt x="193" y="72"/>
                    </a:moveTo>
                    <a:cubicBezTo>
                      <a:pt x="193" y="72"/>
                      <a:pt x="193" y="72"/>
                      <a:pt x="193" y="72"/>
                    </a:cubicBezTo>
                    <a:cubicBezTo>
                      <a:pt x="193" y="72"/>
                      <a:pt x="193" y="72"/>
                      <a:pt x="193" y="72"/>
                    </a:cubicBezTo>
                    <a:close/>
                    <a:moveTo>
                      <a:pt x="193" y="72"/>
                    </a:moveTo>
                    <a:cubicBezTo>
                      <a:pt x="193" y="72"/>
                      <a:pt x="193" y="72"/>
                      <a:pt x="193" y="72"/>
                    </a:cubicBezTo>
                    <a:cubicBezTo>
                      <a:pt x="193" y="72"/>
                      <a:pt x="193" y="72"/>
                      <a:pt x="193" y="72"/>
                    </a:cubicBezTo>
                    <a:cubicBezTo>
                      <a:pt x="193" y="72"/>
                      <a:pt x="193" y="72"/>
                      <a:pt x="193" y="72"/>
                    </a:cubicBezTo>
                    <a:cubicBezTo>
                      <a:pt x="193" y="72"/>
                      <a:pt x="193" y="72"/>
                      <a:pt x="193" y="72"/>
                    </a:cubicBezTo>
                    <a:close/>
                    <a:moveTo>
                      <a:pt x="47" y="58"/>
                    </a:moveTo>
                    <a:cubicBezTo>
                      <a:pt x="47" y="58"/>
                      <a:pt x="47" y="58"/>
                      <a:pt x="47" y="58"/>
                    </a:cubicBezTo>
                    <a:cubicBezTo>
                      <a:pt x="47" y="58"/>
                      <a:pt x="47" y="58"/>
                      <a:pt x="47" y="58"/>
                    </a:cubicBezTo>
                    <a:cubicBezTo>
                      <a:pt x="47" y="58"/>
                      <a:pt x="47" y="58"/>
                      <a:pt x="47" y="58"/>
                    </a:cubicBezTo>
                    <a:cubicBezTo>
                      <a:pt x="47" y="58"/>
                      <a:pt x="47" y="58"/>
                      <a:pt x="47" y="58"/>
                    </a:cubicBezTo>
                    <a:cubicBezTo>
                      <a:pt x="47" y="58"/>
                      <a:pt x="47" y="58"/>
                      <a:pt x="47" y="58"/>
                    </a:cubicBezTo>
                    <a:close/>
                    <a:moveTo>
                      <a:pt x="187" y="83"/>
                    </a:moveTo>
                    <a:cubicBezTo>
                      <a:pt x="187" y="83"/>
                      <a:pt x="187" y="83"/>
                      <a:pt x="187" y="83"/>
                    </a:cubicBezTo>
                    <a:cubicBezTo>
                      <a:pt x="187" y="83"/>
                      <a:pt x="187" y="83"/>
                      <a:pt x="186" y="83"/>
                    </a:cubicBezTo>
                    <a:cubicBezTo>
                      <a:pt x="186" y="83"/>
                      <a:pt x="186" y="83"/>
                      <a:pt x="186" y="83"/>
                    </a:cubicBezTo>
                    <a:cubicBezTo>
                      <a:pt x="186" y="83"/>
                      <a:pt x="186" y="83"/>
                      <a:pt x="186" y="83"/>
                    </a:cubicBezTo>
                    <a:cubicBezTo>
                      <a:pt x="186" y="83"/>
                      <a:pt x="186" y="83"/>
                      <a:pt x="186" y="83"/>
                    </a:cubicBezTo>
                    <a:cubicBezTo>
                      <a:pt x="186" y="83"/>
                      <a:pt x="186" y="83"/>
                      <a:pt x="187" y="83"/>
                    </a:cubicBezTo>
                    <a:cubicBezTo>
                      <a:pt x="187" y="83"/>
                      <a:pt x="187" y="83"/>
                      <a:pt x="187" y="83"/>
                    </a:cubicBezTo>
                    <a:close/>
                    <a:moveTo>
                      <a:pt x="48" y="60"/>
                    </a:moveTo>
                    <a:cubicBezTo>
                      <a:pt x="48" y="60"/>
                      <a:pt x="48" y="60"/>
                      <a:pt x="48" y="60"/>
                    </a:cubicBezTo>
                    <a:cubicBezTo>
                      <a:pt x="48" y="59"/>
                      <a:pt x="48" y="59"/>
                      <a:pt x="48" y="59"/>
                    </a:cubicBezTo>
                    <a:cubicBezTo>
                      <a:pt x="48" y="59"/>
                      <a:pt x="48" y="60"/>
                      <a:pt x="48" y="60"/>
                    </a:cubicBezTo>
                    <a:close/>
                    <a:moveTo>
                      <a:pt x="207" y="84"/>
                    </a:moveTo>
                    <a:cubicBezTo>
                      <a:pt x="207" y="84"/>
                      <a:pt x="207" y="84"/>
                      <a:pt x="207" y="84"/>
                    </a:cubicBezTo>
                    <a:cubicBezTo>
                      <a:pt x="207" y="84"/>
                      <a:pt x="207" y="84"/>
                      <a:pt x="207" y="84"/>
                    </a:cubicBezTo>
                    <a:close/>
                    <a:moveTo>
                      <a:pt x="207" y="84"/>
                    </a:moveTo>
                    <a:cubicBezTo>
                      <a:pt x="207" y="84"/>
                      <a:pt x="207" y="84"/>
                      <a:pt x="207" y="84"/>
                    </a:cubicBezTo>
                    <a:cubicBezTo>
                      <a:pt x="206" y="84"/>
                      <a:pt x="206" y="84"/>
                      <a:pt x="206" y="84"/>
                    </a:cubicBezTo>
                    <a:cubicBezTo>
                      <a:pt x="206" y="84"/>
                      <a:pt x="206" y="84"/>
                      <a:pt x="206" y="84"/>
                    </a:cubicBezTo>
                    <a:cubicBezTo>
                      <a:pt x="206" y="84"/>
                      <a:pt x="206" y="84"/>
                      <a:pt x="206" y="84"/>
                    </a:cubicBezTo>
                    <a:cubicBezTo>
                      <a:pt x="206" y="84"/>
                      <a:pt x="206" y="84"/>
                      <a:pt x="206" y="84"/>
                    </a:cubicBezTo>
                    <a:cubicBezTo>
                      <a:pt x="206" y="84"/>
                      <a:pt x="206" y="84"/>
                      <a:pt x="207" y="84"/>
                    </a:cubicBezTo>
                    <a:close/>
                    <a:moveTo>
                      <a:pt x="206" y="84"/>
                    </a:moveTo>
                    <a:cubicBezTo>
                      <a:pt x="206" y="84"/>
                      <a:pt x="206" y="84"/>
                      <a:pt x="206" y="84"/>
                    </a:cubicBezTo>
                    <a:cubicBezTo>
                      <a:pt x="206" y="84"/>
                      <a:pt x="206" y="84"/>
                      <a:pt x="206" y="84"/>
                    </a:cubicBezTo>
                    <a:close/>
                    <a:moveTo>
                      <a:pt x="174" y="66"/>
                    </a:moveTo>
                    <a:cubicBezTo>
                      <a:pt x="174" y="66"/>
                      <a:pt x="174" y="66"/>
                      <a:pt x="174" y="66"/>
                    </a:cubicBezTo>
                    <a:cubicBezTo>
                      <a:pt x="174" y="66"/>
                      <a:pt x="174" y="66"/>
                      <a:pt x="174" y="66"/>
                    </a:cubicBezTo>
                    <a:cubicBezTo>
                      <a:pt x="174" y="66"/>
                      <a:pt x="174" y="66"/>
                      <a:pt x="174" y="66"/>
                    </a:cubicBezTo>
                    <a:cubicBezTo>
                      <a:pt x="174" y="66"/>
                      <a:pt x="174" y="66"/>
                      <a:pt x="174" y="66"/>
                    </a:cubicBezTo>
                    <a:cubicBezTo>
                      <a:pt x="174" y="66"/>
                      <a:pt x="174" y="66"/>
                      <a:pt x="174" y="66"/>
                    </a:cubicBezTo>
                    <a:cubicBezTo>
                      <a:pt x="174" y="66"/>
                      <a:pt x="174" y="66"/>
                      <a:pt x="174" y="66"/>
                    </a:cubicBezTo>
                    <a:cubicBezTo>
                      <a:pt x="174" y="66"/>
                      <a:pt x="174" y="66"/>
                      <a:pt x="174" y="66"/>
                    </a:cubicBezTo>
                    <a:cubicBezTo>
                      <a:pt x="174" y="66"/>
                      <a:pt x="174" y="66"/>
                      <a:pt x="174" y="66"/>
                    </a:cubicBezTo>
                    <a:close/>
                    <a:moveTo>
                      <a:pt x="172" y="64"/>
                    </a:moveTo>
                    <a:cubicBezTo>
                      <a:pt x="172" y="64"/>
                      <a:pt x="172" y="64"/>
                      <a:pt x="172" y="64"/>
                    </a:cubicBezTo>
                    <a:cubicBezTo>
                      <a:pt x="172" y="64"/>
                      <a:pt x="172" y="64"/>
                      <a:pt x="172" y="64"/>
                    </a:cubicBezTo>
                    <a:cubicBezTo>
                      <a:pt x="172" y="64"/>
                      <a:pt x="171" y="64"/>
                      <a:pt x="172" y="64"/>
                    </a:cubicBezTo>
                    <a:close/>
                    <a:moveTo>
                      <a:pt x="177" y="48"/>
                    </a:moveTo>
                    <a:cubicBezTo>
                      <a:pt x="177" y="48"/>
                      <a:pt x="177" y="48"/>
                      <a:pt x="177" y="48"/>
                    </a:cubicBezTo>
                    <a:cubicBezTo>
                      <a:pt x="177" y="48"/>
                      <a:pt x="177" y="48"/>
                      <a:pt x="177" y="48"/>
                    </a:cubicBezTo>
                    <a:cubicBezTo>
                      <a:pt x="177" y="48"/>
                      <a:pt x="177" y="48"/>
                      <a:pt x="177" y="48"/>
                    </a:cubicBezTo>
                    <a:cubicBezTo>
                      <a:pt x="177" y="48"/>
                      <a:pt x="177" y="48"/>
                      <a:pt x="177" y="48"/>
                    </a:cubicBezTo>
                    <a:cubicBezTo>
                      <a:pt x="177" y="48"/>
                      <a:pt x="177" y="48"/>
                      <a:pt x="177" y="48"/>
                    </a:cubicBezTo>
                    <a:close/>
                    <a:moveTo>
                      <a:pt x="207" y="85"/>
                    </a:moveTo>
                    <a:cubicBezTo>
                      <a:pt x="207" y="85"/>
                      <a:pt x="207" y="85"/>
                      <a:pt x="207" y="85"/>
                    </a:cubicBezTo>
                    <a:cubicBezTo>
                      <a:pt x="207" y="85"/>
                      <a:pt x="207" y="85"/>
                      <a:pt x="207" y="85"/>
                    </a:cubicBezTo>
                    <a:cubicBezTo>
                      <a:pt x="207" y="85"/>
                      <a:pt x="207" y="85"/>
                      <a:pt x="207" y="85"/>
                    </a:cubicBezTo>
                    <a:cubicBezTo>
                      <a:pt x="207" y="85"/>
                      <a:pt x="207" y="85"/>
                      <a:pt x="207" y="85"/>
                    </a:cubicBezTo>
                    <a:cubicBezTo>
                      <a:pt x="207" y="85"/>
                      <a:pt x="207" y="85"/>
                      <a:pt x="207" y="85"/>
                    </a:cubicBezTo>
                    <a:cubicBezTo>
                      <a:pt x="207" y="85"/>
                      <a:pt x="207" y="85"/>
                      <a:pt x="207" y="85"/>
                    </a:cubicBezTo>
                    <a:close/>
                    <a:moveTo>
                      <a:pt x="118" y="74"/>
                    </a:moveTo>
                    <a:cubicBezTo>
                      <a:pt x="118" y="74"/>
                      <a:pt x="118" y="74"/>
                      <a:pt x="118" y="74"/>
                    </a:cubicBezTo>
                    <a:cubicBezTo>
                      <a:pt x="117" y="74"/>
                      <a:pt x="118" y="74"/>
                      <a:pt x="118" y="74"/>
                    </a:cubicBezTo>
                    <a:cubicBezTo>
                      <a:pt x="118" y="74"/>
                      <a:pt x="118" y="74"/>
                      <a:pt x="118" y="74"/>
                    </a:cubicBezTo>
                    <a:cubicBezTo>
                      <a:pt x="118" y="74"/>
                      <a:pt x="118" y="74"/>
                      <a:pt x="118" y="74"/>
                    </a:cubicBezTo>
                    <a:cubicBezTo>
                      <a:pt x="118" y="74"/>
                      <a:pt x="118" y="74"/>
                      <a:pt x="118" y="74"/>
                    </a:cubicBezTo>
                    <a:close/>
                    <a:moveTo>
                      <a:pt x="118" y="74"/>
                    </a:moveTo>
                    <a:cubicBezTo>
                      <a:pt x="118" y="74"/>
                      <a:pt x="118" y="74"/>
                      <a:pt x="118" y="74"/>
                    </a:cubicBezTo>
                    <a:cubicBezTo>
                      <a:pt x="118" y="74"/>
                      <a:pt x="118" y="74"/>
                      <a:pt x="118" y="74"/>
                    </a:cubicBezTo>
                    <a:close/>
                    <a:moveTo>
                      <a:pt x="183" y="34"/>
                    </a:moveTo>
                    <a:cubicBezTo>
                      <a:pt x="183" y="34"/>
                      <a:pt x="183" y="34"/>
                      <a:pt x="183" y="34"/>
                    </a:cubicBezTo>
                    <a:cubicBezTo>
                      <a:pt x="183" y="34"/>
                      <a:pt x="183" y="34"/>
                      <a:pt x="183" y="34"/>
                    </a:cubicBezTo>
                    <a:cubicBezTo>
                      <a:pt x="183" y="34"/>
                      <a:pt x="183" y="34"/>
                      <a:pt x="183" y="34"/>
                    </a:cubicBezTo>
                    <a:cubicBezTo>
                      <a:pt x="184" y="34"/>
                      <a:pt x="184" y="34"/>
                      <a:pt x="184" y="34"/>
                    </a:cubicBezTo>
                    <a:cubicBezTo>
                      <a:pt x="184" y="34"/>
                      <a:pt x="184" y="34"/>
                      <a:pt x="184" y="34"/>
                    </a:cubicBezTo>
                    <a:cubicBezTo>
                      <a:pt x="184" y="34"/>
                      <a:pt x="183" y="34"/>
                      <a:pt x="183" y="34"/>
                    </a:cubicBezTo>
                    <a:cubicBezTo>
                      <a:pt x="183" y="34"/>
                      <a:pt x="183" y="34"/>
                      <a:pt x="183" y="34"/>
                    </a:cubicBezTo>
                    <a:close/>
                    <a:moveTo>
                      <a:pt x="178" y="67"/>
                    </a:moveTo>
                    <a:cubicBezTo>
                      <a:pt x="178" y="67"/>
                      <a:pt x="178" y="67"/>
                      <a:pt x="178" y="67"/>
                    </a:cubicBezTo>
                    <a:cubicBezTo>
                      <a:pt x="178" y="67"/>
                      <a:pt x="178" y="67"/>
                      <a:pt x="178" y="67"/>
                    </a:cubicBezTo>
                    <a:cubicBezTo>
                      <a:pt x="178" y="67"/>
                      <a:pt x="178" y="67"/>
                      <a:pt x="178" y="67"/>
                    </a:cubicBezTo>
                    <a:cubicBezTo>
                      <a:pt x="178" y="67"/>
                      <a:pt x="178" y="67"/>
                      <a:pt x="178" y="67"/>
                    </a:cubicBezTo>
                    <a:cubicBezTo>
                      <a:pt x="178" y="67"/>
                      <a:pt x="178" y="67"/>
                      <a:pt x="178" y="67"/>
                    </a:cubicBezTo>
                    <a:cubicBezTo>
                      <a:pt x="178" y="67"/>
                      <a:pt x="178" y="67"/>
                      <a:pt x="178" y="67"/>
                    </a:cubicBezTo>
                    <a:close/>
                    <a:moveTo>
                      <a:pt x="206" y="79"/>
                    </a:moveTo>
                    <a:cubicBezTo>
                      <a:pt x="206" y="79"/>
                      <a:pt x="206" y="79"/>
                      <a:pt x="206" y="79"/>
                    </a:cubicBezTo>
                    <a:cubicBezTo>
                      <a:pt x="206" y="78"/>
                      <a:pt x="206" y="78"/>
                      <a:pt x="206" y="79"/>
                    </a:cubicBezTo>
                    <a:cubicBezTo>
                      <a:pt x="206" y="79"/>
                      <a:pt x="206" y="79"/>
                      <a:pt x="206" y="79"/>
                    </a:cubicBezTo>
                    <a:cubicBezTo>
                      <a:pt x="206" y="79"/>
                      <a:pt x="206" y="79"/>
                      <a:pt x="206" y="79"/>
                    </a:cubicBezTo>
                    <a:close/>
                    <a:moveTo>
                      <a:pt x="175" y="78"/>
                    </a:moveTo>
                    <a:cubicBezTo>
                      <a:pt x="175" y="79"/>
                      <a:pt x="175" y="79"/>
                      <a:pt x="175" y="78"/>
                    </a:cubicBezTo>
                    <a:cubicBezTo>
                      <a:pt x="175" y="78"/>
                      <a:pt x="175" y="78"/>
                      <a:pt x="175" y="78"/>
                    </a:cubicBezTo>
                    <a:cubicBezTo>
                      <a:pt x="175" y="78"/>
                      <a:pt x="175" y="78"/>
                      <a:pt x="175" y="78"/>
                    </a:cubicBezTo>
                    <a:close/>
                    <a:moveTo>
                      <a:pt x="207" y="86"/>
                    </a:moveTo>
                    <a:cubicBezTo>
                      <a:pt x="207" y="86"/>
                      <a:pt x="207" y="86"/>
                      <a:pt x="207" y="85"/>
                    </a:cubicBezTo>
                    <a:cubicBezTo>
                      <a:pt x="207" y="85"/>
                      <a:pt x="207" y="85"/>
                      <a:pt x="207" y="85"/>
                    </a:cubicBezTo>
                    <a:cubicBezTo>
                      <a:pt x="207" y="85"/>
                      <a:pt x="207" y="85"/>
                      <a:pt x="207" y="85"/>
                    </a:cubicBezTo>
                    <a:cubicBezTo>
                      <a:pt x="207" y="85"/>
                      <a:pt x="207" y="86"/>
                      <a:pt x="207" y="86"/>
                    </a:cubicBezTo>
                    <a:close/>
                    <a:moveTo>
                      <a:pt x="46" y="56"/>
                    </a:moveTo>
                    <a:cubicBezTo>
                      <a:pt x="46" y="56"/>
                      <a:pt x="46" y="56"/>
                      <a:pt x="46" y="56"/>
                    </a:cubicBezTo>
                    <a:cubicBezTo>
                      <a:pt x="46" y="56"/>
                      <a:pt x="46" y="56"/>
                      <a:pt x="46" y="56"/>
                    </a:cubicBezTo>
                    <a:cubicBezTo>
                      <a:pt x="46" y="56"/>
                      <a:pt x="46" y="56"/>
                      <a:pt x="46" y="56"/>
                    </a:cubicBezTo>
                    <a:cubicBezTo>
                      <a:pt x="46" y="57"/>
                      <a:pt x="47" y="57"/>
                      <a:pt x="47" y="56"/>
                    </a:cubicBezTo>
                    <a:cubicBezTo>
                      <a:pt x="47" y="56"/>
                      <a:pt x="47" y="56"/>
                      <a:pt x="47" y="56"/>
                    </a:cubicBezTo>
                    <a:cubicBezTo>
                      <a:pt x="47" y="56"/>
                      <a:pt x="47" y="56"/>
                      <a:pt x="47" y="56"/>
                    </a:cubicBezTo>
                    <a:cubicBezTo>
                      <a:pt x="47" y="56"/>
                      <a:pt x="47" y="56"/>
                      <a:pt x="47" y="56"/>
                    </a:cubicBezTo>
                    <a:cubicBezTo>
                      <a:pt x="47" y="56"/>
                      <a:pt x="46" y="56"/>
                      <a:pt x="46" y="56"/>
                    </a:cubicBezTo>
                    <a:cubicBezTo>
                      <a:pt x="46" y="56"/>
                      <a:pt x="46" y="56"/>
                      <a:pt x="46" y="56"/>
                    </a:cubicBezTo>
                    <a:cubicBezTo>
                      <a:pt x="46" y="56"/>
                      <a:pt x="46" y="56"/>
                      <a:pt x="46" y="56"/>
                    </a:cubicBezTo>
                    <a:cubicBezTo>
                      <a:pt x="46" y="56"/>
                      <a:pt x="46" y="56"/>
                      <a:pt x="46" y="56"/>
                    </a:cubicBezTo>
                    <a:cubicBezTo>
                      <a:pt x="46" y="56"/>
                      <a:pt x="46" y="56"/>
                      <a:pt x="46" y="56"/>
                    </a:cubicBezTo>
                    <a:close/>
                    <a:moveTo>
                      <a:pt x="71" y="10"/>
                    </a:moveTo>
                    <a:cubicBezTo>
                      <a:pt x="71" y="10"/>
                      <a:pt x="71" y="10"/>
                      <a:pt x="71" y="10"/>
                    </a:cubicBezTo>
                    <a:cubicBezTo>
                      <a:pt x="71" y="10"/>
                      <a:pt x="71" y="10"/>
                      <a:pt x="71" y="10"/>
                    </a:cubicBezTo>
                    <a:cubicBezTo>
                      <a:pt x="71" y="10"/>
                      <a:pt x="71" y="10"/>
                      <a:pt x="71" y="10"/>
                    </a:cubicBezTo>
                    <a:cubicBezTo>
                      <a:pt x="71" y="10"/>
                      <a:pt x="71" y="10"/>
                      <a:pt x="71" y="10"/>
                    </a:cubicBezTo>
                    <a:cubicBezTo>
                      <a:pt x="71" y="10"/>
                      <a:pt x="71" y="10"/>
                      <a:pt x="71" y="10"/>
                    </a:cubicBezTo>
                    <a:close/>
                    <a:moveTo>
                      <a:pt x="175" y="60"/>
                    </a:moveTo>
                    <a:cubicBezTo>
                      <a:pt x="175" y="60"/>
                      <a:pt x="175" y="60"/>
                      <a:pt x="175" y="60"/>
                    </a:cubicBezTo>
                    <a:cubicBezTo>
                      <a:pt x="175" y="60"/>
                      <a:pt x="175" y="60"/>
                      <a:pt x="175" y="60"/>
                    </a:cubicBezTo>
                    <a:cubicBezTo>
                      <a:pt x="175" y="60"/>
                      <a:pt x="175" y="60"/>
                      <a:pt x="175" y="60"/>
                    </a:cubicBezTo>
                    <a:close/>
                    <a:moveTo>
                      <a:pt x="175" y="60"/>
                    </a:moveTo>
                    <a:cubicBezTo>
                      <a:pt x="175" y="60"/>
                      <a:pt x="175" y="60"/>
                      <a:pt x="175" y="60"/>
                    </a:cubicBezTo>
                    <a:cubicBezTo>
                      <a:pt x="175" y="60"/>
                      <a:pt x="175" y="60"/>
                      <a:pt x="175" y="60"/>
                    </a:cubicBezTo>
                    <a:close/>
                    <a:moveTo>
                      <a:pt x="178" y="62"/>
                    </a:moveTo>
                    <a:cubicBezTo>
                      <a:pt x="178" y="62"/>
                      <a:pt x="178" y="62"/>
                      <a:pt x="178" y="62"/>
                    </a:cubicBezTo>
                    <a:cubicBezTo>
                      <a:pt x="178" y="62"/>
                      <a:pt x="178" y="62"/>
                      <a:pt x="178" y="62"/>
                    </a:cubicBezTo>
                    <a:cubicBezTo>
                      <a:pt x="178" y="62"/>
                      <a:pt x="178" y="62"/>
                      <a:pt x="178" y="62"/>
                    </a:cubicBezTo>
                    <a:cubicBezTo>
                      <a:pt x="178" y="62"/>
                      <a:pt x="178" y="62"/>
                      <a:pt x="178" y="62"/>
                    </a:cubicBezTo>
                    <a:close/>
                    <a:moveTo>
                      <a:pt x="160" y="65"/>
                    </a:moveTo>
                    <a:cubicBezTo>
                      <a:pt x="160" y="65"/>
                      <a:pt x="160" y="65"/>
                      <a:pt x="160" y="65"/>
                    </a:cubicBezTo>
                    <a:cubicBezTo>
                      <a:pt x="160" y="65"/>
                      <a:pt x="160" y="65"/>
                      <a:pt x="160" y="65"/>
                    </a:cubicBezTo>
                    <a:cubicBezTo>
                      <a:pt x="160" y="65"/>
                      <a:pt x="160" y="65"/>
                      <a:pt x="160" y="65"/>
                    </a:cubicBezTo>
                    <a:close/>
                    <a:moveTo>
                      <a:pt x="205" y="87"/>
                    </a:moveTo>
                    <a:cubicBezTo>
                      <a:pt x="205" y="87"/>
                      <a:pt x="205" y="87"/>
                      <a:pt x="205" y="87"/>
                    </a:cubicBezTo>
                    <a:cubicBezTo>
                      <a:pt x="205" y="87"/>
                      <a:pt x="205" y="87"/>
                      <a:pt x="205" y="87"/>
                    </a:cubicBezTo>
                    <a:close/>
                    <a:moveTo>
                      <a:pt x="206" y="87"/>
                    </a:moveTo>
                    <a:cubicBezTo>
                      <a:pt x="206" y="87"/>
                      <a:pt x="206" y="87"/>
                      <a:pt x="206" y="87"/>
                    </a:cubicBezTo>
                    <a:cubicBezTo>
                      <a:pt x="206" y="87"/>
                      <a:pt x="206" y="87"/>
                      <a:pt x="206" y="87"/>
                    </a:cubicBezTo>
                    <a:close/>
                    <a:moveTo>
                      <a:pt x="206" y="87"/>
                    </a:moveTo>
                    <a:cubicBezTo>
                      <a:pt x="206" y="87"/>
                      <a:pt x="206" y="87"/>
                      <a:pt x="206" y="87"/>
                    </a:cubicBezTo>
                    <a:cubicBezTo>
                      <a:pt x="206" y="87"/>
                      <a:pt x="206" y="87"/>
                      <a:pt x="206" y="87"/>
                    </a:cubicBezTo>
                    <a:cubicBezTo>
                      <a:pt x="205" y="87"/>
                      <a:pt x="205" y="87"/>
                      <a:pt x="205" y="87"/>
                    </a:cubicBezTo>
                    <a:cubicBezTo>
                      <a:pt x="205" y="87"/>
                      <a:pt x="205" y="87"/>
                      <a:pt x="205" y="87"/>
                    </a:cubicBezTo>
                    <a:cubicBezTo>
                      <a:pt x="205" y="87"/>
                      <a:pt x="205" y="87"/>
                      <a:pt x="205" y="87"/>
                    </a:cubicBezTo>
                    <a:cubicBezTo>
                      <a:pt x="205" y="87"/>
                      <a:pt x="205" y="87"/>
                      <a:pt x="205" y="87"/>
                    </a:cubicBezTo>
                    <a:cubicBezTo>
                      <a:pt x="205" y="87"/>
                      <a:pt x="205" y="87"/>
                      <a:pt x="206" y="87"/>
                    </a:cubicBezTo>
                    <a:close/>
                    <a:moveTo>
                      <a:pt x="202" y="77"/>
                    </a:moveTo>
                    <a:cubicBezTo>
                      <a:pt x="202" y="77"/>
                      <a:pt x="202" y="77"/>
                      <a:pt x="202" y="77"/>
                    </a:cubicBezTo>
                    <a:cubicBezTo>
                      <a:pt x="202" y="77"/>
                      <a:pt x="202" y="77"/>
                      <a:pt x="202" y="77"/>
                    </a:cubicBezTo>
                    <a:cubicBezTo>
                      <a:pt x="202" y="77"/>
                      <a:pt x="202" y="77"/>
                      <a:pt x="202" y="77"/>
                    </a:cubicBezTo>
                    <a:close/>
                    <a:moveTo>
                      <a:pt x="205" y="87"/>
                    </a:moveTo>
                    <a:cubicBezTo>
                      <a:pt x="205" y="86"/>
                      <a:pt x="205" y="86"/>
                      <a:pt x="205" y="86"/>
                    </a:cubicBezTo>
                    <a:cubicBezTo>
                      <a:pt x="205" y="86"/>
                      <a:pt x="205" y="86"/>
                      <a:pt x="205" y="86"/>
                    </a:cubicBezTo>
                    <a:cubicBezTo>
                      <a:pt x="205" y="86"/>
                      <a:pt x="205" y="86"/>
                      <a:pt x="205" y="86"/>
                    </a:cubicBezTo>
                    <a:cubicBezTo>
                      <a:pt x="205" y="86"/>
                      <a:pt x="205" y="86"/>
                      <a:pt x="205" y="86"/>
                    </a:cubicBezTo>
                    <a:cubicBezTo>
                      <a:pt x="205" y="86"/>
                      <a:pt x="205" y="86"/>
                      <a:pt x="205" y="86"/>
                    </a:cubicBezTo>
                    <a:cubicBezTo>
                      <a:pt x="204" y="86"/>
                      <a:pt x="204" y="87"/>
                      <a:pt x="205" y="87"/>
                    </a:cubicBezTo>
                    <a:cubicBezTo>
                      <a:pt x="205" y="87"/>
                      <a:pt x="205" y="87"/>
                      <a:pt x="205" y="87"/>
                    </a:cubicBezTo>
                    <a:close/>
                    <a:moveTo>
                      <a:pt x="181" y="76"/>
                    </a:moveTo>
                    <a:cubicBezTo>
                      <a:pt x="181" y="76"/>
                      <a:pt x="181" y="76"/>
                      <a:pt x="181" y="76"/>
                    </a:cubicBezTo>
                    <a:cubicBezTo>
                      <a:pt x="181" y="76"/>
                      <a:pt x="180" y="76"/>
                      <a:pt x="180" y="76"/>
                    </a:cubicBezTo>
                    <a:cubicBezTo>
                      <a:pt x="180" y="76"/>
                      <a:pt x="181" y="76"/>
                      <a:pt x="181" y="76"/>
                    </a:cubicBezTo>
                    <a:cubicBezTo>
                      <a:pt x="181" y="76"/>
                      <a:pt x="181" y="76"/>
                      <a:pt x="181" y="76"/>
                    </a:cubicBezTo>
                    <a:close/>
                    <a:moveTo>
                      <a:pt x="201" y="76"/>
                    </a:moveTo>
                    <a:cubicBezTo>
                      <a:pt x="201" y="76"/>
                      <a:pt x="201" y="76"/>
                      <a:pt x="201" y="76"/>
                    </a:cubicBezTo>
                    <a:cubicBezTo>
                      <a:pt x="201" y="76"/>
                      <a:pt x="201" y="76"/>
                      <a:pt x="201" y="76"/>
                    </a:cubicBezTo>
                    <a:cubicBezTo>
                      <a:pt x="201" y="76"/>
                      <a:pt x="201" y="76"/>
                      <a:pt x="201" y="76"/>
                    </a:cubicBezTo>
                    <a:cubicBezTo>
                      <a:pt x="201" y="76"/>
                      <a:pt x="201" y="76"/>
                      <a:pt x="201" y="76"/>
                    </a:cubicBezTo>
                    <a:cubicBezTo>
                      <a:pt x="201" y="76"/>
                      <a:pt x="201" y="77"/>
                      <a:pt x="201" y="77"/>
                    </a:cubicBezTo>
                    <a:cubicBezTo>
                      <a:pt x="201" y="77"/>
                      <a:pt x="201" y="77"/>
                      <a:pt x="201" y="77"/>
                    </a:cubicBezTo>
                    <a:cubicBezTo>
                      <a:pt x="202" y="77"/>
                      <a:pt x="202" y="77"/>
                      <a:pt x="202" y="77"/>
                    </a:cubicBezTo>
                    <a:cubicBezTo>
                      <a:pt x="202" y="77"/>
                      <a:pt x="202" y="77"/>
                      <a:pt x="201" y="76"/>
                    </a:cubicBezTo>
                    <a:cubicBezTo>
                      <a:pt x="201" y="76"/>
                      <a:pt x="201" y="76"/>
                      <a:pt x="201" y="76"/>
                    </a:cubicBezTo>
                    <a:cubicBezTo>
                      <a:pt x="201" y="76"/>
                      <a:pt x="201" y="76"/>
                      <a:pt x="201" y="76"/>
                    </a:cubicBezTo>
                    <a:cubicBezTo>
                      <a:pt x="201" y="76"/>
                      <a:pt x="201" y="76"/>
                      <a:pt x="201" y="76"/>
                    </a:cubicBezTo>
                    <a:cubicBezTo>
                      <a:pt x="201" y="76"/>
                      <a:pt x="201" y="76"/>
                      <a:pt x="201" y="76"/>
                    </a:cubicBezTo>
                    <a:cubicBezTo>
                      <a:pt x="201" y="76"/>
                      <a:pt x="201" y="76"/>
                      <a:pt x="201" y="76"/>
                    </a:cubicBezTo>
                    <a:cubicBezTo>
                      <a:pt x="201" y="76"/>
                      <a:pt x="201" y="76"/>
                      <a:pt x="201" y="76"/>
                    </a:cubicBezTo>
                    <a:cubicBezTo>
                      <a:pt x="201" y="76"/>
                      <a:pt x="201" y="76"/>
                      <a:pt x="201" y="76"/>
                    </a:cubicBezTo>
                    <a:cubicBezTo>
                      <a:pt x="201" y="76"/>
                      <a:pt x="201" y="76"/>
                      <a:pt x="201" y="76"/>
                    </a:cubicBezTo>
                    <a:close/>
                    <a:moveTo>
                      <a:pt x="42" y="60"/>
                    </a:move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1"/>
                    </a:cubicBezTo>
                    <a:cubicBezTo>
                      <a:pt x="42" y="61"/>
                      <a:pt x="42" y="61"/>
                      <a:pt x="42" y="61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lose/>
                    <a:moveTo>
                      <a:pt x="35" y="64"/>
                    </a:moveTo>
                    <a:cubicBezTo>
                      <a:pt x="35" y="63"/>
                      <a:pt x="35" y="63"/>
                      <a:pt x="34" y="63"/>
                    </a:cubicBezTo>
                    <a:cubicBezTo>
                      <a:pt x="34" y="63"/>
                      <a:pt x="34" y="63"/>
                      <a:pt x="34" y="64"/>
                    </a:cubicBezTo>
                    <a:cubicBezTo>
                      <a:pt x="34" y="64"/>
                      <a:pt x="35" y="64"/>
                      <a:pt x="35" y="64"/>
                    </a:cubicBezTo>
                    <a:close/>
                    <a:moveTo>
                      <a:pt x="34" y="63"/>
                    </a:moveTo>
                    <a:cubicBezTo>
                      <a:pt x="34" y="63"/>
                      <a:pt x="34" y="63"/>
                      <a:pt x="34" y="63"/>
                    </a:cubicBezTo>
                    <a:cubicBezTo>
                      <a:pt x="34" y="63"/>
                      <a:pt x="34" y="63"/>
                      <a:pt x="34" y="63"/>
                    </a:cubicBezTo>
                    <a:close/>
                    <a:moveTo>
                      <a:pt x="174" y="75"/>
                    </a:moveTo>
                    <a:cubicBezTo>
                      <a:pt x="174" y="75"/>
                      <a:pt x="174" y="75"/>
                      <a:pt x="174" y="75"/>
                    </a:cubicBezTo>
                    <a:cubicBezTo>
                      <a:pt x="174" y="75"/>
                      <a:pt x="174" y="75"/>
                      <a:pt x="174" y="75"/>
                    </a:cubicBezTo>
                    <a:close/>
                    <a:moveTo>
                      <a:pt x="155" y="63"/>
                    </a:moveTo>
                    <a:cubicBezTo>
                      <a:pt x="155" y="64"/>
                      <a:pt x="155" y="64"/>
                      <a:pt x="155" y="64"/>
                    </a:cubicBezTo>
                    <a:cubicBezTo>
                      <a:pt x="155" y="64"/>
                      <a:pt x="155" y="64"/>
                      <a:pt x="155" y="64"/>
                    </a:cubicBezTo>
                    <a:cubicBezTo>
                      <a:pt x="155" y="64"/>
                      <a:pt x="155" y="64"/>
                      <a:pt x="155" y="64"/>
                    </a:cubicBezTo>
                    <a:cubicBezTo>
                      <a:pt x="155" y="64"/>
                      <a:pt x="155" y="64"/>
                      <a:pt x="155" y="64"/>
                    </a:cubicBezTo>
                    <a:cubicBezTo>
                      <a:pt x="155" y="64"/>
                      <a:pt x="155" y="64"/>
                      <a:pt x="155" y="64"/>
                    </a:cubicBezTo>
                    <a:cubicBezTo>
                      <a:pt x="155" y="64"/>
                      <a:pt x="155" y="64"/>
                      <a:pt x="155" y="63"/>
                    </a:cubicBezTo>
                    <a:cubicBezTo>
                      <a:pt x="155" y="63"/>
                      <a:pt x="155" y="63"/>
                      <a:pt x="155" y="63"/>
                    </a:cubicBezTo>
                    <a:close/>
                    <a:moveTo>
                      <a:pt x="161" y="74"/>
                    </a:moveTo>
                    <a:cubicBezTo>
                      <a:pt x="161" y="74"/>
                      <a:pt x="161" y="74"/>
                      <a:pt x="162" y="74"/>
                    </a:cubicBezTo>
                    <a:cubicBezTo>
                      <a:pt x="162" y="74"/>
                      <a:pt x="162" y="74"/>
                      <a:pt x="161" y="74"/>
                    </a:cubicBezTo>
                    <a:cubicBezTo>
                      <a:pt x="161" y="74"/>
                      <a:pt x="161" y="74"/>
                      <a:pt x="161" y="74"/>
                    </a:cubicBezTo>
                    <a:close/>
                    <a:moveTo>
                      <a:pt x="179" y="70"/>
                    </a:moveTo>
                    <a:cubicBezTo>
                      <a:pt x="179" y="70"/>
                      <a:pt x="179" y="70"/>
                      <a:pt x="179" y="70"/>
                    </a:cubicBezTo>
                    <a:cubicBezTo>
                      <a:pt x="179" y="70"/>
                      <a:pt x="179" y="70"/>
                      <a:pt x="179" y="70"/>
                    </a:cubicBezTo>
                    <a:close/>
                    <a:moveTo>
                      <a:pt x="179" y="71"/>
                    </a:moveTo>
                    <a:cubicBezTo>
                      <a:pt x="179" y="71"/>
                      <a:pt x="179" y="71"/>
                      <a:pt x="179" y="71"/>
                    </a:cubicBezTo>
                    <a:cubicBezTo>
                      <a:pt x="179" y="71"/>
                      <a:pt x="179" y="71"/>
                      <a:pt x="179" y="71"/>
                    </a:cubicBezTo>
                    <a:cubicBezTo>
                      <a:pt x="179" y="71"/>
                      <a:pt x="179" y="71"/>
                      <a:pt x="179" y="71"/>
                    </a:cubicBezTo>
                    <a:cubicBezTo>
                      <a:pt x="179" y="71"/>
                      <a:pt x="179" y="71"/>
                      <a:pt x="179" y="71"/>
                    </a:cubicBezTo>
                    <a:cubicBezTo>
                      <a:pt x="179" y="71"/>
                      <a:pt x="179" y="71"/>
                      <a:pt x="180" y="71"/>
                    </a:cubicBezTo>
                    <a:cubicBezTo>
                      <a:pt x="180" y="71"/>
                      <a:pt x="180" y="71"/>
                      <a:pt x="180" y="71"/>
                    </a:cubicBezTo>
                    <a:cubicBezTo>
                      <a:pt x="180" y="71"/>
                      <a:pt x="180" y="71"/>
                      <a:pt x="180" y="71"/>
                    </a:cubicBezTo>
                    <a:cubicBezTo>
                      <a:pt x="180" y="71"/>
                      <a:pt x="180" y="71"/>
                      <a:pt x="180" y="71"/>
                    </a:cubicBezTo>
                    <a:cubicBezTo>
                      <a:pt x="180" y="71"/>
                      <a:pt x="180" y="71"/>
                      <a:pt x="180" y="71"/>
                    </a:cubicBezTo>
                    <a:cubicBezTo>
                      <a:pt x="180" y="71"/>
                      <a:pt x="180" y="71"/>
                      <a:pt x="180" y="71"/>
                    </a:cubicBezTo>
                    <a:cubicBezTo>
                      <a:pt x="180" y="71"/>
                      <a:pt x="180" y="71"/>
                      <a:pt x="180" y="71"/>
                    </a:cubicBezTo>
                    <a:cubicBezTo>
                      <a:pt x="180" y="71"/>
                      <a:pt x="180" y="71"/>
                      <a:pt x="180" y="71"/>
                    </a:cubicBezTo>
                    <a:cubicBezTo>
                      <a:pt x="180" y="71"/>
                      <a:pt x="180" y="70"/>
                      <a:pt x="180" y="70"/>
                    </a:cubicBezTo>
                    <a:cubicBezTo>
                      <a:pt x="180" y="70"/>
                      <a:pt x="180" y="70"/>
                      <a:pt x="180" y="70"/>
                    </a:cubicBezTo>
                    <a:cubicBezTo>
                      <a:pt x="180" y="70"/>
                      <a:pt x="180" y="70"/>
                      <a:pt x="180" y="70"/>
                    </a:cubicBezTo>
                    <a:cubicBezTo>
                      <a:pt x="180" y="70"/>
                      <a:pt x="180" y="70"/>
                      <a:pt x="180" y="70"/>
                    </a:cubicBezTo>
                    <a:cubicBezTo>
                      <a:pt x="180" y="70"/>
                      <a:pt x="180" y="70"/>
                      <a:pt x="180" y="70"/>
                    </a:cubicBezTo>
                    <a:cubicBezTo>
                      <a:pt x="180" y="70"/>
                      <a:pt x="180" y="70"/>
                      <a:pt x="180" y="70"/>
                    </a:cubicBezTo>
                    <a:cubicBezTo>
                      <a:pt x="180" y="70"/>
                      <a:pt x="180" y="70"/>
                      <a:pt x="180" y="70"/>
                    </a:cubicBezTo>
                    <a:cubicBezTo>
                      <a:pt x="180" y="70"/>
                      <a:pt x="180" y="70"/>
                      <a:pt x="180" y="70"/>
                    </a:cubicBezTo>
                    <a:cubicBezTo>
                      <a:pt x="180" y="70"/>
                      <a:pt x="180" y="70"/>
                      <a:pt x="180" y="70"/>
                    </a:cubicBezTo>
                    <a:cubicBezTo>
                      <a:pt x="180" y="70"/>
                      <a:pt x="180" y="70"/>
                      <a:pt x="180" y="70"/>
                    </a:cubicBezTo>
                    <a:cubicBezTo>
                      <a:pt x="180" y="70"/>
                      <a:pt x="180" y="70"/>
                      <a:pt x="180" y="70"/>
                    </a:cubicBezTo>
                    <a:cubicBezTo>
                      <a:pt x="180" y="70"/>
                      <a:pt x="180" y="70"/>
                      <a:pt x="180" y="70"/>
                    </a:cubicBezTo>
                    <a:cubicBezTo>
                      <a:pt x="180" y="69"/>
                      <a:pt x="180" y="69"/>
                      <a:pt x="180" y="69"/>
                    </a:cubicBezTo>
                    <a:cubicBezTo>
                      <a:pt x="180" y="69"/>
                      <a:pt x="180" y="69"/>
                      <a:pt x="180" y="69"/>
                    </a:cubicBezTo>
                    <a:cubicBezTo>
                      <a:pt x="180" y="69"/>
                      <a:pt x="180" y="69"/>
                      <a:pt x="180" y="69"/>
                    </a:cubicBezTo>
                    <a:cubicBezTo>
                      <a:pt x="180" y="69"/>
                      <a:pt x="180" y="69"/>
                      <a:pt x="180" y="69"/>
                    </a:cubicBezTo>
                    <a:cubicBezTo>
                      <a:pt x="180" y="69"/>
                      <a:pt x="180" y="69"/>
                      <a:pt x="180" y="69"/>
                    </a:cubicBezTo>
                    <a:cubicBezTo>
                      <a:pt x="180" y="69"/>
                      <a:pt x="180" y="69"/>
                      <a:pt x="180" y="69"/>
                    </a:cubicBezTo>
                    <a:cubicBezTo>
                      <a:pt x="180" y="69"/>
                      <a:pt x="180" y="69"/>
                      <a:pt x="180" y="69"/>
                    </a:cubicBezTo>
                    <a:cubicBezTo>
                      <a:pt x="180" y="69"/>
                      <a:pt x="180" y="69"/>
                      <a:pt x="180" y="69"/>
                    </a:cubicBezTo>
                    <a:cubicBezTo>
                      <a:pt x="180" y="69"/>
                      <a:pt x="180" y="68"/>
                      <a:pt x="180" y="68"/>
                    </a:cubicBezTo>
                    <a:cubicBezTo>
                      <a:pt x="180" y="68"/>
                      <a:pt x="180" y="68"/>
                      <a:pt x="179" y="68"/>
                    </a:cubicBezTo>
                    <a:cubicBezTo>
                      <a:pt x="179" y="68"/>
                      <a:pt x="179" y="68"/>
                      <a:pt x="179" y="69"/>
                    </a:cubicBezTo>
                    <a:cubicBezTo>
                      <a:pt x="179" y="69"/>
                      <a:pt x="179" y="69"/>
                      <a:pt x="179" y="69"/>
                    </a:cubicBezTo>
                    <a:cubicBezTo>
                      <a:pt x="179" y="69"/>
                      <a:pt x="179" y="69"/>
                      <a:pt x="179" y="69"/>
                    </a:cubicBezTo>
                    <a:cubicBezTo>
                      <a:pt x="179" y="69"/>
                      <a:pt x="179" y="69"/>
                      <a:pt x="179" y="69"/>
                    </a:cubicBezTo>
                    <a:cubicBezTo>
                      <a:pt x="179" y="69"/>
                      <a:pt x="179" y="69"/>
                      <a:pt x="179" y="70"/>
                    </a:cubicBezTo>
                    <a:cubicBezTo>
                      <a:pt x="179" y="70"/>
                      <a:pt x="179" y="70"/>
                      <a:pt x="179" y="70"/>
                    </a:cubicBezTo>
                    <a:cubicBezTo>
                      <a:pt x="179" y="70"/>
                      <a:pt x="179" y="70"/>
                      <a:pt x="179" y="70"/>
                    </a:cubicBezTo>
                    <a:cubicBezTo>
                      <a:pt x="179" y="70"/>
                      <a:pt x="179" y="70"/>
                      <a:pt x="179" y="70"/>
                    </a:cubicBezTo>
                    <a:cubicBezTo>
                      <a:pt x="179" y="70"/>
                      <a:pt x="179" y="70"/>
                      <a:pt x="179" y="70"/>
                    </a:cubicBezTo>
                    <a:cubicBezTo>
                      <a:pt x="179" y="70"/>
                      <a:pt x="179" y="70"/>
                      <a:pt x="179" y="70"/>
                    </a:cubicBezTo>
                    <a:cubicBezTo>
                      <a:pt x="179" y="70"/>
                      <a:pt x="179" y="70"/>
                      <a:pt x="179" y="70"/>
                    </a:cubicBezTo>
                    <a:cubicBezTo>
                      <a:pt x="179" y="70"/>
                      <a:pt x="179" y="70"/>
                      <a:pt x="179" y="70"/>
                    </a:cubicBezTo>
                    <a:cubicBezTo>
                      <a:pt x="179" y="71"/>
                      <a:pt x="179" y="71"/>
                      <a:pt x="179" y="71"/>
                    </a:cubicBezTo>
                    <a:cubicBezTo>
                      <a:pt x="179" y="71"/>
                      <a:pt x="179" y="71"/>
                      <a:pt x="179" y="71"/>
                    </a:cubicBezTo>
                    <a:close/>
                    <a:moveTo>
                      <a:pt x="180" y="69"/>
                    </a:moveTo>
                    <a:cubicBezTo>
                      <a:pt x="180" y="69"/>
                      <a:pt x="180" y="69"/>
                      <a:pt x="180" y="69"/>
                    </a:cubicBezTo>
                    <a:cubicBezTo>
                      <a:pt x="180" y="69"/>
                      <a:pt x="180" y="69"/>
                      <a:pt x="180" y="69"/>
                    </a:cubicBezTo>
                    <a:close/>
                    <a:moveTo>
                      <a:pt x="137" y="4"/>
                    </a:moveTo>
                    <a:cubicBezTo>
                      <a:pt x="137" y="4"/>
                      <a:pt x="137" y="4"/>
                      <a:pt x="137" y="4"/>
                    </a:cubicBezTo>
                    <a:cubicBezTo>
                      <a:pt x="138" y="4"/>
                      <a:pt x="138" y="4"/>
                      <a:pt x="138" y="4"/>
                    </a:cubicBezTo>
                    <a:cubicBezTo>
                      <a:pt x="138" y="4"/>
                      <a:pt x="138" y="4"/>
                      <a:pt x="138" y="4"/>
                    </a:cubicBezTo>
                    <a:cubicBezTo>
                      <a:pt x="138" y="4"/>
                      <a:pt x="137" y="4"/>
                      <a:pt x="137" y="4"/>
                    </a:cubicBezTo>
                    <a:close/>
                    <a:moveTo>
                      <a:pt x="179" y="66"/>
                    </a:moveTo>
                    <a:cubicBezTo>
                      <a:pt x="179" y="66"/>
                      <a:pt x="179" y="66"/>
                      <a:pt x="179" y="66"/>
                    </a:cubicBezTo>
                    <a:cubicBezTo>
                      <a:pt x="179" y="66"/>
                      <a:pt x="179" y="66"/>
                      <a:pt x="179" y="66"/>
                    </a:cubicBezTo>
                    <a:close/>
                    <a:moveTo>
                      <a:pt x="179" y="67"/>
                    </a:moveTo>
                    <a:cubicBezTo>
                      <a:pt x="179" y="67"/>
                      <a:pt x="179" y="67"/>
                      <a:pt x="179" y="67"/>
                    </a:cubicBezTo>
                    <a:cubicBezTo>
                      <a:pt x="179" y="67"/>
                      <a:pt x="179" y="67"/>
                      <a:pt x="179" y="67"/>
                    </a:cubicBezTo>
                    <a:cubicBezTo>
                      <a:pt x="179" y="67"/>
                      <a:pt x="179" y="67"/>
                      <a:pt x="179" y="66"/>
                    </a:cubicBezTo>
                    <a:cubicBezTo>
                      <a:pt x="179" y="66"/>
                      <a:pt x="179" y="66"/>
                      <a:pt x="179" y="67"/>
                    </a:cubicBezTo>
                    <a:cubicBezTo>
                      <a:pt x="179" y="67"/>
                      <a:pt x="179" y="67"/>
                      <a:pt x="179" y="67"/>
                    </a:cubicBezTo>
                    <a:close/>
                    <a:moveTo>
                      <a:pt x="175" y="71"/>
                    </a:moveTo>
                    <a:cubicBezTo>
                      <a:pt x="175" y="71"/>
                      <a:pt x="175" y="71"/>
                      <a:pt x="175" y="71"/>
                    </a:cubicBezTo>
                    <a:cubicBezTo>
                      <a:pt x="175" y="71"/>
                      <a:pt x="175" y="71"/>
                      <a:pt x="175" y="71"/>
                    </a:cubicBezTo>
                    <a:cubicBezTo>
                      <a:pt x="175" y="70"/>
                      <a:pt x="175" y="70"/>
                      <a:pt x="175" y="70"/>
                    </a:cubicBezTo>
                    <a:cubicBezTo>
                      <a:pt x="175" y="70"/>
                      <a:pt x="175" y="70"/>
                      <a:pt x="175" y="70"/>
                    </a:cubicBezTo>
                    <a:cubicBezTo>
                      <a:pt x="175" y="70"/>
                      <a:pt x="175" y="70"/>
                      <a:pt x="175" y="71"/>
                    </a:cubicBezTo>
                    <a:close/>
                    <a:moveTo>
                      <a:pt x="154" y="61"/>
                    </a:moveTo>
                    <a:cubicBezTo>
                      <a:pt x="154" y="61"/>
                      <a:pt x="154" y="61"/>
                      <a:pt x="154" y="61"/>
                    </a:cubicBezTo>
                    <a:cubicBezTo>
                      <a:pt x="154" y="61"/>
                      <a:pt x="154" y="61"/>
                      <a:pt x="154" y="61"/>
                    </a:cubicBezTo>
                    <a:close/>
                    <a:moveTo>
                      <a:pt x="154" y="61"/>
                    </a:moveTo>
                    <a:cubicBezTo>
                      <a:pt x="154" y="61"/>
                      <a:pt x="154" y="61"/>
                      <a:pt x="154" y="62"/>
                    </a:cubicBezTo>
                    <a:cubicBezTo>
                      <a:pt x="154" y="62"/>
                      <a:pt x="154" y="62"/>
                      <a:pt x="154" y="62"/>
                    </a:cubicBezTo>
                    <a:cubicBezTo>
                      <a:pt x="154" y="62"/>
                      <a:pt x="154" y="62"/>
                      <a:pt x="154" y="62"/>
                    </a:cubicBezTo>
                    <a:cubicBezTo>
                      <a:pt x="154" y="62"/>
                      <a:pt x="154" y="62"/>
                      <a:pt x="154" y="61"/>
                    </a:cubicBezTo>
                    <a:cubicBezTo>
                      <a:pt x="154" y="61"/>
                      <a:pt x="154" y="61"/>
                      <a:pt x="154" y="61"/>
                    </a:cubicBezTo>
                    <a:close/>
                    <a:moveTo>
                      <a:pt x="206" y="79"/>
                    </a:moveTo>
                    <a:cubicBezTo>
                      <a:pt x="206" y="79"/>
                      <a:pt x="206" y="79"/>
                      <a:pt x="206" y="79"/>
                    </a:cubicBezTo>
                    <a:cubicBezTo>
                      <a:pt x="206" y="79"/>
                      <a:pt x="206" y="79"/>
                      <a:pt x="206" y="79"/>
                    </a:cubicBezTo>
                    <a:cubicBezTo>
                      <a:pt x="206" y="79"/>
                      <a:pt x="206" y="79"/>
                      <a:pt x="206" y="79"/>
                    </a:cubicBezTo>
                    <a:cubicBezTo>
                      <a:pt x="206" y="79"/>
                      <a:pt x="206" y="79"/>
                      <a:pt x="206" y="79"/>
                    </a:cubicBezTo>
                    <a:close/>
                    <a:moveTo>
                      <a:pt x="197" y="79"/>
                    </a:moveTo>
                    <a:cubicBezTo>
                      <a:pt x="197" y="79"/>
                      <a:pt x="197" y="79"/>
                      <a:pt x="197" y="79"/>
                    </a:cubicBezTo>
                    <a:cubicBezTo>
                      <a:pt x="197" y="79"/>
                      <a:pt x="197" y="79"/>
                      <a:pt x="197" y="79"/>
                    </a:cubicBezTo>
                    <a:cubicBezTo>
                      <a:pt x="197" y="79"/>
                      <a:pt x="197" y="79"/>
                      <a:pt x="197" y="79"/>
                    </a:cubicBezTo>
                    <a:cubicBezTo>
                      <a:pt x="197" y="79"/>
                      <a:pt x="197" y="79"/>
                      <a:pt x="197" y="79"/>
                    </a:cubicBezTo>
                    <a:close/>
                    <a:moveTo>
                      <a:pt x="174" y="55"/>
                    </a:moveTo>
                    <a:cubicBezTo>
                      <a:pt x="174" y="55"/>
                      <a:pt x="174" y="55"/>
                      <a:pt x="174" y="55"/>
                    </a:cubicBezTo>
                    <a:cubicBezTo>
                      <a:pt x="174" y="55"/>
                      <a:pt x="174" y="55"/>
                      <a:pt x="174" y="55"/>
                    </a:cubicBezTo>
                    <a:cubicBezTo>
                      <a:pt x="174" y="55"/>
                      <a:pt x="174" y="55"/>
                      <a:pt x="174" y="55"/>
                    </a:cubicBezTo>
                    <a:cubicBezTo>
                      <a:pt x="174" y="55"/>
                      <a:pt x="174" y="55"/>
                      <a:pt x="174" y="55"/>
                    </a:cubicBezTo>
                    <a:close/>
                    <a:moveTo>
                      <a:pt x="196" y="78"/>
                    </a:moveTo>
                    <a:cubicBezTo>
                      <a:pt x="196" y="79"/>
                      <a:pt x="196" y="79"/>
                      <a:pt x="197" y="79"/>
                    </a:cubicBezTo>
                    <a:cubicBezTo>
                      <a:pt x="197" y="79"/>
                      <a:pt x="197" y="78"/>
                      <a:pt x="197" y="78"/>
                    </a:cubicBezTo>
                    <a:cubicBezTo>
                      <a:pt x="196" y="78"/>
                      <a:pt x="196" y="78"/>
                      <a:pt x="196" y="78"/>
                    </a:cubicBezTo>
                    <a:close/>
                    <a:moveTo>
                      <a:pt x="166" y="71"/>
                    </a:moveTo>
                    <a:cubicBezTo>
                      <a:pt x="166" y="71"/>
                      <a:pt x="166" y="71"/>
                      <a:pt x="166" y="71"/>
                    </a:cubicBezTo>
                    <a:cubicBezTo>
                      <a:pt x="166" y="71"/>
                      <a:pt x="166" y="71"/>
                      <a:pt x="166" y="71"/>
                    </a:cubicBezTo>
                    <a:cubicBezTo>
                      <a:pt x="166" y="71"/>
                      <a:pt x="166" y="71"/>
                      <a:pt x="166" y="71"/>
                    </a:cubicBezTo>
                    <a:cubicBezTo>
                      <a:pt x="166" y="71"/>
                      <a:pt x="166" y="71"/>
                      <a:pt x="166" y="71"/>
                    </a:cubicBezTo>
                    <a:close/>
                    <a:moveTo>
                      <a:pt x="193" y="75"/>
                    </a:moveTo>
                    <a:cubicBezTo>
                      <a:pt x="193" y="75"/>
                      <a:pt x="193" y="75"/>
                      <a:pt x="193" y="75"/>
                    </a:cubicBezTo>
                    <a:cubicBezTo>
                      <a:pt x="193" y="75"/>
                      <a:pt x="193" y="75"/>
                      <a:pt x="193" y="75"/>
                    </a:cubicBezTo>
                    <a:close/>
                    <a:moveTo>
                      <a:pt x="193" y="74"/>
                    </a:moveTo>
                    <a:cubicBezTo>
                      <a:pt x="193" y="75"/>
                      <a:pt x="193" y="75"/>
                      <a:pt x="193" y="75"/>
                    </a:cubicBezTo>
                    <a:cubicBezTo>
                      <a:pt x="193" y="75"/>
                      <a:pt x="193" y="75"/>
                      <a:pt x="193" y="75"/>
                    </a:cubicBezTo>
                    <a:cubicBezTo>
                      <a:pt x="193" y="75"/>
                      <a:pt x="194" y="75"/>
                      <a:pt x="193" y="75"/>
                    </a:cubicBezTo>
                    <a:cubicBezTo>
                      <a:pt x="193" y="74"/>
                      <a:pt x="193" y="74"/>
                      <a:pt x="193" y="74"/>
                    </a:cubicBezTo>
                    <a:close/>
                    <a:moveTo>
                      <a:pt x="118" y="76"/>
                    </a:moveTo>
                    <a:cubicBezTo>
                      <a:pt x="118" y="76"/>
                      <a:pt x="118" y="76"/>
                      <a:pt x="118" y="76"/>
                    </a:cubicBezTo>
                    <a:cubicBezTo>
                      <a:pt x="118" y="76"/>
                      <a:pt x="117" y="76"/>
                      <a:pt x="118" y="76"/>
                    </a:cubicBezTo>
                    <a:cubicBezTo>
                      <a:pt x="118" y="76"/>
                      <a:pt x="118" y="76"/>
                      <a:pt x="118" y="76"/>
                    </a:cubicBezTo>
                    <a:close/>
                    <a:moveTo>
                      <a:pt x="195" y="77"/>
                    </a:moveTo>
                    <a:cubicBezTo>
                      <a:pt x="195" y="77"/>
                      <a:pt x="195" y="77"/>
                      <a:pt x="195" y="77"/>
                    </a:cubicBezTo>
                    <a:cubicBezTo>
                      <a:pt x="195" y="77"/>
                      <a:pt x="195" y="77"/>
                      <a:pt x="195" y="77"/>
                    </a:cubicBezTo>
                    <a:cubicBezTo>
                      <a:pt x="195" y="77"/>
                      <a:pt x="195" y="77"/>
                      <a:pt x="196" y="77"/>
                    </a:cubicBezTo>
                    <a:cubicBezTo>
                      <a:pt x="196" y="77"/>
                      <a:pt x="196" y="77"/>
                      <a:pt x="196" y="77"/>
                    </a:cubicBezTo>
                    <a:cubicBezTo>
                      <a:pt x="195" y="77"/>
                      <a:pt x="195" y="77"/>
                      <a:pt x="195" y="77"/>
                    </a:cubicBezTo>
                    <a:close/>
                    <a:moveTo>
                      <a:pt x="196" y="77"/>
                    </a:moveTo>
                    <a:cubicBezTo>
                      <a:pt x="196" y="77"/>
                      <a:pt x="196" y="77"/>
                      <a:pt x="196" y="77"/>
                    </a:cubicBezTo>
                    <a:cubicBezTo>
                      <a:pt x="196" y="77"/>
                      <a:pt x="196" y="77"/>
                      <a:pt x="196" y="77"/>
                    </a:cubicBezTo>
                    <a:close/>
                    <a:moveTo>
                      <a:pt x="207" y="83"/>
                    </a:moveTo>
                    <a:cubicBezTo>
                      <a:pt x="207" y="83"/>
                      <a:pt x="207" y="83"/>
                      <a:pt x="207" y="83"/>
                    </a:cubicBezTo>
                    <a:cubicBezTo>
                      <a:pt x="207" y="83"/>
                      <a:pt x="207" y="83"/>
                      <a:pt x="207" y="83"/>
                    </a:cubicBezTo>
                    <a:cubicBezTo>
                      <a:pt x="206" y="83"/>
                      <a:pt x="206" y="83"/>
                      <a:pt x="206" y="83"/>
                    </a:cubicBezTo>
                    <a:cubicBezTo>
                      <a:pt x="206" y="83"/>
                      <a:pt x="206" y="83"/>
                      <a:pt x="207" y="83"/>
                    </a:cubicBezTo>
                    <a:cubicBezTo>
                      <a:pt x="207" y="83"/>
                      <a:pt x="207" y="83"/>
                      <a:pt x="207" y="83"/>
                    </a:cubicBezTo>
                    <a:close/>
                    <a:moveTo>
                      <a:pt x="98" y="17"/>
                    </a:moveTo>
                    <a:cubicBezTo>
                      <a:pt x="98" y="17"/>
                      <a:pt x="98" y="18"/>
                      <a:pt x="98" y="17"/>
                    </a:cubicBezTo>
                    <a:cubicBezTo>
                      <a:pt x="98" y="17"/>
                      <a:pt x="98" y="17"/>
                      <a:pt x="98" y="17"/>
                    </a:cubicBezTo>
                    <a:cubicBezTo>
                      <a:pt x="98" y="17"/>
                      <a:pt x="98" y="17"/>
                      <a:pt x="98" y="17"/>
                    </a:cubicBezTo>
                    <a:cubicBezTo>
                      <a:pt x="98" y="17"/>
                      <a:pt x="98" y="17"/>
                      <a:pt x="98" y="17"/>
                    </a:cubicBezTo>
                    <a:cubicBezTo>
                      <a:pt x="98" y="17"/>
                      <a:pt x="98" y="17"/>
                      <a:pt x="98" y="17"/>
                    </a:cubicBezTo>
                    <a:cubicBezTo>
                      <a:pt x="98" y="17"/>
                      <a:pt x="98" y="17"/>
                      <a:pt x="98" y="17"/>
                    </a:cubicBezTo>
                    <a:close/>
                    <a:moveTo>
                      <a:pt x="46" y="55"/>
                    </a:moveTo>
                    <a:cubicBezTo>
                      <a:pt x="46" y="55"/>
                      <a:pt x="46" y="55"/>
                      <a:pt x="46" y="55"/>
                    </a:cubicBezTo>
                    <a:cubicBezTo>
                      <a:pt x="46" y="56"/>
                      <a:pt x="46" y="56"/>
                      <a:pt x="46" y="56"/>
                    </a:cubicBezTo>
                    <a:cubicBezTo>
                      <a:pt x="46" y="56"/>
                      <a:pt x="46" y="56"/>
                      <a:pt x="46" y="56"/>
                    </a:cubicBezTo>
                    <a:cubicBezTo>
                      <a:pt x="46" y="56"/>
                      <a:pt x="46" y="56"/>
                      <a:pt x="46" y="56"/>
                    </a:cubicBezTo>
                    <a:cubicBezTo>
                      <a:pt x="46" y="56"/>
                      <a:pt x="46" y="56"/>
                      <a:pt x="46" y="56"/>
                    </a:cubicBezTo>
                    <a:cubicBezTo>
                      <a:pt x="46" y="56"/>
                      <a:pt x="46" y="56"/>
                      <a:pt x="46" y="56"/>
                    </a:cubicBezTo>
                    <a:cubicBezTo>
                      <a:pt x="46" y="56"/>
                      <a:pt x="46" y="56"/>
                      <a:pt x="46" y="56"/>
                    </a:cubicBezTo>
                    <a:cubicBezTo>
                      <a:pt x="46" y="56"/>
                      <a:pt x="46" y="55"/>
                      <a:pt x="46" y="55"/>
                    </a:cubicBezTo>
                    <a:close/>
                    <a:moveTo>
                      <a:pt x="45" y="56"/>
                    </a:moveTo>
                    <a:cubicBezTo>
                      <a:pt x="45" y="56"/>
                      <a:pt x="45" y="56"/>
                      <a:pt x="45" y="56"/>
                    </a:cubicBezTo>
                    <a:cubicBezTo>
                      <a:pt x="45" y="56"/>
                      <a:pt x="45" y="56"/>
                      <a:pt x="45" y="56"/>
                    </a:cubicBezTo>
                    <a:close/>
                    <a:moveTo>
                      <a:pt x="41" y="60"/>
                    </a:moveTo>
                    <a:cubicBezTo>
                      <a:pt x="41" y="60"/>
                      <a:pt x="41" y="60"/>
                      <a:pt x="41" y="60"/>
                    </a:cubicBezTo>
                    <a:cubicBezTo>
                      <a:pt x="41" y="60"/>
                      <a:pt x="41" y="60"/>
                      <a:pt x="41" y="60"/>
                    </a:cubicBezTo>
                    <a:cubicBezTo>
                      <a:pt x="41" y="60"/>
                      <a:pt x="41" y="60"/>
                      <a:pt x="41" y="60"/>
                    </a:cubicBezTo>
                    <a:cubicBezTo>
                      <a:pt x="41" y="60"/>
                      <a:pt x="41" y="60"/>
                      <a:pt x="41" y="60"/>
                    </a:cubicBezTo>
                    <a:close/>
                    <a:moveTo>
                      <a:pt x="42" y="60"/>
                    </a:moveTo>
                    <a:cubicBezTo>
                      <a:pt x="42" y="60"/>
                      <a:pt x="42" y="60"/>
                      <a:pt x="42" y="61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lose/>
                    <a:moveTo>
                      <a:pt x="47" y="60"/>
                    </a:moveTo>
                    <a:cubicBezTo>
                      <a:pt x="47" y="60"/>
                      <a:pt x="47" y="60"/>
                      <a:pt x="47" y="60"/>
                    </a:cubicBezTo>
                    <a:cubicBezTo>
                      <a:pt x="47" y="60"/>
                      <a:pt x="47" y="60"/>
                      <a:pt x="47" y="61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7" y="60"/>
                      <a:pt x="47" y="60"/>
                      <a:pt x="47" y="60"/>
                    </a:cubicBezTo>
                    <a:cubicBezTo>
                      <a:pt x="47" y="60"/>
                      <a:pt x="47" y="60"/>
                      <a:pt x="47" y="60"/>
                    </a:cubicBezTo>
                    <a:close/>
                    <a:moveTo>
                      <a:pt x="160" y="63"/>
                    </a:moveTo>
                    <a:cubicBezTo>
                      <a:pt x="160" y="63"/>
                      <a:pt x="160" y="63"/>
                      <a:pt x="160" y="63"/>
                    </a:cubicBezTo>
                    <a:cubicBezTo>
                      <a:pt x="160" y="62"/>
                      <a:pt x="160" y="62"/>
                      <a:pt x="160" y="62"/>
                    </a:cubicBezTo>
                    <a:cubicBezTo>
                      <a:pt x="160" y="62"/>
                      <a:pt x="160" y="62"/>
                      <a:pt x="160" y="62"/>
                    </a:cubicBezTo>
                    <a:cubicBezTo>
                      <a:pt x="160" y="62"/>
                      <a:pt x="160" y="62"/>
                      <a:pt x="160" y="63"/>
                    </a:cubicBezTo>
                    <a:close/>
                    <a:moveTo>
                      <a:pt x="155" y="65"/>
                    </a:moveTo>
                    <a:cubicBezTo>
                      <a:pt x="155" y="65"/>
                      <a:pt x="156" y="65"/>
                      <a:pt x="156" y="65"/>
                    </a:cubicBezTo>
                    <a:cubicBezTo>
                      <a:pt x="156" y="65"/>
                      <a:pt x="156" y="65"/>
                      <a:pt x="156" y="64"/>
                    </a:cubicBezTo>
                    <a:cubicBezTo>
                      <a:pt x="156" y="64"/>
                      <a:pt x="155" y="64"/>
                      <a:pt x="155" y="64"/>
                    </a:cubicBezTo>
                    <a:cubicBezTo>
                      <a:pt x="155" y="64"/>
                      <a:pt x="155" y="65"/>
                      <a:pt x="155" y="65"/>
                    </a:cubicBezTo>
                    <a:close/>
                    <a:moveTo>
                      <a:pt x="175" y="65"/>
                    </a:moveTo>
                    <a:cubicBezTo>
                      <a:pt x="175" y="65"/>
                      <a:pt x="175" y="65"/>
                      <a:pt x="175" y="65"/>
                    </a:cubicBezTo>
                    <a:cubicBezTo>
                      <a:pt x="175" y="65"/>
                      <a:pt x="175" y="65"/>
                      <a:pt x="175" y="65"/>
                    </a:cubicBezTo>
                    <a:cubicBezTo>
                      <a:pt x="175" y="65"/>
                      <a:pt x="175" y="65"/>
                      <a:pt x="175" y="65"/>
                    </a:cubicBezTo>
                    <a:close/>
                    <a:moveTo>
                      <a:pt x="158" y="68"/>
                    </a:moveTo>
                    <a:cubicBezTo>
                      <a:pt x="158" y="68"/>
                      <a:pt x="158" y="68"/>
                      <a:pt x="158" y="68"/>
                    </a:cubicBezTo>
                    <a:cubicBezTo>
                      <a:pt x="158" y="68"/>
                      <a:pt x="158" y="68"/>
                      <a:pt x="158" y="68"/>
                    </a:cubicBezTo>
                    <a:cubicBezTo>
                      <a:pt x="158" y="68"/>
                      <a:pt x="158" y="68"/>
                      <a:pt x="158" y="69"/>
                    </a:cubicBezTo>
                    <a:cubicBezTo>
                      <a:pt x="158" y="69"/>
                      <a:pt x="158" y="69"/>
                      <a:pt x="158" y="69"/>
                    </a:cubicBezTo>
                    <a:cubicBezTo>
                      <a:pt x="158" y="69"/>
                      <a:pt x="158" y="69"/>
                      <a:pt x="158" y="69"/>
                    </a:cubicBezTo>
                    <a:cubicBezTo>
                      <a:pt x="158" y="68"/>
                      <a:pt x="158" y="68"/>
                      <a:pt x="158" y="68"/>
                    </a:cubicBezTo>
                    <a:close/>
                    <a:moveTo>
                      <a:pt x="179" y="76"/>
                    </a:moveTo>
                    <a:cubicBezTo>
                      <a:pt x="179" y="76"/>
                      <a:pt x="179" y="76"/>
                      <a:pt x="179" y="76"/>
                    </a:cubicBezTo>
                    <a:cubicBezTo>
                      <a:pt x="179" y="76"/>
                      <a:pt x="179" y="77"/>
                      <a:pt x="179" y="77"/>
                    </a:cubicBezTo>
                    <a:cubicBezTo>
                      <a:pt x="179" y="77"/>
                      <a:pt x="179" y="77"/>
                      <a:pt x="179" y="77"/>
                    </a:cubicBezTo>
                    <a:cubicBezTo>
                      <a:pt x="179" y="77"/>
                      <a:pt x="179" y="77"/>
                      <a:pt x="179" y="77"/>
                    </a:cubicBezTo>
                    <a:cubicBezTo>
                      <a:pt x="179" y="77"/>
                      <a:pt x="179" y="77"/>
                      <a:pt x="179" y="77"/>
                    </a:cubicBezTo>
                    <a:cubicBezTo>
                      <a:pt x="179" y="77"/>
                      <a:pt x="179" y="77"/>
                      <a:pt x="179" y="76"/>
                    </a:cubicBezTo>
                    <a:close/>
                    <a:moveTo>
                      <a:pt x="196" y="72"/>
                    </a:moveTo>
                    <a:cubicBezTo>
                      <a:pt x="196" y="72"/>
                      <a:pt x="196" y="72"/>
                      <a:pt x="196" y="72"/>
                    </a:cubicBezTo>
                    <a:cubicBezTo>
                      <a:pt x="196" y="72"/>
                      <a:pt x="196" y="72"/>
                      <a:pt x="196" y="72"/>
                    </a:cubicBezTo>
                    <a:cubicBezTo>
                      <a:pt x="196" y="72"/>
                      <a:pt x="196" y="72"/>
                      <a:pt x="196" y="72"/>
                    </a:cubicBezTo>
                    <a:cubicBezTo>
                      <a:pt x="196" y="72"/>
                      <a:pt x="196" y="72"/>
                      <a:pt x="196" y="72"/>
                    </a:cubicBezTo>
                    <a:close/>
                    <a:moveTo>
                      <a:pt x="197" y="73"/>
                    </a:moveTo>
                    <a:cubicBezTo>
                      <a:pt x="197" y="73"/>
                      <a:pt x="197" y="73"/>
                      <a:pt x="197" y="72"/>
                    </a:cubicBezTo>
                    <a:cubicBezTo>
                      <a:pt x="197" y="72"/>
                      <a:pt x="197" y="72"/>
                      <a:pt x="197" y="72"/>
                    </a:cubicBezTo>
                    <a:cubicBezTo>
                      <a:pt x="197" y="72"/>
                      <a:pt x="197" y="73"/>
                      <a:pt x="197" y="73"/>
                    </a:cubicBezTo>
                    <a:cubicBezTo>
                      <a:pt x="197" y="73"/>
                      <a:pt x="197" y="73"/>
                      <a:pt x="197" y="73"/>
                    </a:cubicBezTo>
                    <a:close/>
                    <a:moveTo>
                      <a:pt x="172" y="64"/>
                    </a:moveTo>
                    <a:cubicBezTo>
                      <a:pt x="172" y="64"/>
                      <a:pt x="172" y="64"/>
                      <a:pt x="172" y="64"/>
                    </a:cubicBezTo>
                    <a:cubicBezTo>
                      <a:pt x="172" y="64"/>
                      <a:pt x="172" y="64"/>
                      <a:pt x="172" y="64"/>
                    </a:cubicBezTo>
                    <a:cubicBezTo>
                      <a:pt x="172" y="64"/>
                      <a:pt x="172" y="64"/>
                      <a:pt x="172" y="64"/>
                    </a:cubicBezTo>
                    <a:close/>
                    <a:moveTo>
                      <a:pt x="193" y="74"/>
                    </a:moveTo>
                    <a:cubicBezTo>
                      <a:pt x="193" y="74"/>
                      <a:pt x="193" y="74"/>
                      <a:pt x="193" y="74"/>
                    </a:cubicBezTo>
                    <a:cubicBezTo>
                      <a:pt x="193" y="74"/>
                      <a:pt x="193" y="74"/>
                      <a:pt x="193" y="74"/>
                    </a:cubicBezTo>
                    <a:cubicBezTo>
                      <a:pt x="193" y="74"/>
                      <a:pt x="193" y="74"/>
                      <a:pt x="193" y="74"/>
                    </a:cubicBezTo>
                    <a:close/>
                    <a:moveTo>
                      <a:pt x="41" y="53"/>
                    </a:moveTo>
                    <a:cubicBezTo>
                      <a:pt x="41" y="53"/>
                      <a:pt x="41" y="53"/>
                      <a:pt x="41" y="53"/>
                    </a:cubicBezTo>
                    <a:cubicBezTo>
                      <a:pt x="41" y="53"/>
                      <a:pt x="41" y="53"/>
                      <a:pt x="40" y="53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41" y="53"/>
                      <a:pt x="41" y="53"/>
                      <a:pt x="41" y="53"/>
                    </a:cubicBezTo>
                    <a:cubicBezTo>
                      <a:pt x="41" y="53"/>
                      <a:pt x="41" y="53"/>
                      <a:pt x="41" y="53"/>
                    </a:cubicBezTo>
                    <a:cubicBezTo>
                      <a:pt x="41" y="53"/>
                      <a:pt x="41" y="53"/>
                      <a:pt x="41" y="53"/>
                    </a:cubicBezTo>
                    <a:close/>
                    <a:moveTo>
                      <a:pt x="184" y="71"/>
                    </a:moveTo>
                    <a:cubicBezTo>
                      <a:pt x="184" y="71"/>
                      <a:pt x="184" y="71"/>
                      <a:pt x="184" y="71"/>
                    </a:cubicBezTo>
                    <a:cubicBezTo>
                      <a:pt x="184" y="71"/>
                      <a:pt x="184" y="71"/>
                      <a:pt x="184" y="71"/>
                    </a:cubicBezTo>
                    <a:cubicBezTo>
                      <a:pt x="184" y="71"/>
                      <a:pt x="184" y="71"/>
                      <a:pt x="184" y="71"/>
                    </a:cubicBezTo>
                    <a:cubicBezTo>
                      <a:pt x="185" y="71"/>
                      <a:pt x="185" y="71"/>
                      <a:pt x="184" y="71"/>
                    </a:cubicBezTo>
                    <a:cubicBezTo>
                      <a:pt x="184" y="71"/>
                      <a:pt x="184" y="71"/>
                      <a:pt x="184" y="71"/>
                    </a:cubicBezTo>
                    <a:close/>
                    <a:moveTo>
                      <a:pt x="126" y="60"/>
                    </a:moveTo>
                    <a:cubicBezTo>
                      <a:pt x="126" y="60"/>
                      <a:pt x="126" y="60"/>
                      <a:pt x="126" y="60"/>
                    </a:cubicBezTo>
                    <a:cubicBezTo>
                      <a:pt x="126" y="60"/>
                      <a:pt x="126" y="60"/>
                      <a:pt x="126" y="60"/>
                    </a:cubicBezTo>
                    <a:cubicBezTo>
                      <a:pt x="126" y="60"/>
                      <a:pt x="126" y="60"/>
                      <a:pt x="126" y="60"/>
                    </a:cubicBezTo>
                    <a:close/>
                    <a:moveTo>
                      <a:pt x="195" y="71"/>
                    </a:moveTo>
                    <a:cubicBezTo>
                      <a:pt x="195" y="71"/>
                      <a:pt x="195" y="71"/>
                      <a:pt x="195" y="71"/>
                    </a:cubicBezTo>
                    <a:cubicBezTo>
                      <a:pt x="195" y="71"/>
                      <a:pt x="195" y="71"/>
                      <a:pt x="195" y="71"/>
                    </a:cubicBezTo>
                    <a:cubicBezTo>
                      <a:pt x="195" y="71"/>
                      <a:pt x="195" y="71"/>
                      <a:pt x="195" y="71"/>
                    </a:cubicBezTo>
                    <a:close/>
                    <a:moveTo>
                      <a:pt x="174" y="55"/>
                    </a:moveTo>
                    <a:cubicBezTo>
                      <a:pt x="174" y="55"/>
                      <a:pt x="174" y="55"/>
                      <a:pt x="174" y="55"/>
                    </a:cubicBezTo>
                    <a:cubicBezTo>
                      <a:pt x="174" y="55"/>
                      <a:pt x="174" y="55"/>
                      <a:pt x="174" y="55"/>
                    </a:cubicBezTo>
                    <a:cubicBezTo>
                      <a:pt x="174" y="55"/>
                      <a:pt x="174" y="55"/>
                      <a:pt x="174" y="55"/>
                    </a:cubicBezTo>
                    <a:cubicBezTo>
                      <a:pt x="174" y="55"/>
                      <a:pt x="174" y="55"/>
                      <a:pt x="174" y="55"/>
                    </a:cubicBezTo>
                    <a:cubicBezTo>
                      <a:pt x="174" y="55"/>
                      <a:pt x="174" y="55"/>
                      <a:pt x="174" y="55"/>
                    </a:cubicBezTo>
                    <a:close/>
                    <a:moveTo>
                      <a:pt x="164" y="67"/>
                    </a:moveTo>
                    <a:cubicBezTo>
                      <a:pt x="164" y="67"/>
                      <a:pt x="164" y="67"/>
                      <a:pt x="164" y="67"/>
                    </a:cubicBezTo>
                    <a:cubicBezTo>
                      <a:pt x="164" y="67"/>
                      <a:pt x="164" y="68"/>
                      <a:pt x="164" y="68"/>
                    </a:cubicBezTo>
                    <a:cubicBezTo>
                      <a:pt x="164" y="68"/>
                      <a:pt x="164" y="67"/>
                      <a:pt x="164" y="67"/>
                    </a:cubicBezTo>
                    <a:close/>
                    <a:moveTo>
                      <a:pt x="164" y="68"/>
                    </a:moveTo>
                    <a:cubicBezTo>
                      <a:pt x="164" y="68"/>
                      <a:pt x="164" y="68"/>
                      <a:pt x="164" y="68"/>
                    </a:cubicBezTo>
                    <a:cubicBezTo>
                      <a:pt x="164" y="68"/>
                      <a:pt x="164" y="68"/>
                      <a:pt x="164" y="68"/>
                    </a:cubicBezTo>
                    <a:cubicBezTo>
                      <a:pt x="164" y="68"/>
                      <a:pt x="164" y="68"/>
                      <a:pt x="164" y="68"/>
                    </a:cubicBezTo>
                    <a:close/>
                    <a:moveTo>
                      <a:pt x="166" y="68"/>
                    </a:moveTo>
                    <a:cubicBezTo>
                      <a:pt x="166" y="68"/>
                      <a:pt x="166" y="68"/>
                      <a:pt x="166" y="68"/>
                    </a:cubicBezTo>
                    <a:cubicBezTo>
                      <a:pt x="166" y="68"/>
                      <a:pt x="166" y="68"/>
                      <a:pt x="166" y="68"/>
                    </a:cubicBezTo>
                    <a:cubicBezTo>
                      <a:pt x="166" y="68"/>
                      <a:pt x="166" y="68"/>
                      <a:pt x="166" y="68"/>
                    </a:cubicBezTo>
                    <a:cubicBezTo>
                      <a:pt x="166" y="68"/>
                      <a:pt x="166" y="68"/>
                      <a:pt x="166" y="68"/>
                    </a:cubicBezTo>
                    <a:cubicBezTo>
                      <a:pt x="166" y="68"/>
                      <a:pt x="166" y="68"/>
                      <a:pt x="166" y="68"/>
                    </a:cubicBezTo>
                    <a:cubicBezTo>
                      <a:pt x="166" y="68"/>
                      <a:pt x="166" y="68"/>
                      <a:pt x="166" y="68"/>
                    </a:cubicBezTo>
                    <a:close/>
                    <a:moveTo>
                      <a:pt x="163" y="68"/>
                    </a:moveTo>
                    <a:cubicBezTo>
                      <a:pt x="163" y="68"/>
                      <a:pt x="163" y="68"/>
                      <a:pt x="163" y="68"/>
                    </a:cubicBezTo>
                    <a:cubicBezTo>
                      <a:pt x="163" y="68"/>
                      <a:pt x="163" y="68"/>
                      <a:pt x="163" y="68"/>
                    </a:cubicBezTo>
                    <a:cubicBezTo>
                      <a:pt x="163" y="68"/>
                      <a:pt x="163" y="68"/>
                      <a:pt x="163" y="68"/>
                    </a:cubicBezTo>
                    <a:cubicBezTo>
                      <a:pt x="163" y="68"/>
                      <a:pt x="163" y="68"/>
                      <a:pt x="163" y="68"/>
                    </a:cubicBezTo>
                    <a:cubicBezTo>
                      <a:pt x="163" y="68"/>
                      <a:pt x="163" y="68"/>
                      <a:pt x="163" y="68"/>
                    </a:cubicBezTo>
                    <a:close/>
                    <a:moveTo>
                      <a:pt x="180" y="76"/>
                    </a:moveTo>
                    <a:cubicBezTo>
                      <a:pt x="180" y="76"/>
                      <a:pt x="180" y="76"/>
                      <a:pt x="180" y="76"/>
                    </a:cubicBezTo>
                    <a:cubicBezTo>
                      <a:pt x="180" y="76"/>
                      <a:pt x="180" y="76"/>
                      <a:pt x="180" y="76"/>
                    </a:cubicBezTo>
                    <a:cubicBezTo>
                      <a:pt x="180" y="76"/>
                      <a:pt x="180" y="76"/>
                      <a:pt x="180" y="76"/>
                    </a:cubicBezTo>
                    <a:cubicBezTo>
                      <a:pt x="180" y="76"/>
                      <a:pt x="180" y="76"/>
                      <a:pt x="180" y="76"/>
                    </a:cubicBezTo>
                    <a:cubicBezTo>
                      <a:pt x="180" y="76"/>
                      <a:pt x="180" y="76"/>
                      <a:pt x="180" y="76"/>
                    </a:cubicBezTo>
                    <a:cubicBezTo>
                      <a:pt x="180" y="76"/>
                      <a:pt x="180" y="76"/>
                      <a:pt x="180" y="76"/>
                    </a:cubicBezTo>
                    <a:close/>
                    <a:moveTo>
                      <a:pt x="12" y="44"/>
                    </a:move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lose/>
                    <a:moveTo>
                      <a:pt x="44" y="40"/>
                    </a:moveTo>
                    <a:cubicBezTo>
                      <a:pt x="44" y="40"/>
                      <a:pt x="44" y="40"/>
                      <a:pt x="44" y="40"/>
                    </a:cubicBezTo>
                    <a:cubicBezTo>
                      <a:pt x="44" y="40"/>
                      <a:pt x="44" y="40"/>
                      <a:pt x="44" y="40"/>
                    </a:cubicBezTo>
                    <a:cubicBezTo>
                      <a:pt x="44" y="40"/>
                      <a:pt x="44" y="40"/>
                      <a:pt x="44" y="40"/>
                    </a:cubicBezTo>
                    <a:close/>
                    <a:moveTo>
                      <a:pt x="206" y="81"/>
                    </a:moveTo>
                    <a:cubicBezTo>
                      <a:pt x="206" y="82"/>
                      <a:pt x="206" y="81"/>
                      <a:pt x="206" y="81"/>
                    </a:cubicBezTo>
                    <a:cubicBezTo>
                      <a:pt x="206" y="81"/>
                      <a:pt x="206" y="81"/>
                      <a:pt x="206" y="81"/>
                    </a:cubicBezTo>
                    <a:cubicBezTo>
                      <a:pt x="206" y="81"/>
                      <a:pt x="206" y="81"/>
                      <a:pt x="206" y="81"/>
                    </a:cubicBezTo>
                    <a:cubicBezTo>
                      <a:pt x="206" y="81"/>
                      <a:pt x="206" y="81"/>
                      <a:pt x="206" y="81"/>
                    </a:cubicBezTo>
                    <a:close/>
                    <a:moveTo>
                      <a:pt x="200" y="85"/>
                    </a:moveTo>
                    <a:cubicBezTo>
                      <a:pt x="200" y="85"/>
                      <a:pt x="200" y="85"/>
                      <a:pt x="200" y="85"/>
                    </a:cubicBezTo>
                    <a:cubicBezTo>
                      <a:pt x="200" y="85"/>
                      <a:pt x="200" y="85"/>
                      <a:pt x="200" y="85"/>
                    </a:cubicBezTo>
                    <a:close/>
                    <a:moveTo>
                      <a:pt x="205" y="88"/>
                    </a:moveTo>
                    <a:cubicBezTo>
                      <a:pt x="205" y="88"/>
                      <a:pt x="205" y="88"/>
                      <a:pt x="205" y="88"/>
                    </a:cubicBezTo>
                    <a:cubicBezTo>
                      <a:pt x="205" y="88"/>
                      <a:pt x="205" y="88"/>
                      <a:pt x="205" y="88"/>
                    </a:cubicBezTo>
                    <a:cubicBezTo>
                      <a:pt x="205" y="88"/>
                      <a:pt x="205" y="88"/>
                      <a:pt x="205" y="88"/>
                    </a:cubicBezTo>
                    <a:cubicBezTo>
                      <a:pt x="205" y="88"/>
                      <a:pt x="205" y="88"/>
                      <a:pt x="205" y="88"/>
                    </a:cubicBezTo>
                    <a:close/>
                    <a:moveTo>
                      <a:pt x="45" y="61"/>
                    </a:moveTo>
                    <a:cubicBezTo>
                      <a:pt x="45" y="61"/>
                      <a:pt x="45" y="61"/>
                      <a:pt x="45" y="61"/>
                    </a:cubicBezTo>
                    <a:cubicBezTo>
                      <a:pt x="45" y="61"/>
                      <a:pt x="45" y="61"/>
                      <a:pt x="45" y="61"/>
                    </a:cubicBezTo>
                    <a:cubicBezTo>
                      <a:pt x="45" y="61"/>
                      <a:pt x="45" y="61"/>
                      <a:pt x="45" y="61"/>
                    </a:cubicBezTo>
                    <a:cubicBezTo>
                      <a:pt x="45" y="61"/>
                      <a:pt x="45" y="61"/>
                      <a:pt x="45" y="61"/>
                    </a:cubicBezTo>
                    <a:cubicBezTo>
                      <a:pt x="45" y="61"/>
                      <a:pt x="45" y="61"/>
                      <a:pt x="45" y="61"/>
                    </a:cubicBezTo>
                    <a:cubicBezTo>
                      <a:pt x="45" y="61"/>
                      <a:pt x="45" y="61"/>
                      <a:pt x="45" y="61"/>
                    </a:cubicBezTo>
                    <a:cubicBezTo>
                      <a:pt x="45" y="61"/>
                      <a:pt x="45" y="61"/>
                      <a:pt x="45" y="61"/>
                    </a:cubicBezTo>
                    <a:close/>
                    <a:moveTo>
                      <a:pt x="179" y="76"/>
                    </a:moveTo>
                    <a:cubicBezTo>
                      <a:pt x="179" y="76"/>
                      <a:pt x="179" y="76"/>
                      <a:pt x="179" y="76"/>
                    </a:cubicBezTo>
                    <a:cubicBezTo>
                      <a:pt x="179" y="76"/>
                      <a:pt x="179" y="76"/>
                      <a:pt x="179" y="76"/>
                    </a:cubicBezTo>
                    <a:cubicBezTo>
                      <a:pt x="179" y="76"/>
                      <a:pt x="179" y="76"/>
                      <a:pt x="179" y="76"/>
                    </a:cubicBezTo>
                    <a:cubicBezTo>
                      <a:pt x="179" y="76"/>
                      <a:pt x="179" y="76"/>
                      <a:pt x="179" y="76"/>
                    </a:cubicBezTo>
                    <a:close/>
                    <a:moveTo>
                      <a:pt x="41" y="53"/>
                    </a:moveTo>
                    <a:cubicBezTo>
                      <a:pt x="41" y="53"/>
                      <a:pt x="41" y="53"/>
                      <a:pt x="41" y="53"/>
                    </a:cubicBezTo>
                    <a:cubicBezTo>
                      <a:pt x="41" y="53"/>
                      <a:pt x="41" y="53"/>
                      <a:pt x="41" y="53"/>
                    </a:cubicBezTo>
                    <a:cubicBezTo>
                      <a:pt x="41" y="53"/>
                      <a:pt x="41" y="53"/>
                      <a:pt x="41" y="53"/>
                    </a:cubicBezTo>
                    <a:cubicBezTo>
                      <a:pt x="41" y="53"/>
                      <a:pt x="41" y="53"/>
                      <a:pt x="41" y="53"/>
                    </a:cubicBezTo>
                    <a:close/>
                    <a:moveTo>
                      <a:pt x="41" y="24"/>
                    </a:moveTo>
                    <a:cubicBezTo>
                      <a:pt x="42" y="24"/>
                      <a:pt x="42" y="24"/>
                      <a:pt x="42" y="24"/>
                    </a:cubicBezTo>
                    <a:cubicBezTo>
                      <a:pt x="41" y="24"/>
                      <a:pt x="41" y="24"/>
                      <a:pt x="41" y="24"/>
                    </a:cubicBezTo>
                    <a:close/>
                    <a:moveTo>
                      <a:pt x="41" y="29"/>
                    </a:move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1" y="29"/>
                      <a:pt x="41" y="29"/>
                      <a:pt x="41" y="29"/>
                    </a:cubicBezTo>
                    <a:close/>
                    <a:moveTo>
                      <a:pt x="43" y="24"/>
                    </a:move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5"/>
                      <a:pt x="43" y="24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lose/>
                    <a:moveTo>
                      <a:pt x="45" y="18"/>
                    </a:moveTo>
                    <a:cubicBezTo>
                      <a:pt x="45" y="18"/>
                      <a:pt x="46" y="18"/>
                      <a:pt x="46" y="18"/>
                    </a:cubicBezTo>
                    <a:cubicBezTo>
                      <a:pt x="45" y="18"/>
                      <a:pt x="45" y="18"/>
                      <a:pt x="45" y="18"/>
                    </a:cubicBezTo>
                    <a:cubicBezTo>
                      <a:pt x="45" y="18"/>
                      <a:pt x="45" y="19"/>
                      <a:pt x="45" y="19"/>
                    </a:cubicBezTo>
                    <a:cubicBezTo>
                      <a:pt x="45" y="19"/>
                      <a:pt x="45" y="19"/>
                      <a:pt x="45" y="18"/>
                    </a:cubicBezTo>
                    <a:close/>
                    <a:moveTo>
                      <a:pt x="44" y="23"/>
                    </a:moveTo>
                    <a:cubicBezTo>
                      <a:pt x="44" y="23"/>
                      <a:pt x="44" y="23"/>
                      <a:pt x="44" y="23"/>
                    </a:cubicBezTo>
                    <a:cubicBezTo>
                      <a:pt x="44" y="24"/>
                      <a:pt x="44" y="24"/>
                      <a:pt x="44" y="24"/>
                    </a:cubicBezTo>
                    <a:cubicBezTo>
                      <a:pt x="44" y="23"/>
                      <a:pt x="44" y="23"/>
                      <a:pt x="44" y="23"/>
                    </a:cubicBezTo>
                    <a:close/>
                    <a:moveTo>
                      <a:pt x="45" y="23"/>
                    </a:moveTo>
                    <a:cubicBezTo>
                      <a:pt x="45" y="23"/>
                      <a:pt x="45" y="23"/>
                      <a:pt x="44" y="23"/>
                    </a:cubicBezTo>
                    <a:cubicBezTo>
                      <a:pt x="44" y="23"/>
                      <a:pt x="44" y="23"/>
                      <a:pt x="45" y="23"/>
                    </a:cubicBezTo>
                    <a:close/>
                    <a:moveTo>
                      <a:pt x="48" y="26"/>
                    </a:moveTo>
                    <a:cubicBezTo>
                      <a:pt x="48" y="26"/>
                      <a:pt x="48" y="26"/>
                      <a:pt x="48" y="26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48" y="26"/>
                      <a:pt x="48" y="26"/>
                      <a:pt x="48" y="26"/>
                    </a:cubicBezTo>
                    <a:close/>
                    <a:moveTo>
                      <a:pt x="44" y="23"/>
                    </a:moveTo>
                    <a:cubicBezTo>
                      <a:pt x="44" y="23"/>
                      <a:pt x="44" y="23"/>
                      <a:pt x="44" y="23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44" y="23"/>
                      <a:pt x="44" y="23"/>
                      <a:pt x="44" y="23"/>
                    </a:cubicBezTo>
                    <a:close/>
                    <a:moveTo>
                      <a:pt x="41" y="32"/>
                    </a:moveTo>
                    <a:cubicBezTo>
                      <a:pt x="41" y="32"/>
                      <a:pt x="41" y="32"/>
                      <a:pt x="41" y="32"/>
                    </a:cubicBezTo>
                    <a:cubicBezTo>
                      <a:pt x="41" y="32"/>
                      <a:pt x="41" y="32"/>
                      <a:pt x="41" y="32"/>
                    </a:cubicBezTo>
                    <a:cubicBezTo>
                      <a:pt x="41" y="32"/>
                      <a:pt x="41" y="32"/>
                      <a:pt x="41" y="32"/>
                    </a:cubicBezTo>
                    <a:cubicBezTo>
                      <a:pt x="41" y="32"/>
                      <a:pt x="41" y="32"/>
                      <a:pt x="41" y="32"/>
                    </a:cubicBezTo>
                    <a:close/>
                    <a:moveTo>
                      <a:pt x="42" y="12"/>
                    </a:moveTo>
                    <a:cubicBezTo>
                      <a:pt x="42" y="12"/>
                      <a:pt x="42" y="13"/>
                      <a:pt x="42" y="13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42" y="14"/>
                      <a:pt x="43" y="14"/>
                      <a:pt x="43" y="14"/>
                    </a:cubicBezTo>
                    <a:cubicBezTo>
                      <a:pt x="43" y="14"/>
                      <a:pt x="44" y="14"/>
                      <a:pt x="44" y="14"/>
                    </a:cubicBezTo>
                    <a:cubicBezTo>
                      <a:pt x="44" y="14"/>
                      <a:pt x="44" y="14"/>
                      <a:pt x="44" y="14"/>
                    </a:cubicBezTo>
                    <a:cubicBezTo>
                      <a:pt x="45" y="14"/>
                      <a:pt x="45" y="14"/>
                      <a:pt x="45" y="14"/>
                    </a:cubicBezTo>
                    <a:cubicBezTo>
                      <a:pt x="45" y="14"/>
                      <a:pt x="46" y="14"/>
                      <a:pt x="46" y="14"/>
                    </a:cubicBezTo>
                    <a:cubicBezTo>
                      <a:pt x="46" y="14"/>
                      <a:pt x="47" y="13"/>
                      <a:pt x="47" y="13"/>
                    </a:cubicBezTo>
                    <a:cubicBezTo>
                      <a:pt x="46" y="13"/>
                      <a:pt x="46" y="13"/>
                      <a:pt x="45" y="13"/>
                    </a:cubicBezTo>
                    <a:cubicBezTo>
                      <a:pt x="44" y="13"/>
                      <a:pt x="44" y="13"/>
                      <a:pt x="43" y="13"/>
                    </a:cubicBezTo>
                    <a:cubicBezTo>
                      <a:pt x="43" y="13"/>
                      <a:pt x="43" y="13"/>
                      <a:pt x="43" y="13"/>
                    </a:cubicBezTo>
                    <a:cubicBezTo>
                      <a:pt x="43" y="13"/>
                      <a:pt x="43" y="13"/>
                      <a:pt x="43" y="13"/>
                    </a:cubicBezTo>
                    <a:cubicBezTo>
                      <a:pt x="43" y="13"/>
                      <a:pt x="43" y="13"/>
                      <a:pt x="43" y="13"/>
                    </a:cubicBezTo>
                    <a:cubicBezTo>
                      <a:pt x="43" y="13"/>
                      <a:pt x="43" y="13"/>
                      <a:pt x="43" y="12"/>
                    </a:cubicBezTo>
                    <a:cubicBezTo>
                      <a:pt x="43" y="12"/>
                      <a:pt x="43" y="12"/>
                      <a:pt x="43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5" y="12"/>
                      <a:pt x="46" y="12"/>
                      <a:pt x="46" y="12"/>
                    </a:cubicBezTo>
                    <a:cubicBezTo>
                      <a:pt x="47" y="12"/>
                      <a:pt x="46" y="12"/>
                      <a:pt x="47" y="12"/>
                    </a:cubicBezTo>
                    <a:cubicBezTo>
                      <a:pt x="47" y="13"/>
                      <a:pt x="47" y="12"/>
                      <a:pt x="48" y="12"/>
                    </a:cubicBezTo>
                    <a:cubicBezTo>
                      <a:pt x="48" y="12"/>
                      <a:pt x="48" y="12"/>
                      <a:pt x="48" y="12"/>
                    </a:cubicBezTo>
                    <a:cubicBezTo>
                      <a:pt x="48" y="12"/>
                      <a:pt x="48" y="12"/>
                      <a:pt x="48" y="12"/>
                    </a:cubicBezTo>
                    <a:cubicBezTo>
                      <a:pt x="47" y="12"/>
                      <a:pt x="47" y="12"/>
                      <a:pt x="48" y="12"/>
                    </a:cubicBezTo>
                    <a:cubicBezTo>
                      <a:pt x="48" y="11"/>
                      <a:pt x="48" y="11"/>
                      <a:pt x="48" y="11"/>
                    </a:cubicBezTo>
                    <a:cubicBezTo>
                      <a:pt x="48" y="11"/>
                      <a:pt x="48" y="11"/>
                      <a:pt x="48" y="11"/>
                    </a:cubicBezTo>
                    <a:cubicBezTo>
                      <a:pt x="49" y="11"/>
                      <a:pt x="49" y="11"/>
                      <a:pt x="49" y="10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50" y="10"/>
                      <a:pt x="50" y="10"/>
                      <a:pt x="50" y="9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51" y="10"/>
                      <a:pt x="51" y="9"/>
                      <a:pt x="51" y="9"/>
                    </a:cubicBezTo>
                    <a:cubicBezTo>
                      <a:pt x="51" y="9"/>
                      <a:pt x="51" y="9"/>
                      <a:pt x="51" y="9"/>
                    </a:cubicBezTo>
                    <a:cubicBezTo>
                      <a:pt x="52" y="8"/>
                      <a:pt x="53" y="8"/>
                      <a:pt x="53" y="8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54" y="8"/>
                      <a:pt x="55" y="7"/>
                      <a:pt x="55" y="7"/>
                    </a:cubicBezTo>
                    <a:cubicBezTo>
                      <a:pt x="55" y="7"/>
                      <a:pt x="55" y="7"/>
                      <a:pt x="55" y="7"/>
                    </a:cubicBezTo>
                    <a:cubicBezTo>
                      <a:pt x="55" y="7"/>
                      <a:pt x="54" y="7"/>
                      <a:pt x="54" y="7"/>
                    </a:cubicBezTo>
                    <a:cubicBezTo>
                      <a:pt x="54" y="7"/>
                      <a:pt x="54" y="7"/>
                      <a:pt x="54" y="6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52" y="6"/>
                      <a:pt x="51" y="6"/>
                      <a:pt x="50" y="6"/>
                    </a:cubicBezTo>
                    <a:cubicBezTo>
                      <a:pt x="50" y="6"/>
                      <a:pt x="50" y="6"/>
                      <a:pt x="50" y="6"/>
                    </a:cubicBezTo>
                    <a:cubicBezTo>
                      <a:pt x="50" y="6"/>
                      <a:pt x="49" y="6"/>
                      <a:pt x="48" y="6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6"/>
                      <a:pt x="47" y="6"/>
                      <a:pt x="47" y="6"/>
                    </a:cubicBezTo>
                    <a:cubicBezTo>
                      <a:pt x="47" y="6"/>
                      <a:pt x="46" y="6"/>
                      <a:pt x="46" y="6"/>
                    </a:cubicBezTo>
                    <a:cubicBezTo>
                      <a:pt x="46" y="7"/>
                      <a:pt x="46" y="7"/>
                      <a:pt x="46" y="7"/>
                    </a:cubicBezTo>
                    <a:cubicBezTo>
                      <a:pt x="45" y="7"/>
                      <a:pt x="45" y="7"/>
                      <a:pt x="45" y="7"/>
                    </a:cubicBezTo>
                    <a:cubicBezTo>
                      <a:pt x="45" y="7"/>
                      <a:pt x="45" y="7"/>
                      <a:pt x="44" y="7"/>
                    </a:cubicBezTo>
                    <a:cubicBezTo>
                      <a:pt x="44" y="7"/>
                      <a:pt x="44" y="7"/>
                      <a:pt x="44" y="7"/>
                    </a:cubicBezTo>
                    <a:cubicBezTo>
                      <a:pt x="45" y="7"/>
                      <a:pt x="45" y="7"/>
                      <a:pt x="45" y="8"/>
                    </a:cubicBezTo>
                    <a:cubicBezTo>
                      <a:pt x="45" y="8"/>
                      <a:pt x="45" y="8"/>
                      <a:pt x="45" y="8"/>
                    </a:cubicBezTo>
                    <a:cubicBezTo>
                      <a:pt x="45" y="8"/>
                      <a:pt x="45" y="8"/>
                      <a:pt x="45" y="8"/>
                    </a:cubicBezTo>
                    <a:cubicBezTo>
                      <a:pt x="45" y="8"/>
                      <a:pt x="45" y="8"/>
                      <a:pt x="45" y="8"/>
                    </a:cubicBezTo>
                    <a:cubicBezTo>
                      <a:pt x="45" y="8"/>
                      <a:pt x="45" y="8"/>
                      <a:pt x="45" y="8"/>
                    </a:cubicBezTo>
                    <a:cubicBezTo>
                      <a:pt x="45" y="8"/>
                      <a:pt x="45" y="8"/>
                      <a:pt x="45" y="8"/>
                    </a:cubicBezTo>
                    <a:cubicBezTo>
                      <a:pt x="45" y="8"/>
                      <a:pt x="45" y="8"/>
                      <a:pt x="45" y="8"/>
                    </a:cubicBezTo>
                    <a:cubicBezTo>
                      <a:pt x="45" y="8"/>
                      <a:pt x="45" y="8"/>
                      <a:pt x="44" y="8"/>
                    </a:cubicBezTo>
                    <a:cubicBezTo>
                      <a:pt x="44" y="8"/>
                      <a:pt x="44" y="7"/>
                      <a:pt x="44" y="7"/>
                    </a:cubicBezTo>
                    <a:cubicBezTo>
                      <a:pt x="44" y="7"/>
                      <a:pt x="44" y="7"/>
                      <a:pt x="43" y="7"/>
                    </a:cubicBezTo>
                    <a:cubicBezTo>
                      <a:pt x="43" y="8"/>
                      <a:pt x="43" y="8"/>
                      <a:pt x="43" y="8"/>
                    </a:cubicBezTo>
                    <a:cubicBezTo>
                      <a:pt x="42" y="8"/>
                      <a:pt x="42" y="9"/>
                      <a:pt x="42" y="9"/>
                    </a:cubicBezTo>
                    <a:cubicBezTo>
                      <a:pt x="42" y="9"/>
                      <a:pt x="42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10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43" y="11"/>
                      <a:pt x="43" y="10"/>
                      <a:pt x="44" y="11"/>
                    </a:cubicBezTo>
                    <a:cubicBezTo>
                      <a:pt x="44" y="11"/>
                      <a:pt x="44" y="11"/>
                      <a:pt x="44" y="11"/>
                    </a:cubicBezTo>
                    <a:cubicBezTo>
                      <a:pt x="44" y="11"/>
                      <a:pt x="44" y="10"/>
                      <a:pt x="44" y="11"/>
                    </a:cubicBezTo>
                    <a:cubicBezTo>
                      <a:pt x="44" y="11"/>
                      <a:pt x="44" y="11"/>
                      <a:pt x="44" y="11"/>
                    </a:cubicBezTo>
                    <a:cubicBezTo>
                      <a:pt x="44" y="11"/>
                      <a:pt x="44" y="11"/>
                      <a:pt x="44" y="11"/>
                    </a:cubicBezTo>
                    <a:cubicBezTo>
                      <a:pt x="44" y="11"/>
                      <a:pt x="44" y="11"/>
                      <a:pt x="44" y="11"/>
                    </a:cubicBezTo>
                    <a:cubicBezTo>
                      <a:pt x="44" y="11"/>
                      <a:pt x="44" y="12"/>
                      <a:pt x="44" y="12"/>
                    </a:cubicBezTo>
                    <a:cubicBezTo>
                      <a:pt x="44" y="12"/>
                      <a:pt x="43" y="12"/>
                      <a:pt x="43" y="12"/>
                    </a:cubicBezTo>
                    <a:cubicBezTo>
                      <a:pt x="43" y="12"/>
                      <a:pt x="43" y="12"/>
                      <a:pt x="43" y="12"/>
                    </a:cubicBezTo>
                    <a:cubicBezTo>
                      <a:pt x="43" y="12"/>
                      <a:pt x="43" y="12"/>
                      <a:pt x="43" y="12"/>
                    </a:cubicBezTo>
                    <a:cubicBezTo>
                      <a:pt x="43" y="12"/>
                      <a:pt x="43" y="12"/>
                      <a:pt x="43" y="12"/>
                    </a:cubicBezTo>
                    <a:cubicBezTo>
                      <a:pt x="43" y="12"/>
                      <a:pt x="43" y="12"/>
                      <a:pt x="42" y="12"/>
                    </a:cubicBezTo>
                    <a:cubicBezTo>
                      <a:pt x="42" y="11"/>
                      <a:pt x="42" y="11"/>
                      <a:pt x="41" y="12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12"/>
                      <a:pt x="42" y="12"/>
                      <a:pt x="42" y="12"/>
                    </a:cubicBezTo>
                    <a:close/>
                    <a:moveTo>
                      <a:pt x="41" y="13"/>
                    </a:moveTo>
                    <a:cubicBezTo>
                      <a:pt x="41" y="13"/>
                      <a:pt x="41" y="13"/>
                      <a:pt x="41" y="13"/>
                    </a:cubicBezTo>
                    <a:cubicBezTo>
                      <a:pt x="41" y="13"/>
                      <a:pt x="42" y="13"/>
                      <a:pt x="41" y="13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41" y="13"/>
                      <a:pt x="40" y="13"/>
                      <a:pt x="40" y="13"/>
                    </a:cubicBezTo>
                    <a:cubicBezTo>
                      <a:pt x="40" y="13"/>
                      <a:pt x="41" y="13"/>
                      <a:pt x="41" y="13"/>
                    </a:cubicBezTo>
                    <a:close/>
                    <a:moveTo>
                      <a:pt x="44" y="11"/>
                    </a:moveTo>
                    <a:cubicBezTo>
                      <a:pt x="44" y="11"/>
                      <a:pt x="44" y="11"/>
                      <a:pt x="43" y="11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3" y="11"/>
                      <a:pt x="43" y="11"/>
                      <a:pt x="44" y="11"/>
                    </a:cubicBezTo>
                    <a:cubicBezTo>
                      <a:pt x="44" y="11"/>
                      <a:pt x="44" y="11"/>
                      <a:pt x="44" y="11"/>
                    </a:cubicBezTo>
                    <a:close/>
                    <a:moveTo>
                      <a:pt x="41" y="11"/>
                    </a:move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11"/>
                      <a:pt x="42" y="11"/>
                      <a:pt x="42" y="11"/>
                    </a:cubicBezTo>
                    <a:cubicBezTo>
                      <a:pt x="42" y="11"/>
                      <a:pt x="42" y="11"/>
                      <a:pt x="42" y="11"/>
                    </a:cubicBezTo>
                    <a:cubicBezTo>
                      <a:pt x="42" y="11"/>
                      <a:pt x="42" y="11"/>
                      <a:pt x="42" y="11"/>
                    </a:cubicBezTo>
                    <a:cubicBezTo>
                      <a:pt x="42" y="11"/>
                      <a:pt x="42" y="11"/>
                      <a:pt x="42" y="11"/>
                    </a:cubicBezTo>
                    <a:cubicBezTo>
                      <a:pt x="42" y="11"/>
                      <a:pt x="43" y="11"/>
                      <a:pt x="43" y="11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3" y="11"/>
                      <a:pt x="43" y="11"/>
                      <a:pt x="42" y="11"/>
                    </a:cubicBezTo>
                    <a:cubicBezTo>
                      <a:pt x="42" y="11"/>
                      <a:pt x="42" y="11"/>
                      <a:pt x="42" y="11"/>
                    </a:cubicBezTo>
                    <a:cubicBezTo>
                      <a:pt x="42" y="11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0"/>
                      <a:pt x="41" y="10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11"/>
                      <a:pt x="41" y="11"/>
                    </a:cubicBezTo>
                    <a:close/>
                    <a:moveTo>
                      <a:pt x="82" y="65"/>
                    </a:moveTo>
                    <a:cubicBezTo>
                      <a:pt x="82" y="65"/>
                      <a:pt x="82" y="65"/>
                      <a:pt x="82" y="65"/>
                    </a:cubicBezTo>
                    <a:cubicBezTo>
                      <a:pt x="82" y="65"/>
                      <a:pt x="82" y="65"/>
                      <a:pt x="82" y="65"/>
                    </a:cubicBezTo>
                    <a:close/>
                    <a:moveTo>
                      <a:pt x="87" y="30"/>
                    </a:moveTo>
                    <a:cubicBezTo>
                      <a:pt x="87" y="30"/>
                      <a:pt x="87" y="30"/>
                      <a:pt x="87" y="30"/>
                    </a:cubicBezTo>
                    <a:cubicBezTo>
                      <a:pt x="87" y="30"/>
                      <a:pt x="87" y="30"/>
                      <a:pt x="87" y="30"/>
                    </a:cubicBezTo>
                    <a:close/>
                    <a:moveTo>
                      <a:pt x="32" y="11"/>
                    </a:moveTo>
                    <a:cubicBezTo>
                      <a:pt x="32" y="11"/>
                      <a:pt x="31" y="11"/>
                      <a:pt x="31" y="11"/>
                    </a:cubicBezTo>
                    <a:cubicBezTo>
                      <a:pt x="31" y="11"/>
                      <a:pt x="32" y="11"/>
                      <a:pt x="32" y="11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2" y="11"/>
                      <a:pt x="32" y="11"/>
                      <a:pt x="33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0"/>
                      <a:pt x="34" y="10"/>
                      <a:pt x="35" y="10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5" y="11"/>
                      <a:pt x="34" y="11"/>
                      <a:pt x="34" y="11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4" y="11"/>
                      <a:pt x="34" y="11"/>
                      <a:pt x="35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11"/>
                      <a:pt x="36" y="11"/>
                      <a:pt x="37" y="11"/>
                    </a:cubicBezTo>
                    <a:cubicBezTo>
                      <a:pt x="37" y="11"/>
                      <a:pt x="36" y="12"/>
                      <a:pt x="37" y="12"/>
                    </a:cubicBezTo>
                    <a:cubicBezTo>
                      <a:pt x="37" y="12"/>
                      <a:pt x="37" y="12"/>
                      <a:pt x="37" y="12"/>
                    </a:cubicBezTo>
                    <a:cubicBezTo>
                      <a:pt x="37" y="12"/>
                      <a:pt x="37" y="12"/>
                      <a:pt x="37" y="12"/>
                    </a:cubicBezTo>
                    <a:cubicBezTo>
                      <a:pt x="37" y="12"/>
                      <a:pt x="37" y="12"/>
                      <a:pt x="37" y="12"/>
                    </a:cubicBezTo>
                    <a:cubicBezTo>
                      <a:pt x="37" y="13"/>
                      <a:pt x="37" y="13"/>
                      <a:pt x="36" y="13"/>
                    </a:cubicBezTo>
                    <a:cubicBezTo>
                      <a:pt x="36" y="13"/>
                      <a:pt x="35" y="13"/>
                      <a:pt x="35" y="13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4" y="12"/>
                      <a:pt x="34" y="13"/>
                      <a:pt x="34" y="13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4" y="12"/>
                      <a:pt x="33" y="12"/>
                      <a:pt x="33" y="12"/>
                    </a:cubicBezTo>
                    <a:cubicBezTo>
                      <a:pt x="33" y="12"/>
                      <a:pt x="33" y="12"/>
                      <a:pt x="33" y="12"/>
                    </a:cubicBezTo>
                    <a:cubicBezTo>
                      <a:pt x="33" y="12"/>
                      <a:pt x="33" y="12"/>
                      <a:pt x="33" y="12"/>
                    </a:cubicBezTo>
                    <a:cubicBezTo>
                      <a:pt x="33" y="12"/>
                      <a:pt x="33" y="12"/>
                      <a:pt x="32" y="12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11"/>
                      <a:pt x="32" y="11"/>
                      <a:pt x="32" y="11"/>
                    </a:cubicBezTo>
                    <a:close/>
                    <a:moveTo>
                      <a:pt x="33" y="11"/>
                    </a:move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1"/>
                      <a:pt x="33" y="11"/>
                      <a:pt x="33" y="11"/>
                    </a:cubicBezTo>
                    <a:close/>
                    <a:moveTo>
                      <a:pt x="37" y="13"/>
                    </a:moveTo>
                    <a:cubicBezTo>
                      <a:pt x="38" y="13"/>
                      <a:pt x="38" y="13"/>
                      <a:pt x="38" y="13"/>
                    </a:cubicBezTo>
                    <a:cubicBezTo>
                      <a:pt x="38" y="13"/>
                      <a:pt x="38" y="12"/>
                      <a:pt x="38" y="12"/>
                    </a:cubicBezTo>
                    <a:cubicBezTo>
                      <a:pt x="37" y="12"/>
                      <a:pt x="37" y="13"/>
                      <a:pt x="37" y="13"/>
                    </a:cubicBezTo>
                    <a:close/>
                    <a:moveTo>
                      <a:pt x="38" y="13"/>
                    </a:moveTo>
                    <a:cubicBezTo>
                      <a:pt x="38" y="13"/>
                      <a:pt x="38" y="13"/>
                      <a:pt x="38" y="13"/>
                    </a:cubicBezTo>
                    <a:cubicBezTo>
                      <a:pt x="38" y="13"/>
                      <a:pt x="38" y="13"/>
                      <a:pt x="38" y="13"/>
                    </a:cubicBezTo>
                    <a:close/>
                    <a:moveTo>
                      <a:pt x="38" y="12"/>
                    </a:moveTo>
                    <a:cubicBezTo>
                      <a:pt x="38" y="12"/>
                      <a:pt x="38" y="12"/>
                      <a:pt x="38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8" y="12"/>
                      <a:pt x="38" y="12"/>
                      <a:pt x="38" y="13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8" y="13"/>
                      <a:pt x="39" y="13"/>
                      <a:pt x="39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40" y="13"/>
                      <a:pt x="40" y="13"/>
                    </a:cubicBezTo>
                    <a:cubicBezTo>
                      <a:pt x="40" y="13"/>
                      <a:pt x="40" y="12"/>
                      <a:pt x="40" y="12"/>
                    </a:cubicBezTo>
                    <a:cubicBezTo>
                      <a:pt x="41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39" y="11"/>
                      <a:pt x="39" y="12"/>
                    </a:cubicBezTo>
                    <a:cubicBezTo>
                      <a:pt x="39" y="12"/>
                      <a:pt x="40" y="12"/>
                      <a:pt x="39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8" y="11"/>
                      <a:pt x="38" y="11"/>
                      <a:pt x="38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8" y="12"/>
                      <a:pt x="38" y="12"/>
                      <a:pt x="38" y="12"/>
                    </a:cubicBezTo>
                    <a:close/>
                    <a:moveTo>
                      <a:pt x="70" y="18"/>
                    </a:moveTo>
                    <a:cubicBezTo>
                      <a:pt x="70" y="18"/>
                      <a:pt x="70" y="18"/>
                      <a:pt x="70" y="18"/>
                    </a:cubicBezTo>
                    <a:cubicBezTo>
                      <a:pt x="69" y="18"/>
                      <a:pt x="69" y="18"/>
                      <a:pt x="68" y="18"/>
                    </a:cubicBezTo>
                    <a:cubicBezTo>
                      <a:pt x="68" y="18"/>
                      <a:pt x="68" y="18"/>
                      <a:pt x="68" y="18"/>
                    </a:cubicBezTo>
                    <a:cubicBezTo>
                      <a:pt x="68" y="18"/>
                      <a:pt x="68" y="18"/>
                      <a:pt x="68" y="18"/>
                    </a:cubicBezTo>
                    <a:cubicBezTo>
                      <a:pt x="68" y="18"/>
                      <a:pt x="68" y="18"/>
                      <a:pt x="68" y="17"/>
                    </a:cubicBezTo>
                    <a:cubicBezTo>
                      <a:pt x="68" y="17"/>
                      <a:pt x="68" y="17"/>
                      <a:pt x="69" y="17"/>
                    </a:cubicBezTo>
                    <a:cubicBezTo>
                      <a:pt x="69" y="17"/>
                      <a:pt x="69" y="17"/>
                      <a:pt x="69" y="18"/>
                    </a:cubicBezTo>
                    <a:cubicBezTo>
                      <a:pt x="69" y="18"/>
                      <a:pt x="70" y="18"/>
                      <a:pt x="70" y="17"/>
                    </a:cubicBezTo>
                    <a:cubicBezTo>
                      <a:pt x="70" y="17"/>
                      <a:pt x="70" y="17"/>
                      <a:pt x="70" y="17"/>
                    </a:cubicBezTo>
                    <a:cubicBezTo>
                      <a:pt x="70" y="17"/>
                      <a:pt x="70" y="17"/>
                      <a:pt x="70" y="17"/>
                    </a:cubicBezTo>
                    <a:cubicBezTo>
                      <a:pt x="70" y="17"/>
                      <a:pt x="70" y="17"/>
                      <a:pt x="70" y="17"/>
                    </a:cubicBezTo>
                    <a:cubicBezTo>
                      <a:pt x="70" y="17"/>
                      <a:pt x="70" y="17"/>
                      <a:pt x="70" y="17"/>
                    </a:cubicBezTo>
                    <a:cubicBezTo>
                      <a:pt x="70" y="17"/>
                      <a:pt x="70" y="17"/>
                      <a:pt x="70" y="17"/>
                    </a:cubicBezTo>
                    <a:cubicBezTo>
                      <a:pt x="70" y="17"/>
                      <a:pt x="70" y="17"/>
                      <a:pt x="70" y="17"/>
                    </a:cubicBezTo>
                    <a:cubicBezTo>
                      <a:pt x="70" y="17"/>
                      <a:pt x="70" y="17"/>
                      <a:pt x="70" y="17"/>
                    </a:cubicBezTo>
                    <a:cubicBezTo>
                      <a:pt x="70" y="17"/>
                      <a:pt x="70" y="16"/>
                      <a:pt x="70" y="16"/>
                    </a:cubicBezTo>
                    <a:cubicBezTo>
                      <a:pt x="70" y="16"/>
                      <a:pt x="70" y="16"/>
                      <a:pt x="70" y="16"/>
                    </a:cubicBezTo>
                    <a:cubicBezTo>
                      <a:pt x="70" y="16"/>
                      <a:pt x="70" y="16"/>
                      <a:pt x="70" y="16"/>
                    </a:cubicBezTo>
                    <a:cubicBezTo>
                      <a:pt x="70" y="16"/>
                      <a:pt x="70" y="16"/>
                      <a:pt x="70" y="16"/>
                    </a:cubicBezTo>
                    <a:cubicBezTo>
                      <a:pt x="70" y="16"/>
                      <a:pt x="70" y="16"/>
                      <a:pt x="70" y="16"/>
                    </a:cubicBezTo>
                    <a:cubicBezTo>
                      <a:pt x="70" y="16"/>
                      <a:pt x="69" y="16"/>
                      <a:pt x="69" y="16"/>
                    </a:cubicBezTo>
                    <a:cubicBezTo>
                      <a:pt x="69" y="15"/>
                      <a:pt x="69" y="15"/>
                      <a:pt x="69" y="15"/>
                    </a:cubicBezTo>
                    <a:cubicBezTo>
                      <a:pt x="70" y="15"/>
                      <a:pt x="70" y="15"/>
                      <a:pt x="70" y="15"/>
                    </a:cubicBezTo>
                    <a:cubicBezTo>
                      <a:pt x="70" y="15"/>
                      <a:pt x="70" y="15"/>
                      <a:pt x="70" y="15"/>
                    </a:cubicBezTo>
                    <a:cubicBezTo>
                      <a:pt x="70" y="15"/>
                      <a:pt x="70" y="15"/>
                      <a:pt x="70" y="15"/>
                    </a:cubicBezTo>
                    <a:cubicBezTo>
                      <a:pt x="71" y="15"/>
                      <a:pt x="71" y="15"/>
                      <a:pt x="71" y="14"/>
                    </a:cubicBezTo>
                    <a:cubicBezTo>
                      <a:pt x="70" y="14"/>
                      <a:pt x="70" y="14"/>
                      <a:pt x="70" y="14"/>
                    </a:cubicBezTo>
                    <a:cubicBezTo>
                      <a:pt x="70" y="14"/>
                      <a:pt x="70" y="14"/>
                      <a:pt x="70" y="14"/>
                    </a:cubicBezTo>
                    <a:cubicBezTo>
                      <a:pt x="71" y="13"/>
                      <a:pt x="70" y="13"/>
                      <a:pt x="70" y="13"/>
                    </a:cubicBezTo>
                    <a:cubicBezTo>
                      <a:pt x="70" y="13"/>
                      <a:pt x="70" y="13"/>
                      <a:pt x="70" y="13"/>
                    </a:cubicBezTo>
                    <a:cubicBezTo>
                      <a:pt x="70" y="13"/>
                      <a:pt x="70" y="13"/>
                      <a:pt x="69" y="13"/>
                    </a:cubicBezTo>
                    <a:cubicBezTo>
                      <a:pt x="70" y="12"/>
                      <a:pt x="70" y="12"/>
                      <a:pt x="70" y="12"/>
                    </a:cubicBezTo>
                    <a:cubicBezTo>
                      <a:pt x="70" y="12"/>
                      <a:pt x="70" y="12"/>
                      <a:pt x="70" y="12"/>
                    </a:cubicBezTo>
                    <a:cubicBezTo>
                      <a:pt x="70" y="12"/>
                      <a:pt x="70" y="12"/>
                      <a:pt x="70" y="13"/>
                    </a:cubicBezTo>
                    <a:cubicBezTo>
                      <a:pt x="71" y="13"/>
                      <a:pt x="71" y="13"/>
                      <a:pt x="71" y="13"/>
                    </a:cubicBezTo>
                    <a:cubicBezTo>
                      <a:pt x="71" y="13"/>
                      <a:pt x="71" y="13"/>
                      <a:pt x="71" y="13"/>
                    </a:cubicBezTo>
                    <a:cubicBezTo>
                      <a:pt x="71" y="13"/>
                      <a:pt x="71" y="13"/>
                      <a:pt x="71" y="13"/>
                    </a:cubicBezTo>
                    <a:cubicBezTo>
                      <a:pt x="71" y="13"/>
                      <a:pt x="71" y="13"/>
                      <a:pt x="71" y="13"/>
                    </a:cubicBezTo>
                    <a:cubicBezTo>
                      <a:pt x="71" y="13"/>
                      <a:pt x="71" y="13"/>
                      <a:pt x="71" y="13"/>
                    </a:cubicBezTo>
                    <a:cubicBezTo>
                      <a:pt x="71" y="13"/>
                      <a:pt x="71" y="13"/>
                      <a:pt x="71" y="13"/>
                    </a:cubicBezTo>
                    <a:cubicBezTo>
                      <a:pt x="71" y="13"/>
                      <a:pt x="71" y="13"/>
                      <a:pt x="71" y="13"/>
                    </a:cubicBezTo>
                    <a:cubicBezTo>
                      <a:pt x="71" y="13"/>
                      <a:pt x="71" y="12"/>
                      <a:pt x="71" y="12"/>
                    </a:cubicBezTo>
                    <a:cubicBezTo>
                      <a:pt x="71" y="12"/>
                      <a:pt x="71" y="12"/>
                      <a:pt x="71" y="12"/>
                    </a:cubicBezTo>
                    <a:cubicBezTo>
                      <a:pt x="71" y="12"/>
                      <a:pt x="71" y="12"/>
                      <a:pt x="71" y="12"/>
                    </a:cubicBezTo>
                    <a:cubicBezTo>
                      <a:pt x="71" y="12"/>
                      <a:pt x="71" y="12"/>
                      <a:pt x="71" y="12"/>
                    </a:cubicBezTo>
                    <a:cubicBezTo>
                      <a:pt x="71" y="12"/>
                      <a:pt x="70" y="12"/>
                      <a:pt x="70" y="12"/>
                    </a:cubicBezTo>
                    <a:cubicBezTo>
                      <a:pt x="70" y="11"/>
                      <a:pt x="70" y="12"/>
                      <a:pt x="70" y="11"/>
                    </a:cubicBezTo>
                    <a:cubicBezTo>
                      <a:pt x="70" y="11"/>
                      <a:pt x="70" y="11"/>
                      <a:pt x="69" y="11"/>
                    </a:cubicBezTo>
                    <a:cubicBezTo>
                      <a:pt x="69" y="11"/>
                      <a:pt x="70" y="11"/>
                      <a:pt x="70" y="10"/>
                    </a:cubicBezTo>
                    <a:cubicBezTo>
                      <a:pt x="70" y="10"/>
                      <a:pt x="70" y="10"/>
                      <a:pt x="70" y="11"/>
                    </a:cubicBezTo>
                    <a:cubicBezTo>
                      <a:pt x="70" y="11"/>
                      <a:pt x="70" y="10"/>
                      <a:pt x="70" y="10"/>
                    </a:cubicBezTo>
                    <a:cubicBezTo>
                      <a:pt x="70" y="10"/>
                      <a:pt x="70" y="10"/>
                      <a:pt x="70" y="10"/>
                    </a:cubicBezTo>
                    <a:cubicBezTo>
                      <a:pt x="70" y="10"/>
                      <a:pt x="70" y="10"/>
                      <a:pt x="70" y="10"/>
                    </a:cubicBezTo>
                    <a:cubicBezTo>
                      <a:pt x="70" y="10"/>
                      <a:pt x="70" y="10"/>
                      <a:pt x="70" y="10"/>
                    </a:cubicBezTo>
                    <a:cubicBezTo>
                      <a:pt x="70" y="10"/>
                      <a:pt x="70" y="10"/>
                      <a:pt x="70" y="10"/>
                    </a:cubicBezTo>
                    <a:cubicBezTo>
                      <a:pt x="70" y="10"/>
                      <a:pt x="70" y="10"/>
                      <a:pt x="70" y="10"/>
                    </a:cubicBezTo>
                    <a:cubicBezTo>
                      <a:pt x="70" y="10"/>
                      <a:pt x="70" y="10"/>
                      <a:pt x="70" y="10"/>
                    </a:cubicBezTo>
                    <a:cubicBezTo>
                      <a:pt x="70" y="10"/>
                      <a:pt x="70" y="10"/>
                      <a:pt x="70" y="10"/>
                    </a:cubicBezTo>
                    <a:cubicBezTo>
                      <a:pt x="70" y="10"/>
                      <a:pt x="70" y="10"/>
                      <a:pt x="70" y="9"/>
                    </a:cubicBezTo>
                    <a:cubicBezTo>
                      <a:pt x="71" y="10"/>
                      <a:pt x="71" y="9"/>
                      <a:pt x="71" y="9"/>
                    </a:cubicBezTo>
                    <a:cubicBezTo>
                      <a:pt x="71" y="9"/>
                      <a:pt x="71" y="9"/>
                      <a:pt x="71" y="9"/>
                    </a:cubicBezTo>
                    <a:cubicBezTo>
                      <a:pt x="72" y="9"/>
                      <a:pt x="72" y="8"/>
                      <a:pt x="73" y="8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3" y="8"/>
                      <a:pt x="72" y="8"/>
                      <a:pt x="72" y="8"/>
                    </a:cubicBezTo>
                    <a:cubicBezTo>
                      <a:pt x="72" y="8"/>
                      <a:pt x="72" y="8"/>
                      <a:pt x="72" y="8"/>
                    </a:cubicBezTo>
                    <a:cubicBezTo>
                      <a:pt x="71" y="7"/>
                      <a:pt x="71" y="7"/>
                      <a:pt x="71" y="8"/>
                    </a:cubicBezTo>
                    <a:cubicBezTo>
                      <a:pt x="71" y="8"/>
                      <a:pt x="71" y="8"/>
                      <a:pt x="70" y="8"/>
                    </a:cubicBezTo>
                    <a:cubicBezTo>
                      <a:pt x="70" y="8"/>
                      <a:pt x="70" y="8"/>
                      <a:pt x="70" y="8"/>
                    </a:cubicBezTo>
                    <a:cubicBezTo>
                      <a:pt x="70" y="8"/>
                      <a:pt x="70" y="8"/>
                      <a:pt x="69" y="8"/>
                    </a:cubicBezTo>
                    <a:cubicBezTo>
                      <a:pt x="69" y="8"/>
                      <a:pt x="69" y="8"/>
                      <a:pt x="69" y="8"/>
                    </a:cubicBezTo>
                    <a:cubicBezTo>
                      <a:pt x="69" y="8"/>
                      <a:pt x="69" y="8"/>
                      <a:pt x="69" y="8"/>
                    </a:cubicBezTo>
                    <a:cubicBezTo>
                      <a:pt x="69" y="8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8" y="7"/>
                    </a:cubicBezTo>
                    <a:cubicBezTo>
                      <a:pt x="68" y="7"/>
                      <a:pt x="68" y="7"/>
                      <a:pt x="68" y="6"/>
                    </a:cubicBezTo>
                    <a:cubicBezTo>
                      <a:pt x="68" y="6"/>
                      <a:pt x="68" y="6"/>
                      <a:pt x="67" y="6"/>
                    </a:cubicBezTo>
                    <a:cubicBezTo>
                      <a:pt x="66" y="6"/>
                      <a:pt x="65" y="6"/>
                      <a:pt x="65" y="6"/>
                    </a:cubicBezTo>
                    <a:cubicBezTo>
                      <a:pt x="64" y="6"/>
                      <a:pt x="64" y="6"/>
                      <a:pt x="64" y="6"/>
                    </a:cubicBezTo>
                    <a:cubicBezTo>
                      <a:pt x="64" y="6"/>
                      <a:pt x="64" y="6"/>
                      <a:pt x="64" y="6"/>
                    </a:cubicBezTo>
                    <a:cubicBezTo>
                      <a:pt x="63" y="6"/>
                      <a:pt x="63" y="6"/>
                      <a:pt x="63" y="6"/>
                    </a:cubicBezTo>
                    <a:cubicBezTo>
                      <a:pt x="63" y="7"/>
                      <a:pt x="63" y="7"/>
                      <a:pt x="62" y="7"/>
                    </a:cubicBezTo>
                    <a:cubicBezTo>
                      <a:pt x="62" y="6"/>
                      <a:pt x="61" y="7"/>
                      <a:pt x="60" y="7"/>
                    </a:cubicBezTo>
                    <a:cubicBezTo>
                      <a:pt x="60" y="7"/>
                      <a:pt x="61" y="7"/>
                      <a:pt x="61" y="7"/>
                    </a:cubicBezTo>
                    <a:cubicBezTo>
                      <a:pt x="60" y="7"/>
                      <a:pt x="60" y="7"/>
                      <a:pt x="60" y="7"/>
                    </a:cubicBezTo>
                    <a:cubicBezTo>
                      <a:pt x="60" y="7"/>
                      <a:pt x="60" y="7"/>
                      <a:pt x="60" y="7"/>
                    </a:cubicBezTo>
                    <a:cubicBezTo>
                      <a:pt x="60" y="7"/>
                      <a:pt x="60" y="7"/>
                      <a:pt x="60" y="7"/>
                    </a:cubicBezTo>
                    <a:cubicBezTo>
                      <a:pt x="60" y="7"/>
                      <a:pt x="60" y="7"/>
                      <a:pt x="60" y="7"/>
                    </a:cubicBezTo>
                    <a:cubicBezTo>
                      <a:pt x="59" y="7"/>
                      <a:pt x="59" y="7"/>
                      <a:pt x="59" y="7"/>
                    </a:cubicBezTo>
                    <a:cubicBezTo>
                      <a:pt x="59" y="7"/>
                      <a:pt x="59" y="7"/>
                      <a:pt x="59" y="8"/>
                    </a:cubicBezTo>
                    <a:cubicBezTo>
                      <a:pt x="59" y="8"/>
                      <a:pt x="58" y="7"/>
                      <a:pt x="58" y="7"/>
                    </a:cubicBezTo>
                    <a:cubicBezTo>
                      <a:pt x="58" y="7"/>
                      <a:pt x="58" y="8"/>
                      <a:pt x="58" y="8"/>
                    </a:cubicBezTo>
                    <a:cubicBezTo>
                      <a:pt x="58" y="8"/>
                      <a:pt x="58" y="7"/>
                      <a:pt x="58" y="7"/>
                    </a:cubicBezTo>
                    <a:cubicBezTo>
                      <a:pt x="57" y="7"/>
                      <a:pt x="56" y="7"/>
                      <a:pt x="55" y="8"/>
                    </a:cubicBezTo>
                    <a:cubicBezTo>
                      <a:pt x="55" y="8"/>
                      <a:pt x="55" y="8"/>
                      <a:pt x="55" y="8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53" y="8"/>
                      <a:pt x="53" y="9"/>
                      <a:pt x="52" y="9"/>
                    </a:cubicBezTo>
                    <a:cubicBezTo>
                      <a:pt x="52" y="9"/>
                      <a:pt x="52" y="9"/>
                      <a:pt x="52" y="9"/>
                    </a:cubicBezTo>
                    <a:cubicBezTo>
                      <a:pt x="52" y="9"/>
                      <a:pt x="53" y="9"/>
                      <a:pt x="53" y="9"/>
                    </a:cubicBezTo>
                    <a:cubicBezTo>
                      <a:pt x="53" y="9"/>
                      <a:pt x="53" y="9"/>
                      <a:pt x="53" y="9"/>
                    </a:cubicBezTo>
                    <a:cubicBezTo>
                      <a:pt x="53" y="10"/>
                      <a:pt x="53" y="10"/>
                      <a:pt x="53" y="10"/>
                    </a:cubicBezTo>
                    <a:cubicBezTo>
                      <a:pt x="52" y="10"/>
                      <a:pt x="52" y="10"/>
                      <a:pt x="52" y="10"/>
                    </a:cubicBezTo>
                    <a:cubicBezTo>
                      <a:pt x="51" y="10"/>
                      <a:pt x="51" y="10"/>
                      <a:pt x="50" y="11"/>
                    </a:cubicBezTo>
                    <a:cubicBezTo>
                      <a:pt x="50" y="11"/>
                      <a:pt x="50" y="11"/>
                      <a:pt x="50" y="11"/>
                    </a:cubicBezTo>
                    <a:cubicBezTo>
                      <a:pt x="50" y="11"/>
                      <a:pt x="50" y="11"/>
                      <a:pt x="50" y="11"/>
                    </a:cubicBezTo>
                    <a:cubicBezTo>
                      <a:pt x="50" y="11"/>
                      <a:pt x="50" y="11"/>
                      <a:pt x="50" y="11"/>
                    </a:cubicBezTo>
                    <a:cubicBezTo>
                      <a:pt x="50" y="11"/>
                      <a:pt x="50" y="11"/>
                      <a:pt x="50" y="11"/>
                    </a:cubicBezTo>
                    <a:cubicBezTo>
                      <a:pt x="50" y="11"/>
                      <a:pt x="50" y="11"/>
                      <a:pt x="50" y="11"/>
                    </a:cubicBezTo>
                    <a:cubicBezTo>
                      <a:pt x="50" y="11"/>
                      <a:pt x="50" y="11"/>
                      <a:pt x="50" y="11"/>
                    </a:cubicBezTo>
                    <a:cubicBezTo>
                      <a:pt x="51" y="11"/>
                      <a:pt x="51" y="11"/>
                      <a:pt x="51" y="11"/>
                    </a:cubicBezTo>
                    <a:cubicBezTo>
                      <a:pt x="50" y="11"/>
                      <a:pt x="50" y="12"/>
                      <a:pt x="50" y="11"/>
                    </a:cubicBezTo>
                    <a:cubicBezTo>
                      <a:pt x="50" y="11"/>
                      <a:pt x="50" y="11"/>
                      <a:pt x="50" y="11"/>
                    </a:cubicBezTo>
                    <a:cubicBezTo>
                      <a:pt x="50" y="12"/>
                      <a:pt x="50" y="12"/>
                      <a:pt x="50" y="12"/>
                    </a:cubicBezTo>
                    <a:cubicBezTo>
                      <a:pt x="50" y="12"/>
                      <a:pt x="50" y="12"/>
                      <a:pt x="50" y="12"/>
                    </a:cubicBezTo>
                    <a:cubicBezTo>
                      <a:pt x="50" y="12"/>
                      <a:pt x="50" y="12"/>
                      <a:pt x="50" y="12"/>
                    </a:cubicBezTo>
                    <a:cubicBezTo>
                      <a:pt x="50" y="12"/>
                      <a:pt x="50" y="12"/>
                      <a:pt x="50" y="12"/>
                    </a:cubicBezTo>
                    <a:cubicBezTo>
                      <a:pt x="50" y="12"/>
                      <a:pt x="50" y="12"/>
                      <a:pt x="50" y="12"/>
                    </a:cubicBezTo>
                    <a:cubicBezTo>
                      <a:pt x="51" y="12"/>
                      <a:pt x="51" y="12"/>
                      <a:pt x="51" y="12"/>
                    </a:cubicBezTo>
                    <a:cubicBezTo>
                      <a:pt x="51" y="12"/>
                      <a:pt x="51" y="13"/>
                      <a:pt x="51" y="13"/>
                    </a:cubicBezTo>
                    <a:cubicBezTo>
                      <a:pt x="51" y="13"/>
                      <a:pt x="51" y="13"/>
                      <a:pt x="51" y="13"/>
                    </a:cubicBezTo>
                    <a:cubicBezTo>
                      <a:pt x="51" y="13"/>
                      <a:pt x="51" y="13"/>
                      <a:pt x="51" y="13"/>
                    </a:cubicBezTo>
                    <a:cubicBezTo>
                      <a:pt x="52" y="13"/>
                      <a:pt x="52" y="13"/>
                      <a:pt x="52" y="13"/>
                    </a:cubicBezTo>
                    <a:cubicBezTo>
                      <a:pt x="52" y="13"/>
                      <a:pt x="52" y="13"/>
                      <a:pt x="52" y="13"/>
                    </a:cubicBezTo>
                    <a:cubicBezTo>
                      <a:pt x="52" y="13"/>
                      <a:pt x="52" y="13"/>
                      <a:pt x="53" y="13"/>
                    </a:cubicBezTo>
                    <a:cubicBezTo>
                      <a:pt x="53" y="13"/>
                      <a:pt x="53" y="13"/>
                      <a:pt x="53" y="13"/>
                    </a:cubicBezTo>
                    <a:cubicBezTo>
                      <a:pt x="53" y="13"/>
                      <a:pt x="53" y="13"/>
                      <a:pt x="53" y="13"/>
                    </a:cubicBezTo>
                    <a:cubicBezTo>
                      <a:pt x="53" y="13"/>
                      <a:pt x="53" y="13"/>
                      <a:pt x="53" y="13"/>
                    </a:cubicBezTo>
                    <a:cubicBezTo>
                      <a:pt x="54" y="13"/>
                      <a:pt x="54" y="13"/>
                      <a:pt x="54" y="13"/>
                    </a:cubicBezTo>
                    <a:cubicBezTo>
                      <a:pt x="54" y="13"/>
                      <a:pt x="54" y="13"/>
                      <a:pt x="54" y="13"/>
                    </a:cubicBezTo>
                    <a:cubicBezTo>
                      <a:pt x="54" y="13"/>
                      <a:pt x="54" y="13"/>
                      <a:pt x="54" y="13"/>
                    </a:cubicBezTo>
                    <a:cubicBezTo>
                      <a:pt x="54" y="13"/>
                      <a:pt x="55" y="13"/>
                      <a:pt x="55" y="13"/>
                    </a:cubicBezTo>
                    <a:cubicBezTo>
                      <a:pt x="55" y="14"/>
                      <a:pt x="55" y="14"/>
                      <a:pt x="55" y="14"/>
                    </a:cubicBezTo>
                    <a:cubicBezTo>
                      <a:pt x="55" y="14"/>
                      <a:pt x="55" y="14"/>
                      <a:pt x="55" y="14"/>
                    </a:cubicBezTo>
                    <a:cubicBezTo>
                      <a:pt x="55" y="15"/>
                      <a:pt x="55" y="15"/>
                      <a:pt x="55" y="15"/>
                    </a:cubicBezTo>
                    <a:cubicBezTo>
                      <a:pt x="55" y="15"/>
                      <a:pt x="56" y="15"/>
                      <a:pt x="55" y="16"/>
                    </a:cubicBezTo>
                    <a:cubicBezTo>
                      <a:pt x="55" y="16"/>
                      <a:pt x="55" y="16"/>
                      <a:pt x="55" y="16"/>
                    </a:cubicBezTo>
                    <a:cubicBezTo>
                      <a:pt x="55" y="16"/>
                      <a:pt x="56" y="16"/>
                      <a:pt x="55" y="16"/>
                    </a:cubicBezTo>
                    <a:cubicBezTo>
                      <a:pt x="55" y="16"/>
                      <a:pt x="55" y="16"/>
                      <a:pt x="55" y="16"/>
                    </a:cubicBezTo>
                    <a:cubicBezTo>
                      <a:pt x="55" y="16"/>
                      <a:pt x="55" y="16"/>
                      <a:pt x="55" y="16"/>
                    </a:cubicBezTo>
                    <a:cubicBezTo>
                      <a:pt x="55" y="16"/>
                      <a:pt x="55" y="16"/>
                      <a:pt x="55" y="16"/>
                    </a:cubicBezTo>
                    <a:cubicBezTo>
                      <a:pt x="55" y="17"/>
                      <a:pt x="55" y="17"/>
                      <a:pt x="55" y="17"/>
                    </a:cubicBezTo>
                    <a:cubicBezTo>
                      <a:pt x="55" y="17"/>
                      <a:pt x="55" y="17"/>
                      <a:pt x="55" y="17"/>
                    </a:cubicBezTo>
                    <a:cubicBezTo>
                      <a:pt x="55" y="17"/>
                      <a:pt x="55" y="17"/>
                      <a:pt x="56" y="17"/>
                    </a:cubicBezTo>
                    <a:cubicBezTo>
                      <a:pt x="56" y="17"/>
                      <a:pt x="56" y="17"/>
                      <a:pt x="56" y="17"/>
                    </a:cubicBezTo>
                    <a:cubicBezTo>
                      <a:pt x="56" y="17"/>
                      <a:pt x="56" y="17"/>
                      <a:pt x="56" y="17"/>
                    </a:cubicBezTo>
                    <a:cubicBezTo>
                      <a:pt x="56" y="18"/>
                      <a:pt x="56" y="17"/>
                      <a:pt x="57" y="18"/>
                    </a:cubicBezTo>
                    <a:cubicBezTo>
                      <a:pt x="57" y="18"/>
                      <a:pt x="57" y="18"/>
                      <a:pt x="57" y="18"/>
                    </a:cubicBezTo>
                    <a:cubicBezTo>
                      <a:pt x="57" y="18"/>
                      <a:pt x="56" y="18"/>
                      <a:pt x="56" y="18"/>
                    </a:cubicBezTo>
                    <a:cubicBezTo>
                      <a:pt x="56" y="18"/>
                      <a:pt x="56" y="18"/>
                      <a:pt x="56" y="18"/>
                    </a:cubicBezTo>
                    <a:cubicBezTo>
                      <a:pt x="55" y="18"/>
                      <a:pt x="55" y="18"/>
                      <a:pt x="56" y="18"/>
                    </a:cubicBezTo>
                    <a:cubicBezTo>
                      <a:pt x="55" y="18"/>
                      <a:pt x="55" y="18"/>
                      <a:pt x="55" y="18"/>
                    </a:cubicBezTo>
                    <a:cubicBezTo>
                      <a:pt x="55" y="19"/>
                      <a:pt x="55" y="19"/>
                      <a:pt x="55" y="19"/>
                    </a:cubicBezTo>
                    <a:cubicBezTo>
                      <a:pt x="56" y="19"/>
                      <a:pt x="56" y="19"/>
                      <a:pt x="56" y="19"/>
                    </a:cubicBezTo>
                    <a:cubicBezTo>
                      <a:pt x="56" y="19"/>
                      <a:pt x="56" y="19"/>
                      <a:pt x="56" y="19"/>
                    </a:cubicBezTo>
                    <a:cubicBezTo>
                      <a:pt x="56" y="19"/>
                      <a:pt x="57" y="18"/>
                      <a:pt x="57" y="18"/>
                    </a:cubicBezTo>
                    <a:cubicBezTo>
                      <a:pt x="57" y="19"/>
                      <a:pt x="57" y="19"/>
                      <a:pt x="57" y="19"/>
                    </a:cubicBezTo>
                    <a:cubicBezTo>
                      <a:pt x="57" y="19"/>
                      <a:pt x="57" y="19"/>
                      <a:pt x="57" y="19"/>
                    </a:cubicBezTo>
                    <a:cubicBezTo>
                      <a:pt x="57" y="19"/>
                      <a:pt x="57" y="20"/>
                      <a:pt x="56" y="20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6" y="20"/>
                      <a:pt x="56" y="20"/>
                      <a:pt x="55" y="20"/>
                    </a:cubicBezTo>
                    <a:cubicBezTo>
                      <a:pt x="55" y="20"/>
                      <a:pt x="55" y="21"/>
                      <a:pt x="55" y="21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5" y="21"/>
                      <a:pt x="56" y="21"/>
                      <a:pt x="56" y="21"/>
                    </a:cubicBezTo>
                    <a:cubicBezTo>
                      <a:pt x="55" y="21"/>
                      <a:pt x="56" y="22"/>
                      <a:pt x="56" y="22"/>
                    </a:cubicBezTo>
                    <a:cubicBezTo>
                      <a:pt x="56" y="22"/>
                      <a:pt x="56" y="22"/>
                      <a:pt x="56" y="23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6" y="23"/>
                      <a:pt x="56" y="24"/>
                      <a:pt x="56" y="24"/>
                    </a:cubicBezTo>
                    <a:cubicBezTo>
                      <a:pt x="56" y="24"/>
                      <a:pt x="56" y="24"/>
                      <a:pt x="56" y="24"/>
                    </a:cubicBezTo>
                    <a:cubicBezTo>
                      <a:pt x="56" y="24"/>
                      <a:pt x="56" y="24"/>
                      <a:pt x="56" y="24"/>
                    </a:cubicBezTo>
                    <a:cubicBezTo>
                      <a:pt x="56" y="24"/>
                      <a:pt x="57" y="24"/>
                      <a:pt x="57" y="24"/>
                    </a:cubicBezTo>
                    <a:cubicBezTo>
                      <a:pt x="57" y="24"/>
                      <a:pt x="57" y="25"/>
                      <a:pt x="57" y="25"/>
                    </a:cubicBezTo>
                    <a:cubicBezTo>
                      <a:pt x="57" y="25"/>
                      <a:pt x="57" y="25"/>
                      <a:pt x="57" y="25"/>
                    </a:cubicBezTo>
                    <a:cubicBezTo>
                      <a:pt x="57" y="25"/>
                      <a:pt x="57" y="25"/>
                      <a:pt x="57" y="25"/>
                    </a:cubicBezTo>
                    <a:cubicBezTo>
                      <a:pt x="57" y="25"/>
                      <a:pt x="57" y="25"/>
                      <a:pt x="57" y="25"/>
                    </a:cubicBezTo>
                    <a:cubicBezTo>
                      <a:pt x="57" y="25"/>
                      <a:pt x="57" y="25"/>
                      <a:pt x="57" y="25"/>
                    </a:cubicBezTo>
                    <a:cubicBezTo>
                      <a:pt x="57" y="25"/>
                      <a:pt x="57" y="25"/>
                      <a:pt x="57" y="25"/>
                    </a:cubicBezTo>
                    <a:cubicBezTo>
                      <a:pt x="57" y="26"/>
                      <a:pt x="58" y="26"/>
                      <a:pt x="58" y="26"/>
                    </a:cubicBezTo>
                    <a:cubicBezTo>
                      <a:pt x="58" y="26"/>
                      <a:pt x="58" y="26"/>
                      <a:pt x="58" y="26"/>
                    </a:cubicBezTo>
                    <a:cubicBezTo>
                      <a:pt x="58" y="26"/>
                      <a:pt x="58" y="26"/>
                      <a:pt x="58" y="26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59" y="27"/>
                      <a:pt x="59" y="27"/>
                      <a:pt x="60" y="27"/>
                    </a:cubicBezTo>
                    <a:cubicBezTo>
                      <a:pt x="60" y="27"/>
                      <a:pt x="60" y="27"/>
                      <a:pt x="60" y="27"/>
                    </a:cubicBezTo>
                    <a:cubicBezTo>
                      <a:pt x="60" y="27"/>
                      <a:pt x="60" y="27"/>
                      <a:pt x="60" y="27"/>
                    </a:cubicBezTo>
                    <a:cubicBezTo>
                      <a:pt x="60" y="27"/>
                      <a:pt x="60" y="27"/>
                      <a:pt x="60" y="27"/>
                    </a:cubicBezTo>
                    <a:cubicBezTo>
                      <a:pt x="60" y="27"/>
                      <a:pt x="60" y="27"/>
                      <a:pt x="60" y="26"/>
                    </a:cubicBezTo>
                    <a:cubicBezTo>
                      <a:pt x="61" y="26"/>
                      <a:pt x="61" y="26"/>
                      <a:pt x="61" y="26"/>
                    </a:cubicBezTo>
                    <a:cubicBezTo>
                      <a:pt x="61" y="26"/>
                      <a:pt x="61" y="25"/>
                      <a:pt x="61" y="25"/>
                    </a:cubicBezTo>
                    <a:cubicBezTo>
                      <a:pt x="61" y="25"/>
                      <a:pt x="61" y="25"/>
                      <a:pt x="61" y="25"/>
                    </a:cubicBezTo>
                    <a:cubicBezTo>
                      <a:pt x="61" y="25"/>
                      <a:pt x="61" y="25"/>
                      <a:pt x="61" y="25"/>
                    </a:cubicBezTo>
                    <a:cubicBezTo>
                      <a:pt x="61" y="24"/>
                      <a:pt x="62" y="23"/>
                      <a:pt x="61" y="23"/>
                    </a:cubicBezTo>
                    <a:cubicBezTo>
                      <a:pt x="62" y="23"/>
                      <a:pt x="62" y="23"/>
                      <a:pt x="62" y="22"/>
                    </a:cubicBezTo>
                    <a:cubicBezTo>
                      <a:pt x="62" y="22"/>
                      <a:pt x="62" y="22"/>
                      <a:pt x="62" y="22"/>
                    </a:cubicBezTo>
                    <a:cubicBezTo>
                      <a:pt x="62" y="22"/>
                      <a:pt x="62" y="22"/>
                      <a:pt x="63" y="22"/>
                    </a:cubicBezTo>
                    <a:cubicBezTo>
                      <a:pt x="63" y="22"/>
                      <a:pt x="63" y="22"/>
                      <a:pt x="63" y="22"/>
                    </a:cubicBezTo>
                    <a:cubicBezTo>
                      <a:pt x="63" y="22"/>
                      <a:pt x="63" y="22"/>
                      <a:pt x="64" y="22"/>
                    </a:cubicBezTo>
                    <a:cubicBezTo>
                      <a:pt x="64" y="21"/>
                      <a:pt x="65" y="21"/>
                      <a:pt x="65" y="21"/>
                    </a:cubicBezTo>
                    <a:cubicBezTo>
                      <a:pt x="65" y="20"/>
                      <a:pt x="65" y="20"/>
                      <a:pt x="65" y="20"/>
                    </a:cubicBezTo>
                    <a:cubicBezTo>
                      <a:pt x="65" y="20"/>
                      <a:pt x="65" y="20"/>
                      <a:pt x="66" y="20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67" y="20"/>
                      <a:pt x="67" y="19"/>
                      <a:pt x="68" y="19"/>
                    </a:cubicBezTo>
                    <a:cubicBezTo>
                      <a:pt x="68" y="19"/>
                      <a:pt x="68" y="19"/>
                      <a:pt x="68" y="19"/>
                    </a:cubicBezTo>
                    <a:cubicBezTo>
                      <a:pt x="69" y="19"/>
                      <a:pt x="69" y="19"/>
                      <a:pt x="69" y="18"/>
                    </a:cubicBezTo>
                    <a:cubicBezTo>
                      <a:pt x="69" y="18"/>
                      <a:pt x="69" y="18"/>
                      <a:pt x="69" y="18"/>
                    </a:cubicBezTo>
                    <a:cubicBezTo>
                      <a:pt x="70" y="18"/>
                      <a:pt x="70" y="18"/>
                      <a:pt x="70" y="18"/>
                    </a:cubicBezTo>
                    <a:close/>
                    <a:moveTo>
                      <a:pt x="37" y="18"/>
                    </a:moveTo>
                    <a:cubicBezTo>
                      <a:pt x="36" y="18"/>
                      <a:pt x="36" y="18"/>
                      <a:pt x="36" y="18"/>
                    </a:cubicBezTo>
                    <a:cubicBezTo>
                      <a:pt x="36" y="18"/>
                      <a:pt x="36" y="18"/>
                      <a:pt x="37" y="18"/>
                    </a:cubicBezTo>
                    <a:close/>
                    <a:moveTo>
                      <a:pt x="36" y="18"/>
                    </a:moveTo>
                    <a:cubicBezTo>
                      <a:pt x="36" y="18"/>
                      <a:pt x="36" y="18"/>
                      <a:pt x="36" y="18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5" y="18"/>
                      <a:pt x="36" y="18"/>
                      <a:pt x="36" y="18"/>
                    </a:cubicBezTo>
                    <a:close/>
                    <a:moveTo>
                      <a:pt x="176" y="62"/>
                    </a:moveTo>
                    <a:cubicBezTo>
                      <a:pt x="177" y="62"/>
                      <a:pt x="177" y="62"/>
                      <a:pt x="177" y="62"/>
                    </a:cubicBezTo>
                    <a:cubicBezTo>
                      <a:pt x="177" y="62"/>
                      <a:pt x="177" y="62"/>
                      <a:pt x="177" y="62"/>
                    </a:cubicBezTo>
                    <a:cubicBezTo>
                      <a:pt x="176" y="62"/>
                      <a:pt x="176" y="62"/>
                      <a:pt x="176" y="62"/>
                    </a:cubicBezTo>
                    <a:close/>
                    <a:moveTo>
                      <a:pt x="88" y="27"/>
                    </a:move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lose/>
                    <a:moveTo>
                      <a:pt x="80" y="48"/>
                    </a:moveTo>
                    <a:cubicBezTo>
                      <a:pt x="80" y="48"/>
                      <a:pt x="80" y="48"/>
                      <a:pt x="80" y="48"/>
                    </a:cubicBezTo>
                    <a:cubicBezTo>
                      <a:pt x="80" y="48"/>
                      <a:pt x="80" y="48"/>
                      <a:pt x="80" y="48"/>
                    </a:cubicBezTo>
                    <a:cubicBezTo>
                      <a:pt x="80" y="48"/>
                      <a:pt x="80" y="48"/>
                      <a:pt x="81" y="48"/>
                    </a:cubicBezTo>
                    <a:cubicBezTo>
                      <a:pt x="81" y="48"/>
                      <a:pt x="81" y="48"/>
                      <a:pt x="81" y="48"/>
                    </a:cubicBezTo>
                    <a:cubicBezTo>
                      <a:pt x="81" y="48"/>
                      <a:pt x="81" y="48"/>
                      <a:pt x="81" y="48"/>
                    </a:cubicBezTo>
                    <a:cubicBezTo>
                      <a:pt x="81" y="48"/>
                      <a:pt x="81" y="47"/>
                      <a:pt x="81" y="47"/>
                    </a:cubicBezTo>
                    <a:cubicBezTo>
                      <a:pt x="81" y="47"/>
                      <a:pt x="81" y="47"/>
                      <a:pt x="81" y="47"/>
                    </a:cubicBezTo>
                    <a:cubicBezTo>
                      <a:pt x="81" y="47"/>
                      <a:pt x="81" y="47"/>
                      <a:pt x="81" y="47"/>
                    </a:cubicBezTo>
                    <a:cubicBezTo>
                      <a:pt x="81" y="47"/>
                      <a:pt x="81" y="47"/>
                      <a:pt x="81" y="47"/>
                    </a:cubicBezTo>
                    <a:cubicBezTo>
                      <a:pt x="81" y="47"/>
                      <a:pt x="81" y="47"/>
                      <a:pt x="81" y="47"/>
                    </a:cubicBezTo>
                    <a:cubicBezTo>
                      <a:pt x="81" y="47"/>
                      <a:pt x="81" y="47"/>
                      <a:pt x="81" y="47"/>
                    </a:cubicBezTo>
                    <a:cubicBezTo>
                      <a:pt x="81" y="47"/>
                      <a:pt x="81" y="47"/>
                      <a:pt x="81" y="47"/>
                    </a:cubicBezTo>
                    <a:cubicBezTo>
                      <a:pt x="81" y="47"/>
                      <a:pt x="81" y="47"/>
                      <a:pt x="81" y="47"/>
                    </a:cubicBezTo>
                    <a:cubicBezTo>
                      <a:pt x="81" y="47"/>
                      <a:pt x="81" y="47"/>
                      <a:pt x="81" y="47"/>
                    </a:cubicBezTo>
                    <a:cubicBezTo>
                      <a:pt x="81" y="47"/>
                      <a:pt x="81" y="47"/>
                      <a:pt x="81" y="47"/>
                    </a:cubicBezTo>
                    <a:cubicBezTo>
                      <a:pt x="81" y="47"/>
                      <a:pt x="81" y="47"/>
                      <a:pt x="81" y="47"/>
                    </a:cubicBezTo>
                    <a:cubicBezTo>
                      <a:pt x="81" y="47"/>
                      <a:pt x="81" y="47"/>
                      <a:pt x="81" y="47"/>
                    </a:cubicBezTo>
                    <a:cubicBezTo>
                      <a:pt x="81" y="47"/>
                      <a:pt x="81" y="47"/>
                      <a:pt x="81" y="47"/>
                    </a:cubicBezTo>
                    <a:cubicBezTo>
                      <a:pt x="80" y="47"/>
                      <a:pt x="80" y="47"/>
                      <a:pt x="80" y="47"/>
                    </a:cubicBezTo>
                    <a:cubicBezTo>
                      <a:pt x="80" y="47"/>
                      <a:pt x="80" y="47"/>
                      <a:pt x="80" y="47"/>
                    </a:cubicBezTo>
                    <a:cubicBezTo>
                      <a:pt x="80" y="48"/>
                      <a:pt x="80" y="48"/>
                      <a:pt x="80" y="48"/>
                    </a:cubicBezTo>
                    <a:cubicBezTo>
                      <a:pt x="80" y="48"/>
                      <a:pt x="80" y="48"/>
                      <a:pt x="80" y="48"/>
                    </a:cubicBezTo>
                    <a:cubicBezTo>
                      <a:pt x="80" y="48"/>
                      <a:pt x="80" y="48"/>
                      <a:pt x="80" y="48"/>
                    </a:cubicBezTo>
                    <a:cubicBezTo>
                      <a:pt x="80" y="48"/>
                      <a:pt x="80" y="48"/>
                      <a:pt x="80" y="48"/>
                    </a:cubicBezTo>
                    <a:cubicBezTo>
                      <a:pt x="80" y="48"/>
                      <a:pt x="80" y="48"/>
                      <a:pt x="80" y="48"/>
                    </a:cubicBezTo>
                    <a:close/>
                    <a:moveTo>
                      <a:pt x="182" y="99"/>
                    </a:moveTo>
                    <a:cubicBezTo>
                      <a:pt x="182" y="99"/>
                      <a:pt x="182" y="99"/>
                      <a:pt x="182" y="99"/>
                    </a:cubicBezTo>
                    <a:cubicBezTo>
                      <a:pt x="181" y="99"/>
                      <a:pt x="181" y="99"/>
                      <a:pt x="181" y="99"/>
                    </a:cubicBezTo>
                    <a:cubicBezTo>
                      <a:pt x="181" y="99"/>
                      <a:pt x="181" y="99"/>
                      <a:pt x="181" y="99"/>
                    </a:cubicBezTo>
                    <a:cubicBezTo>
                      <a:pt x="181" y="99"/>
                      <a:pt x="181" y="99"/>
                      <a:pt x="181" y="99"/>
                    </a:cubicBezTo>
                    <a:cubicBezTo>
                      <a:pt x="181" y="99"/>
                      <a:pt x="181" y="99"/>
                      <a:pt x="181" y="99"/>
                    </a:cubicBezTo>
                    <a:cubicBezTo>
                      <a:pt x="181" y="99"/>
                      <a:pt x="181" y="99"/>
                      <a:pt x="181" y="99"/>
                    </a:cubicBezTo>
                    <a:cubicBezTo>
                      <a:pt x="181" y="99"/>
                      <a:pt x="181" y="99"/>
                      <a:pt x="181" y="99"/>
                    </a:cubicBezTo>
                    <a:cubicBezTo>
                      <a:pt x="181" y="99"/>
                      <a:pt x="181" y="99"/>
                      <a:pt x="181" y="99"/>
                    </a:cubicBezTo>
                    <a:cubicBezTo>
                      <a:pt x="181" y="99"/>
                      <a:pt x="181" y="99"/>
                      <a:pt x="181" y="99"/>
                    </a:cubicBezTo>
                    <a:cubicBezTo>
                      <a:pt x="181" y="99"/>
                      <a:pt x="181" y="99"/>
                      <a:pt x="181" y="99"/>
                    </a:cubicBezTo>
                    <a:cubicBezTo>
                      <a:pt x="181" y="99"/>
                      <a:pt x="181" y="99"/>
                      <a:pt x="181" y="99"/>
                    </a:cubicBezTo>
                    <a:cubicBezTo>
                      <a:pt x="182" y="99"/>
                      <a:pt x="182" y="99"/>
                      <a:pt x="182" y="99"/>
                    </a:cubicBezTo>
                    <a:cubicBezTo>
                      <a:pt x="182" y="99"/>
                      <a:pt x="182" y="99"/>
                      <a:pt x="182" y="99"/>
                    </a:cubicBezTo>
                    <a:cubicBezTo>
                      <a:pt x="182" y="99"/>
                      <a:pt x="182" y="99"/>
                      <a:pt x="182" y="99"/>
                    </a:cubicBezTo>
                    <a:close/>
                    <a:moveTo>
                      <a:pt x="185" y="106"/>
                    </a:moveTo>
                    <a:cubicBezTo>
                      <a:pt x="185" y="106"/>
                      <a:pt x="185" y="106"/>
                      <a:pt x="185" y="106"/>
                    </a:cubicBezTo>
                    <a:cubicBezTo>
                      <a:pt x="185" y="106"/>
                      <a:pt x="185" y="106"/>
                      <a:pt x="185" y="106"/>
                    </a:cubicBezTo>
                    <a:close/>
                    <a:moveTo>
                      <a:pt x="187" y="103"/>
                    </a:moveTo>
                    <a:cubicBezTo>
                      <a:pt x="187" y="103"/>
                      <a:pt x="187" y="103"/>
                      <a:pt x="187" y="103"/>
                    </a:cubicBezTo>
                    <a:cubicBezTo>
                      <a:pt x="187" y="103"/>
                      <a:pt x="187" y="103"/>
                      <a:pt x="187" y="103"/>
                    </a:cubicBezTo>
                    <a:cubicBezTo>
                      <a:pt x="186" y="103"/>
                      <a:pt x="186" y="103"/>
                      <a:pt x="186" y="103"/>
                    </a:cubicBezTo>
                    <a:cubicBezTo>
                      <a:pt x="186" y="104"/>
                      <a:pt x="186" y="103"/>
                      <a:pt x="186" y="104"/>
                    </a:cubicBezTo>
                    <a:cubicBezTo>
                      <a:pt x="186" y="104"/>
                      <a:pt x="186" y="104"/>
                      <a:pt x="186" y="104"/>
                    </a:cubicBezTo>
                    <a:cubicBezTo>
                      <a:pt x="186" y="104"/>
                      <a:pt x="186" y="104"/>
                      <a:pt x="186" y="104"/>
                    </a:cubicBezTo>
                    <a:cubicBezTo>
                      <a:pt x="186" y="104"/>
                      <a:pt x="186" y="104"/>
                      <a:pt x="186" y="104"/>
                    </a:cubicBezTo>
                    <a:cubicBezTo>
                      <a:pt x="186" y="104"/>
                      <a:pt x="185" y="104"/>
                      <a:pt x="185" y="103"/>
                    </a:cubicBezTo>
                    <a:cubicBezTo>
                      <a:pt x="185" y="103"/>
                      <a:pt x="185" y="103"/>
                      <a:pt x="185" y="103"/>
                    </a:cubicBezTo>
                    <a:cubicBezTo>
                      <a:pt x="185" y="103"/>
                      <a:pt x="185" y="103"/>
                      <a:pt x="185" y="103"/>
                    </a:cubicBezTo>
                    <a:cubicBezTo>
                      <a:pt x="185" y="104"/>
                      <a:pt x="185" y="104"/>
                      <a:pt x="185" y="104"/>
                    </a:cubicBezTo>
                    <a:cubicBezTo>
                      <a:pt x="184" y="104"/>
                      <a:pt x="185" y="104"/>
                      <a:pt x="184" y="104"/>
                    </a:cubicBezTo>
                    <a:cubicBezTo>
                      <a:pt x="184" y="104"/>
                      <a:pt x="184" y="104"/>
                      <a:pt x="184" y="104"/>
                    </a:cubicBezTo>
                    <a:cubicBezTo>
                      <a:pt x="184" y="104"/>
                      <a:pt x="184" y="104"/>
                      <a:pt x="184" y="104"/>
                    </a:cubicBezTo>
                    <a:cubicBezTo>
                      <a:pt x="185" y="104"/>
                      <a:pt x="185" y="104"/>
                      <a:pt x="185" y="104"/>
                    </a:cubicBezTo>
                    <a:cubicBezTo>
                      <a:pt x="185" y="104"/>
                      <a:pt x="185" y="104"/>
                      <a:pt x="184" y="104"/>
                    </a:cubicBezTo>
                    <a:cubicBezTo>
                      <a:pt x="184" y="105"/>
                      <a:pt x="184" y="105"/>
                      <a:pt x="184" y="105"/>
                    </a:cubicBezTo>
                    <a:cubicBezTo>
                      <a:pt x="184" y="105"/>
                      <a:pt x="184" y="105"/>
                      <a:pt x="184" y="106"/>
                    </a:cubicBezTo>
                    <a:cubicBezTo>
                      <a:pt x="184" y="106"/>
                      <a:pt x="185" y="106"/>
                      <a:pt x="185" y="106"/>
                    </a:cubicBezTo>
                    <a:cubicBezTo>
                      <a:pt x="185" y="106"/>
                      <a:pt x="185" y="106"/>
                      <a:pt x="185" y="106"/>
                    </a:cubicBezTo>
                    <a:cubicBezTo>
                      <a:pt x="186" y="105"/>
                      <a:pt x="186" y="105"/>
                      <a:pt x="186" y="105"/>
                    </a:cubicBezTo>
                    <a:cubicBezTo>
                      <a:pt x="186" y="105"/>
                      <a:pt x="186" y="105"/>
                      <a:pt x="186" y="105"/>
                    </a:cubicBezTo>
                    <a:cubicBezTo>
                      <a:pt x="186" y="105"/>
                      <a:pt x="186" y="105"/>
                      <a:pt x="186" y="105"/>
                    </a:cubicBezTo>
                    <a:cubicBezTo>
                      <a:pt x="186" y="105"/>
                      <a:pt x="186" y="105"/>
                      <a:pt x="187" y="105"/>
                    </a:cubicBezTo>
                    <a:cubicBezTo>
                      <a:pt x="187" y="105"/>
                      <a:pt x="187" y="105"/>
                      <a:pt x="187" y="105"/>
                    </a:cubicBezTo>
                    <a:cubicBezTo>
                      <a:pt x="187" y="104"/>
                      <a:pt x="187" y="104"/>
                      <a:pt x="187" y="104"/>
                    </a:cubicBezTo>
                    <a:cubicBezTo>
                      <a:pt x="187" y="104"/>
                      <a:pt x="187" y="104"/>
                      <a:pt x="187" y="104"/>
                    </a:cubicBezTo>
                    <a:cubicBezTo>
                      <a:pt x="187" y="104"/>
                      <a:pt x="187" y="104"/>
                      <a:pt x="187" y="104"/>
                    </a:cubicBezTo>
                    <a:cubicBezTo>
                      <a:pt x="187" y="103"/>
                      <a:pt x="187" y="103"/>
                      <a:pt x="187" y="103"/>
                    </a:cubicBezTo>
                    <a:close/>
                    <a:moveTo>
                      <a:pt x="186" y="105"/>
                    </a:moveTo>
                    <a:cubicBezTo>
                      <a:pt x="186" y="105"/>
                      <a:pt x="186" y="105"/>
                      <a:pt x="186" y="105"/>
                    </a:cubicBezTo>
                    <a:cubicBezTo>
                      <a:pt x="186" y="105"/>
                      <a:pt x="186" y="105"/>
                      <a:pt x="186" y="105"/>
                    </a:cubicBezTo>
                    <a:close/>
                    <a:moveTo>
                      <a:pt x="187" y="102"/>
                    </a:moveTo>
                    <a:cubicBezTo>
                      <a:pt x="187" y="102"/>
                      <a:pt x="187" y="102"/>
                      <a:pt x="187" y="102"/>
                    </a:cubicBezTo>
                    <a:cubicBezTo>
                      <a:pt x="187" y="103"/>
                      <a:pt x="187" y="103"/>
                      <a:pt x="187" y="103"/>
                    </a:cubicBezTo>
                    <a:cubicBezTo>
                      <a:pt x="187" y="103"/>
                      <a:pt x="188" y="103"/>
                      <a:pt x="188" y="103"/>
                    </a:cubicBezTo>
                    <a:cubicBezTo>
                      <a:pt x="188" y="103"/>
                      <a:pt x="188" y="103"/>
                      <a:pt x="188" y="103"/>
                    </a:cubicBezTo>
                    <a:cubicBezTo>
                      <a:pt x="188" y="103"/>
                      <a:pt x="188" y="103"/>
                      <a:pt x="188" y="103"/>
                    </a:cubicBezTo>
                    <a:cubicBezTo>
                      <a:pt x="188" y="103"/>
                      <a:pt x="188" y="103"/>
                      <a:pt x="188" y="103"/>
                    </a:cubicBezTo>
                    <a:cubicBezTo>
                      <a:pt x="188" y="103"/>
                      <a:pt x="188" y="103"/>
                      <a:pt x="188" y="103"/>
                    </a:cubicBezTo>
                    <a:cubicBezTo>
                      <a:pt x="188" y="103"/>
                      <a:pt x="188" y="103"/>
                      <a:pt x="188" y="103"/>
                    </a:cubicBezTo>
                    <a:cubicBezTo>
                      <a:pt x="188" y="102"/>
                      <a:pt x="188" y="102"/>
                      <a:pt x="187" y="102"/>
                    </a:cubicBezTo>
                    <a:close/>
                    <a:moveTo>
                      <a:pt x="71" y="14"/>
                    </a:moveTo>
                    <a:cubicBezTo>
                      <a:pt x="71" y="14"/>
                      <a:pt x="71" y="14"/>
                      <a:pt x="72" y="14"/>
                    </a:cubicBezTo>
                    <a:cubicBezTo>
                      <a:pt x="71" y="14"/>
                      <a:pt x="71" y="14"/>
                      <a:pt x="71" y="14"/>
                    </a:cubicBezTo>
                    <a:cubicBezTo>
                      <a:pt x="71" y="14"/>
                      <a:pt x="71" y="14"/>
                      <a:pt x="71" y="13"/>
                    </a:cubicBezTo>
                    <a:cubicBezTo>
                      <a:pt x="71" y="14"/>
                      <a:pt x="71" y="13"/>
                      <a:pt x="71" y="14"/>
                    </a:cubicBezTo>
                    <a:cubicBezTo>
                      <a:pt x="71" y="14"/>
                      <a:pt x="71" y="14"/>
                      <a:pt x="71" y="14"/>
                    </a:cubicBezTo>
                    <a:close/>
                    <a:moveTo>
                      <a:pt x="39" y="14"/>
                    </a:moveTo>
                    <a:cubicBezTo>
                      <a:pt x="40" y="14"/>
                      <a:pt x="40" y="14"/>
                      <a:pt x="40" y="14"/>
                    </a:cubicBezTo>
                    <a:cubicBezTo>
                      <a:pt x="40" y="14"/>
                      <a:pt x="40" y="14"/>
                      <a:pt x="39" y="14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9" y="14"/>
                      <a:pt x="38" y="14"/>
                      <a:pt x="38" y="14"/>
                    </a:cubicBezTo>
                    <a:cubicBezTo>
                      <a:pt x="38" y="14"/>
                      <a:pt x="38" y="14"/>
                      <a:pt x="38" y="14"/>
                    </a:cubicBezTo>
                    <a:cubicBezTo>
                      <a:pt x="38" y="14"/>
                      <a:pt x="38" y="15"/>
                      <a:pt x="38" y="15"/>
                    </a:cubicBezTo>
                    <a:cubicBezTo>
                      <a:pt x="38" y="15"/>
                      <a:pt x="37" y="14"/>
                      <a:pt x="37" y="14"/>
                    </a:cubicBezTo>
                    <a:cubicBezTo>
                      <a:pt x="37" y="14"/>
                      <a:pt x="37" y="15"/>
                      <a:pt x="37" y="15"/>
                    </a:cubicBezTo>
                    <a:cubicBezTo>
                      <a:pt x="37" y="15"/>
                      <a:pt x="37" y="15"/>
                      <a:pt x="37" y="15"/>
                    </a:cubicBezTo>
                    <a:cubicBezTo>
                      <a:pt x="38" y="15"/>
                      <a:pt x="38" y="15"/>
                      <a:pt x="38" y="16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9" y="16"/>
                      <a:pt x="39" y="16"/>
                      <a:pt x="39" y="15"/>
                    </a:cubicBezTo>
                    <a:cubicBezTo>
                      <a:pt x="39" y="15"/>
                      <a:pt x="39" y="15"/>
                      <a:pt x="39" y="15"/>
                    </a:cubicBezTo>
                    <a:cubicBezTo>
                      <a:pt x="40" y="15"/>
                      <a:pt x="40" y="15"/>
                      <a:pt x="39" y="14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9" y="14"/>
                      <a:pt x="39" y="14"/>
                      <a:pt x="39" y="14"/>
                    </a:cubicBezTo>
                    <a:close/>
                    <a:moveTo>
                      <a:pt x="56" y="17"/>
                    </a:moveTo>
                    <a:cubicBezTo>
                      <a:pt x="56" y="17"/>
                      <a:pt x="56" y="17"/>
                      <a:pt x="56" y="17"/>
                    </a:cubicBezTo>
                    <a:cubicBezTo>
                      <a:pt x="56" y="17"/>
                      <a:pt x="56" y="18"/>
                      <a:pt x="56" y="18"/>
                    </a:cubicBezTo>
                    <a:cubicBezTo>
                      <a:pt x="56" y="18"/>
                      <a:pt x="56" y="17"/>
                      <a:pt x="56" y="17"/>
                    </a:cubicBezTo>
                    <a:cubicBezTo>
                      <a:pt x="56" y="17"/>
                      <a:pt x="56" y="17"/>
                      <a:pt x="56" y="17"/>
                    </a:cubicBezTo>
                    <a:close/>
                    <a:moveTo>
                      <a:pt x="39" y="10"/>
                    </a:moveTo>
                    <a:cubicBezTo>
                      <a:pt x="40" y="10"/>
                      <a:pt x="40" y="10"/>
                      <a:pt x="40" y="11"/>
                    </a:cubicBezTo>
                    <a:cubicBezTo>
                      <a:pt x="40" y="11"/>
                      <a:pt x="41" y="11"/>
                      <a:pt x="41" y="10"/>
                    </a:cubicBezTo>
                    <a:cubicBezTo>
                      <a:pt x="41" y="10"/>
                      <a:pt x="41" y="10"/>
                      <a:pt x="40" y="9"/>
                    </a:cubicBezTo>
                    <a:cubicBezTo>
                      <a:pt x="40" y="9"/>
                      <a:pt x="40" y="9"/>
                      <a:pt x="40" y="9"/>
                    </a:cubicBezTo>
                    <a:cubicBezTo>
                      <a:pt x="40" y="9"/>
                      <a:pt x="39" y="9"/>
                      <a:pt x="39" y="9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9" y="10"/>
                      <a:pt x="39" y="10"/>
                      <a:pt x="39" y="10"/>
                    </a:cubicBezTo>
                    <a:close/>
                    <a:moveTo>
                      <a:pt x="39" y="11"/>
                    </a:moveTo>
                    <a:cubicBezTo>
                      <a:pt x="39" y="11"/>
                      <a:pt x="39" y="11"/>
                      <a:pt x="40" y="11"/>
                    </a:cubicBezTo>
                    <a:cubicBezTo>
                      <a:pt x="40" y="11"/>
                      <a:pt x="40" y="11"/>
                      <a:pt x="40" y="11"/>
                    </a:cubicBezTo>
                    <a:cubicBezTo>
                      <a:pt x="40" y="10"/>
                      <a:pt x="40" y="11"/>
                      <a:pt x="40" y="10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40" y="10"/>
                      <a:pt x="40" y="10"/>
                      <a:pt x="39" y="11"/>
                    </a:cubicBezTo>
                    <a:close/>
                    <a:moveTo>
                      <a:pt x="175" y="74"/>
                    </a:moveTo>
                    <a:cubicBezTo>
                      <a:pt x="175" y="74"/>
                      <a:pt x="175" y="74"/>
                      <a:pt x="175" y="74"/>
                    </a:cubicBezTo>
                    <a:cubicBezTo>
                      <a:pt x="175" y="74"/>
                      <a:pt x="175" y="74"/>
                      <a:pt x="175" y="74"/>
                    </a:cubicBezTo>
                    <a:cubicBezTo>
                      <a:pt x="175" y="74"/>
                      <a:pt x="175" y="74"/>
                      <a:pt x="175" y="74"/>
                    </a:cubicBezTo>
                    <a:cubicBezTo>
                      <a:pt x="175" y="74"/>
                      <a:pt x="175" y="74"/>
                      <a:pt x="175" y="74"/>
                    </a:cubicBezTo>
                    <a:close/>
                    <a:moveTo>
                      <a:pt x="11" y="44"/>
                    </a:moveTo>
                    <a:cubicBezTo>
                      <a:pt x="11" y="44"/>
                      <a:pt x="11" y="44"/>
                      <a:pt x="11" y="44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11" y="44"/>
                      <a:pt x="11" y="44"/>
                      <a:pt x="11" y="44"/>
                    </a:cubicBezTo>
                    <a:close/>
                    <a:moveTo>
                      <a:pt x="78" y="61"/>
                    </a:moveTo>
                    <a:cubicBezTo>
                      <a:pt x="79" y="61"/>
                      <a:pt x="79" y="61"/>
                      <a:pt x="79" y="61"/>
                    </a:cubicBezTo>
                    <a:cubicBezTo>
                      <a:pt x="79" y="61"/>
                      <a:pt x="79" y="61"/>
                      <a:pt x="79" y="61"/>
                    </a:cubicBezTo>
                    <a:cubicBezTo>
                      <a:pt x="79" y="61"/>
                      <a:pt x="79" y="61"/>
                      <a:pt x="79" y="61"/>
                    </a:cubicBezTo>
                    <a:cubicBezTo>
                      <a:pt x="79" y="61"/>
                      <a:pt x="78" y="61"/>
                      <a:pt x="78" y="61"/>
                    </a:cubicBezTo>
                    <a:close/>
                    <a:moveTo>
                      <a:pt x="50" y="26"/>
                    </a:moveTo>
                    <a:cubicBezTo>
                      <a:pt x="50" y="25"/>
                      <a:pt x="50" y="25"/>
                      <a:pt x="50" y="25"/>
                    </a:cubicBezTo>
                    <a:cubicBezTo>
                      <a:pt x="50" y="25"/>
                      <a:pt x="50" y="25"/>
                      <a:pt x="50" y="25"/>
                    </a:cubicBezTo>
                    <a:cubicBezTo>
                      <a:pt x="50" y="25"/>
                      <a:pt x="49" y="25"/>
                      <a:pt x="49" y="25"/>
                    </a:cubicBezTo>
                    <a:cubicBezTo>
                      <a:pt x="49" y="25"/>
                      <a:pt x="50" y="25"/>
                      <a:pt x="50" y="26"/>
                    </a:cubicBezTo>
                    <a:close/>
                    <a:moveTo>
                      <a:pt x="44" y="105"/>
                    </a:moveTo>
                    <a:cubicBezTo>
                      <a:pt x="44" y="105"/>
                      <a:pt x="44" y="105"/>
                      <a:pt x="44" y="105"/>
                    </a:cubicBezTo>
                    <a:cubicBezTo>
                      <a:pt x="44" y="105"/>
                      <a:pt x="44" y="105"/>
                      <a:pt x="44" y="105"/>
                    </a:cubicBezTo>
                    <a:cubicBezTo>
                      <a:pt x="44" y="105"/>
                      <a:pt x="44" y="105"/>
                      <a:pt x="44" y="105"/>
                    </a:cubicBezTo>
                    <a:close/>
                    <a:moveTo>
                      <a:pt x="71" y="11"/>
                    </a:moveTo>
                    <a:cubicBezTo>
                      <a:pt x="71" y="11"/>
                      <a:pt x="71" y="11"/>
                      <a:pt x="71" y="11"/>
                    </a:cubicBezTo>
                    <a:cubicBezTo>
                      <a:pt x="71" y="11"/>
                      <a:pt x="71" y="11"/>
                      <a:pt x="71" y="11"/>
                    </a:cubicBezTo>
                    <a:cubicBezTo>
                      <a:pt x="71" y="11"/>
                      <a:pt x="71" y="11"/>
                      <a:pt x="71" y="12"/>
                    </a:cubicBezTo>
                    <a:cubicBezTo>
                      <a:pt x="71" y="11"/>
                      <a:pt x="71" y="11"/>
                      <a:pt x="71" y="11"/>
                    </a:cubicBezTo>
                    <a:close/>
                    <a:moveTo>
                      <a:pt x="96" y="68"/>
                    </a:moveTo>
                    <a:cubicBezTo>
                      <a:pt x="96" y="67"/>
                      <a:pt x="96" y="67"/>
                      <a:pt x="96" y="67"/>
                    </a:cubicBezTo>
                    <a:cubicBezTo>
                      <a:pt x="96" y="67"/>
                      <a:pt x="96" y="67"/>
                      <a:pt x="96" y="67"/>
                    </a:cubicBezTo>
                    <a:cubicBezTo>
                      <a:pt x="96" y="67"/>
                      <a:pt x="96" y="67"/>
                      <a:pt x="96" y="67"/>
                    </a:cubicBezTo>
                    <a:cubicBezTo>
                      <a:pt x="96" y="67"/>
                      <a:pt x="96" y="67"/>
                      <a:pt x="96" y="67"/>
                    </a:cubicBezTo>
                    <a:cubicBezTo>
                      <a:pt x="96" y="67"/>
                      <a:pt x="96" y="67"/>
                      <a:pt x="96" y="67"/>
                    </a:cubicBezTo>
                    <a:cubicBezTo>
                      <a:pt x="96" y="67"/>
                      <a:pt x="96" y="67"/>
                      <a:pt x="96" y="67"/>
                    </a:cubicBezTo>
                    <a:cubicBezTo>
                      <a:pt x="96" y="67"/>
                      <a:pt x="96" y="68"/>
                      <a:pt x="96" y="68"/>
                    </a:cubicBezTo>
                    <a:close/>
                    <a:moveTo>
                      <a:pt x="50" y="25"/>
                    </a:moveTo>
                    <a:cubicBezTo>
                      <a:pt x="50" y="25"/>
                      <a:pt x="50" y="25"/>
                      <a:pt x="50" y="25"/>
                    </a:cubicBezTo>
                    <a:cubicBezTo>
                      <a:pt x="50" y="25"/>
                      <a:pt x="50" y="25"/>
                      <a:pt x="50" y="25"/>
                    </a:cubicBezTo>
                    <a:cubicBezTo>
                      <a:pt x="50" y="25"/>
                      <a:pt x="50" y="25"/>
                      <a:pt x="50" y="25"/>
                    </a:cubicBezTo>
                    <a:cubicBezTo>
                      <a:pt x="50" y="25"/>
                      <a:pt x="50" y="25"/>
                      <a:pt x="50" y="25"/>
                    </a:cubicBezTo>
                    <a:close/>
                    <a:moveTo>
                      <a:pt x="178" y="46"/>
                    </a:moveTo>
                    <a:cubicBezTo>
                      <a:pt x="178" y="46"/>
                      <a:pt x="178" y="46"/>
                      <a:pt x="178" y="46"/>
                    </a:cubicBezTo>
                    <a:cubicBezTo>
                      <a:pt x="177" y="46"/>
                      <a:pt x="178" y="46"/>
                      <a:pt x="178" y="46"/>
                    </a:cubicBezTo>
                    <a:cubicBezTo>
                      <a:pt x="177" y="46"/>
                      <a:pt x="177" y="46"/>
                      <a:pt x="177" y="46"/>
                    </a:cubicBezTo>
                    <a:cubicBezTo>
                      <a:pt x="177" y="46"/>
                      <a:pt x="177" y="46"/>
                      <a:pt x="178" y="46"/>
                    </a:cubicBezTo>
                    <a:cubicBezTo>
                      <a:pt x="178" y="46"/>
                      <a:pt x="178" y="46"/>
                      <a:pt x="178" y="46"/>
                    </a:cubicBezTo>
                    <a:close/>
                    <a:moveTo>
                      <a:pt x="206" y="81"/>
                    </a:moveTo>
                    <a:cubicBezTo>
                      <a:pt x="206" y="81"/>
                      <a:pt x="206" y="81"/>
                      <a:pt x="206" y="81"/>
                    </a:cubicBezTo>
                    <a:cubicBezTo>
                      <a:pt x="206" y="81"/>
                      <a:pt x="206" y="81"/>
                      <a:pt x="206" y="81"/>
                    </a:cubicBezTo>
                    <a:cubicBezTo>
                      <a:pt x="206" y="81"/>
                      <a:pt x="206" y="81"/>
                      <a:pt x="206" y="81"/>
                    </a:cubicBezTo>
                    <a:close/>
                    <a:moveTo>
                      <a:pt x="199" y="76"/>
                    </a:moveTo>
                    <a:cubicBezTo>
                      <a:pt x="199" y="76"/>
                      <a:pt x="199" y="76"/>
                      <a:pt x="199" y="76"/>
                    </a:cubicBezTo>
                    <a:cubicBezTo>
                      <a:pt x="199" y="76"/>
                      <a:pt x="199" y="76"/>
                      <a:pt x="199" y="76"/>
                    </a:cubicBezTo>
                    <a:close/>
                    <a:moveTo>
                      <a:pt x="37" y="52"/>
                    </a:moveTo>
                    <a:cubicBezTo>
                      <a:pt x="37" y="52"/>
                      <a:pt x="37" y="51"/>
                      <a:pt x="37" y="51"/>
                    </a:cubicBezTo>
                    <a:cubicBezTo>
                      <a:pt x="37" y="51"/>
                      <a:pt x="37" y="51"/>
                      <a:pt x="37" y="51"/>
                    </a:cubicBezTo>
                    <a:cubicBezTo>
                      <a:pt x="37" y="51"/>
                      <a:pt x="37" y="51"/>
                      <a:pt x="37" y="51"/>
                    </a:cubicBezTo>
                    <a:cubicBezTo>
                      <a:pt x="37" y="51"/>
                      <a:pt x="37" y="51"/>
                      <a:pt x="37" y="51"/>
                    </a:cubicBezTo>
                    <a:cubicBezTo>
                      <a:pt x="37" y="51"/>
                      <a:pt x="37" y="51"/>
                      <a:pt x="37" y="51"/>
                    </a:cubicBezTo>
                    <a:cubicBezTo>
                      <a:pt x="37" y="51"/>
                      <a:pt x="37" y="51"/>
                      <a:pt x="37" y="51"/>
                    </a:cubicBezTo>
                    <a:cubicBezTo>
                      <a:pt x="37" y="51"/>
                      <a:pt x="37" y="51"/>
                      <a:pt x="37" y="51"/>
                    </a:cubicBezTo>
                    <a:cubicBezTo>
                      <a:pt x="36" y="51"/>
                      <a:pt x="37" y="51"/>
                      <a:pt x="36" y="51"/>
                    </a:cubicBezTo>
                    <a:cubicBezTo>
                      <a:pt x="36" y="51"/>
                      <a:pt x="36" y="51"/>
                      <a:pt x="36" y="51"/>
                    </a:cubicBezTo>
                    <a:cubicBezTo>
                      <a:pt x="36" y="51"/>
                      <a:pt x="36" y="51"/>
                      <a:pt x="36" y="51"/>
                    </a:cubicBezTo>
                    <a:cubicBezTo>
                      <a:pt x="36" y="51"/>
                      <a:pt x="36" y="51"/>
                      <a:pt x="36" y="51"/>
                    </a:cubicBezTo>
                    <a:cubicBezTo>
                      <a:pt x="36" y="51"/>
                      <a:pt x="36" y="51"/>
                      <a:pt x="36" y="51"/>
                    </a:cubicBezTo>
                    <a:cubicBezTo>
                      <a:pt x="36" y="51"/>
                      <a:pt x="36" y="51"/>
                      <a:pt x="36" y="51"/>
                    </a:cubicBezTo>
                    <a:cubicBezTo>
                      <a:pt x="36" y="51"/>
                      <a:pt x="36" y="51"/>
                      <a:pt x="36" y="51"/>
                    </a:cubicBezTo>
                    <a:cubicBezTo>
                      <a:pt x="37" y="51"/>
                      <a:pt x="37" y="51"/>
                      <a:pt x="37" y="51"/>
                    </a:cubicBezTo>
                    <a:cubicBezTo>
                      <a:pt x="37" y="52"/>
                      <a:pt x="37" y="52"/>
                      <a:pt x="37" y="52"/>
                    </a:cubicBezTo>
                    <a:cubicBezTo>
                      <a:pt x="37" y="52"/>
                      <a:pt x="37" y="52"/>
                      <a:pt x="37" y="52"/>
                    </a:cubicBezTo>
                    <a:close/>
                    <a:moveTo>
                      <a:pt x="176" y="59"/>
                    </a:moveTo>
                    <a:cubicBezTo>
                      <a:pt x="176" y="59"/>
                      <a:pt x="176" y="59"/>
                      <a:pt x="176" y="59"/>
                    </a:cubicBezTo>
                    <a:cubicBezTo>
                      <a:pt x="176" y="59"/>
                      <a:pt x="176" y="59"/>
                      <a:pt x="176" y="59"/>
                    </a:cubicBezTo>
                    <a:cubicBezTo>
                      <a:pt x="176" y="59"/>
                      <a:pt x="176" y="59"/>
                      <a:pt x="176" y="59"/>
                    </a:cubicBezTo>
                    <a:cubicBezTo>
                      <a:pt x="176" y="59"/>
                      <a:pt x="176" y="59"/>
                      <a:pt x="176" y="59"/>
                    </a:cubicBezTo>
                    <a:close/>
                    <a:moveTo>
                      <a:pt x="130" y="54"/>
                    </a:moveTo>
                    <a:cubicBezTo>
                      <a:pt x="130" y="54"/>
                      <a:pt x="130" y="54"/>
                      <a:pt x="130" y="54"/>
                    </a:cubicBezTo>
                    <a:cubicBezTo>
                      <a:pt x="130" y="54"/>
                      <a:pt x="130" y="54"/>
                      <a:pt x="130" y="54"/>
                    </a:cubicBezTo>
                    <a:cubicBezTo>
                      <a:pt x="130" y="54"/>
                      <a:pt x="130" y="54"/>
                      <a:pt x="130" y="54"/>
                    </a:cubicBezTo>
                    <a:close/>
                    <a:moveTo>
                      <a:pt x="33" y="64"/>
                    </a:moveTo>
                    <a:cubicBezTo>
                      <a:pt x="33" y="64"/>
                      <a:pt x="33" y="64"/>
                      <a:pt x="33" y="64"/>
                    </a:cubicBezTo>
                    <a:cubicBezTo>
                      <a:pt x="33" y="64"/>
                      <a:pt x="33" y="64"/>
                      <a:pt x="33" y="64"/>
                    </a:cubicBezTo>
                    <a:cubicBezTo>
                      <a:pt x="33" y="64"/>
                      <a:pt x="33" y="64"/>
                      <a:pt x="33" y="64"/>
                    </a:cubicBezTo>
                    <a:cubicBezTo>
                      <a:pt x="33" y="64"/>
                      <a:pt x="33" y="64"/>
                      <a:pt x="33" y="64"/>
                    </a:cubicBezTo>
                    <a:close/>
                    <a:moveTo>
                      <a:pt x="37" y="17"/>
                    </a:moveTo>
                    <a:cubicBezTo>
                      <a:pt x="37" y="17"/>
                      <a:pt x="37" y="17"/>
                      <a:pt x="37" y="16"/>
                    </a:cubicBezTo>
                    <a:cubicBezTo>
                      <a:pt x="37" y="16"/>
                      <a:pt x="37" y="17"/>
                      <a:pt x="37" y="17"/>
                    </a:cubicBezTo>
                    <a:cubicBezTo>
                      <a:pt x="37" y="17"/>
                      <a:pt x="37" y="17"/>
                      <a:pt x="37" y="17"/>
                    </a:cubicBezTo>
                    <a:close/>
                    <a:moveTo>
                      <a:pt x="37" y="16"/>
                    </a:moveTo>
                    <a:cubicBezTo>
                      <a:pt x="37" y="16"/>
                      <a:pt x="37" y="16"/>
                      <a:pt x="37" y="16"/>
                    </a:cubicBezTo>
                    <a:cubicBezTo>
                      <a:pt x="37" y="16"/>
                      <a:pt x="37" y="16"/>
                      <a:pt x="37" y="16"/>
                    </a:cubicBezTo>
                    <a:close/>
                    <a:moveTo>
                      <a:pt x="175" y="60"/>
                    </a:moveTo>
                    <a:cubicBezTo>
                      <a:pt x="175" y="60"/>
                      <a:pt x="175" y="60"/>
                      <a:pt x="175" y="60"/>
                    </a:cubicBezTo>
                    <a:cubicBezTo>
                      <a:pt x="175" y="60"/>
                      <a:pt x="175" y="60"/>
                      <a:pt x="175" y="60"/>
                    </a:cubicBezTo>
                    <a:cubicBezTo>
                      <a:pt x="175" y="60"/>
                      <a:pt x="175" y="60"/>
                      <a:pt x="175" y="60"/>
                    </a:cubicBezTo>
                    <a:close/>
                    <a:moveTo>
                      <a:pt x="14" y="29"/>
                    </a:moveTo>
                    <a:cubicBezTo>
                      <a:pt x="14" y="29"/>
                      <a:pt x="14" y="29"/>
                      <a:pt x="14" y="29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4" y="29"/>
                      <a:pt x="14" y="29"/>
                      <a:pt x="15" y="29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4" y="29"/>
                      <a:pt x="14" y="30"/>
                      <a:pt x="14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4" y="30"/>
                      <a:pt x="14" y="30"/>
                      <a:pt x="14" y="29"/>
                    </a:cubicBezTo>
                    <a:close/>
                    <a:moveTo>
                      <a:pt x="171" y="75"/>
                    </a:moveTo>
                    <a:cubicBezTo>
                      <a:pt x="171" y="75"/>
                      <a:pt x="171" y="75"/>
                      <a:pt x="170" y="75"/>
                    </a:cubicBezTo>
                    <a:cubicBezTo>
                      <a:pt x="171" y="76"/>
                      <a:pt x="171" y="76"/>
                      <a:pt x="171" y="75"/>
                    </a:cubicBezTo>
                    <a:close/>
                    <a:moveTo>
                      <a:pt x="47" y="59"/>
                    </a:moveTo>
                    <a:cubicBezTo>
                      <a:pt x="47" y="59"/>
                      <a:pt x="47" y="59"/>
                      <a:pt x="47" y="59"/>
                    </a:cubicBezTo>
                    <a:cubicBezTo>
                      <a:pt x="47" y="59"/>
                      <a:pt x="47" y="59"/>
                      <a:pt x="47" y="59"/>
                    </a:cubicBezTo>
                    <a:cubicBezTo>
                      <a:pt x="47" y="59"/>
                      <a:pt x="47" y="59"/>
                      <a:pt x="47" y="59"/>
                    </a:cubicBezTo>
                    <a:close/>
                    <a:moveTo>
                      <a:pt x="196" y="77"/>
                    </a:moveTo>
                    <a:cubicBezTo>
                      <a:pt x="196" y="77"/>
                      <a:pt x="196" y="77"/>
                      <a:pt x="197" y="77"/>
                    </a:cubicBezTo>
                    <a:cubicBezTo>
                      <a:pt x="197" y="77"/>
                      <a:pt x="197" y="77"/>
                      <a:pt x="197" y="77"/>
                    </a:cubicBezTo>
                    <a:cubicBezTo>
                      <a:pt x="197" y="77"/>
                      <a:pt x="197" y="77"/>
                      <a:pt x="196" y="77"/>
                    </a:cubicBezTo>
                    <a:cubicBezTo>
                      <a:pt x="196" y="77"/>
                      <a:pt x="196" y="77"/>
                      <a:pt x="196" y="77"/>
                    </a:cubicBezTo>
                    <a:close/>
                    <a:moveTo>
                      <a:pt x="207" y="86"/>
                    </a:moveTo>
                    <a:cubicBezTo>
                      <a:pt x="207" y="86"/>
                      <a:pt x="207" y="86"/>
                      <a:pt x="207" y="86"/>
                    </a:cubicBezTo>
                    <a:cubicBezTo>
                      <a:pt x="207" y="86"/>
                      <a:pt x="207" y="86"/>
                      <a:pt x="207" y="86"/>
                    </a:cubicBezTo>
                    <a:cubicBezTo>
                      <a:pt x="207" y="86"/>
                      <a:pt x="207" y="86"/>
                      <a:pt x="207" y="86"/>
                    </a:cubicBezTo>
                    <a:cubicBezTo>
                      <a:pt x="207" y="86"/>
                      <a:pt x="207" y="86"/>
                      <a:pt x="207" y="86"/>
                    </a:cubicBezTo>
                    <a:close/>
                    <a:moveTo>
                      <a:pt x="43" y="105"/>
                    </a:moveTo>
                    <a:cubicBezTo>
                      <a:pt x="43" y="105"/>
                      <a:pt x="43" y="105"/>
                      <a:pt x="43" y="105"/>
                    </a:cubicBezTo>
                    <a:cubicBezTo>
                      <a:pt x="43" y="105"/>
                      <a:pt x="43" y="105"/>
                      <a:pt x="43" y="105"/>
                    </a:cubicBezTo>
                    <a:cubicBezTo>
                      <a:pt x="43" y="105"/>
                      <a:pt x="43" y="105"/>
                      <a:pt x="43" y="105"/>
                    </a:cubicBezTo>
                    <a:cubicBezTo>
                      <a:pt x="43" y="105"/>
                      <a:pt x="43" y="105"/>
                      <a:pt x="43" y="105"/>
                    </a:cubicBezTo>
                    <a:cubicBezTo>
                      <a:pt x="43" y="105"/>
                      <a:pt x="43" y="105"/>
                      <a:pt x="43" y="105"/>
                    </a:cubicBezTo>
                    <a:close/>
                    <a:moveTo>
                      <a:pt x="104" y="24"/>
                    </a:moveTo>
                    <a:cubicBezTo>
                      <a:pt x="104" y="24"/>
                      <a:pt x="104" y="24"/>
                      <a:pt x="104" y="24"/>
                    </a:cubicBezTo>
                    <a:cubicBezTo>
                      <a:pt x="104" y="24"/>
                      <a:pt x="104" y="24"/>
                      <a:pt x="104" y="24"/>
                    </a:cubicBezTo>
                    <a:cubicBezTo>
                      <a:pt x="104" y="24"/>
                      <a:pt x="104" y="24"/>
                      <a:pt x="104" y="24"/>
                    </a:cubicBezTo>
                    <a:cubicBezTo>
                      <a:pt x="104" y="24"/>
                      <a:pt x="104" y="24"/>
                      <a:pt x="104" y="24"/>
                    </a:cubicBezTo>
                    <a:cubicBezTo>
                      <a:pt x="104" y="24"/>
                      <a:pt x="104" y="24"/>
                      <a:pt x="104" y="24"/>
                    </a:cubicBezTo>
                    <a:cubicBezTo>
                      <a:pt x="104" y="24"/>
                      <a:pt x="104" y="24"/>
                      <a:pt x="104" y="24"/>
                    </a:cubicBezTo>
                    <a:close/>
                    <a:moveTo>
                      <a:pt x="102" y="24"/>
                    </a:moveTo>
                    <a:cubicBezTo>
                      <a:pt x="101" y="25"/>
                      <a:pt x="101" y="25"/>
                      <a:pt x="102" y="25"/>
                    </a:cubicBezTo>
                    <a:cubicBezTo>
                      <a:pt x="102" y="25"/>
                      <a:pt x="102" y="25"/>
                      <a:pt x="102" y="24"/>
                    </a:cubicBezTo>
                    <a:close/>
                    <a:moveTo>
                      <a:pt x="103" y="23"/>
                    </a:moveTo>
                    <a:cubicBezTo>
                      <a:pt x="102" y="23"/>
                      <a:pt x="102" y="23"/>
                      <a:pt x="102" y="23"/>
                    </a:cubicBezTo>
                    <a:cubicBezTo>
                      <a:pt x="102" y="23"/>
                      <a:pt x="102" y="23"/>
                      <a:pt x="103" y="23"/>
                    </a:cubicBezTo>
                    <a:close/>
                    <a:moveTo>
                      <a:pt x="100" y="27"/>
                    </a:moveTo>
                    <a:cubicBezTo>
                      <a:pt x="100" y="27"/>
                      <a:pt x="100" y="27"/>
                      <a:pt x="100" y="26"/>
                    </a:cubicBezTo>
                    <a:cubicBezTo>
                      <a:pt x="100" y="26"/>
                      <a:pt x="100" y="27"/>
                      <a:pt x="100" y="27"/>
                    </a:cubicBezTo>
                    <a:cubicBezTo>
                      <a:pt x="100" y="27"/>
                      <a:pt x="100" y="27"/>
                      <a:pt x="100" y="27"/>
                    </a:cubicBezTo>
                    <a:cubicBezTo>
                      <a:pt x="100" y="27"/>
                      <a:pt x="100" y="27"/>
                      <a:pt x="100" y="27"/>
                    </a:cubicBezTo>
                    <a:close/>
                    <a:moveTo>
                      <a:pt x="118" y="57"/>
                    </a:moveTo>
                    <a:cubicBezTo>
                      <a:pt x="117" y="58"/>
                      <a:pt x="118" y="58"/>
                      <a:pt x="118" y="58"/>
                    </a:cubicBezTo>
                    <a:cubicBezTo>
                      <a:pt x="118" y="58"/>
                      <a:pt x="118" y="58"/>
                      <a:pt x="118" y="58"/>
                    </a:cubicBezTo>
                    <a:cubicBezTo>
                      <a:pt x="118" y="58"/>
                      <a:pt x="118" y="57"/>
                      <a:pt x="118" y="57"/>
                    </a:cubicBezTo>
                    <a:close/>
                    <a:moveTo>
                      <a:pt x="118" y="58"/>
                    </a:moveTo>
                    <a:cubicBezTo>
                      <a:pt x="118" y="58"/>
                      <a:pt x="118" y="58"/>
                      <a:pt x="118" y="58"/>
                    </a:cubicBezTo>
                    <a:cubicBezTo>
                      <a:pt x="118" y="58"/>
                      <a:pt x="118" y="58"/>
                      <a:pt x="118" y="58"/>
                    </a:cubicBezTo>
                    <a:cubicBezTo>
                      <a:pt x="118" y="58"/>
                      <a:pt x="118" y="58"/>
                      <a:pt x="118" y="58"/>
                    </a:cubicBezTo>
                    <a:cubicBezTo>
                      <a:pt x="118" y="58"/>
                      <a:pt x="118" y="58"/>
                      <a:pt x="118" y="58"/>
                    </a:cubicBezTo>
                    <a:close/>
                    <a:moveTo>
                      <a:pt x="119" y="57"/>
                    </a:moveTo>
                    <a:cubicBezTo>
                      <a:pt x="119" y="57"/>
                      <a:pt x="119" y="57"/>
                      <a:pt x="119" y="57"/>
                    </a:cubicBezTo>
                    <a:cubicBezTo>
                      <a:pt x="119" y="57"/>
                      <a:pt x="119" y="57"/>
                      <a:pt x="119" y="57"/>
                    </a:cubicBezTo>
                    <a:cubicBezTo>
                      <a:pt x="119" y="57"/>
                      <a:pt x="119" y="57"/>
                      <a:pt x="119" y="57"/>
                    </a:cubicBezTo>
                    <a:cubicBezTo>
                      <a:pt x="119" y="57"/>
                      <a:pt x="119" y="57"/>
                      <a:pt x="119" y="57"/>
                    </a:cubicBezTo>
                    <a:close/>
                    <a:moveTo>
                      <a:pt x="44" y="18"/>
                    </a:moveTo>
                    <a:cubicBezTo>
                      <a:pt x="44" y="18"/>
                      <a:pt x="44" y="18"/>
                      <a:pt x="44" y="18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4" y="18"/>
                      <a:pt x="44" y="18"/>
                      <a:pt x="44" y="18"/>
                    </a:cubicBezTo>
                    <a:close/>
                    <a:moveTo>
                      <a:pt x="96" y="37"/>
                    </a:moveTo>
                    <a:cubicBezTo>
                      <a:pt x="96" y="37"/>
                      <a:pt x="97" y="36"/>
                      <a:pt x="96" y="36"/>
                    </a:cubicBezTo>
                    <a:cubicBezTo>
                      <a:pt x="96" y="36"/>
                      <a:pt x="96" y="36"/>
                      <a:pt x="96" y="36"/>
                    </a:cubicBezTo>
                    <a:cubicBezTo>
                      <a:pt x="96" y="36"/>
                      <a:pt x="96" y="36"/>
                      <a:pt x="96" y="37"/>
                    </a:cubicBezTo>
                    <a:cubicBezTo>
                      <a:pt x="96" y="37"/>
                      <a:pt x="96" y="37"/>
                      <a:pt x="96" y="37"/>
                    </a:cubicBezTo>
                    <a:cubicBezTo>
                      <a:pt x="96" y="37"/>
                      <a:pt x="96" y="37"/>
                      <a:pt x="96" y="38"/>
                    </a:cubicBezTo>
                    <a:cubicBezTo>
                      <a:pt x="96" y="38"/>
                      <a:pt x="96" y="38"/>
                      <a:pt x="96" y="38"/>
                    </a:cubicBezTo>
                    <a:cubicBezTo>
                      <a:pt x="96" y="38"/>
                      <a:pt x="96" y="38"/>
                      <a:pt x="96" y="39"/>
                    </a:cubicBezTo>
                    <a:cubicBezTo>
                      <a:pt x="96" y="39"/>
                      <a:pt x="96" y="39"/>
                      <a:pt x="96" y="39"/>
                    </a:cubicBezTo>
                    <a:cubicBezTo>
                      <a:pt x="96" y="39"/>
                      <a:pt x="96" y="39"/>
                      <a:pt x="96" y="39"/>
                    </a:cubicBezTo>
                    <a:cubicBezTo>
                      <a:pt x="96" y="39"/>
                      <a:pt x="97" y="39"/>
                      <a:pt x="97" y="38"/>
                    </a:cubicBezTo>
                    <a:cubicBezTo>
                      <a:pt x="97" y="38"/>
                      <a:pt x="97" y="38"/>
                      <a:pt x="96" y="37"/>
                    </a:cubicBezTo>
                    <a:cubicBezTo>
                      <a:pt x="96" y="37"/>
                      <a:pt x="96" y="37"/>
                      <a:pt x="96" y="37"/>
                    </a:cubicBezTo>
                    <a:close/>
                    <a:moveTo>
                      <a:pt x="106" y="42"/>
                    </a:moveTo>
                    <a:cubicBezTo>
                      <a:pt x="106" y="42"/>
                      <a:pt x="106" y="42"/>
                      <a:pt x="106" y="42"/>
                    </a:cubicBezTo>
                    <a:cubicBezTo>
                      <a:pt x="107" y="42"/>
                      <a:pt x="107" y="42"/>
                      <a:pt x="108" y="42"/>
                    </a:cubicBezTo>
                    <a:cubicBezTo>
                      <a:pt x="107" y="42"/>
                      <a:pt x="106" y="42"/>
                      <a:pt x="106" y="42"/>
                    </a:cubicBezTo>
                    <a:cubicBezTo>
                      <a:pt x="106" y="42"/>
                      <a:pt x="106" y="42"/>
                      <a:pt x="106" y="42"/>
                    </a:cubicBezTo>
                    <a:close/>
                    <a:moveTo>
                      <a:pt x="112" y="43"/>
                    </a:moveTo>
                    <a:cubicBezTo>
                      <a:pt x="112" y="42"/>
                      <a:pt x="113" y="42"/>
                      <a:pt x="113" y="42"/>
                    </a:cubicBezTo>
                    <a:cubicBezTo>
                      <a:pt x="112" y="42"/>
                      <a:pt x="112" y="42"/>
                      <a:pt x="112" y="42"/>
                    </a:cubicBezTo>
                    <a:cubicBezTo>
                      <a:pt x="112" y="43"/>
                      <a:pt x="112" y="43"/>
                      <a:pt x="112" y="43"/>
                    </a:cubicBezTo>
                    <a:close/>
                    <a:moveTo>
                      <a:pt x="92" y="39"/>
                    </a:moveTo>
                    <a:cubicBezTo>
                      <a:pt x="92" y="39"/>
                      <a:pt x="92" y="39"/>
                      <a:pt x="92" y="39"/>
                    </a:cubicBezTo>
                    <a:cubicBezTo>
                      <a:pt x="93" y="39"/>
                      <a:pt x="93" y="39"/>
                      <a:pt x="92" y="39"/>
                    </a:cubicBezTo>
                    <a:cubicBezTo>
                      <a:pt x="92" y="38"/>
                      <a:pt x="92" y="38"/>
                      <a:pt x="92" y="39"/>
                    </a:cubicBezTo>
                    <a:close/>
                    <a:moveTo>
                      <a:pt x="107" y="41"/>
                    </a:moveTo>
                    <a:cubicBezTo>
                      <a:pt x="107" y="41"/>
                      <a:pt x="107" y="41"/>
                      <a:pt x="107" y="41"/>
                    </a:cubicBezTo>
                    <a:cubicBezTo>
                      <a:pt x="107" y="41"/>
                      <a:pt x="107" y="41"/>
                      <a:pt x="107" y="41"/>
                    </a:cubicBezTo>
                    <a:cubicBezTo>
                      <a:pt x="107" y="41"/>
                      <a:pt x="107" y="41"/>
                      <a:pt x="107" y="41"/>
                    </a:cubicBezTo>
                    <a:cubicBezTo>
                      <a:pt x="107" y="41"/>
                      <a:pt x="107" y="41"/>
                      <a:pt x="107" y="41"/>
                    </a:cubicBezTo>
                    <a:close/>
                    <a:moveTo>
                      <a:pt x="93" y="38"/>
                    </a:moveTo>
                    <a:cubicBezTo>
                      <a:pt x="93" y="38"/>
                      <a:pt x="93" y="38"/>
                      <a:pt x="93" y="38"/>
                    </a:cubicBezTo>
                    <a:cubicBezTo>
                      <a:pt x="93" y="38"/>
                      <a:pt x="93" y="38"/>
                      <a:pt x="93" y="38"/>
                    </a:cubicBezTo>
                    <a:close/>
                    <a:moveTo>
                      <a:pt x="107" y="38"/>
                    </a:moveTo>
                    <a:cubicBezTo>
                      <a:pt x="107" y="38"/>
                      <a:pt x="107" y="38"/>
                      <a:pt x="107" y="38"/>
                    </a:cubicBezTo>
                    <a:cubicBezTo>
                      <a:pt x="107" y="38"/>
                      <a:pt x="107" y="38"/>
                      <a:pt x="107" y="38"/>
                    </a:cubicBezTo>
                    <a:cubicBezTo>
                      <a:pt x="107" y="38"/>
                      <a:pt x="107" y="38"/>
                      <a:pt x="107" y="38"/>
                    </a:cubicBezTo>
                    <a:cubicBezTo>
                      <a:pt x="107" y="38"/>
                      <a:pt x="107" y="38"/>
                      <a:pt x="107" y="38"/>
                    </a:cubicBezTo>
                    <a:close/>
                    <a:moveTo>
                      <a:pt x="107" y="38"/>
                    </a:moveTo>
                    <a:cubicBezTo>
                      <a:pt x="107" y="38"/>
                      <a:pt x="107" y="38"/>
                      <a:pt x="107" y="38"/>
                    </a:cubicBezTo>
                    <a:cubicBezTo>
                      <a:pt x="107" y="38"/>
                      <a:pt x="107" y="38"/>
                      <a:pt x="107" y="38"/>
                    </a:cubicBezTo>
                    <a:cubicBezTo>
                      <a:pt x="107" y="38"/>
                      <a:pt x="107" y="38"/>
                      <a:pt x="107" y="38"/>
                    </a:cubicBezTo>
                    <a:cubicBezTo>
                      <a:pt x="107" y="38"/>
                      <a:pt x="107" y="38"/>
                      <a:pt x="107" y="38"/>
                    </a:cubicBezTo>
                    <a:close/>
                    <a:moveTo>
                      <a:pt x="107" y="40"/>
                    </a:moveTo>
                    <a:cubicBezTo>
                      <a:pt x="107" y="40"/>
                      <a:pt x="107" y="40"/>
                      <a:pt x="107" y="40"/>
                    </a:cubicBezTo>
                    <a:cubicBezTo>
                      <a:pt x="107" y="40"/>
                      <a:pt x="107" y="40"/>
                      <a:pt x="107" y="40"/>
                    </a:cubicBezTo>
                    <a:cubicBezTo>
                      <a:pt x="107" y="40"/>
                      <a:pt x="107" y="40"/>
                      <a:pt x="107" y="40"/>
                    </a:cubicBezTo>
                    <a:cubicBezTo>
                      <a:pt x="107" y="40"/>
                      <a:pt x="107" y="40"/>
                      <a:pt x="107" y="40"/>
                    </a:cubicBezTo>
                    <a:close/>
                    <a:moveTo>
                      <a:pt x="108" y="42"/>
                    </a:moveTo>
                    <a:cubicBezTo>
                      <a:pt x="108" y="42"/>
                      <a:pt x="108" y="42"/>
                      <a:pt x="108" y="42"/>
                    </a:cubicBezTo>
                    <a:cubicBezTo>
                      <a:pt x="108" y="42"/>
                      <a:pt x="108" y="42"/>
                      <a:pt x="108" y="42"/>
                    </a:cubicBezTo>
                    <a:cubicBezTo>
                      <a:pt x="108" y="42"/>
                      <a:pt x="108" y="42"/>
                      <a:pt x="108" y="42"/>
                    </a:cubicBezTo>
                    <a:close/>
                    <a:moveTo>
                      <a:pt x="91" y="39"/>
                    </a:moveTo>
                    <a:cubicBezTo>
                      <a:pt x="91" y="39"/>
                      <a:pt x="91" y="39"/>
                      <a:pt x="91" y="39"/>
                    </a:cubicBezTo>
                    <a:cubicBezTo>
                      <a:pt x="91" y="39"/>
                      <a:pt x="91" y="39"/>
                      <a:pt x="91" y="39"/>
                    </a:cubicBezTo>
                    <a:cubicBezTo>
                      <a:pt x="91" y="39"/>
                      <a:pt x="91" y="39"/>
                      <a:pt x="91" y="39"/>
                    </a:cubicBezTo>
                    <a:cubicBezTo>
                      <a:pt x="91" y="39"/>
                      <a:pt x="91" y="39"/>
                      <a:pt x="91" y="39"/>
                    </a:cubicBezTo>
                    <a:close/>
                    <a:moveTo>
                      <a:pt x="106" y="39"/>
                    </a:moveTo>
                    <a:cubicBezTo>
                      <a:pt x="106" y="39"/>
                      <a:pt x="106" y="39"/>
                      <a:pt x="106" y="39"/>
                    </a:cubicBezTo>
                    <a:cubicBezTo>
                      <a:pt x="106" y="39"/>
                      <a:pt x="106" y="39"/>
                      <a:pt x="106" y="39"/>
                    </a:cubicBezTo>
                    <a:cubicBezTo>
                      <a:pt x="106" y="39"/>
                      <a:pt x="106" y="39"/>
                      <a:pt x="106" y="39"/>
                    </a:cubicBezTo>
                    <a:cubicBezTo>
                      <a:pt x="106" y="39"/>
                      <a:pt x="106" y="39"/>
                      <a:pt x="106" y="39"/>
                    </a:cubicBezTo>
                    <a:close/>
                    <a:moveTo>
                      <a:pt x="106" y="40"/>
                    </a:moveTo>
                    <a:cubicBezTo>
                      <a:pt x="106" y="40"/>
                      <a:pt x="106" y="40"/>
                      <a:pt x="106" y="40"/>
                    </a:cubicBezTo>
                    <a:cubicBezTo>
                      <a:pt x="106" y="40"/>
                      <a:pt x="106" y="40"/>
                      <a:pt x="106" y="40"/>
                    </a:cubicBezTo>
                    <a:cubicBezTo>
                      <a:pt x="106" y="40"/>
                      <a:pt x="106" y="40"/>
                      <a:pt x="106" y="40"/>
                    </a:cubicBezTo>
                    <a:close/>
                    <a:moveTo>
                      <a:pt x="100" y="42"/>
                    </a:moveTo>
                    <a:cubicBezTo>
                      <a:pt x="100" y="42"/>
                      <a:pt x="100" y="42"/>
                      <a:pt x="100" y="42"/>
                    </a:cubicBezTo>
                    <a:cubicBezTo>
                      <a:pt x="100" y="42"/>
                      <a:pt x="100" y="42"/>
                      <a:pt x="100" y="42"/>
                    </a:cubicBezTo>
                    <a:cubicBezTo>
                      <a:pt x="100" y="42"/>
                      <a:pt x="100" y="41"/>
                      <a:pt x="100" y="41"/>
                    </a:cubicBezTo>
                    <a:cubicBezTo>
                      <a:pt x="100" y="42"/>
                      <a:pt x="100" y="42"/>
                      <a:pt x="100" y="42"/>
                    </a:cubicBezTo>
                    <a:close/>
                    <a:moveTo>
                      <a:pt x="106" y="41"/>
                    </a:moveTo>
                    <a:cubicBezTo>
                      <a:pt x="106" y="41"/>
                      <a:pt x="106" y="41"/>
                      <a:pt x="106" y="41"/>
                    </a:cubicBezTo>
                    <a:cubicBezTo>
                      <a:pt x="106" y="41"/>
                      <a:pt x="106" y="41"/>
                      <a:pt x="106" y="41"/>
                    </a:cubicBezTo>
                    <a:cubicBezTo>
                      <a:pt x="106" y="41"/>
                      <a:pt x="106" y="41"/>
                      <a:pt x="106" y="41"/>
                    </a:cubicBezTo>
                    <a:cubicBezTo>
                      <a:pt x="106" y="41"/>
                      <a:pt x="106" y="41"/>
                      <a:pt x="106" y="41"/>
                    </a:cubicBezTo>
                    <a:close/>
                    <a:moveTo>
                      <a:pt x="113" y="42"/>
                    </a:moveTo>
                    <a:cubicBezTo>
                      <a:pt x="113" y="42"/>
                      <a:pt x="113" y="42"/>
                      <a:pt x="113" y="42"/>
                    </a:cubicBezTo>
                    <a:cubicBezTo>
                      <a:pt x="113" y="42"/>
                      <a:pt x="113" y="42"/>
                      <a:pt x="113" y="42"/>
                    </a:cubicBezTo>
                    <a:cubicBezTo>
                      <a:pt x="113" y="42"/>
                      <a:pt x="113" y="42"/>
                      <a:pt x="113" y="42"/>
                    </a:cubicBezTo>
                    <a:close/>
                    <a:moveTo>
                      <a:pt x="113" y="42"/>
                    </a:moveTo>
                    <a:cubicBezTo>
                      <a:pt x="113" y="42"/>
                      <a:pt x="113" y="42"/>
                      <a:pt x="113" y="42"/>
                    </a:cubicBezTo>
                    <a:cubicBezTo>
                      <a:pt x="113" y="42"/>
                      <a:pt x="113" y="42"/>
                      <a:pt x="113" y="42"/>
                    </a:cubicBezTo>
                    <a:cubicBezTo>
                      <a:pt x="113" y="42"/>
                      <a:pt x="113" y="42"/>
                      <a:pt x="113" y="42"/>
                    </a:cubicBezTo>
                    <a:close/>
                    <a:moveTo>
                      <a:pt x="56" y="23"/>
                    </a:moveTo>
                    <a:cubicBezTo>
                      <a:pt x="56" y="23"/>
                      <a:pt x="56" y="23"/>
                      <a:pt x="56" y="23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6" y="23"/>
                      <a:pt x="56" y="23"/>
                      <a:pt x="56" y="23"/>
                    </a:cubicBezTo>
                    <a:close/>
                    <a:moveTo>
                      <a:pt x="117" y="14"/>
                    </a:moveTo>
                    <a:cubicBezTo>
                      <a:pt x="117" y="14"/>
                      <a:pt x="117" y="14"/>
                      <a:pt x="117" y="14"/>
                    </a:cubicBezTo>
                    <a:cubicBezTo>
                      <a:pt x="117" y="14"/>
                      <a:pt x="117" y="14"/>
                      <a:pt x="117" y="14"/>
                    </a:cubicBezTo>
                    <a:cubicBezTo>
                      <a:pt x="117" y="14"/>
                      <a:pt x="117" y="14"/>
                      <a:pt x="117" y="14"/>
                    </a:cubicBezTo>
                    <a:close/>
                    <a:moveTo>
                      <a:pt x="171" y="28"/>
                    </a:moveTo>
                    <a:cubicBezTo>
                      <a:pt x="171" y="28"/>
                      <a:pt x="171" y="28"/>
                      <a:pt x="171" y="28"/>
                    </a:cubicBezTo>
                    <a:cubicBezTo>
                      <a:pt x="171" y="28"/>
                      <a:pt x="171" y="28"/>
                      <a:pt x="171" y="28"/>
                    </a:cubicBezTo>
                    <a:cubicBezTo>
                      <a:pt x="171" y="28"/>
                      <a:pt x="171" y="28"/>
                      <a:pt x="171" y="28"/>
                    </a:cubicBezTo>
                    <a:cubicBezTo>
                      <a:pt x="171" y="27"/>
                      <a:pt x="171" y="27"/>
                      <a:pt x="171" y="28"/>
                    </a:cubicBezTo>
                    <a:close/>
                    <a:moveTo>
                      <a:pt x="172" y="28"/>
                    </a:moveTo>
                    <a:cubicBezTo>
                      <a:pt x="172" y="28"/>
                      <a:pt x="172" y="28"/>
                      <a:pt x="171" y="27"/>
                    </a:cubicBezTo>
                    <a:cubicBezTo>
                      <a:pt x="171" y="28"/>
                      <a:pt x="171" y="28"/>
                      <a:pt x="172" y="28"/>
                    </a:cubicBezTo>
                    <a:close/>
                    <a:moveTo>
                      <a:pt x="196" y="15"/>
                    </a:moveTo>
                    <a:cubicBezTo>
                      <a:pt x="196" y="15"/>
                      <a:pt x="196" y="15"/>
                      <a:pt x="196" y="15"/>
                    </a:cubicBezTo>
                    <a:cubicBezTo>
                      <a:pt x="196" y="15"/>
                      <a:pt x="197" y="15"/>
                      <a:pt x="197" y="15"/>
                    </a:cubicBezTo>
                    <a:cubicBezTo>
                      <a:pt x="197" y="16"/>
                      <a:pt x="197" y="15"/>
                      <a:pt x="197" y="15"/>
                    </a:cubicBezTo>
                    <a:cubicBezTo>
                      <a:pt x="197" y="15"/>
                      <a:pt x="197" y="15"/>
                      <a:pt x="197" y="15"/>
                    </a:cubicBezTo>
                    <a:cubicBezTo>
                      <a:pt x="197" y="15"/>
                      <a:pt x="197" y="15"/>
                      <a:pt x="197" y="15"/>
                    </a:cubicBezTo>
                    <a:cubicBezTo>
                      <a:pt x="197" y="15"/>
                      <a:pt x="197" y="15"/>
                      <a:pt x="197" y="15"/>
                    </a:cubicBezTo>
                    <a:cubicBezTo>
                      <a:pt x="197" y="15"/>
                      <a:pt x="197" y="15"/>
                      <a:pt x="197" y="15"/>
                    </a:cubicBezTo>
                    <a:cubicBezTo>
                      <a:pt x="197" y="15"/>
                      <a:pt x="197" y="15"/>
                      <a:pt x="197" y="15"/>
                    </a:cubicBezTo>
                    <a:cubicBezTo>
                      <a:pt x="197" y="15"/>
                      <a:pt x="197" y="15"/>
                      <a:pt x="197" y="15"/>
                    </a:cubicBezTo>
                    <a:cubicBezTo>
                      <a:pt x="197" y="15"/>
                      <a:pt x="197" y="15"/>
                      <a:pt x="197" y="15"/>
                    </a:cubicBezTo>
                    <a:cubicBezTo>
                      <a:pt x="197" y="14"/>
                      <a:pt x="197" y="14"/>
                      <a:pt x="196" y="14"/>
                    </a:cubicBezTo>
                    <a:cubicBezTo>
                      <a:pt x="196" y="14"/>
                      <a:pt x="196" y="15"/>
                      <a:pt x="196" y="15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6" y="15"/>
                      <a:pt x="196" y="15"/>
                      <a:pt x="195" y="15"/>
                    </a:cubicBezTo>
                    <a:cubicBezTo>
                      <a:pt x="195" y="15"/>
                      <a:pt x="195" y="15"/>
                      <a:pt x="195" y="15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6" y="15"/>
                      <a:pt x="196" y="15"/>
                      <a:pt x="196" y="15"/>
                    </a:cubicBezTo>
                    <a:close/>
                    <a:moveTo>
                      <a:pt x="161" y="6"/>
                    </a:moveTo>
                    <a:cubicBezTo>
                      <a:pt x="162" y="6"/>
                      <a:pt x="162" y="7"/>
                      <a:pt x="162" y="7"/>
                    </a:cubicBezTo>
                    <a:cubicBezTo>
                      <a:pt x="162" y="6"/>
                      <a:pt x="162" y="6"/>
                      <a:pt x="162" y="6"/>
                    </a:cubicBezTo>
                    <a:cubicBezTo>
                      <a:pt x="162" y="6"/>
                      <a:pt x="162" y="5"/>
                      <a:pt x="162" y="5"/>
                    </a:cubicBezTo>
                    <a:cubicBezTo>
                      <a:pt x="162" y="5"/>
                      <a:pt x="162" y="5"/>
                      <a:pt x="161" y="6"/>
                    </a:cubicBezTo>
                    <a:cubicBezTo>
                      <a:pt x="161" y="6"/>
                      <a:pt x="161" y="6"/>
                      <a:pt x="161" y="6"/>
                    </a:cubicBezTo>
                    <a:cubicBezTo>
                      <a:pt x="161" y="6"/>
                      <a:pt x="161" y="6"/>
                      <a:pt x="161" y="6"/>
                    </a:cubicBezTo>
                    <a:cubicBezTo>
                      <a:pt x="161" y="6"/>
                      <a:pt x="161" y="6"/>
                      <a:pt x="161" y="6"/>
                    </a:cubicBezTo>
                    <a:cubicBezTo>
                      <a:pt x="161" y="6"/>
                      <a:pt x="161" y="6"/>
                      <a:pt x="161" y="6"/>
                    </a:cubicBezTo>
                    <a:cubicBezTo>
                      <a:pt x="161" y="6"/>
                      <a:pt x="161" y="6"/>
                      <a:pt x="161" y="6"/>
                    </a:cubicBezTo>
                    <a:cubicBezTo>
                      <a:pt x="161" y="6"/>
                      <a:pt x="161" y="6"/>
                      <a:pt x="161" y="6"/>
                    </a:cubicBezTo>
                    <a:cubicBezTo>
                      <a:pt x="161" y="6"/>
                      <a:pt x="161" y="6"/>
                      <a:pt x="161" y="6"/>
                    </a:cubicBezTo>
                    <a:cubicBezTo>
                      <a:pt x="161" y="6"/>
                      <a:pt x="161" y="6"/>
                      <a:pt x="161" y="6"/>
                    </a:cubicBezTo>
                    <a:cubicBezTo>
                      <a:pt x="161" y="6"/>
                      <a:pt x="161" y="6"/>
                      <a:pt x="161" y="6"/>
                    </a:cubicBezTo>
                    <a:cubicBezTo>
                      <a:pt x="161" y="6"/>
                      <a:pt x="161" y="6"/>
                      <a:pt x="161" y="6"/>
                    </a:cubicBezTo>
                    <a:cubicBezTo>
                      <a:pt x="161" y="6"/>
                      <a:pt x="161" y="6"/>
                      <a:pt x="161" y="6"/>
                    </a:cubicBezTo>
                    <a:cubicBezTo>
                      <a:pt x="161" y="6"/>
                      <a:pt x="161" y="6"/>
                      <a:pt x="161" y="6"/>
                    </a:cubicBezTo>
                    <a:close/>
                    <a:moveTo>
                      <a:pt x="162" y="5"/>
                    </a:moveTo>
                    <a:cubicBezTo>
                      <a:pt x="162" y="5"/>
                      <a:pt x="162" y="4"/>
                      <a:pt x="161" y="4"/>
                    </a:cubicBezTo>
                    <a:cubicBezTo>
                      <a:pt x="161" y="5"/>
                      <a:pt x="161" y="5"/>
                      <a:pt x="161" y="5"/>
                    </a:cubicBezTo>
                    <a:cubicBezTo>
                      <a:pt x="161" y="5"/>
                      <a:pt x="161" y="5"/>
                      <a:pt x="161" y="5"/>
                    </a:cubicBezTo>
                    <a:cubicBezTo>
                      <a:pt x="162" y="5"/>
                      <a:pt x="162" y="5"/>
                      <a:pt x="162" y="5"/>
                    </a:cubicBezTo>
                    <a:close/>
                    <a:moveTo>
                      <a:pt x="161" y="4"/>
                    </a:moveTo>
                    <a:cubicBezTo>
                      <a:pt x="161" y="4"/>
                      <a:pt x="161" y="4"/>
                      <a:pt x="161" y="4"/>
                    </a:cubicBezTo>
                    <a:cubicBezTo>
                      <a:pt x="161" y="4"/>
                      <a:pt x="161" y="4"/>
                      <a:pt x="161" y="4"/>
                    </a:cubicBezTo>
                    <a:cubicBezTo>
                      <a:pt x="162" y="4"/>
                      <a:pt x="162" y="3"/>
                      <a:pt x="162" y="3"/>
                    </a:cubicBezTo>
                    <a:cubicBezTo>
                      <a:pt x="163" y="4"/>
                      <a:pt x="163" y="3"/>
                      <a:pt x="163" y="3"/>
                    </a:cubicBezTo>
                    <a:cubicBezTo>
                      <a:pt x="163" y="3"/>
                      <a:pt x="164" y="2"/>
                      <a:pt x="163" y="2"/>
                    </a:cubicBezTo>
                    <a:cubicBezTo>
                      <a:pt x="163" y="2"/>
                      <a:pt x="163" y="2"/>
                      <a:pt x="163" y="2"/>
                    </a:cubicBezTo>
                    <a:cubicBezTo>
                      <a:pt x="163" y="2"/>
                      <a:pt x="163" y="2"/>
                      <a:pt x="163" y="2"/>
                    </a:cubicBezTo>
                    <a:cubicBezTo>
                      <a:pt x="162" y="2"/>
                      <a:pt x="162" y="2"/>
                      <a:pt x="162" y="2"/>
                    </a:cubicBezTo>
                    <a:cubicBezTo>
                      <a:pt x="162" y="2"/>
                      <a:pt x="161" y="1"/>
                      <a:pt x="161" y="2"/>
                    </a:cubicBezTo>
                    <a:cubicBezTo>
                      <a:pt x="161" y="2"/>
                      <a:pt x="161" y="2"/>
                      <a:pt x="161" y="2"/>
                    </a:cubicBezTo>
                    <a:cubicBezTo>
                      <a:pt x="161" y="2"/>
                      <a:pt x="161" y="2"/>
                      <a:pt x="161" y="2"/>
                    </a:cubicBezTo>
                    <a:cubicBezTo>
                      <a:pt x="161" y="2"/>
                      <a:pt x="160" y="2"/>
                      <a:pt x="160" y="2"/>
                    </a:cubicBezTo>
                    <a:cubicBezTo>
                      <a:pt x="160" y="2"/>
                      <a:pt x="160" y="2"/>
                      <a:pt x="160" y="2"/>
                    </a:cubicBezTo>
                    <a:cubicBezTo>
                      <a:pt x="160" y="2"/>
                      <a:pt x="160" y="2"/>
                      <a:pt x="160" y="2"/>
                    </a:cubicBezTo>
                    <a:cubicBezTo>
                      <a:pt x="160" y="2"/>
                      <a:pt x="160" y="2"/>
                      <a:pt x="160" y="2"/>
                    </a:cubicBezTo>
                    <a:cubicBezTo>
                      <a:pt x="160" y="2"/>
                      <a:pt x="160" y="3"/>
                      <a:pt x="160" y="3"/>
                    </a:cubicBezTo>
                    <a:cubicBezTo>
                      <a:pt x="160" y="3"/>
                      <a:pt x="160" y="3"/>
                      <a:pt x="160" y="3"/>
                    </a:cubicBezTo>
                    <a:cubicBezTo>
                      <a:pt x="159" y="4"/>
                      <a:pt x="160" y="4"/>
                      <a:pt x="161" y="4"/>
                    </a:cubicBezTo>
                    <a:close/>
                    <a:moveTo>
                      <a:pt x="160" y="2"/>
                    </a:moveTo>
                    <a:cubicBezTo>
                      <a:pt x="160" y="2"/>
                      <a:pt x="160" y="2"/>
                      <a:pt x="160" y="2"/>
                    </a:cubicBezTo>
                    <a:cubicBezTo>
                      <a:pt x="160" y="2"/>
                      <a:pt x="160" y="2"/>
                      <a:pt x="160" y="2"/>
                    </a:cubicBezTo>
                    <a:close/>
                    <a:moveTo>
                      <a:pt x="160" y="2"/>
                    </a:moveTo>
                    <a:cubicBezTo>
                      <a:pt x="160" y="2"/>
                      <a:pt x="160" y="2"/>
                      <a:pt x="160" y="2"/>
                    </a:cubicBezTo>
                    <a:cubicBezTo>
                      <a:pt x="160" y="2"/>
                      <a:pt x="160" y="2"/>
                      <a:pt x="160" y="2"/>
                    </a:cubicBezTo>
                    <a:cubicBezTo>
                      <a:pt x="160" y="2"/>
                      <a:pt x="160" y="2"/>
                      <a:pt x="160" y="2"/>
                    </a:cubicBezTo>
                    <a:close/>
                    <a:moveTo>
                      <a:pt x="161" y="4"/>
                    </a:moveTo>
                    <a:cubicBezTo>
                      <a:pt x="161" y="4"/>
                      <a:pt x="161" y="4"/>
                      <a:pt x="161" y="4"/>
                    </a:cubicBezTo>
                    <a:cubicBezTo>
                      <a:pt x="161" y="4"/>
                      <a:pt x="161" y="4"/>
                      <a:pt x="161" y="4"/>
                    </a:cubicBezTo>
                    <a:close/>
                    <a:moveTo>
                      <a:pt x="180" y="7"/>
                    </a:moveTo>
                    <a:cubicBezTo>
                      <a:pt x="180" y="7"/>
                      <a:pt x="180" y="8"/>
                      <a:pt x="180" y="7"/>
                    </a:cubicBezTo>
                    <a:cubicBezTo>
                      <a:pt x="181" y="7"/>
                      <a:pt x="181" y="7"/>
                      <a:pt x="182" y="7"/>
                    </a:cubicBezTo>
                    <a:cubicBezTo>
                      <a:pt x="182" y="7"/>
                      <a:pt x="182" y="7"/>
                      <a:pt x="182" y="7"/>
                    </a:cubicBezTo>
                    <a:cubicBezTo>
                      <a:pt x="182" y="7"/>
                      <a:pt x="182" y="6"/>
                      <a:pt x="182" y="6"/>
                    </a:cubicBezTo>
                    <a:cubicBezTo>
                      <a:pt x="182" y="6"/>
                      <a:pt x="182" y="6"/>
                      <a:pt x="182" y="6"/>
                    </a:cubicBezTo>
                    <a:cubicBezTo>
                      <a:pt x="181" y="6"/>
                      <a:pt x="180" y="6"/>
                      <a:pt x="180" y="6"/>
                    </a:cubicBezTo>
                    <a:cubicBezTo>
                      <a:pt x="180" y="7"/>
                      <a:pt x="180" y="7"/>
                      <a:pt x="180" y="7"/>
                    </a:cubicBezTo>
                    <a:cubicBezTo>
                      <a:pt x="180" y="7"/>
                      <a:pt x="180" y="7"/>
                      <a:pt x="180" y="7"/>
                    </a:cubicBezTo>
                    <a:cubicBezTo>
                      <a:pt x="180" y="7"/>
                      <a:pt x="180" y="7"/>
                      <a:pt x="180" y="7"/>
                    </a:cubicBezTo>
                    <a:close/>
                    <a:moveTo>
                      <a:pt x="133" y="7"/>
                    </a:moveTo>
                    <a:cubicBezTo>
                      <a:pt x="133" y="7"/>
                      <a:pt x="133" y="7"/>
                      <a:pt x="133" y="7"/>
                    </a:cubicBezTo>
                    <a:cubicBezTo>
                      <a:pt x="133" y="7"/>
                      <a:pt x="133" y="7"/>
                      <a:pt x="133" y="7"/>
                    </a:cubicBezTo>
                    <a:close/>
                    <a:moveTo>
                      <a:pt x="170" y="10"/>
                    </a:moveTo>
                    <a:cubicBezTo>
                      <a:pt x="170" y="10"/>
                      <a:pt x="170" y="10"/>
                      <a:pt x="170" y="10"/>
                    </a:cubicBezTo>
                    <a:cubicBezTo>
                      <a:pt x="170" y="10"/>
                      <a:pt x="170" y="10"/>
                      <a:pt x="170" y="10"/>
                    </a:cubicBezTo>
                    <a:cubicBezTo>
                      <a:pt x="170" y="10"/>
                      <a:pt x="170" y="10"/>
                      <a:pt x="170" y="10"/>
                    </a:cubicBezTo>
                    <a:close/>
                    <a:moveTo>
                      <a:pt x="138" y="2"/>
                    </a:moveTo>
                    <a:cubicBezTo>
                      <a:pt x="138" y="2"/>
                      <a:pt x="138" y="2"/>
                      <a:pt x="138" y="2"/>
                    </a:cubicBezTo>
                    <a:cubicBezTo>
                      <a:pt x="138" y="2"/>
                      <a:pt x="138" y="2"/>
                      <a:pt x="139" y="2"/>
                    </a:cubicBezTo>
                    <a:cubicBezTo>
                      <a:pt x="139" y="2"/>
                      <a:pt x="140" y="2"/>
                      <a:pt x="140" y="2"/>
                    </a:cubicBezTo>
                    <a:cubicBezTo>
                      <a:pt x="140" y="1"/>
                      <a:pt x="140" y="1"/>
                      <a:pt x="140" y="1"/>
                    </a:cubicBezTo>
                    <a:cubicBezTo>
                      <a:pt x="140" y="1"/>
                      <a:pt x="140" y="1"/>
                      <a:pt x="140" y="1"/>
                    </a:cubicBezTo>
                    <a:cubicBezTo>
                      <a:pt x="139" y="1"/>
                      <a:pt x="139" y="1"/>
                      <a:pt x="139" y="1"/>
                    </a:cubicBezTo>
                    <a:cubicBezTo>
                      <a:pt x="139" y="1"/>
                      <a:pt x="139" y="1"/>
                      <a:pt x="139" y="1"/>
                    </a:cubicBezTo>
                    <a:cubicBezTo>
                      <a:pt x="139" y="1"/>
                      <a:pt x="138" y="1"/>
                      <a:pt x="138" y="1"/>
                    </a:cubicBezTo>
                    <a:cubicBezTo>
                      <a:pt x="138" y="1"/>
                      <a:pt x="138" y="1"/>
                      <a:pt x="138" y="1"/>
                    </a:cubicBezTo>
                    <a:cubicBezTo>
                      <a:pt x="138" y="1"/>
                      <a:pt x="138" y="1"/>
                      <a:pt x="138" y="1"/>
                    </a:cubicBezTo>
                    <a:cubicBezTo>
                      <a:pt x="138" y="1"/>
                      <a:pt x="138" y="2"/>
                      <a:pt x="138" y="2"/>
                    </a:cubicBezTo>
                    <a:cubicBezTo>
                      <a:pt x="138" y="3"/>
                      <a:pt x="138" y="2"/>
                      <a:pt x="138" y="2"/>
                    </a:cubicBezTo>
                    <a:close/>
                    <a:moveTo>
                      <a:pt x="133" y="1"/>
                    </a:moveTo>
                    <a:cubicBezTo>
                      <a:pt x="133" y="1"/>
                      <a:pt x="133" y="1"/>
                      <a:pt x="133" y="1"/>
                    </a:cubicBezTo>
                    <a:cubicBezTo>
                      <a:pt x="133" y="1"/>
                      <a:pt x="133" y="1"/>
                      <a:pt x="133" y="1"/>
                    </a:cubicBezTo>
                    <a:close/>
                    <a:moveTo>
                      <a:pt x="133" y="2"/>
                    </a:moveTo>
                    <a:cubicBezTo>
                      <a:pt x="133" y="2"/>
                      <a:pt x="133" y="2"/>
                      <a:pt x="133" y="2"/>
                    </a:cubicBezTo>
                    <a:cubicBezTo>
                      <a:pt x="133" y="2"/>
                      <a:pt x="134" y="2"/>
                      <a:pt x="134" y="2"/>
                    </a:cubicBezTo>
                    <a:cubicBezTo>
                      <a:pt x="134" y="2"/>
                      <a:pt x="134" y="2"/>
                      <a:pt x="134" y="2"/>
                    </a:cubicBezTo>
                    <a:cubicBezTo>
                      <a:pt x="134" y="2"/>
                      <a:pt x="134" y="2"/>
                      <a:pt x="134" y="2"/>
                    </a:cubicBezTo>
                    <a:cubicBezTo>
                      <a:pt x="134" y="2"/>
                      <a:pt x="134" y="2"/>
                      <a:pt x="134" y="2"/>
                    </a:cubicBezTo>
                    <a:cubicBezTo>
                      <a:pt x="134" y="2"/>
                      <a:pt x="135" y="2"/>
                      <a:pt x="135" y="2"/>
                    </a:cubicBezTo>
                    <a:cubicBezTo>
                      <a:pt x="135" y="2"/>
                      <a:pt x="136" y="2"/>
                      <a:pt x="137" y="2"/>
                    </a:cubicBezTo>
                    <a:cubicBezTo>
                      <a:pt x="137" y="2"/>
                      <a:pt x="137" y="2"/>
                      <a:pt x="137" y="2"/>
                    </a:cubicBezTo>
                    <a:cubicBezTo>
                      <a:pt x="137" y="2"/>
                      <a:pt x="137" y="2"/>
                      <a:pt x="137" y="2"/>
                    </a:cubicBezTo>
                    <a:cubicBezTo>
                      <a:pt x="137" y="2"/>
                      <a:pt x="137" y="2"/>
                      <a:pt x="137" y="2"/>
                    </a:cubicBezTo>
                    <a:cubicBezTo>
                      <a:pt x="137" y="2"/>
                      <a:pt x="137" y="2"/>
                      <a:pt x="137" y="2"/>
                    </a:cubicBezTo>
                    <a:cubicBezTo>
                      <a:pt x="137" y="2"/>
                      <a:pt x="137" y="2"/>
                      <a:pt x="137" y="2"/>
                    </a:cubicBezTo>
                    <a:cubicBezTo>
                      <a:pt x="137" y="2"/>
                      <a:pt x="137" y="2"/>
                      <a:pt x="137" y="2"/>
                    </a:cubicBezTo>
                    <a:cubicBezTo>
                      <a:pt x="137" y="2"/>
                      <a:pt x="138" y="2"/>
                      <a:pt x="138" y="1"/>
                    </a:cubicBezTo>
                    <a:cubicBezTo>
                      <a:pt x="138" y="1"/>
                      <a:pt x="138" y="1"/>
                      <a:pt x="137" y="1"/>
                    </a:cubicBezTo>
                    <a:cubicBezTo>
                      <a:pt x="137" y="1"/>
                      <a:pt x="137" y="1"/>
                      <a:pt x="137" y="1"/>
                    </a:cubicBezTo>
                    <a:cubicBezTo>
                      <a:pt x="137" y="1"/>
                      <a:pt x="137" y="1"/>
                      <a:pt x="137" y="1"/>
                    </a:cubicBezTo>
                    <a:cubicBezTo>
                      <a:pt x="137" y="1"/>
                      <a:pt x="137" y="1"/>
                      <a:pt x="137" y="1"/>
                    </a:cubicBezTo>
                    <a:cubicBezTo>
                      <a:pt x="137" y="0"/>
                      <a:pt x="137" y="0"/>
                      <a:pt x="137" y="0"/>
                    </a:cubicBezTo>
                    <a:cubicBezTo>
                      <a:pt x="136" y="0"/>
                      <a:pt x="136" y="0"/>
                      <a:pt x="136" y="0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35" y="0"/>
                      <a:pt x="134" y="0"/>
                      <a:pt x="134" y="0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134" y="0"/>
                      <a:pt x="134" y="1"/>
                      <a:pt x="133" y="1"/>
                    </a:cubicBezTo>
                    <a:cubicBezTo>
                      <a:pt x="133" y="1"/>
                      <a:pt x="133" y="1"/>
                      <a:pt x="133" y="2"/>
                    </a:cubicBezTo>
                    <a:cubicBezTo>
                      <a:pt x="133" y="2"/>
                      <a:pt x="133" y="2"/>
                      <a:pt x="133" y="2"/>
                    </a:cubicBezTo>
                    <a:cubicBezTo>
                      <a:pt x="133" y="2"/>
                      <a:pt x="133" y="2"/>
                      <a:pt x="133" y="2"/>
                    </a:cubicBezTo>
                    <a:close/>
                    <a:moveTo>
                      <a:pt x="170" y="10"/>
                    </a:moveTo>
                    <a:cubicBezTo>
                      <a:pt x="170" y="10"/>
                      <a:pt x="170" y="10"/>
                      <a:pt x="170" y="10"/>
                    </a:cubicBezTo>
                    <a:cubicBezTo>
                      <a:pt x="170" y="10"/>
                      <a:pt x="170" y="10"/>
                      <a:pt x="170" y="10"/>
                    </a:cubicBezTo>
                    <a:close/>
                    <a:moveTo>
                      <a:pt x="184" y="32"/>
                    </a:moveTo>
                    <a:cubicBezTo>
                      <a:pt x="184" y="32"/>
                      <a:pt x="184" y="32"/>
                      <a:pt x="184" y="32"/>
                    </a:cubicBezTo>
                    <a:cubicBezTo>
                      <a:pt x="184" y="32"/>
                      <a:pt x="184" y="32"/>
                      <a:pt x="184" y="32"/>
                    </a:cubicBezTo>
                    <a:cubicBezTo>
                      <a:pt x="184" y="32"/>
                      <a:pt x="184" y="32"/>
                      <a:pt x="184" y="32"/>
                    </a:cubicBezTo>
                    <a:cubicBezTo>
                      <a:pt x="184" y="32"/>
                      <a:pt x="184" y="32"/>
                      <a:pt x="184" y="32"/>
                    </a:cubicBezTo>
                    <a:cubicBezTo>
                      <a:pt x="184" y="32"/>
                      <a:pt x="184" y="32"/>
                      <a:pt x="184" y="32"/>
                    </a:cubicBezTo>
                    <a:close/>
                    <a:moveTo>
                      <a:pt x="184" y="31"/>
                    </a:moveTo>
                    <a:cubicBezTo>
                      <a:pt x="184" y="31"/>
                      <a:pt x="184" y="31"/>
                      <a:pt x="184" y="31"/>
                    </a:cubicBezTo>
                    <a:cubicBezTo>
                      <a:pt x="184" y="31"/>
                      <a:pt x="184" y="31"/>
                      <a:pt x="184" y="31"/>
                    </a:cubicBezTo>
                    <a:cubicBezTo>
                      <a:pt x="184" y="31"/>
                      <a:pt x="184" y="31"/>
                      <a:pt x="184" y="31"/>
                    </a:cubicBezTo>
                    <a:cubicBezTo>
                      <a:pt x="184" y="31"/>
                      <a:pt x="183" y="31"/>
                      <a:pt x="183" y="32"/>
                    </a:cubicBezTo>
                    <a:cubicBezTo>
                      <a:pt x="184" y="32"/>
                      <a:pt x="184" y="32"/>
                      <a:pt x="184" y="31"/>
                    </a:cubicBezTo>
                    <a:close/>
                    <a:moveTo>
                      <a:pt x="194" y="14"/>
                    </a:moveTo>
                    <a:cubicBezTo>
                      <a:pt x="194" y="14"/>
                      <a:pt x="194" y="14"/>
                      <a:pt x="194" y="14"/>
                    </a:cubicBezTo>
                    <a:cubicBezTo>
                      <a:pt x="194" y="14"/>
                      <a:pt x="194" y="14"/>
                      <a:pt x="194" y="14"/>
                    </a:cubicBezTo>
                    <a:close/>
                    <a:moveTo>
                      <a:pt x="187" y="27"/>
                    </a:moveTo>
                    <a:cubicBezTo>
                      <a:pt x="187" y="27"/>
                      <a:pt x="187" y="27"/>
                      <a:pt x="187" y="27"/>
                    </a:cubicBezTo>
                    <a:cubicBezTo>
                      <a:pt x="187" y="27"/>
                      <a:pt x="187" y="27"/>
                      <a:pt x="187" y="27"/>
                    </a:cubicBezTo>
                    <a:cubicBezTo>
                      <a:pt x="187" y="27"/>
                      <a:pt x="186" y="27"/>
                      <a:pt x="186" y="27"/>
                    </a:cubicBezTo>
                    <a:cubicBezTo>
                      <a:pt x="186" y="27"/>
                      <a:pt x="186" y="27"/>
                      <a:pt x="186" y="27"/>
                    </a:cubicBezTo>
                    <a:cubicBezTo>
                      <a:pt x="186" y="27"/>
                      <a:pt x="186" y="27"/>
                      <a:pt x="186" y="27"/>
                    </a:cubicBezTo>
                    <a:cubicBezTo>
                      <a:pt x="186" y="27"/>
                      <a:pt x="186" y="27"/>
                      <a:pt x="186" y="27"/>
                    </a:cubicBezTo>
                    <a:cubicBezTo>
                      <a:pt x="186" y="27"/>
                      <a:pt x="186" y="27"/>
                      <a:pt x="187" y="27"/>
                    </a:cubicBezTo>
                    <a:cubicBezTo>
                      <a:pt x="187" y="27"/>
                      <a:pt x="187" y="27"/>
                      <a:pt x="187" y="27"/>
                    </a:cubicBezTo>
                    <a:cubicBezTo>
                      <a:pt x="187" y="27"/>
                      <a:pt x="187" y="27"/>
                      <a:pt x="187" y="27"/>
                    </a:cubicBezTo>
                    <a:cubicBezTo>
                      <a:pt x="187" y="27"/>
                      <a:pt x="187" y="27"/>
                      <a:pt x="187" y="27"/>
                    </a:cubicBezTo>
                    <a:cubicBezTo>
                      <a:pt x="187" y="27"/>
                      <a:pt x="187" y="27"/>
                      <a:pt x="187" y="27"/>
                    </a:cubicBezTo>
                    <a:cubicBezTo>
                      <a:pt x="187" y="27"/>
                      <a:pt x="187" y="27"/>
                      <a:pt x="187" y="27"/>
                    </a:cubicBezTo>
                    <a:cubicBezTo>
                      <a:pt x="187" y="27"/>
                      <a:pt x="187" y="27"/>
                      <a:pt x="187" y="27"/>
                    </a:cubicBezTo>
                    <a:cubicBezTo>
                      <a:pt x="187" y="27"/>
                      <a:pt x="187" y="27"/>
                      <a:pt x="187" y="27"/>
                    </a:cubicBezTo>
                    <a:cubicBezTo>
                      <a:pt x="187" y="27"/>
                      <a:pt x="187" y="27"/>
                      <a:pt x="187" y="27"/>
                    </a:cubicBezTo>
                    <a:cubicBezTo>
                      <a:pt x="187" y="27"/>
                      <a:pt x="187" y="27"/>
                      <a:pt x="187" y="27"/>
                    </a:cubicBezTo>
                    <a:close/>
                    <a:moveTo>
                      <a:pt x="125" y="14"/>
                    </a:moveTo>
                    <a:cubicBezTo>
                      <a:pt x="125" y="14"/>
                      <a:pt x="125" y="14"/>
                      <a:pt x="125" y="14"/>
                    </a:cubicBezTo>
                    <a:cubicBezTo>
                      <a:pt x="125" y="14"/>
                      <a:pt x="125" y="14"/>
                      <a:pt x="125" y="14"/>
                    </a:cubicBezTo>
                    <a:close/>
                    <a:moveTo>
                      <a:pt x="126" y="11"/>
                    </a:moveTo>
                    <a:cubicBezTo>
                      <a:pt x="126" y="11"/>
                      <a:pt x="126" y="11"/>
                      <a:pt x="126" y="11"/>
                    </a:cubicBezTo>
                    <a:cubicBezTo>
                      <a:pt x="126" y="11"/>
                      <a:pt x="126" y="11"/>
                      <a:pt x="126" y="11"/>
                    </a:cubicBezTo>
                    <a:close/>
                    <a:moveTo>
                      <a:pt x="131" y="11"/>
                    </a:moveTo>
                    <a:cubicBezTo>
                      <a:pt x="131" y="11"/>
                      <a:pt x="131" y="11"/>
                      <a:pt x="131" y="11"/>
                    </a:cubicBezTo>
                    <a:cubicBezTo>
                      <a:pt x="131" y="11"/>
                      <a:pt x="131" y="11"/>
                      <a:pt x="131" y="11"/>
                    </a:cubicBezTo>
                    <a:close/>
                    <a:moveTo>
                      <a:pt x="113" y="18"/>
                    </a:moveTo>
                    <a:cubicBezTo>
                      <a:pt x="113" y="18"/>
                      <a:pt x="113" y="18"/>
                      <a:pt x="113" y="18"/>
                    </a:cubicBezTo>
                    <a:cubicBezTo>
                      <a:pt x="113" y="18"/>
                      <a:pt x="113" y="18"/>
                      <a:pt x="113" y="18"/>
                    </a:cubicBezTo>
                    <a:close/>
                    <a:moveTo>
                      <a:pt x="114" y="18"/>
                    </a:moveTo>
                    <a:cubicBezTo>
                      <a:pt x="114" y="18"/>
                      <a:pt x="114" y="18"/>
                      <a:pt x="114" y="18"/>
                    </a:cubicBezTo>
                    <a:cubicBezTo>
                      <a:pt x="114" y="18"/>
                      <a:pt x="114" y="18"/>
                      <a:pt x="114" y="18"/>
                    </a:cubicBezTo>
                    <a:close/>
                    <a:moveTo>
                      <a:pt x="164" y="8"/>
                    </a:moveTo>
                    <a:cubicBezTo>
                      <a:pt x="164" y="8"/>
                      <a:pt x="164" y="8"/>
                      <a:pt x="164" y="8"/>
                    </a:cubicBezTo>
                    <a:cubicBezTo>
                      <a:pt x="164" y="8"/>
                      <a:pt x="164" y="8"/>
                      <a:pt x="164" y="8"/>
                    </a:cubicBezTo>
                    <a:close/>
                    <a:moveTo>
                      <a:pt x="183" y="23"/>
                    </a:moveTo>
                    <a:cubicBezTo>
                      <a:pt x="183" y="23"/>
                      <a:pt x="183" y="24"/>
                      <a:pt x="183" y="24"/>
                    </a:cubicBezTo>
                    <a:cubicBezTo>
                      <a:pt x="182" y="24"/>
                      <a:pt x="183" y="24"/>
                      <a:pt x="183" y="24"/>
                    </a:cubicBezTo>
                    <a:cubicBezTo>
                      <a:pt x="183" y="24"/>
                      <a:pt x="183" y="24"/>
                      <a:pt x="183" y="24"/>
                    </a:cubicBezTo>
                    <a:cubicBezTo>
                      <a:pt x="183" y="24"/>
                      <a:pt x="183" y="24"/>
                      <a:pt x="183" y="24"/>
                    </a:cubicBezTo>
                    <a:cubicBezTo>
                      <a:pt x="183" y="24"/>
                      <a:pt x="183" y="24"/>
                      <a:pt x="183" y="24"/>
                    </a:cubicBezTo>
                    <a:cubicBezTo>
                      <a:pt x="183" y="24"/>
                      <a:pt x="183" y="24"/>
                      <a:pt x="183" y="23"/>
                    </a:cubicBezTo>
                    <a:cubicBezTo>
                      <a:pt x="183" y="23"/>
                      <a:pt x="183" y="23"/>
                      <a:pt x="183" y="23"/>
                    </a:cubicBezTo>
                    <a:close/>
                    <a:moveTo>
                      <a:pt x="183" y="35"/>
                    </a:moveTo>
                    <a:cubicBezTo>
                      <a:pt x="183" y="35"/>
                      <a:pt x="183" y="35"/>
                      <a:pt x="183" y="35"/>
                    </a:cubicBezTo>
                    <a:cubicBezTo>
                      <a:pt x="183" y="35"/>
                      <a:pt x="183" y="35"/>
                      <a:pt x="183" y="35"/>
                    </a:cubicBezTo>
                    <a:cubicBezTo>
                      <a:pt x="183" y="35"/>
                      <a:pt x="183" y="35"/>
                      <a:pt x="183" y="35"/>
                    </a:cubicBezTo>
                    <a:cubicBezTo>
                      <a:pt x="183" y="35"/>
                      <a:pt x="183" y="35"/>
                      <a:pt x="183" y="35"/>
                    </a:cubicBezTo>
                    <a:cubicBezTo>
                      <a:pt x="183" y="34"/>
                      <a:pt x="183" y="34"/>
                      <a:pt x="183" y="34"/>
                    </a:cubicBezTo>
                    <a:cubicBezTo>
                      <a:pt x="183" y="34"/>
                      <a:pt x="183" y="34"/>
                      <a:pt x="183" y="34"/>
                    </a:cubicBezTo>
                    <a:cubicBezTo>
                      <a:pt x="183" y="34"/>
                      <a:pt x="183" y="34"/>
                      <a:pt x="183" y="34"/>
                    </a:cubicBezTo>
                    <a:cubicBezTo>
                      <a:pt x="183" y="34"/>
                      <a:pt x="183" y="35"/>
                      <a:pt x="183" y="35"/>
                    </a:cubicBezTo>
                    <a:cubicBezTo>
                      <a:pt x="183" y="35"/>
                      <a:pt x="183" y="35"/>
                      <a:pt x="183" y="35"/>
                    </a:cubicBezTo>
                    <a:cubicBezTo>
                      <a:pt x="183" y="35"/>
                      <a:pt x="182" y="35"/>
                      <a:pt x="183" y="35"/>
                    </a:cubicBezTo>
                    <a:cubicBezTo>
                      <a:pt x="183" y="35"/>
                      <a:pt x="183" y="35"/>
                      <a:pt x="183" y="35"/>
                    </a:cubicBezTo>
                    <a:cubicBezTo>
                      <a:pt x="183" y="35"/>
                      <a:pt x="183" y="35"/>
                      <a:pt x="183" y="35"/>
                    </a:cubicBezTo>
                    <a:close/>
                    <a:moveTo>
                      <a:pt x="117" y="16"/>
                    </a:moveTo>
                    <a:cubicBezTo>
                      <a:pt x="117" y="16"/>
                      <a:pt x="117" y="16"/>
                      <a:pt x="117" y="16"/>
                    </a:cubicBezTo>
                    <a:cubicBezTo>
                      <a:pt x="117" y="16"/>
                      <a:pt x="117" y="16"/>
                      <a:pt x="117" y="16"/>
                    </a:cubicBezTo>
                    <a:close/>
                    <a:moveTo>
                      <a:pt x="117" y="16"/>
                    </a:moveTo>
                    <a:cubicBezTo>
                      <a:pt x="117" y="16"/>
                      <a:pt x="117" y="16"/>
                      <a:pt x="117" y="16"/>
                    </a:cubicBezTo>
                    <a:cubicBezTo>
                      <a:pt x="117" y="16"/>
                      <a:pt x="117" y="16"/>
                      <a:pt x="117" y="16"/>
                    </a:cubicBezTo>
                    <a:cubicBezTo>
                      <a:pt x="117" y="16"/>
                      <a:pt x="117" y="16"/>
                      <a:pt x="117" y="16"/>
                    </a:cubicBezTo>
                    <a:cubicBezTo>
                      <a:pt x="117" y="16"/>
                      <a:pt x="117" y="16"/>
                      <a:pt x="116" y="16"/>
                    </a:cubicBezTo>
                    <a:cubicBezTo>
                      <a:pt x="116" y="16"/>
                      <a:pt x="116" y="16"/>
                      <a:pt x="116" y="16"/>
                    </a:cubicBezTo>
                    <a:cubicBezTo>
                      <a:pt x="116" y="16"/>
                      <a:pt x="116" y="16"/>
                      <a:pt x="116" y="16"/>
                    </a:cubicBezTo>
                    <a:cubicBezTo>
                      <a:pt x="116" y="16"/>
                      <a:pt x="116" y="16"/>
                      <a:pt x="116" y="16"/>
                    </a:cubicBezTo>
                    <a:cubicBezTo>
                      <a:pt x="116" y="16"/>
                      <a:pt x="116" y="16"/>
                      <a:pt x="116" y="16"/>
                    </a:cubicBezTo>
                    <a:cubicBezTo>
                      <a:pt x="116" y="16"/>
                      <a:pt x="116" y="16"/>
                      <a:pt x="116" y="16"/>
                    </a:cubicBezTo>
                    <a:cubicBezTo>
                      <a:pt x="116" y="17"/>
                      <a:pt x="116" y="17"/>
                      <a:pt x="116" y="17"/>
                    </a:cubicBezTo>
                    <a:cubicBezTo>
                      <a:pt x="116" y="17"/>
                      <a:pt x="116" y="17"/>
                      <a:pt x="116" y="17"/>
                    </a:cubicBezTo>
                    <a:cubicBezTo>
                      <a:pt x="116" y="17"/>
                      <a:pt x="116" y="17"/>
                      <a:pt x="116" y="17"/>
                    </a:cubicBezTo>
                    <a:cubicBezTo>
                      <a:pt x="116" y="17"/>
                      <a:pt x="117" y="17"/>
                      <a:pt x="117" y="17"/>
                    </a:cubicBezTo>
                    <a:cubicBezTo>
                      <a:pt x="117" y="17"/>
                      <a:pt x="117" y="17"/>
                      <a:pt x="117" y="17"/>
                    </a:cubicBezTo>
                    <a:cubicBezTo>
                      <a:pt x="117" y="17"/>
                      <a:pt x="117" y="17"/>
                      <a:pt x="117" y="16"/>
                    </a:cubicBezTo>
                    <a:close/>
                    <a:moveTo>
                      <a:pt x="118" y="12"/>
                    </a:moveTo>
                    <a:cubicBezTo>
                      <a:pt x="118" y="12"/>
                      <a:pt x="118" y="12"/>
                      <a:pt x="118" y="12"/>
                    </a:cubicBezTo>
                    <a:cubicBezTo>
                      <a:pt x="118" y="12"/>
                      <a:pt x="118" y="12"/>
                      <a:pt x="118" y="12"/>
                    </a:cubicBezTo>
                    <a:close/>
                    <a:moveTo>
                      <a:pt x="119" y="10"/>
                    </a:moveTo>
                    <a:cubicBezTo>
                      <a:pt x="119" y="10"/>
                      <a:pt x="119" y="10"/>
                      <a:pt x="119" y="10"/>
                    </a:cubicBezTo>
                    <a:cubicBezTo>
                      <a:pt x="119" y="10"/>
                      <a:pt x="119" y="10"/>
                      <a:pt x="119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18" y="11"/>
                      <a:pt x="118" y="11"/>
                      <a:pt x="118" y="11"/>
                    </a:cubicBezTo>
                    <a:cubicBezTo>
                      <a:pt x="118" y="11"/>
                      <a:pt x="118" y="11"/>
                      <a:pt x="118" y="11"/>
                    </a:cubicBezTo>
                    <a:cubicBezTo>
                      <a:pt x="118" y="11"/>
                      <a:pt x="118" y="11"/>
                      <a:pt x="118" y="11"/>
                    </a:cubicBezTo>
                    <a:cubicBezTo>
                      <a:pt x="118" y="11"/>
                      <a:pt x="118" y="11"/>
                      <a:pt x="118" y="11"/>
                    </a:cubicBezTo>
                    <a:cubicBezTo>
                      <a:pt x="118" y="11"/>
                      <a:pt x="118" y="11"/>
                      <a:pt x="118" y="11"/>
                    </a:cubicBezTo>
                    <a:cubicBezTo>
                      <a:pt x="118" y="11"/>
                      <a:pt x="118" y="11"/>
                      <a:pt x="118" y="11"/>
                    </a:cubicBezTo>
                    <a:cubicBezTo>
                      <a:pt x="118" y="11"/>
                      <a:pt x="118" y="11"/>
                      <a:pt x="118" y="11"/>
                    </a:cubicBezTo>
                    <a:cubicBezTo>
                      <a:pt x="118" y="11"/>
                      <a:pt x="118" y="11"/>
                      <a:pt x="118" y="11"/>
                    </a:cubicBezTo>
                    <a:cubicBezTo>
                      <a:pt x="118" y="11"/>
                      <a:pt x="118" y="11"/>
                      <a:pt x="118" y="11"/>
                    </a:cubicBezTo>
                    <a:cubicBezTo>
                      <a:pt x="118" y="11"/>
                      <a:pt x="118" y="11"/>
                      <a:pt x="118" y="11"/>
                    </a:cubicBezTo>
                    <a:cubicBezTo>
                      <a:pt x="118" y="12"/>
                      <a:pt x="118" y="11"/>
                      <a:pt x="118" y="12"/>
                    </a:cubicBezTo>
                    <a:cubicBezTo>
                      <a:pt x="118" y="12"/>
                      <a:pt x="118" y="12"/>
                      <a:pt x="118" y="12"/>
                    </a:cubicBezTo>
                    <a:cubicBezTo>
                      <a:pt x="118" y="12"/>
                      <a:pt x="118" y="12"/>
                      <a:pt x="118" y="12"/>
                    </a:cubicBezTo>
                    <a:cubicBezTo>
                      <a:pt x="118" y="12"/>
                      <a:pt x="118" y="12"/>
                      <a:pt x="118" y="12"/>
                    </a:cubicBezTo>
                    <a:cubicBezTo>
                      <a:pt x="118" y="12"/>
                      <a:pt x="118" y="12"/>
                      <a:pt x="118" y="12"/>
                    </a:cubicBezTo>
                    <a:cubicBezTo>
                      <a:pt x="118" y="12"/>
                      <a:pt x="118" y="12"/>
                      <a:pt x="118" y="12"/>
                    </a:cubicBezTo>
                    <a:cubicBezTo>
                      <a:pt x="118" y="12"/>
                      <a:pt x="118" y="12"/>
                      <a:pt x="118" y="12"/>
                    </a:cubicBezTo>
                    <a:cubicBezTo>
                      <a:pt x="118" y="12"/>
                      <a:pt x="118" y="12"/>
                      <a:pt x="118" y="12"/>
                    </a:cubicBezTo>
                    <a:cubicBezTo>
                      <a:pt x="118" y="12"/>
                      <a:pt x="118" y="12"/>
                      <a:pt x="118" y="12"/>
                    </a:cubicBezTo>
                    <a:cubicBezTo>
                      <a:pt x="118" y="12"/>
                      <a:pt x="118" y="12"/>
                      <a:pt x="118" y="12"/>
                    </a:cubicBezTo>
                    <a:cubicBezTo>
                      <a:pt x="118" y="12"/>
                      <a:pt x="118" y="12"/>
                      <a:pt x="118" y="12"/>
                    </a:cubicBezTo>
                    <a:cubicBezTo>
                      <a:pt x="118" y="12"/>
                      <a:pt x="118" y="12"/>
                      <a:pt x="118" y="12"/>
                    </a:cubicBezTo>
                    <a:cubicBezTo>
                      <a:pt x="118" y="12"/>
                      <a:pt x="118" y="12"/>
                      <a:pt x="118" y="12"/>
                    </a:cubicBezTo>
                    <a:cubicBezTo>
                      <a:pt x="118" y="12"/>
                      <a:pt x="118" y="12"/>
                      <a:pt x="118" y="12"/>
                    </a:cubicBezTo>
                    <a:cubicBezTo>
                      <a:pt x="118" y="12"/>
                      <a:pt x="118" y="12"/>
                      <a:pt x="118" y="12"/>
                    </a:cubicBezTo>
                    <a:cubicBezTo>
                      <a:pt x="118" y="12"/>
                      <a:pt x="118" y="12"/>
                      <a:pt x="118" y="12"/>
                    </a:cubicBezTo>
                    <a:cubicBezTo>
                      <a:pt x="118" y="12"/>
                      <a:pt x="117" y="13"/>
                      <a:pt x="117" y="13"/>
                    </a:cubicBezTo>
                    <a:cubicBezTo>
                      <a:pt x="117" y="13"/>
                      <a:pt x="117" y="13"/>
                      <a:pt x="117" y="13"/>
                    </a:cubicBezTo>
                    <a:cubicBezTo>
                      <a:pt x="117" y="13"/>
                      <a:pt x="117" y="13"/>
                      <a:pt x="117" y="13"/>
                    </a:cubicBezTo>
                    <a:cubicBezTo>
                      <a:pt x="117" y="13"/>
                      <a:pt x="117" y="13"/>
                      <a:pt x="117" y="13"/>
                    </a:cubicBezTo>
                    <a:cubicBezTo>
                      <a:pt x="117" y="13"/>
                      <a:pt x="117" y="13"/>
                      <a:pt x="117" y="13"/>
                    </a:cubicBezTo>
                    <a:cubicBezTo>
                      <a:pt x="117" y="13"/>
                      <a:pt x="117" y="13"/>
                      <a:pt x="117" y="13"/>
                    </a:cubicBezTo>
                    <a:cubicBezTo>
                      <a:pt x="117" y="13"/>
                      <a:pt x="117" y="13"/>
                      <a:pt x="117" y="13"/>
                    </a:cubicBezTo>
                    <a:cubicBezTo>
                      <a:pt x="117" y="14"/>
                      <a:pt x="117" y="14"/>
                      <a:pt x="117" y="14"/>
                    </a:cubicBezTo>
                    <a:cubicBezTo>
                      <a:pt x="117" y="14"/>
                      <a:pt x="117" y="14"/>
                      <a:pt x="117" y="14"/>
                    </a:cubicBezTo>
                    <a:cubicBezTo>
                      <a:pt x="117" y="14"/>
                      <a:pt x="117" y="14"/>
                      <a:pt x="117" y="14"/>
                    </a:cubicBezTo>
                    <a:cubicBezTo>
                      <a:pt x="117" y="14"/>
                      <a:pt x="117" y="14"/>
                      <a:pt x="117" y="14"/>
                    </a:cubicBezTo>
                    <a:cubicBezTo>
                      <a:pt x="117" y="14"/>
                      <a:pt x="117" y="14"/>
                      <a:pt x="117" y="14"/>
                    </a:cubicBezTo>
                    <a:cubicBezTo>
                      <a:pt x="117" y="15"/>
                      <a:pt x="117" y="15"/>
                      <a:pt x="117" y="15"/>
                    </a:cubicBezTo>
                    <a:cubicBezTo>
                      <a:pt x="117" y="15"/>
                      <a:pt x="118" y="15"/>
                      <a:pt x="118" y="15"/>
                    </a:cubicBezTo>
                    <a:cubicBezTo>
                      <a:pt x="118" y="15"/>
                      <a:pt x="118" y="15"/>
                      <a:pt x="118" y="15"/>
                    </a:cubicBezTo>
                    <a:cubicBezTo>
                      <a:pt x="118" y="15"/>
                      <a:pt x="119" y="15"/>
                      <a:pt x="12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14"/>
                      <a:pt x="120" y="14"/>
                      <a:pt x="120" y="14"/>
                    </a:cubicBezTo>
                    <a:cubicBezTo>
                      <a:pt x="119" y="14"/>
                      <a:pt x="119" y="14"/>
                      <a:pt x="119" y="14"/>
                    </a:cubicBezTo>
                    <a:cubicBezTo>
                      <a:pt x="119" y="14"/>
                      <a:pt x="119" y="14"/>
                      <a:pt x="119" y="14"/>
                    </a:cubicBezTo>
                    <a:cubicBezTo>
                      <a:pt x="119" y="14"/>
                      <a:pt x="119" y="14"/>
                      <a:pt x="119" y="14"/>
                    </a:cubicBezTo>
                    <a:cubicBezTo>
                      <a:pt x="119" y="14"/>
                      <a:pt x="119" y="14"/>
                      <a:pt x="119" y="14"/>
                    </a:cubicBezTo>
                    <a:cubicBezTo>
                      <a:pt x="119" y="14"/>
                      <a:pt x="119" y="14"/>
                      <a:pt x="119" y="14"/>
                    </a:cubicBezTo>
                    <a:cubicBezTo>
                      <a:pt x="119" y="14"/>
                      <a:pt x="119" y="14"/>
                      <a:pt x="119" y="14"/>
                    </a:cubicBezTo>
                    <a:cubicBezTo>
                      <a:pt x="119" y="14"/>
                      <a:pt x="119" y="14"/>
                      <a:pt x="119" y="14"/>
                    </a:cubicBezTo>
                    <a:cubicBezTo>
                      <a:pt x="119" y="14"/>
                      <a:pt x="119" y="14"/>
                      <a:pt x="119" y="14"/>
                    </a:cubicBezTo>
                    <a:cubicBezTo>
                      <a:pt x="119" y="14"/>
                      <a:pt x="119" y="14"/>
                      <a:pt x="119" y="14"/>
                    </a:cubicBezTo>
                    <a:cubicBezTo>
                      <a:pt x="119" y="14"/>
                      <a:pt x="119" y="14"/>
                      <a:pt x="119" y="13"/>
                    </a:cubicBezTo>
                    <a:cubicBezTo>
                      <a:pt x="119" y="13"/>
                      <a:pt x="119" y="13"/>
                      <a:pt x="119" y="13"/>
                    </a:cubicBezTo>
                    <a:cubicBezTo>
                      <a:pt x="119" y="13"/>
                      <a:pt x="119" y="13"/>
                      <a:pt x="119" y="13"/>
                    </a:cubicBezTo>
                    <a:cubicBezTo>
                      <a:pt x="119" y="13"/>
                      <a:pt x="119" y="13"/>
                      <a:pt x="119" y="13"/>
                    </a:cubicBezTo>
                    <a:cubicBezTo>
                      <a:pt x="119" y="13"/>
                      <a:pt x="119" y="13"/>
                      <a:pt x="119" y="13"/>
                    </a:cubicBezTo>
                    <a:cubicBezTo>
                      <a:pt x="119" y="13"/>
                      <a:pt x="119" y="13"/>
                      <a:pt x="119" y="13"/>
                    </a:cubicBezTo>
                    <a:cubicBezTo>
                      <a:pt x="119" y="13"/>
                      <a:pt x="119" y="13"/>
                      <a:pt x="119" y="13"/>
                    </a:cubicBezTo>
                    <a:cubicBezTo>
                      <a:pt x="119" y="13"/>
                      <a:pt x="119" y="13"/>
                      <a:pt x="119" y="13"/>
                    </a:cubicBezTo>
                    <a:cubicBezTo>
                      <a:pt x="119" y="13"/>
                      <a:pt x="119" y="13"/>
                      <a:pt x="119" y="12"/>
                    </a:cubicBezTo>
                    <a:cubicBezTo>
                      <a:pt x="119" y="12"/>
                      <a:pt x="119" y="12"/>
                      <a:pt x="119" y="12"/>
                    </a:cubicBezTo>
                    <a:cubicBezTo>
                      <a:pt x="119" y="12"/>
                      <a:pt x="119" y="12"/>
                      <a:pt x="119" y="12"/>
                    </a:cubicBezTo>
                    <a:cubicBezTo>
                      <a:pt x="119" y="12"/>
                      <a:pt x="119" y="12"/>
                      <a:pt x="119" y="12"/>
                    </a:cubicBezTo>
                    <a:cubicBezTo>
                      <a:pt x="119" y="12"/>
                      <a:pt x="119" y="12"/>
                      <a:pt x="119" y="12"/>
                    </a:cubicBezTo>
                    <a:cubicBezTo>
                      <a:pt x="119" y="12"/>
                      <a:pt x="119" y="12"/>
                      <a:pt x="119" y="12"/>
                    </a:cubicBezTo>
                    <a:cubicBezTo>
                      <a:pt x="119" y="12"/>
                      <a:pt x="120" y="12"/>
                      <a:pt x="120" y="12"/>
                    </a:cubicBezTo>
                    <a:cubicBezTo>
                      <a:pt x="120" y="12"/>
                      <a:pt x="120" y="12"/>
                      <a:pt x="120" y="12"/>
                    </a:cubicBezTo>
                    <a:cubicBezTo>
                      <a:pt x="120" y="12"/>
                      <a:pt x="120" y="12"/>
                      <a:pt x="120" y="11"/>
                    </a:cubicBezTo>
                    <a:cubicBezTo>
                      <a:pt x="120" y="11"/>
                      <a:pt x="120" y="11"/>
                      <a:pt x="120" y="11"/>
                    </a:cubicBezTo>
                    <a:cubicBezTo>
                      <a:pt x="120" y="11"/>
                      <a:pt x="120" y="11"/>
                      <a:pt x="120" y="11"/>
                    </a:cubicBezTo>
                    <a:cubicBezTo>
                      <a:pt x="120" y="11"/>
                      <a:pt x="120" y="11"/>
                      <a:pt x="120" y="11"/>
                    </a:cubicBezTo>
                    <a:cubicBezTo>
                      <a:pt x="120" y="11"/>
                      <a:pt x="120" y="11"/>
                      <a:pt x="120" y="11"/>
                    </a:cubicBezTo>
                    <a:cubicBezTo>
                      <a:pt x="120" y="11"/>
                      <a:pt x="120" y="11"/>
                      <a:pt x="120" y="11"/>
                    </a:cubicBezTo>
                    <a:cubicBezTo>
                      <a:pt x="120" y="11"/>
                      <a:pt x="121" y="11"/>
                      <a:pt x="121" y="11"/>
                    </a:cubicBezTo>
                    <a:cubicBezTo>
                      <a:pt x="121" y="11"/>
                      <a:pt x="121" y="11"/>
                      <a:pt x="121" y="11"/>
                    </a:cubicBezTo>
                    <a:cubicBezTo>
                      <a:pt x="121" y="11"/>
                      <a:pt x="121" y="10"/>
                      <a:pt x="121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21" y="10"/>
                      <a:pt x="121" y="10"/>
                      <a:pt x="122" y="10"/>
                    </a:cubicBezTo>
                    <a:cubicBezTo>
                      <a:pt x="122" y="10"/>
                      <a:pt x="122" y="10"/>
                      <a:pt x="122" y="10"/>
                    </a:cubicBezTo>
                    <a:cubicBezTo>
                      <a:pt x="122" y="10"/>
                      <a:pt x="122" y="10"/>
                      <a:pt x="122" y="10"/>
                    </a:cubicBezTo>
                    <a:cubicBezTo>
                      <a:pt x="122" y="10"/>
                      <a:pt x="122" y="10"/>
                      <a:pt x="122" y="10"/>
                    </a:cubicBezTo>
                    <a:cubicBezTo>
                      <a:pt x="122" y="10"/>
                      <a:pt x="122" y="10"/>
                      <a:pt x="122" y="10"/>
                    </a:cubicBezTo>
                    <a:cubicBezTo>
                      <a:pt x="122" y="10"/>
                      <a:pt x="122" y="10"/>
                      <a:pt x="122" y="10"/>
                    </a:cubicBezTo>
                    <a:cubicBezTo>
                      <a:pt x="122" y="10"/>
                      <a:pt x="122" y="10"/>
                      <a:pt x="122" y="10"/>
                    </a:cubicBezTo>
                    <a:cubicBezTo>
                      <a:pt x="122" y="10"/>
                      <a:pt x="122" y="10"/>
                      <a:pt x="122" y="10"/>
                    </a:cubicBezTo>
                    <a:cubicBezTo>
                      <a:pt x="122" y="10"/>
                      <a:pt x="122" y="10"/>
                      <a:pt x="122" y="10"/>
                    </a:cubicBezTo>
                    <a:cubicBezTo>
                      <a:pt x="122" y="10"/>
                      <a:pt x="122" y="10"/>
                      <a:pt x="122" y="10"/>
                    </a:cubicBezTo>
                    <a:cubicBezTo>
                      <a:pt x="122" y="10"/>
                      <a:pt x="122" y="10"/>
                      <a:pt x="122" y="10"/>
                    </a:cubicBezTo>
                    <a:cubicBezTo>
                      <a:pt x="122" y="10"/>
                      <a:pt x="122" y="10"/>
                      <a:pt x="122" y="10"/>
                    </a:cubicBezTo>
                    <a:cubicBezTo>
                      <a:pt x="122" y="10"/>
                      <a:pt x="122" y="10"/>
                      <a:pt x="122" y="10"/>
                    </a:cubicBezTo>
                    <a:cubicBezTo>
                      <a:pt x="122" y="10"/>
                      <a:pt x="122" y="10"/>
                      <a:pt x="122" y="10"/>
                    </a:cubicBezTo>
                    <a:cubicBezTo>
                      <a:pt x="122" y="10"/>
                      <a:pt x="122" y="10"/>
                      <a:pt x="122" y="10"/>
                    </a:cubicBezTo>
                    <a:cubicBezTo>
                      <a:pt x="122" y="10"/>
                      <a:pt x="122" y="9"/>
                      <a:pt x="123" y="9"/>
                    </a:cubicBezTo>
                    <a:cubicBezTo>
                      <a:pt x="123" y="9"/>
                      <a:pt x="123" y="9"/>
                      <a:pt x="123" y="9"/>
                    </a:cubicBezTo>
                    <a:cubicBezTo>
                      <a:pt x="123" y="9"/>
                      <a:pt x="123" y="9"/>
                      <a:pt x="123" y="9"/>
                    </a:cubicBezTo>
                    <a:cubicBezTo>
                      <a:pt x="123" y="9"/>
                      <a:pt x="123" y="9"/>
                      <a:pt x="123" y="9"/>
                    </a:cubicBezTo>
                    <a:cubicBezTo>
                      <a:pt x="123" y="9"/>
                      <a:pt x="123" y="9"/>
                      <a:pt x="123" y="9"/>
                    </a:cubicBezTo>
                    <a:cubicBezTo>
                      <a:pt x="123" y="9"/>
                      <a:pt x="123" y="9"/>
                      <a:pt x="123" y="9"/>
                    </a:cubicBezTo>
                    <a:cubicBezTo>
                      <a:pt x="123" y="9"/>
                      <a:pt x="123" y="9"/>
                      <a:pt x="123" y="9"/>
                    </a:cubicBezTo>
                    <a:cubicBezTo>
                      <a:pt x="123" y="9"/>
                      <a:pt x="123" y="9"/>
                      <a:pt x="123" y="9"/>
                    </a:cubicBezTo>
                    <a:cubicBezTo>
                      <a:pt x="123" y="9"/>
                      <a:pt x="123" y="9"/>
                      <a:pt x="123" y="9"/>
                    </a:cubicBezTo>
                    <a:cubicBezTo>
                      <a:pt x="123" y="9"/>
                      <a:pt x="123" y="9"/>
                      <a:pt x="123" y="9"/>
                    </a:cubicBezTo>
                    <a:cubicBezTo>
                      <a:pt x="123" y="9"/>
                      <a:pt x="123" y="9"/>
                      <a:pt x="123" y="9"/>
                    </a:cubicBezTo>
                    <a:cubicBezTo>
                      <a:pt x="123" y="9"/>
                      <a:pt x="123" y="9"/>
                      <a:pt x="123" y="9"/>
                    </a:cubicBezTo>
                    <a:cubicBezTo>
                      <a:pt x="123" y="9"/>
                      <a:pt x="123" y="9"/>
                      <a:pt x="123" y="9"/>
                    </a:cubicBezTo>
                    <a:cubicBezTo>
                      <a:pt x="123" y="9"/>
                      <a:pt x="123" y="8"/>
                      <a:pt x="123" y="8"/>
                    </a:cubicBezTo>
                    <a:cubicBezTo>
                      <a:pt x="123" y="8"/>
                      <a:pt x="123" y="8"/>
                      <a:pt x="123" y="8"/>
                    </a:cubicBezTo>
                    <a:cubicBezTo>
                      <a:pt x="123" y="8"/>
                      <a:pt x="123" y="8"/>
                      <a:pt x="123" y="8"/>
                    </a:cubicBezTo>
                    <a:cubicBezTo>
                      <a:pt x="123" y="8"/>
                      <a:pt x="123" y="8"/>
                      <a:pt x="123" y="8"/>
                    </a:cubicBezTo>
                    <a:cubicBezTo>
                      <a:pt x="123" y="8"/>
                      <a:pt x="123" y="8"/>
                      <a:pt x="123" y="8"/>
                    </a:cubicBezTo>
                    <a:cubicBezTo>
                      <a:pt x="123" y="8"/>
                      <a:pt x="123" y="8"/>
                      <a:pt x="123" y="8"/>
                    </a:cubicBezTo>
                    <a:cubicBezTo>
                      <a:pt x="123" y="8"/>
                      <a:pt x="123" y="8"/>
                      <a:pt x="123" y="8"/>
                    </a:cubicBezTo>
                    <a:cubicBezTo>
                      <a:pt x="123" y="8"/>
                      <a:pt x="123" y="8"/>
                      <a:pt x="122" y="8"/>
                    </a:cubicBezTo>
                    <a:cubicBezTo>
                      <a:pt x="122" y="8"/>
                      <a:pt x="122" y="8"/>
                      <a:pt x="122" y="8"/>
                    </a:cubicBezTo>
                    <a:cubicBezTo>
                      <a:pt x="122" y="8"/>
                      <a:pt x="122" y="8"/>
                      <a:pt x="122" y="8"/>
                    </a:cubicBezTo>
                    <a:cubicBezTo>
                      <a:pt x="122" y="8"/>
                      <a:pt x="122" y="8"/>
                      <a:pt x="122" y="9"/>
                    </a:cubicBezTo>
                    <a:cubicBezTo>
                      <a:pt x="122" y="9"/>
                      <a:pt x="122" y="9"/>
                      <a:pt x="122" y="9"/>
                    </a:cubicBezTo>
                    <a:cubicBezTo>
                      <a:pt x="122" y="9"/>
                      <a:pt x="122" y="9"/>
                      <a:pt x="122" y="9"/>
                    </a:cubicBezTo>
                    <a:cubicBezTo>
                      <a:pt x="122" y="9"/>
                      <a:pt x="122" y="9"/>
                      <a:pt x="122" y="9"/>
                    </a:cubicBezTo>
                    <a:cubicBezTo>
                      <a:pt x="122" y="9"/>
                      <a:pt x="122" y="9"/>
                      <a:pt x="122" y="9"/>
                    </a:cubicBezTo>
                    <a:cubicBezTo>
                      <a:pt x="122" y="9"/>
                      <a:pt x="122" y="9"/>
                      <a:pt x="122" y="9"/>
                    </a:cubicBezTo>
                    <a:cubicBezTo>
                      <a:pt x="122" y="9"/>
                      <a:pt x="122" y="9"/>
                      <a:pt x="122" y="9"/>
                    </a:cubicBezTo>
                    <a:cubicBezTo>
                      <a:pt x="122" y="9"/>
                      <a:pt x="122" y="9"/>
                      <a:pt x="122" y="9"/>
                    </a:cubicBezTo>
                    <a:cubicBezTo>
                      <a:pt x="122" y="9"/>
                      <a:pt x="122" y="9"/>
                      <a:pt x="122" y="9"/>
                    </a:cubicBezTo>
                    <a:cubicBezTo>
                      <a:pt x="122" y="9"/>
                      <a:pt x="122" y="9"/>
                      <a:pt x="122" y="9"/>
                    </a:cubicBezTo>
                    <a:cubicBezTo>
                      <a:pt x="122" y="9"/>
                      <a:pt x="122" y="9"/>
                      <a:pt x="122" y="9"/>
                    </a:cubicBezTo>
                    <a:cubicBezTo>
                      <a:pt x="121" y="9"/>
                      <a:pt x="121" y="9"/>
                      <a:pt x="121" y="9"/>
                    </a:cubicBezTo>
                    <a:cubicBezTo>
                      <a:pt x="121" y="9"/>
                      <a:pt x="121" y="9"/>
                      <a:pt x="121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21" y="10"/>
                      <a:pt x="120" y="10"/>
                      <a:pt x="120" y="10"/>
                    </a:cubicBezTo>
                    <a:cubicBezTo>
                      <a:pt x="120" y="10"/>
                      <a:pt x="120" y="10"/>
                      <a:pt x="120" y="10"/>
                    </a:cubicBezTo>
                    <a:cubicBezTo>
                      <a:pt x="120" y="10"/>
                      <a:pt x="120" y="10"/>
                      <a:pt x="120" y="10"/>
                    </a:cubicBezTo>
                    <a:cubicBezTo>
                      <a:pt x="120" y="10"/>
                      <a:pt x="120" y="10"/>
                      <a:pt x="120" y="10"/>
                    </a:cubicBezTo>
                    <a:cubicBezTo>
                      <a:pt x="120" y="10"/>
                      <a:pt x="119" y="10"/>
                      <a:pt x="119" y="10"/>
                    </a:cubicBezTo>
                    <a:close/>
                    <a:moveTo>
                      <a:pt x="123" y="8"/>
                    </a:moveTo>
                    <a:cubicBezTo>
                      <a:pt x="123" y="8"/>
                      <a:pt x="123" y="8"/>
                      <a:pt x="123" y="8"/>
                    </a:cubicBezTo>
                    <a:cubicBezTo>
                      <a:pt x="123" y="8"/>
                      <a:pt x="123" y="8"/>
                      <a:pt x="123" y="8"/>
                    </a:cubicBezTo>
                    <a:close/>
                    <a:moveTo>
                      <a:pt x="120" y="15"/>
                    </a:move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15"/>
                      <a:pt x="120" y="15"/>
                      <a:pt x="120" y="15"/>
                    </a:cubicBezTo>
                    <a:close/>
                    <a:moveTo>
                      <a:pt x="119" y="11"/>
                    </a:moveTo>
                    <a:cubicBezTo>
                      <a:pt x="119" y="11"/>
                      <a:pt x="119" y="11"/>
                      <a:pt x="119" y="11"/>
                    </a:cubicBezTo>
                    <a:cubicBezTo>
                      <a:pt x="119" y="11"/>
                      <a:pt x="119" y="11"/>
                      <a:pt x="119" y="11"/>
                    </a:cubicBezTo>
                    <a:close/>
                    <a:moveTo>
                      <a:pt x="123" y="8"/>
                    </a:moveTo>
                    <a:cubicBezTo>
                      <a:pt x="123" y="8"/>
                      <a:pt x="123" y="8"/>
                      <a:pt x="123" y="8"/>
                    </a:cubicBezTo>
                    <a:cubicBezTo>
                      <a:pt x="123" y="8"/>
                      <a:pt x="123" y="8"/>
                      <a:pt x="123" y="8"/>
                    </a:cubicBezTo>
                    <a:cubicBezTo>
                      <a:pt x="123" y="8"/>
                      <a:pt x="123" y="8"/>
                      <a:pt x="123" y="8"/>
                    </a:cubicBezTo>
                    <a:close/>
                    <a:moveTo>
                      <a:pt x="122" y="8"/>
                    </a:moveTo>
                    <a:cubicBezTo>
                      <a:pt x="122" y="8"/>
                      <a:pt x="122" y="8"/>
                      <a:pt x="122" y="8"/>
                    </a:cubicBezTo>
                    <a:cubicBezTo>
                      <a:pt x="122" y="8"/>
                      <a:pt x="122" y="8"/>
                      <a:pt x="122" y="8"/>
                    </a:cubicBezTo>
                    <a:close/>
                    <a:moveTo>
                      <a:pt x="118" y="12"/>
                    </a:moveTo>
                    <a:cubicBezTo>
                      <a:pt x="118" y="12"/>
                      <a:pt x="118" y="12"/>
                      <a:pt x="118" y="12"/>
                    </a:cubicBezTo>
                    <a:cubicBezTo>
                      <a:pt x="118" y="12"/>
                      <a:pt x="118" y="12"/>
                      <a:pt x="118" y="12"/>
                    </a:cubicBezTo>
                    <a:close/>
                    <a:moveTo>
                      <a:pt x="123" y="8"/>
                    </a:moveTo>
                    <a:cubicBezTo>
                      <a:pt x="123" y="8"/>
                      <a:pt x="123" y="8"/>
                      <a:pt x="123" y="8"/>
                    </a:cubicBezTo>
                    <a:cubicBezTo>
                      <a:pt x="123" y="8"/>
                      <a:pt x="123" y="8"/>
                      <a:pt x="123" y="8"/>
                    </a:cubicBezTo>
                    <a:close/>
                    <a:moveTo>
                      <a:pt x="123" y="9"/>
                    </a:moveTo>
                    <a:cubicBezTo>
                      <a:pt x="123" y="9"/>
                      <a:pt x="123" y="9"/>
                      <a:pt x="123" y="9"/>
                    </a:cubicBezTo>
                    <a:cubicBezTo>
                      <a:pt x="123" y="9"/>
                      <a:pt x="123" y="9"/>
                      <a:pt x="123" y="9"/>
                    </a:cubicBezTo>
                    <a:cubicBezTo>
                      <a:pt x="123" y="9"/>
                      <a:pt x="123" y="9"/>
                      <a:pt x="123" y="9"/>
                    </a:cubicBezTo>
                    <a:close/>
                    <a:moveTo>
                      <a:pt x="182" y="36"/>
                    </a:moveTo>
                    <a:cubicBezTo>
                      <a:pt x="182" y="36"/>
                      <a:pt x="182" y="36"/>
                      <a:pt x="182" y="36"/>
                    </a:cubicBezTo>
                    <a:cubicBezTo>
                      <a:pt x="182" y="36"/>
                      <a:pt x="182" y="36"/>
                      <a:pt x="182" y="36"/>
                    </a:cubicBezTo>
                    <a:cubicBezTo>
                      <a:pt x="182" y="36"/>
                      <a:pt x="182" y="36"/>
                      <a:pt x="182" y="36"/>
                    </a:cubicBezTo>
                    <a:close/>
                    <a:moveTo>
                      <a:pt x="116" y="7"/>
                    </a:moveTo>
                    <a:cubicBezTo>
                      <a:pt x="116" y="7"/>
                      <a:pt x="116" y="7"/>
                      <a:pt x="116" y="7"/>
                    </a:cubicBezTo>
                    <a:cubicBezTo>
                      <a:pt x="116" y="7"/>
                      <a:pt x="116" y="7"/>
                      <a:pt x="116" y="7"/>
                    </a:cubicBezTo>
                    <a:close/>
                    <a:moveTo>
                      <a:pt x="115" y="8"/>
                    </a:moveTo>
                    <a:cubicBezTo>
                      <a:pt x="115" y="8"/>
                      <a:pt x="115" y="8"/>
                      <a:pt x="115" y="8"/>
                    </a:cubicBezTo>
                    <a:cubicBezTo>
                      <a:pt x="115" y="8"/>
                      <a:pt x="115" y="8"/>
                      <a:pt x="115" y="8"/>
                    </a:cubicBezTo>
                    <a:cubicBezTo>
                      <a:pt x="115" y="8"/>
                      <a:pt x="115" y="8"/>
                      <a:pt x="115" y="8"/>
                    </a:cubicBezTo>
                    <a:cubicBezTo>
                      <a:pt x="115" y="8"/>
                      <a:pt x="115" y="8"/>
                      <a:pt x="115" y="8"/>
                    </a:cubicBezTo>
                    <a:cubicBezTo>
                      <a:pt x="115" y="8"/>
                      <a:pt x="115" y="8"/>
                      <a:pt x="115" y="8"/>
                    </a:cubicBezTo>
                    <a:cubicBezTo>
                      <a:pt x="116" y="8"/>
                      <a:pt x="116" y="8"/>
                      <a:pt x="116" y="8"/>
                    </a:cubicBezTo>
                    <a:cubicBezTo>
                      <a:pt x="116" y="8"/>
                      <a:pt x="116" y="8"/>
                      <a:pt x="116" y="8"/>
                    </a:cubicBezTo>
                    <a:cubicBezTo>
                      <a:pt x="116" y="8"/>
                      <a:pt x="116" y="8"/>
                      <a:pt x="116" y="8"/>
                    </a:cubicBezTo>
                    <a:cubicBezTo>
                      <a:pt x="116" y="8"/>
                      <a:pt x="116" y="8"/>
                      <a:pt x="116" y="8"/>
                    </a:cubicBezTo>
                    <a:cubicBezTo>
                      <a:pt x="116" y="8"/>
                      <a:pt x="116" y="8"/>
                      <a:pt x="116" y="8"/>
                    </a:cubicBezTo>
                    <a:cubicBezTo>
                      <a:pt x="116" y="8"/>
                      <a:pt x="117" y="8"/>
                      <a:pt x="117" y="8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118" y="8"/>
                      <a:pt x="118" y="8"/>
                      <a:pt x="118" y="8"/>
                    </a:cubicBezTo>
                    <a:cubicBezTo>
                      <a:pt x="118" y="8"/>
                      <a:pt x="117" y="8"/>
                      <a:pt x="117" y="8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117" y="8"/>
                      <a:pt x="118" y="8"/>
                      <a:pt x="118" y="8"/>
                    </a:cubicBezTo>
                    <a:cubicBezTo>
                      <a:pt x="118" y="8"/>
                      <a:pt x="118" y="8"/>
                      <a:pt x="118" y="8"/>
                    </a:cubicBezTo>
                    <a:cubicBezTo>
                      <a:pt x="118" y="8"/>
                      <a:pt x="118" y="8"/>
                      <a:pt x="118" y="7"/>
                    </a:cubicBezTo>
                    <a:cubicBezTo>
                      <a:pt x="118" y="7"/>
                      <a:pt x="118" y="7"/>
                      <a:pt x="118" y="7"/>
                    </a:cubicBezTo>
                    <a:cubicBezTo>
                      <a:pt x="118" y="7"/>
                      <a:pt x="118" y="7"/>
                      <a:pt x="118" y="7"/>
                    </a:cubicBezTo>
                    <a:cubicBezTo>
                      <a:pt x="118" y="7"/>
                      <a:pt x="118" y="7"/>
                      <a:pt x="118" y="7"/>
                    </a:cubicBezTo>
                    <a:cubicBezTo>
                      <a:pt x="118" y="7"/>
                      <a:pt x="118" y="7"/>
                      <a:pt x="118" y="7"/>
                    </a:cubicBezTo>
                    <a:cubicBezTo>
                      <a:pt x="118" y="7"/>
                      <a:pt x="118" y="7"/>
                      <a:pt x="118" y="7"/>
                    </a:cubicBezTo>
                    <a:cubicBezTo>
                      <a:pt x="118" y="7"/>
                      <a:pt x="118" y="7"/>
                      <a:pt x="118" y="7"/>
                    </a:cubicBezTo>
                    <a:cubicBezTo>
                      <a:pt x="118" y="7"/>
                      <a:pt x="118" y="7"/>
                      <a:pt x="118" y="7"/>
                    </a:cubicBezTo>
                    <a:cubicBezTo>
                      <a:pt x="118" y="7"/>
                      <a:pt x="118" y="7"/>
                      <a:pt x="118" y="7"/>
                    </a:cubicBezTo>
                    <a:cubicBezTo>
                      <a:pt x="117" y="7"/>
                      <a:pt x="117" y="7"/>
                      <a:pt x="117" y="7"/>
                    </a:cubicBezTo>
                    <a:cubicBezTo>
                      <a:pt x="117" y="7"/>
                      <a:pt x="117" y="7"/>
                      <a:pt x="117" y="7"/>
                    </a:cubicBezTo>
                    <a:cubicBezTo>
                      <a:pt x="117" y="7"/>
                      <a:pt x="117" y="7"/>
                      <a:pt x="117" y="7"/>
                    </a:cubicBezTo>
                    <a:cubicBezTo>
                      <a:pt x="117" y="7"/>
                      <a:pt x="117" y="7"/>
                      <a:pt x="117" y="7"/>
                    </a:cubicBezTo>
                    <a:cubicBezTo>
                      <a:pt x="117" y="7"/>
                      <a:pt x="117" y="7"/>
                      <a:pt x="117" y="7"/>
                    </a:cubicBezTo>
                    <a:cubicBezTo>
                      <a:pt x="117" y="7"/>
                      <a:pt x="117" y="7"/>
                      <a:pt x="117" y="8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117" y="8"/>
                      <a:pt x="117" y="8"/>
                      <a:pt x="117" y="7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116" y="7"/>
                      <a:pt x="116" y="7"/>
                      <a:pt x="116" y="7"/>
                    </a:cubicBezTo>
                    <a:cubicBezTo>
                      <a:pt x="116" y="7"/>
                      <a:pt x="116" y="7"/>
                      <a:pt x="116" y="7"/>
                    </a:cubicBezTo>
                    <a:cubicBezTo>
                      <a:pt x="116" y="7"/>
                      <a:pt x="116" y="7"/>
                      <a:pt x="116" y="7"/>
                    </a:cubicBezTo>
                    <a:cubicBezTo>
                      <a:pt x="117" y="7"/>
                      <a:pt x="117" y="7"/>
                      <a:pt x="116" y="7"/>
                    </a:cubicBezTo>
                    <a:cubicBezTo>
                      <a:pt x="117" y="7"/>
                      <a:pt x="117" y="7"/>
                      <a:pt x="117" y="7"/>
                    </a:cubicBezTo>
                    <a:cubicBezTo>
                      <a:pt x="117" y="7"/>
                      <a:pt x="117" y="7"/>
                      <a:pt x="117" y="7"/>
                    </a:cubicBezTo>
                    <a:cubicBezTo>
                      <a:pt x="117" y="7"/>
                      <a:pt x="117" y="7"/>
                      <a:pt x="117" y="7"/>
                    </a:cubicBezTo>
                    <a:cubicBezTo>
                      <a:pt x="117" y="7"/>
                      <a:pt x="117" y="7"/>
                      <a:pt x="117" y="7"/>
                    </a:cubicBezTo>
                    <a:cubicBezTo>
                      <a:pt x="117" y="7"/>
                      <a:pt x="116" y="7"/>
                      <a:pt x="116" y="7"/>
                    </a:cubicBezTo>
                    <a:cubicBezTo>
                      <a:pt x="116" y="7"/>
                      <a:pt x="116" y="7"/>
                      <a:pt x="116" y="7"/>
                    </a:cubicBezTo>
                    <a:cubicBezTo>
                      <a:pt x="116" y="7"/>
                      <a:pt x="116" y="7"/>
                      <a:pt x="116" y="7"/>
                    </a:cubicBezTo>
                    <a:cubicBezTo>
                      <a:pt x="116" y="7"/>
                      <a:pt x="116" y="7"/>
                      <a:pt x="116" y="7"/>
                    </a:cubicBezTo>
                    <a:cubicBezTo>
                      <a:pt x="116" y="7"/>
                      <a:pt x="116" y="7"/>
                      <a:pt x="116" y="7"/>
                    </a:cubicBezTo>
                    <a:cubicBezTo>
                      <a:pt x="116" y="7"/>
                      <a:pt x="116" y="7"/>
                      <a:pt x="116" y="7"/>
                    </a:cubicBezTo>
                    <a:cubicBezTo>
                      <a:pt x="116" y="7"/>
                      <a:pt x="116" y="7"/>
                      <a:pt x="116" y="7"/>
                    </a:cubicBezTo>
                    <a:cubicBezTo>
                      <a:pt x="116" y="7"/>
                      <a:pt x="116" y="7"/>
                      <a:pt x="116" y="7"/>
                    </a:cubicBezTo>
                    <a:cubicBezTo>
                      <a:pt x="116" y="7"/>
                      <a:pt x="116" y="7"/>
                      <a:pt x="116" y="7"/>
                    </a:cubicBezTo>
                    <a:cubicBezTo>
                      <a:pt x="116" y="7"/>
                      <a:pt x="116" y="7"/>
                      <a:pt x="116" y="7"/>
                    </a:cubicBezTo>
                    <a:cubicBezTo>
                      <a:pt x="116" y="7"/>
                      <a:pt x="116" y="7"/>
                      <a:pt x="116" y="7"/>
                    </a:cubicBezTo>
                    <a:cubicBezTo>
                      <a:pt x="116" y="7"/>
                      <a:pt x="116" y="7"/>
                      <a:pt x="116" y="7"/>
                    </a:cubicBezTo>
                    <a:cubicBezTo>
                      <a:pt x="116" y="8"/>
                      <a:pt x="116" y="8"/>
                      <a:pt x="116" y="8"/>
                    </a:cubicBezTo>
                    <a:cubicBezTo>
                      <a:pt x="116" y="8"/>
                      <a:pt x="116" y="8"/>
                      <a:pt x="115" y="8"/>
                    </a:cubicBezTo>
                    <a:cubicBezTo>
                      <a:pt x="115" y="8"/>
                      <a:pt x="115" y="8"/>
                      <a:pt x="115" y="8"/>
                    </a:cubicBezTo>
                    <a:cubicBezTo>
                      <a:pt x="115" y="8"/>
                      <a:pt x="115" y="8"/>
                      <a:pt x="115" y="8"/>
                    </a:cubicBezTo>
                    <a:cubicBezTo>
                      <a:pt x="115" y="8"/>
                      <a:pt x="115" y="8"/>
                      <a:pt x="115" y="8"/>
                    </a:cubicBezTo>
                    <a:cubicBezTo>
                      <a:pt x="115" y="8"/>
                      <a:pt x="115" y="8"/>
                      <a:pt x="115" y="8"/>
                    </a:cubicBezTo>
                    <a:cubicBezTo>
                      <a:pt x="115" y="8"/>
                      <a:pt x="115" y="8"/>
                      <a:pt x="115" y="8"/>
                    </a:cubicBezTo>
                    <a:cubicBezTo>
                      <a:pt x="115" y="8"/>
                      <a:pt x="115" y="8"/>
                      <a:pt x="115" y="8"/>
                    </a:cubicBezTo>
                    <a:close/>
                    <a:moveTo>
                      <a:pt x="118" y="7"/>
                    </a:moveTo>
                    <a:cubicBezTo>
                      <a:pt x="118" y="7"/>
                      <a:pt x="118" y="7"/>
                      <a:pt x="118" y="7"/>
                    </a:cubicBezTo>
                    <a:cubicBezTo>
                      <a:pt x="118" y="7"/>
                      <a:pt x="118" y="7"/>
                      <a:pt x="118" y="7"/>
                    </a:cubicBezTo>
                    <a:close/>
                    <a:moveTo>
                      <a:pt x="117" y="7"/>
                    </a:moveTo>
                    <a:cubicBezTo>
                      <a:pt x="117" y="7"/>
                      <a:pt x="117" y="7"/>
                      <a:pt x="117" y="7"/>
                    </a:cubicBezTo>
                    <a:cubicBezTo>
                      <a:pt x="117" y="7"/>
                      <a:pt x="117" y="7"/>
                      <a:pt x="117" y="7"/>
                    </a:cubicBezTo>
                    <a:cubicBezTo>
                      <a:pt x="117" y="7"/>
                      <a:pt x="117" y="7"/>
                      <a:pt x="117" y="7"/>
                    </a:cubicBezTo>
                    <a:close/>
                    <a:moveTo>
                      <a:pt x="182" y="35"/>
                    </a:moveTo>
                    <a:cubicBezTo>
                      <a:pt x="182" y="35"/>
                      <a:pt x="182" y="35"/>
                      <a:pt x="182" y="35"/>
                    </a:cubicBezTo>
                    <a:cubicBezTo>
                      <a:pt x="182" y="35"/>
                      <a:pt x="182" y="35"/>
                      <a:pt x="182" y="35"/>
                    </a:cubicBezTo>
                    <a:cubicBezTo>
                      <a:pt x="182" y="36"/>
                      <a:pt x="182" y="36"/>
                      <a:pt x="182" y="36"/>
                    </a:cubicBezTo>
                    <a:cubicBezTo>
                      <a:pt x="182" y="36"/>
                      <a:pt x="182" y="35"/>
                      <a:pt x="182" y="35"/>
                    </a:cubicBezTo>
                    <a:cubicBezTo>
                      <a:pt x="182" y="35"/>
                      <a:pt x="182" y="35"/>
                      <a:pt x="182" y="35"/>
                    </a:cubicBezTo>
                    <a:close/>
                    <a:moveTo>
                      <a:pt x="182" y="35"/>
                    </a:moveTo>
                    <a:cubicBezTo>
                      <a:pt x="182" y="35"/>
                      <a:pt x="182" y="35"/>
                      <a:pt x="182" y="35"/>
                    </a:cubicBezTo>
                    <a:cubicBezTo>
                      <a:pt x="182" y="35"/>
                      <a:pt x="182" y="35"/>
                      <a:pt x="182" y="35"/>
                    </a:cubicBezTo>
                    <a:close/>
                    <a:moveTo>
                      <a:pt x="112" y="9"/>
                    </a:moveTo>
                    <a:cubicBezTo>
                      <a:pt x="112" y="9"/>
                      <a:pt x="112" y="9"/>
                      <a:pt x="112" y="9"/>
                    </a:cubicBezTo>
                    <a:cubicBezTo>
                      <a:pt x="112" y="9"/>
                      <a:pt x="112" y="9"/>
                      <a:pt x="112" y="9"/>
                    </a:cubicBezTo>
                    <a:cubicBezTo>
                      <a:pt x="112" y="9"/>
                      <a:pt x="112" y="9"/>
                      <a:pt x="112" y="9"/>
                    </a:cubicBezTo>
                    <a:cubicBezTo>
                      <a:pt x="112" y="9"/>
                      <a:pt x="112" y="9"/>
                      <a:pt x="112" y="9"/>
                    </a:cubicBezTo>
                    <a:cubicBezTo>
                      <a:pt x="112" y="9"/>
                      <a:pt x="112" y="9"/>
                      <a:pt x="112" y="9"/>
                    </a:cubicBezTo>
                    <a:cubicBezTo>
                      <a:pt x="112" y="9"/>
                      <a:pt x="112" y="9"/>
                      <a:pt x="112" y="9"/>
                    </a:cubicBezTo>
                    <a:cubicBezTo>
                      <a:pt x="112" y="9"/>
                      <a:pt x="112" y="9"/>
                      <a:pt x="112" y="9"/>
                    </a:cubicBezTo>
                    <a:cubicBezTo>
                      <a:pt x="112" y="9"/>
                      <a:pt x="112" y="9"/>
                      <a:pt x="112" y="9"/>
                    </a:cubicBezTo>
                    <a:cubicBezTo>
                      <a:pt x="113" y="9"/>
                      <a:pt x="113" y="9"/>
                      <a:pt x="113" y="9"/>
                    </a:cubicBezTo>
                    <a:cubicBezTo>
                      <a:pt x="113" y="9"/>
                      <a:pt x="113" y="9"/>
                      <a:pt x="113" y="9"/>
                    </a:cubicBezTo>
                    <a:cubicBezTo>
                      <a:pt x="113" y="9"/>
                      <a:pt x="113" y="9"/>
                      <a:pt x="113" y="9"/>
                    </a:cubicBezTo>
                    <a:cubicBezTo>
                      <a:pt x="113" y="9"/>
                      <a:pt x="113" y="9"/>
                      <a:pt x="113" y="9"/>
                    </a:cubicBezTo>
                    <a:cubicBezTo>
                      <a:pt x="113" y="9"/>
                      <a:pt x="113" y="9"/>
                      <a:pt x="113" y="9"/>
                    </a:cubicBezTo>
                    <a:cubicBezTo>
                      <a:pt x="113" y="9"/>
                      <a:pt x="114" y="9"/>
                      <a:pt x="114" y="9"/>
                    </a:cubicBezTo>
                    <a:cubicBezTo>
                      <a:pt x="114" y="9"/>
                      <a:pt x="114" y="9"/>
                      <a:pt x="114" y="9"/>
                    </a:cubicBezTo>
                    <a:cubicBezTo>
                      <a:pt x="114" y="9"/>
                      <a:pt x="114" y="9"/>
                      <a:pt x="114" y="9"/>
                    </a:cubicBezTo>
                    <a:cubicBezTo>
                      <a:pt x="114" y="9"/>
                      <a:pt x="114" y="8"/>
                      <a:pt x="114" y="8"/>
                    </a:cubicBezTo>
                    <a:cubicBezTo>
                      <a:pt x="114" y="8"/>
                      <a:pt x="114" y="8"/>
                      <a:pt x="114" y="8"/>
                    </a:cubicBezTo>
                    <a:cubicBezTo>
                      <a:pt x="114" y="8"/>
                      <a:pt x="114" y="8"/>
                      <a:pt x="114" y="8"/>
                    </a:cubicBezTo>
                    <a:cubicBezTo>
                      <a:pt x="113" y="8"/>
                      <a:pt x="113" y="8"/>
                      <a:pt x="113" y="8"/>
                    </a:cubicBezTo>
                    <a:cubicBezTo>
                      <a:pt x="113" y="8"/>
                      <a:pt x="113" y="8"/>
                      <a:pt x="113" y="8"/>
                    </a:cubicBezTo>
                    <a:cubicBezTo>
                      <a:pt x="113" y="8"/>
                      <a:pt x="113" y="8"/>
                      <a:pt x="113" y="8"/>
                    </a:cubicBezTo>
                    <a:cubicBezTo>
                      <a:pt x="113" y="9"/>
                      <a:pt x="113" y="8"/>
                      <a:pt x="112" y="9"/>
                    </a:cubicBezTo>
                    <a:cubicBezTo>
                      <a:pt x="112" y="8"/>
                      <a:pt x="112" y="8"/>
                      <a:pt x="112" y="9"/>
                    </a:cubicBezTo>
                    <a:cubicBezTo>
                      <a:pt x="112" y="9"/>
                      <a:pt x="112" y="9"/>
                      <a:pt x="112" y="9"/>
                    </a:cubicBezTo>
                    <a:cubicBezTo>
                      <a:pt x="112" y="9"/>
                      <a:pt x="111" y="9"/>
                      <a:pt x="111" y="9"/>
                    </a:cubicBezTo>
                    <a:cubicBezTo>
                      <a:pt x="111" y="9"/>
                      <a:pt x="112" y="9"/>
                      <a:pt x="112" y="9"/>
                    </a:cubicBezTo>
                    <a:cubicBezTo>
                      <a:pt x="112" y="9"/>
                      <a:pt x="112" y="9"/>
                      <a:pt x="112" y="9"/>
                    </a:cubicBezTo>
                    <a:close/>
                    <a:moveTo>
                      <a:pt x="111" y="9"/>
                    </a:moveTo>
                    <a:cubicBezTo>
                      <a:pt x="111" y="9"/>
                      <a:pt x="111" y="9"/>
                      <a:pt x="111" y="9"/>
                    </a:cubicBezTo>
                    <a:cubicBezTo>
                      <a:pt x="111" y="9"/>
                      <a:pt x="111" y="9"/>
                      <a:pt x="111" y="9"/>
                    </a:cubicBezTo>
                    <a:close/>
                    <a:moveTo>
                      <a:pt x="114" y="9"/>
                    </a:moveTo>
                    <a:cubicBezTo>
                      <a:pt x="114" y="9"/>
                      <a:pt x="114" y="9"/>
                      <a:pt x="114" y="9"/>
                    </a:cubicBezTo>
                    <a:cubicBezTo>
                      <a:pt x="114" y="9"/>
                      <a:pt x="114" y="9"/>
                      <a:pt x="114" y="9"/>
                    </a:cubicBezTo>
                    <a:close/>
                    <a:moveTo>
                      <a:pt x="29" y="17"/>
                    </a:move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7"/>
                      <a:pt x="29" y="17"/>
                      <a:pt x="29" y="17"/>
                    </a:cubicBezTo>
                    <a:close/>
                    <a:moveTo>
                      <a:pt x="59" y="89"/>
                    </a:moveTo>
                    <a:cubicBezTo>
                      <a:pt x="59" y="89"/>
                      <a:pt x="59" y="89"/>
                      <a:pt x="59" y="89"/>
                    </a:cubicBezTo>
                    <a:cubicBezTo>
                      <a:pt x="59" y="89"/>
                      <a:pt x="59" y="89"/>
                      <a:pt x="59" y="89"/>
                    </a:cubicBezTo>
                    <a:cubicBezTo>
                      <a:pt x="59" y="89"/>
                      <a:pt x="59" y="89"/>
                      <a:pt x="59" y="89"/>
                    </a:cubicBezTo>
                    <a:close/>
                    <a:moveTo>
                      <a:pt x="30" y="16"/>
                    </a:moveTo>
                    <a:cubicBezTo>
                      <a:pt x="30" y="16"/>
                      <a:pt x="30" y="16"/>
                      <a:pt x="30" y="16"/>
                    </a:cubicBezTo>
                    <a:cubicBezTo>
                      <a:pt x="30" y="16"/>
                      <a:pt x="30" y="16"/>
                      <a:pt x="30" y="16"/>
                    </a:cubicBezTo>
                    <a:close/>
                    <a:moveTo>
                      <a:pt x="22" y="16"/>
                    </a:move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lose/>
                    <a:moveTo>
                      <a:pt x="20" y="15"/>
                    </a:moveTo>
                    <a:cubicBezTo>
                      <a:pt x="20" y="15"/>
                      <a:pt x="20" y="15"/>
                      <a:pt x="20" y="15"/>
                    </a:cubicBezTo>
                    <a:cubicBezTo>
                      <a:pt x="20" y="15"/>
                      <a:pt x="20" y="15"/>
                      <a:pt x="20" y="15"/>
                    </a:cubicBezTo>
                    <a:close/>
                    <a:moveTo>
                      <a:pt x="50" y="37"/>
                    </a:moveTo>
                    <a:cubicBezTo>
                      <a:pt x="50" y="37"/>
                      <a:pt x="50" y="37"/>
                      <a:pt x="50" y="37"/>
                    </a:cubicBezTo>
                    <a:cubicBezTo>
                      <a:pt x="50" y="37"/>
                      <a:pt x="50" y="37"/>
                      <a:pt x="50" y="37"/>
                    </a:cubicBezTo>
                    <a:cubicBezTo>
                      <a:pt x="50" y="37"/>
                      <a:pt x="50" y="37"/>
                      <a:pt x="50" y="37"/>
                    </a:cubicBezTo>
                    <a:close/>
                    <a:moveTo>
                      <a:pt x="30" y="15"/>
                    </a:move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lose/>
                    <a:moveTo>
                      <a:pt x="30" y="15"/>
                    </a:move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lose/>
                    <a:moveTo>
                      <a:pt x="30" y="15"/>
                    </a:move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lose/>
                    <a:moveTo>
                      <a:pt x="30" y="15"/>
                    </a:move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lose/>
                    <a:moveTo>
                      <a:pt x="28" y="14"/>
                    </a:move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14"/>
                      <a:pt x="28" y="14"/>
                      <a:pt x="28" y="14"/>
                    </a:cubicBezTo>
                    <a:close/>
                    <a:moveTo>
                      <a:pt x="32" y="62"/>
                    </a:moveTo>
                    <a:cubicBezTo>
                      <a:pt x="32" y="62"/>
                      <a:pt x="32" y="62"/>
                      <a:pt x="32" y="62"/>
                    </a:cubicBezTo>
                    <a:cubicBezTo>
                      <a:pt x="32" y="62"/>
                      <a:pt x="32" y="62"/>
                      <a:pt x="32" y="62"/>
                    </a:cubicBezTo>
                    <a:close/>
                    <a:moveTo>
                      <a:pt x="34" y="62"/>
                    </a:moveTo>
                    <a:cubicBezTo>
                      <a:pt x="34" y="62"/>
                      <a:pt x="34" y="62"/>
                      <a:pt x="34" y="62"/>
                    </a:cubicBezTo>
                    <a:cubicBezTo>
                      <a:pt x="34" y="62"/>
                      <a:pt x="34" y="62"/>
                      <a:pt x="34" y="62"/>
                    </a:cubicBezTo>
                    <a:close/>
                    <a:moveTo>
                      <a:pt x="35" y="63"/>
                    </a:moveTo>
                    <a:cubicBezTo>
                      <a:pt x="35" y="63"/>
                      <a:pt x="35" y="63"/>
                      <a:pt x="35" y="63"/>
                    </a:cubicBezTo>
                    <a:cubicBezTo>
                      <a:pt x="35" y="63"/>
                      <a:pt x="35" y="63"/>
                      <a:pt x="35" y="63"/>
                    </a:cubicBezTo>
                    <a:close/>
                    <a:moveTo>
                      <a:pt x="32" y="58"/>
                    </a:moveTo>
                    <a:cubicBezTo>
                      <a:pt x="32" y="58"/>
                      <a:pt x="32" y="58"/>
                      <a:pt x="32" y="58"/>
                    </a:cubicBezTo>
                    <a:cubicBezTo>
                      <a:pt x="32" y="58"/>
                      <a:pt x="32" y="58"/>
                      <a:pt x="32" y="58"/>
                    </a:cubicBezTo>
                    <a:close/>
                    <a:moveTo>
                      <a:pt x="28" y="53"/>
                    </a:moveTo>
                    <a:cubicBezTo>
                      <a:pt x="28" y="53"/>
                      <a:pt x="28" y="53"/>
                      <a:pt x="28" y="53"/>
                    </a:cubicBezTo>
                    <a:cubicBezTo>
                      <a:pt x="28" y="53"/>
                      <a:pt x="28" y="53"/>
                      <a:pt x="28" y="53"/>
                    </a:cubicBezTo>
                    <a:close/>
                    <a:moveTo>
                      <a:pt x="30" y="54"/>
                    </a:moveTo>
                    <a:cubicBezTo>
                      <a:pt x="30" y="54"/>
                      <a:pt x="30" y="54"/>
                      <a:pt x="30" y="54"/>
                    </a:cubicBezTo>
                    <a:cubicBezTo>
                      <a:pt x="30" y="54"/>
                      <a:pt x="30" y="54"/>
                      <a:pt x="30" y="54"/>
                    </a:cubicBezTo>
                    <a:close/>
                    <a:moveTo>
                      <a:pt x="23" y="52"/>
                    </a:moveTo>
                    <a:cubicBezTo>
                      <a:pt x="23" y="52"/>
                      <a:pt x="23" y="52"/>
                      <a:pt x="23" y="52"/>
                    </a:cubicBezTo>
                    <a:cubicBezTo>
                      <a:pt x="23" y="52"/>
                      <a:pt x="23" y="52"/>
                      <a:pt x="23" y="52"/>
                    </a:cubicBezTo>
                    <a:close/>
                    <a:moveTo>
                      <a:pt x="37" y="61"/>
                    </a:moveTo>
                    <a:cubicBezTo>
                      <a:pt x="37" y="61"/>
                      <a:pt x="37" y="61"/>
                      <a:pt x="37" y="61"/>
                    </a:cubicBezTo>
                    <a:cubicBezTo>
                      <a:pt x="37" y="61"/>
                      <a:pt x="37" y="61"/>
                      <a:pt x="37" y="61"/>
                    </a:cubicBezTo>
                    <a:close/>
                    <a:moveTo>
                      <a:pt x="49" y="64"/>
                    </a:moveTo>
                    <a:cubicBezTo>
                      <a:pt x="49" y="64"/>
                      <a:pt x="49" y="64"/>
                      <a:pt x="49" y="64"/>
                    </a:cubicBezTo>
                    <a:cubicBezTo>
                      <a:pt x="49" y="64"/>
                      <a:pt x="49" y="64"/>
                      <a:pt x="49" y="64"/>
                    </a:cubicBezTo>
                    <a:close/>
                    <a:moveTo>
                      <a:pt x="38" y="61"/>
                    </a:moveTo>
                    <a:cubicBezTo>
                      <a:pt x="38" y="61"/>
                      <a:pt x="38" y="61"/>
                      <a:pt x="38" y="61"/>
                    </a:cubicBezTo>
                    <a:cubicBezTo>
                      <a:pt x="38" y="61"/>
                      <a:pt x="38" y="61"/>
                      <a:pt x="38" y="61"/>
                    </a:cubicBezTo>
                    <a:close/>
                    <a:moveTo>
                      <a:pt x="47" y="62"/>
                    </a:moveTo>
                    <a:cubicBezTo>
                      <a:pt x="47" y="62"/>
                      <a:pt x="47" y="62"/>
                      <a:pt x="47" y="62"/>
                    </a:cubicBezTo>
                    <a:cubicBezTo>
                      <a:pt x="47" y="62"/>
                      <a:pt x="47" y="62"/>
                      <a:pt x="47" y="62"/>
                    </a:cubicBezTo>
                    <a:close/>
                    <a:moveTo>
                      <a:pt x="65" y="75"/>
                    </a:moveTo>
                    <a:cubicBezTo>
                      <a:pt x="65" y="75"/>
                      <a:pt x="66" y="76"/>
                      <a:pt x="66" y="76"/>
                    </a:cubicBezTo>
                    <a:cubicBezTo>
                      <a:pt x="66" y="76"/>
                      <a:pt x="66" y="77"/>
                      <a:pt x="66" y="77"/>
                    </a:cubicBezTo>
                    <a:cubicBezTo>
                      <a:pt x="65" y="77"/>
                      <a:pt x="65" y="77"/>
                      <a:pt x="65" y="77"/>
                    </a:cubicBezTo>
                    <a:cubicBezTo>
                      <a:pt x="65" y="77"/>
                      <a:pt x="65" y="77"/>
                      <a:pt x="65" y="77"/>
                    </a:cubicBezTo>
                    <a:cubicBezTo>
                      <a:pt x="65" y="77"/>
                      <a:pt x="65" y="77"/>
                      <a:pt x="65" y="77"/>
                    </a:cubicBezTo>
                    <a:cubicBezTo>
                      <a:pt x="65" y="78"/>
                      <a:pt x="65" y="78"/>
                      <a:pt x="65" y="78"/>
                    </a:cubicBezTo>
                    <a:cubicBezTo>
                      <a:pt x="65" y="78"/>
                      <a:pt x="65" y="78"/>
                      <a:pt x="65" y="78"/>
                    </a:cubicBezTo>
                    <a:cubicBezTo>
                      <a:pt x="65" y="78"/>
                      <a:pt x="65" y="78"/>
                      <a:pt x="65" y="78"/>
                    </a:cubicBezTo>
                    <a:cubicBezTo>
                      <a:pt x="65" y="78"/>
                      <a:pt x="65" y="78"/>
                      <a:pt x="65" y="78"/>
                    </a:cubicBezTo>
                    <a:cubicBezTo>
                      <a:pt x="65" y="78"/>
                      <a:pt x="65" y="78"/>
                      <a:pt x="65" y="78"/>
                    </a:cubicBezTo>
                    <a:cubicBezTo>
                      <a:pt x="65" y="78"/>
                      <a:pt x="65" y="78"/>
                      <a:pt x="65" y="78"/>
                    </a:cubicBezTo>
                    <a:cubicBezTo>
                      <a:pt x="64" y="78"/>
                      <a:pt x="64" y="78"/>
                      <a:pt x="64" y="79"/>
                    </a:cubicBezTo>
                    <a:cubicBezTo>
                      <a:pt x="64" y="79"/>
                      <a:pt x="64" y="79"/>
                      <a:pt x="64" y="79"/>
                    </a:cubicBezTo>
                    <a:cubicBezTo>
                      <a:pt x="64" y="79"/>
                      <a:pt x="64" y="79"/>
                      <a:pt x="64" y="79"/>
                    </a:cubicBezTo>
                    <a:cubicBezTo>
                      <a:pt x="64" y="79"/>
                      <a:pt x="64" y="79"/>
                      <a:pt x="64" y="79"/>
                    </a:cubicBezTo>
                    <a:cubicBezTo>
                      <a:pt x="64" y="79"/>
                      <a:pt x="64" y="79"/>
                      <a:pt x="64" y="79"/>
                    </a:cubicBezTo>
                    <a:cubicBezTo>
                      <a:pt x="64" y="79"/>
                      <a:pt x="64" y="79"/>
                      <a:pt x="64" y="79"/>
                    </a:cubicBezTo>
                    <a:cubicBezTo>
                      <a:pt x="64" y="79"/>
                      <a:pt x="64" y="79"/>
                      <a:pt x="64" y="79"/>
                    </a:cubicBezTo>
                    <a:cubicBezTo>
                      <a:pt x="64" y="79"/>
                      <a:pt x="64" y="79"/>
                      <a:pt x="64" y="79"/>
                    </a:cubicBezTo>
                    <a:cubicBezTo>
                      <a:pt x="64" y="79"/>
                      <a:pt x="64" y="79"/>
                      <a:pt x="64" y="79"/>
                    </a:cubicBezTo>
                    <a:cubicBezTo>
                      <a:pt x="64" y="79"/>
                      <a:pt x="64" y="79"/>
                      <a:pt x="64" y="79"/>
                    </a:cubicBezTo>
                    <a:cubicBezTo>
                      <a:pt x="64" y="79"/>
                      <a:pt x="64" y="79"/>
                      <a:pt x="64" y="79"/>
                    </a:cubicBezTo>
                    <a:cubicBezTo>
                      <a:pt x="64" y="79"/>
                      <a:pt x="64" y="80"/>
                      <a:pt x="64" y="80"/>
                    </a:cubicBezTo>
                    <a:cubicBezTo>
                      <a:pt x="64" y="80"/>
                      <a:pt x="64" y="80"/>
                      <a:pt x="64" y="80"/>
                    </a:cubicBezTo>
                    <a:cubicBezTo>
                      <a:pt x="64" y="80"/>
                      <a:pt x="64" y="80"/>
                      <a:pt x="64" y="80"/>
                    </a:cubicBezTo>
                    <a:cubicBezTo>
                      <a:pt x="64" y="80"/>
                      <a:pt x="64" y="80"/>
                      <a:pt x="64" y="80"/>
                    </a:cubicBezTo>
                    <a:cubicBezTo>
                      <a:pt x="64" y="80"/>
                      <a:pt x="64" y="80"/>
                      <a:pt x="64" y="80"/>
                    </a:cubicBezTo>
                    <a:cubicBezTo>
                      <a:pt x="64" y="80"/>
                      <a:pt x="64" y="80"/>
                      <a:pt x="64" y="80"/>
                    </a:cubicBezTo>
                    <a:cubicBezTo>
                      <a:pt x="64" y="80"/>
                      <a:pt x="64" y="80"/>
                      <a:pt x="64" y="80"/>
                    </a:cubicBezTo>
                    <a:cubicBezTo>
                      <a:pt x="63" y="80"/>
                      <a:pt x="63" y="80"/>
                      <a:pt x="63" y="80"/>
                    </a:cubicBezTo>
                    <a:cubicBezTo>
                      <a:pt x="63" y="80"/>
                      <a:pt x="63" y="80"/>
                      <a:pt x="63" y="80"/>
                    </a:cubicBezTo>
                    <a:cubicBezTo>
                      <a:pt x="63" y="80"/>
                      <a:pt x="63" y="80"/>
                      <a:pt x="63" y="80"/>
                    </a:cubicBezTo>
                    <a:cubicBezTo>
                      <a:pt x="63" y="80"/>
                      <a:pt x="63" y="80"/>
                      <a:pt x="63" y="80"/>
                    </a:cubicBezTo>
                    <a:cubicBezTo>
                      <a:pt x="63" y="80"/>
                      <a:pt x="63" y="80"/>
                      <a:pt x="63" y="80"/>
                    </a:cubicBezTo>
                    <a:cubicBezTo>
                      <a:pt x="63" y="80"/>
                      <a:pt x="63" y="80"/>
                      <a:pt x="63" y="80"/>
                    </a:cubicBezTo>
                    <a:cubicBezTo>
                      <a:pt x="63" y="80"/>
                      <a:pt x="63" y="80"/>
                      <a:pt x="63" y="80"/>
                    </a:cubicBezTo>
                    <a:cubicBezTo>
                      <a:pt x="63" y="80"/>
                      <a:pt x="63" y="80"/>
                      <a:pt x="63" y="80"/>
                    </a:cubicBezTo>
                    <a:cubicBezTo>
                      <a:pt x="63" y="80"/>
                      <a:pt x="63" y="80"/>
                      <a:pt x="63" y="80"/>
                    </a:cubicBezTo>
                    <a:cubicBezTo>
                      <a:pt x="63" y="80"/>
                      <a:pt x="63" y="80"/>
                      <a:pt x="63" y="81"/>
                    </a:cubicBezTo>
                    <a:cubicBezTo>
                      <a:pt x="63" y="81"/>
                      <a:pt x="63" y="81"/>
                      <a:pt x="63" y="81"/>
                    </a:cubicBezTo>
                    <a:cubicBezTo>
                      <a:pt x="63" y="81"/>
                      <a:pt x="63" y="81"/>
                      <a:pt x="63" y="81"/>
                    </a:cubicBezTo>
                    <a:cubicBezTo>
                      <a:pt x="63" y="81"/>
                      <a:pt x="63" y="81"/>
                      <a:pt x="63" y="81"/>
                    </a:cubicBezTo>
                    <a:cubicBezTo>
                      <a:pt x="63" y="81"/>
                      <a:pt x="63" y="81"/>
                      <a:pt x="63" y="81"/>
                    </a:cubicBezTo>
                    <a:cubicBezTo>
                      <a:pt x="63" y="81"/>
                      <a:pt x="63" y="82"/>
                      <a:pt x="63" y="82"/>
                    </a:cubicBezTo>
                    <a:cubicBezTo>
                      <a:pt x="63" y="82"/>
                      <a:pt x="63" y="82"/>
                      <a:pt x="63" y="82"/>
                    </a:cubicBezTo>
                    <a:cubicBezTo>
                      <a:pt x="63" y="83"/>
                      <a:pt x="63" y="83"/>
                      <a:pt x="63" y="83"/>
                    </a:cubicBezTo>
                    <a:cubicBezTo>
                      <a:pt x="63" y="83"/>
                      <a:pt x="63" y="83"/>
                      <a:pt x="63" y="83"/>
                    </a:cubicBezTo>
                    <a:cubicBezTo>
                      <a:pt x="63" y="83"/>
                      <a:pt x="63" y="84"/>
                      <a:pt x="63" y="84"/>
                    </a:cubicBezTo>
                    <a:cubicBezTo>
                      <a:pt x="63" y="84"/>
                      <a:pt x="63" y="84"/>
                      <a:pt x="63" y="85"/>
                    </a:cubicBezTo>
                    <a:cubicBezTo>
                      <a:pt x="63" y="85"/>
                      <a:pt x="63" y="85"/>
                      <a:pt x="63" y="85"/>
                    </a:cubicBezTo>
                    <a:cubicBezTo>
                      <a:pt x="63" y="85"/>
                      <a:pt x="63" y="85"/>
                      <a:pt x="63" y="85"/>
                    </a:cubicBezTo>
                    <a:cubicBezTo>
                      <a:pt x="63" y="85"/>
                      <a:pt x="63" y="85"/>
                      <a:pt x="63" y="85"/>
                    </a:cubicBezTo>
                    <a:cubicBezTo>
                      <a:pt x="62" y="85"/>
                      <a:pt x="62" y="85"/>
                      <a:pt x="63" y="85"/>
                    </a:cubicBezTo>
                    <a:cubicBezTo>
                      <a:pt x="63" y="85"/>
                      <a:pt x="63" y="85"/>
                      <a:pt x="63" y="85"/>
                    </a:cubicBezTo>
                    <a:cubicBezTo>
                      <a:pt x="63" y="85"/>
                      <a:pt x="63" y="85"/>
                      <a:pt x="63" y="86"/>
                    </a:cubicBezTo>
                    <a:cubicBezTo>
                      <a:pt x="62" y="86"/>
                      <a:pt x="62" y="86"/>
                      <a:pt x="62" y="86"/>
                    </a:cubicBezTo>
                    <a:cubicBezTo>
                      <a:pt x="62" y="86"/>
                      <a:pt x="62" y="86"/>
                      <a:pt x="62" y="86"/>
                    </a:cubicBezTo>
                    <a:cubicBezTo>
                      <a:pt x="62" y="86"/>
                      <a:pt x="62" y="86"/>
                      <a:pt x="62" y="86"/>
                    </a:cubicBezTo>
                    <a:cubicBezTo>
                      <a:pt x="62" y="87"/>
                      <a:pt x="62" y="87"/>
                      <a:pt x="62" y="88"/>
                    </a:cubicBezTo>
                    <a:cubicBezTo>
                      <a:pt x="62" y="88"/>
                      <a:pt x="62" y="88"/>
                      <a:pt x="62" y="88"/>
                    </a:cubicBezTo>
                    <a:cubicBezTo>
                      <a:pt x="62" y="88"/>
                      <a:pt x="62" y="88"/>
                      <a:pt x="62" y="88"/>
                    </a:cubicBezTo>
                    <a:cubicBezTo>
                      <a:pt x="61" y="88"/>
                      <a:pt x="61" y="88"/>
                      <a:pt x="61" y="88"/>
                    </a:cubicBezTo>
                    <a:cubicBezTo>
                      <a:pt x="61" y="88"/>
                      <a:pt x="61" y="88"/>
                      <a:pt x="60" y="88"/>
                    </a:cubicBezTo>
                    <a:cubicBezTo>
                      <a:pt x="60" y="88"/>
                      <a:pt x="60" y="88"/>
                      <a:pt x="60" y="88"/>
                    </a:cubicBezTo>
                    <a:cubicBezTo>
                      <a:pt x="60" y="88"/>
                      <a:pt x="60" y="89"/>
                      <a:pt x="59" y="89"/>
                    </a:cubicBezTo>
                    <a:cubicBezTo>
                      <a:pt x="59" y="89"/>
                      <a:pt x="59" y="89"/>
                      <a:pt x="59" y="89"/>
                    </a:cubicBezTo>
                    <a:cubicBezTo>
                      <a:pt x="59" y="89"/>
                      <a:pt x="59" y="89"/>
                      <a:pt x="59" y="89"/>
                    </a:cubicBezTo>
                    <a:cubicBezTo>
                      <a:pt x="59" y="89"/>
                      <a:pt x="59" y="89"/>
                      <a:pt x="59" y="89"/>
                    </a:cubicBezTo>
                    <a:cubicBezTo>
                      <a:pt x="59" y="89"/>
                      <a:pt x="59" y="89"/>
                      <a:pt x="59" y="89"/>
                    </a:cubicBezTo>
                    <a:cubicBezTo>
                      <a:pt x="59" y="89"/>
                      <a:pt x="59" y="89"/>
                      <a:pt x="59" y="89"/>
                    </a:cubicBezTo>
                    <a:cubicBezTo>
                      <a:pt x="59" y="89"/>
                      <a:pt x="59" y="89"/>
                      <a:pt x="59" y="89"/>
                    </a:cubicBezTo>
                    <a:cubicBezTo>
                      <a:pt x="59" y="89"/>
                      <a:pt x="59" y="89"/>
                      <a:pt x="59" y="89"/>
                    </a:cubicBezTo>
                    <a:cubicBezTo>
                      <a:pt x="59" y="89"/>
                      <a:pt x="59" y="89"/>
                      <a:pt x="59" y="89"/>
                    </a:cubicBezTo>
                    <a:cubicBezTo>
                      <a:pt x="59" y="89"/>
                      <a:pt x="59" y="89"/>
                      <a:pt x="59" y="89"/>
                    </a:cubicBezTo>
                    <a:cubicBezTo>
                      <a:pt x="59" y="89"/>
                      <a:pt x="58" y="89"/>
                      <a:pt x="58" y="89"/>
                    </a:cubicBezTo>
                    <a:cubicBezTo>
                      <a:pt x="58" y="89"/>
                      <a:pt x="58" y="89"/>
                      <a:pt x="58" y="89"/>
                    </a:cubicBezTo>
                    <a:cubicBezTo>
                      <a:pt x="58" y="89"/>
                      <a:pt x="58" y="89"/>
                      <a:pt x="58" y="89"/>
                    </a:cubicBezTo>
                    <a:cubicBezTo>
                      <a:pt x="58" y="89"/>
                      <a:pt x="58" y="89"/>
                      <a:pt x="58" y="89"/>
                    </a:cubicBezTo>
                    <a:cubicBezTo>
                      <a:pt x="58" y="89"/>
                      <a:pt x="58" y="89"/>
                      <a:pt x="58" y="89"/>
                    </a:cubicBezTo>
                    <a:cubicBezTo>
                      <a:pt x="58" y="89"/>
                      <a:pt x="58" y="89"/>
                      <a:pt x="58" y="89"/>
                    </a:cubicBezTo>
                    <a:cubicBezTo>
                      <a:pt x="58" y="89"/>
                      <a:pt x="58" y="89"/>
                      <a:pt x="58" y="89"/>
                    </a:cubicBezTo>
                    <a:cubicBezTo>
                      <a:pt x="58" y="90"/>
                      <a:pt x="57" y="90"/>
                      <a:pt x="57" y="90"/>
                    </a:cubicBezTo>
                    <a:cubicBezTo>
                      <a:pt x="57" y="90"/>
                      <a:pt x="57" y="91"/>
                      <a:pt x="57" y="91"/>
                    </a:cubicBezTo>
                    <a:cubicBezTo>
                      <a:pt x="57" y="91"/>
                      <a:pt x="57" y="91"/>
                      <a:pt x="57" y="91"/>
                    </a:cubicBezTo>
                    <a:cubicBezTo>
                      <a:pt x="57" y="91"/>
                      <a:pt x="57" y="91"/>
                      <a:pt x="57" y="91"/>
                    </a:cubicBezTo>
                    <a:cubicBezTo>
                      <a:pt x="57" y="92"/>
                      <a:pt x="57" y="92"/>
                      <a:pt x="57" y="92"/>
                    </a:cubicBezTo>
                    <a:cubicBezTo>
                      <a:pt x="57" y="92"/>
                      <a:pt x="57" y="92"/>
                      <a:pt x="57" y="92"/>
                    </a:cubicBezTo>
                    <a:cubicBezTo>
                      <a:pt x="57" y="92"/>
                      <a:pt x="57" y="92"/>
                      <a:pt x="57" y="92"/>
                    </a:cubicBezTo>
                    <a:cubicBezTo>
                      <a:pt x="57" y="92"/>
                      <a:pt x="57" y="92"/>
                      <a:pt x="57" y="92"/>
                    </a:cubicBezTo>
                    <a:cubicBezTo>
                      <a:pt x="57" y="93"/>
                      <a:pt x="57" y="93"/>
                      <a:pt x="57" y="93"/>
                    </a:cubicBezTo>
                    <a:cubicBezTo>
                      <a:pt x="57" y="93"/>
                      <a:pt x="57" y="93"/>
                      <a:pt x="57" y="93"/>
                    </a:cubicBezTo>
                    <a:cubicBezTo>
                      <a:pt x="57" y="93"/>
                      <a:pt x="57" y="93"/>
                      <a:pt x="57" y="93"/>
                    </a:cubicBezTo>
                    <a:cubicBezTo>
                      <a:pt x="57" y="93"/>
                      <a:pt x="57" y="93"/>
                      <a:pt x="57" y="93"/>
                    </a:cubicBezTo>
                    <a:cubicBezTo>
                      <a:pt x="57" y="93"/>
                      <a:pt x="57" y="94"/>
                      <a:pt x="56" y="94"/>
                    </a:cubicBezTo>
                    <a:cubicBezTo>
                      <a:pt x="56" y="94"/>
                      <a:pt x="56" y="94"/>
                      <a:pt x="56" y="94"/>
                    </a:cubicBezTo>
                    <a:cubicBezTo>
                      <a:pt x="56" y="94"/>
                      <a:pt x="56" y="94"/>
                      <a:pt x="56" y="94"/>
                    </a:cubicBezTo>
                    <a:cubicBezTo>
                      <a:pt x="56" y="94"/>
                      <a:pt x="56" y="94"/>
                      <a:pt x="56" y="94"/>
                    </a:cubicBezTo>
                    <a:cubicBezTo>
                      <a:pt x="56" y="94"/>
                      <a:pt x="56" y="94"/>
                      <a:pt x="56" y="94"/>
                    </a:cubicBezTo>
                    <a:cubicBezTo>
                      <a:pt x="56" y="94"/>
                      <a:pt x="56" y="94"/>
                      <a:pt x="56" y="94"/>
                    </a:cubicBezTo>
                    <a:cubicBezTo>
                      <a:pt x="56" y="94"/>
                      <a:pt x="56" y="94"/>
                      <a:pt x="56" y="94"/>
                    </a:cubicBezTo>
                    <a:cubicBezTo>
                      <a:pt x="56" y="94"/>
                      <a:pt x="56" y="94"/>
                      <a:pt x="56" y="95"/>
                    </a:cubicBezTo>
                    <a:cubicBezTo>
                      <a:pt x="56" y="95"/>
                      <a:pt x="56" y="95"/>
                      <a:pt x="56" y="95"/>
                    </a:cubicBezTo>
                    <a:cubicBezTo>
                      <a:pt x="56" y="95"/>
                      <a:pt x="56" y="95"/>
                      <a:pt x="56" y="95"/>
                    </a:cubicBezTo>
                    <a:cubicBezTo>
                      <a:pt x="56" y="95"/>
                      <a:pt x="56" y="95"/>
                      <a:pt x="56" y="95"/>
                    </a:cubicBezTo>
                    <a:cubicBezTo>
                      <a:pt x="56" y="95"/>
                      <a:pt x="56" y="95"/>
                      <a:pt x="56" y="95"/>
                    </a:cubicBezTo>
                    <a:cubicBezTo>
                      <a:pt x="56" y="95"/>
                      <a:pt x="55" y="95"/>
                      <a:pt x="55" y="95"/>
                    </a:cubicBezTo>
                    <a:cubicBezTo>
                      <a:pt x="55" y="96"/>
                      <a:pt x="55" y="96"/>
                      <a:pt x="55" y="96"/>
                    </a:cubicBezTo>
                    <a:cubicBezTo>
                      <a:pt x="55" y="96"/>
                      <a:pt x="55" y="96"/>
                      <a:pt x="55" y="96"/>
                    </a:cubicBezTo>
                    <a:cubicBezTo>
                      <a:pt x="55" y="96"/>
                      <a:pt x="55" y="96"/>
                      <a:pt x="55" y="96"/>
                    </a:cubicBezTo>
                    <a:cubicBezTo>
                      <a:pt x="55" y="96"/>
                      <a:pt x="55" y="96"/>
                      <a:pt x="55" y="96"/>
                    </a:cubicBezTo>
                    <a:cubicBezTo>
                      <a:pt x="55" y="96"/>
                      <a:pt x="55" y="96"/>
                      <a:pt x="55" y="96"/>
                    </a:cubicBezTo>
                    <a:cubicBezTo>
                      <a:pt x="55" y="96"/>
                      <a:pt x="55" y="96"/>
                      <a:pt x="55" y="96"/>
                    </a:cubicBezTo>
                    <a:cubicBezTo>
                      <a:pt x="55" y="96"/>
                      <a:pt x="55" y="96"/>
                      <a:pt x="55" y="96"/>
                    </a:cubicBezTo>
                    <a:cubicBezTo>
                      <a:pt x="55" y="96"/>
                      <a:pt x="55" y="97"/>
                      <a:pt x="55" y="97"/>
                    </a:cubicBezTo>
                    <a:cubicBezTo>
                      <a:pt x="55" y="97"/>
                      <a:pt x="55" y="97"/>
                      <a:pt x="55" y="97"/>
                    </a:cubicBezTo>
                    <a:cubicBezTo>
                      <a:pt x="55" y="97"/>
                      <a:pt x="55" y="97"/>
                      <a:pt x="55" y="97"/>
                    </a:cubicBezTo>
                    <a:cubicBezTo>
                      <a:pt x="55" y="97"/>
                      <a:pt x="55" y="97"/>
                      <a:pt x="55" y="97"/>
                    </a:cubicBezTo>
                    <a:cubicBezTo>
                      <a:pt x="55" y="97"/>
                      <a:pt x="55" y="97"/>
                      <a:pt x="55" y="97"/>
                    </a:cubicBezTo>
                    <a:cubicBezTo>
                      <a:pt x="55" y="97"/>
                      <a:pt x="55" y="97"/>
                      <a:pt x="55" y="97"/>
                    </a:cubicBezTo>
                    <a:cubicBezTo>
                      <a:pt x="55" y="97"/>
                      <a:pt x="55" y="97"/>
                      <a:pt x="55" y="97"/>
                    </a:cubicBezTo>
                    <a:cubicBezTo>
                      <a:pt x="54" y="97"/>
                      <a:pt x="54" y="97"/>
                      <a:pt x="54" y="98"/>
                    </a:cubicBezTo>
                    <a:cubicBezTo>
                      <a:pt x="54" y="98"/>
                      <a:pt x="54" y="98"/>
                      <a:pt x="54" y="98"/>
                    </a:cubicBezTo>
                    <a:cubicBezTo>
                      <a:pt x="54" y="98"/>
                      <a:pt x="54" y="98"/>
                      <a:pt x="54" y="98"/>
                    </a:cubicBezTo>
                    <a:cubicBezTo>
                      <a:pt x="54" y="98"/>
                      <a:pt x="54" y="98"/>
                      <a:pt x="54" y="98"/>
                    </a:cubicBezTo>
                    <a:cubicBezTo>
                      <a:pt x="54" y="98"/>
                      <a:pt x="54" y="98"/>
                      <a:pt x="54" y="98"/>
                    </a:cubicBezTo>
                    <a:cubicBezTo>
                      <a:pt x="54" y="98"/>
                      <a:pt x="54" y="98"/>
                      <a:pt x="54" y="98"/>
                    </a:cubicBezTo>
                    <a:cubicBezTo>
                      <a:pt x="54" y="98"/>
                      <a:pt x="54" y="98"/>
                      <a:pt x="54" y="98"/>
                    </a:cubicBezTo>
                    <a:cubicBezTo>
                      <a:pt x="54" y="98"/>
                      <a:pt x="54" y="98"/>
                      <a:pt x="54" y="98"/>
                    </a:cubicBezTo>
                    <a:cubicBezTo>
                      <a:pt x="54" y="98"/>
                      <a:pt x="54" y="98"/>
                      <a:pt x="54" y="98"/>
                    </a:cubicBezTo>
                    <a:cubicBezTo>
                      <a:pt x="53" y="98"/>
                      <a:pt x="53" y="98"/>
                      <a:pt x="53" y="98"/>
                    </a:cubicBezTo>
                    <a:cubicBezTo>
                      <a:pt x="53" y="98"/>
                      <a:pt x="53" y="98"/>
                      <a:pt x="53" y="98"/>
                    </a:cubicBezTo>
                    <a:cubicBezTo>
                      <a:pt x="53" y="98"/>
                      <a:pt x="53" y="98"/>
                      <a:pt x="53" y="98"/>
                    </a:cubicBezTo>
                    <a:cubicBezTo>
                      <a:pt x="53" y="98"/>
                      <a:pt x="53" y="98"/>
                      <a:pt x="53" y="98"/>
                    </a:cubicBezTo>
                    <a:cubicBezTo>
                      <a:pt x="53" y="98"/>
                      <a:pt x="52" y="98"/>
                      <a:pt x="52" y="98"/>
                    </a:cubicBezTo>
                    <a:cubicBezTo>
                      <a:pt x="52" y="98"/>
                      <a:pt x="52" y="98"/>
                      <a:pt x="52" y="98"/>
                    </a:cubicBezTo>
                    <a:cubicBezTo>
                      <a:pt x="52" y="98"/>
                      <a:pt x="52" y="98"/>
                      <a:pt x="52" y="98"/>
                    </a:cubicBezTo>
                    <a:cubicBezTo>
                      <a:pt x="52" y="98"/>
                      <a:pt x="52" y="98"/>
                      <a:pt x="52" y="98"/>
                    </a:cubicBezTo>
                    <a:cubicBezTo>
                      <a:pt x="52" y="97"/>
                      <a:pt x="52" y="97"/>
                      <a:pt x="52" y="97"/>
                    </a:cubicBezTo>
                    <a:cubicBezTo>
                      <a:pt x="52" y="97"/>
                      <a:pt x="52" y="97"/>
                      <a:pt x="52" y="97"/>
                    </a:cubicBezTo>
                    <a:cubicBezTo>
                      <a:pt x="52" y="97"/>
                      <a:pt x="52" y="98"/>
                      <a:pt x="52" y="98"/>
                    </a:cubicBezTo>
                    <a:cubicBezTo>
                      <a:pt x="52" y="98"/>
                      <a:pt x="52" y="98"/>
                      <a:pt x="52" y="98"/>
                    </a:cubicBezTo>
                    <a:cubicBezTo>
                      <a:pt x="52" y="98"/>
                      <a:pt x="52" y="98"/>
                      <a:pt x="52" y="98"/>
                    </a:cubicBezTo>
                    <a:cubicBezTo>
                      <a:pt x="52" y="98"/>
                      <a:pt x="52" y="98"/>
                      <a:pt x="52" y="98"/>
                    </a:cubicBezTo>
                    <a:cubicBezTo>
                      <a:pt x="52" y="98"/>
                      <a:pt x="52" y="98"/>
                      <a:pt x="52" y="98"/>
                    </a:cubicBezTo>
                    <a:cubicBezTo>
                      <a:pt x="52" y="98"/>
                      <a:pt x="52" y="98"/>
                      <a:pt x="52" y="98"/>
                    </a:cubicBezTo>
                    <a:cubicBezTo>
                      <a:pt x="52" y="98"/>
                      <a:pt x="52" y="98"/>
                      <a:pt x="52" y="98"/>
                    </a:cubicBezTo>
                    <a:cubicBezTo>
                      <a:pt x="52" y="98"/>
                      <a:pt x="52" y="98"/>
                      <a:pt x="52" y="98"/>
                    </a:cubicBezTo>
                    <a:cubicBezTo>
                      <a:pt x="52" y="98"/>
                      <a:pt x="52" y="98"/>
                      <a:pt x="52" y="98"/>
                    </a:cubicBezTo>
                    <a:cubicBezTo>
                      <a:pt x="52" y="98"/>
                      <a:pt x="52" y="99"/>
                      <a:pt x="52" y="99"/>
                    </a:cubicBezTo>
                    <a:cubicBezTo>
                      <a:pt x="52" y="99"/>
                      <a:pt x="52" y="99"/>
                      <a:pt x="53" y="99"/>
                    </a:cubicBezTo>
                    <a:cubicBezTo>
                      <a:pt x="53" y="99"/>
                      <a:pt x="53" y="99"/>
                      <a:pt x="53" y="99"/>
                    </a:cubicBezTo>
                    <a:cubicBezTo>
                      <a:pt x="53" y="99"/>
                      <a:pt x="53" y="99"/>
                      <a:pt x="53" y="99"/>
                    </a:cubicBezTo>
                    <a:cubicBezTo>
                      <a:pt x="53" y="99"/>
                      <a:pt x="53" y="99"/>
                      <a:pt x="53" y="99"/>
                    </a:cubicBezTo>
                    <a:cubicBezTo>
                      <a:pt x="53" y="99"/>
                      <a:pt x="53" y="99"/>
                      <a:pt x="53" y="99"/>
                    </a:cubicBezTo>
                    <a:cubicBezTo>
                      <a:pt x="53" y="99"/>
                      <a:pt x="53" y="99"/>
                      <a:pt x="53" y="99"/>
                    </a:cubicBezTo>
                    <a:cubicBezTo>
                      <a:pt x="53" y="99"/>
                      <a:pt x="53" y="99"/>
                      <a:pt x="53" y="100"/>
                    </a:cubicBezTo>
                    <a:cubicBezTo>
                      <a:pt x="53" y="100"/>
                      <a:pt x="53" y="100"/>
                      <a:pt x="53" y="100"/>
                    </a:cubicBezTo>
                    <a:cubicBezTo>
                      <a:pt x="53" y="100"/>
                      <a:pt x="53" y="100"/>
                      <a:pt x="53" y="100"/>
                    </a:cubicBezTo>
                    <a:cubicBezTo>
                      <a:pt x="53" y="100"/>
                      <a:pt x="53" y="100"/>
                      <a:pt x="53" y="100"/>
                    </a:cubicBezTo>
                    <a:cubicBezTo>
                      <a:pt x="53" y="100"/>
                      <a:pt x="53" y="100"/>
                      <a:pt x="53" y="101"/>
                    </a:cubicBezTo>
                    <a:cubicBezTo>
                      <a:pt x="52" y="101"/>
                      <a:pt x="52" y="101"/>
                      <a:pt x="52" y="101"/>
                    </a:cubicBezTo>
                    <a:cubicBezTo>
                      <a:pt x="52" y="101"/>
                      <a:pt x="52" y="101"/>
                      <a:pt x="52" y="101"/>
                    </a:cubicBezTo>
                    <a:cubicBezTo>
                      <a:pt x="52" y="101"/>
                      <a:pt x="52" y="101"/>
                      <a:pt x="52" y="101"/>
                    </a:cubicBezTo>
                    <a:cubicBezTo>
                      <a:pt x="52" y="101"/>
                      <a:pt x="52" y="101"/>
                      <a:pt x="52" y="101"/>
                    </a:cubicBezTo>
                    <a:cubicBezTo>
                      <a:pt x="52" y="101"/>
                      <a:pt x="52" y="101"/>
                      <a:pt x="52" y="101"/>
                    </a:cubicBezTo>
                    <a:cubicBezTo>
                      <a:pt x="52" y="101"/>
                      <a:pt x="52" y="101"/>
                      <a:pt x="52" y="101"/>
                    </a:cubicBezTo>
                    <a:cubicBezTo>
                      <a:pt x="51" y="101"/>
                      <a:pt x="51" y="101"/>
                      <a:pt x="51" y="101"/>
                    </a:cubicBezTo>
                    <a:cubicBezTo>
                      <a:pt x="51" y="101"/>
                      <a:pt x="51" y="101"/>
                      <a:pt x="51" y="101"/>
                    </a:cubicBezTo>
                    <a:cubicBezTo>
                      <a:pt x="51" y="101"/>
                      <a:pt x="50" y="101"/>
                      <a:pt x="50" y="101"/>
                    </a:cubicBezTo>
                    <a:cubicBezTo>
                      <a:pt x="50" y="101"/>
                      <a:pt x="50" y="101"/>
                      <a:pt x="50" y="101"/>
                    </a:cubicBezTo>
                    <a:cubicBezTo>
                      <a:pt x="50" y="101"/>
                      <a:pt x="50" y="101"/>
                      <a:pt x="50" y="101"/>
                    </a:cubicBezTo>
                    <a:cubicBezTo>
                      <a:pt x="50" y="101"/>
                      <a:pt x="50" y="102"/>
                      <a:pt x="50" y="102"/>
                    </a:cubicBezTo>
                    <a:cubicBezTo>
                      <a:pt x="50" y="102"/>
                      <a:pt x="50" y="102"/>
                      <a:pt x="50" y="102"/>
                    </a:cubicBezTo>
                    <a:cubicBezTo>
                      <a:pt x="50" y="102"/>
                      <a:pt x="50" y="102"/>
                      <a:pt x="50" y="102"/>
                    </a:cubicBezTo>
                    <a:cubicBezTo>
                      <a:pt x="50" y="102"/>
                      <a:pt x="50" y="102"/>
                      <a:pt x="50" y="102"/>
                    </a:cubicBezTo>
                    <a:cubicBezTo>
                      <a:pt x="50" y="102"/>
                      <a:pt x="50" y="102"/>
                      <a:pt x="50" y="102"/>
                    </a:cubicBezTo>
                    <a:cubicBezTo>
                      <a:pt x="50" y="102"/>
                      <a:pt x="50" y="102"/>
                      <a:pt x="50" y="102"/>
                    </a:cubicBezTo>
                    <a:cubicBezTo>
                      <a:pt x="50" y="102"/>
                      <a:pt x="50" y="102"/>
                      <a:pt x="50" y="102"/>
                    </a:cubicBezTo>
                    <a:cubicBezTo>
                      <a:pt x="50" y="102"/>
                      <a:pt x="50" y="102"/>
                      <a:pt x="50" y="102"/>
                    </a:cubicBezTo>
                    <a:cubicBezTo>
                      <a:pt x="50" y="102"/>
                      <a:pt x="50" y="102"/>
                      <a:pt x="50" y="102"/>
                    </a:cubicBezTo>
                    <a:cubicBezTo>
                      <a:pt x="50" y="103"/>
                      <a:pt x="50" y="103"/>
                      <a:pt x="50" y="103"/>
                    </a:cubicBezTo>
                    <a:cubicBezTo>
                      <a:pt x="50" y="103"/>
                      <a:pt x="50" y="103"/>
                      <a:pt x="50" y="103"/>
                    </a:cubicBezTo>
                    <a:cubicBezTo>
                      <a:pt x="50" y="103"/>
                      <a:pt x="49" y="103"/>
                      <a:pt x="49" y="103"/>
                    </a:cubicBezTo>
                    <a:cubicBezTo>
                      <a:pt x="49" y="103"/>
                      <a:pt x="49" y="103"/>
                      <a:pt x="49" y="103"/>
                    </a:cubicBezTo>
                    <a:cubicBezTo>
                      <a:pt x="49" y="103"/>
                      <a:pt x="49" y="103"/>
                      <a:pt x="49" y="103"/>
                    </a:cubicBezTo>
                    <a:cubicBezTo>
                      <a:pt x="49" y="103"/>
                      <a:pt x="49" y="103"/>
                      <a:pt x="49" y="103"/>
                    </a:cubicBezTo>
                    <a:cubicBezTo>
                      <a:pt x="49" y="103"/>
                      <a:pt x="49" y="103"/>
                      <a:pt x="49" y="103"/>
                    </a:cubicBezTo>
                    <a:cubicBezTo>
                      <a:pt x="49" y="103"/>
                      <a:pt x="49" y="103"/>
                      <a:pt x="49" y="103"/>
                    </a:cubicBezTo>
                    <a:cubicBezTo>
                      <a:pt x="49" y="103"/>
                      <a:pt x="49" y="102"/>
                      <a:pt x="48" y="103"/>
                    </a:cubicBezTo>
                    <a:cubicBezTo>
                      <a:pt x="48" y="103"/>
                      <a:pt x="48" y="103"/>
                      <a:pt x="48" y="103"/>
                    </a:cubicBezTo>
                    <a:cubicBezTo>
                      <a:pt x="49" y="103"/>
                      <a:pt x="49" y="103"/>
                      <a:pt x="49" y="103"/>
                    </a:cubicBezTo>
                    <a:cubicBezTo>
                      <a:pt x="49" y="103"/>
                      <a:pt x="49" y="103"/>
                      <a:pt x="49" y="103"/>
                    </a:cubicBezTo>
                    <a:cubicBezTo>
                      <a:pt x="49" y="103"/>
                      <a:pt x="49" y="103"/>
                      <a:pt x="49" y="103"/>
                    </a:cubicBezTo>
                    <a:cubicBezTo>
                      <a:pt x="49" y="103"/>
                      <a:pt x="49" y="103"/>
                      <a:pt x="49" y="103"/>
                    </a:cubicBezTo>
                    <a:cubicBezTo>
                      <a:pt x="49" y="103"/>
                      <a:pt x="49" y="103"/>
                      <a:pt x="49" y="103"/>
                    </a:cubicBezTo>
                    <a:cubicBezTo>
                      <a:pt x="49" y="103"/>
                      <a:pt x="49" y="103"/>
                      <a:pt x="49" y="103"/>
                    </a:cubicBezTo>
                    <a:cubicBezTo>
                      <a:pt x="49" y="104"/>
                      <a:pt x="49" y="104"/>
                      <a:pt x="49" y="104"/>
                    </a:cubicBezTo>
                    <a:cubicBezTo>
                      <a:pt x="49" y="104"/>
                      <a:pt x="49" y="104"/>
                      <a:pt x="49" y="103"/>
                    </a:cubicBezTo>
                    <a:cubicBezTo>
                      <a:pt x="49" y="103"/>
                      <a:pt x="49" y="103"/>
                      <a:pt x="49" y="103"/>
                    </a:cubicBezTo>
                    <a:cubicBezTo>
                      <a:pt x="50" y="103"/>
                      <a:pt x="50" y="103"/>
                      <a:pt x="50" y="103"/>
                    </a:cubicBezTo>
                    <a:cubicBezTo>
                      <a:pt x="50" y="103"/>
                      <a:pt x="50" y="103"/>
                      <a:pt x="50" y="103"/>
                    </a:cubicBezTo>
                    <a:cubicBezTo>
                      <a:pt x="50" y="104"/>
                      <a:pt x="50" y="104"/>
                      <a:pt x="50" y="104"/>
                    </a:cubicBezTo>
                    <a:cubicBezTo>
                      <a:pt x="50" y="104"/>
                      <a:pt x="50" y="104"/>
                      <a:pt x="50" y="104"/>
                    </a:cubicBezTo>
                    <a:cubicBezTo>
                      <a:pt x="50" y="104"/>
                      <a:pt x="50" y="104"/>
                      <a:pt x="50" y="104"/>
                    </a:cubicBezTo>
                    <a:cubicBezTo>
                      <a:pt x="50" y="104"/>
                      <a:pt x="50" y="104"/>
                      <a:pt x="50" y="104"/>
                    </a:cubicBezTo>
                    <a:cubicBezTo>
                      <a:pt x="50" y="104"/>
                      <a:pt x="50" y="104"/>
                      <a:pt x="50" y="104"/>
                    </a:cubicBezTo>
                    <a:cubicBezTo>
                      <a:pt x="50" y="104"/>
                      <a:pt x="50" y="104"/>
                      <a:pt x="50" y="104"/>
                    </a:cubicBezTo>
                    <a:cubicBezTo>
                      <a:pt x="50" y="104"/>
                      <a:pt x="50" y="104"/>
                      <a:pt x="50" y="104"/>
                    </a:cubicBezTo>
                    <a:cubicBezTo>
                      <a:pt x="50" y="104"/>
                      <a:pt x="50" y="104"/>
                      <a:pt x="50" y="104"/>
                    </a:cubicBezTo>
                    <a:cubicBezTo>
                      <a:pt x="50" y="104"/>
                      <a:pt x="50" y="104"/>
                      <a:pt x="50" y="104"/>
                    </a:cubicBezTo>
                    <a:cubicBezTo>
                      <a:pt x="50" y="104"/>
                      <a:pt x="50" y="104"/>
                      <a:pt x="49" y="104"/>
                    </a:cubicBezTo>
                    <a:cubicBezTo>
                      <a:pt x="49" y="104"/>
                      <a:pt x="49" y="104"/>
                      <a:pt x="49" y="104"/>
                    </a:cubicBezTo>
                    <a:cubicBezTo>
                      <a:pt x="49" y="104"/>
                      <a:pt x="49" y="105"/>
                      <a:pt x="49" y="105"/>
                    </a:cubicBezTo>
                    <a:cubicBezTo>
                      <a:pt x="49" y="105"/>
                      <a:pt x="49" y="105"/>
                      <a:pt x="49" y="105"/>
                    </a:cubicBezTo>
                    <a:cubicBezTo>
                      <a:pt x="49" y="105"/>
                      <a:pt x="49" y="105"/>
                      <a:pt x="49" y="105"/>
                    </a:cubicBezTo>
                    <a:cubicBezTo>
                      <a:pt x="49" y="105"/>
                      <a:pt x="49" y="105"/>
                      <a:pt x="49" y="105"/>
                    </a:cubicBezTo>
                    <a:cubicBezTo>
                      <a:pt x="49" y="105"/>
                      <a:pt x="49" y="105"/>
                      <a:pt x="49" y="105"/>
                    </a:cubicBezTo>
                    <a:cubicBezTo>
                      <a:pt x="49" y="105"/>
                      <a:pt x="49" y="105"/>
                      <a:pt x="49" y="105"/>
                    </a:cubicBezTo>
                    <a:cubicBezTo>
                      <a:pt x="49" y="105"/>
                      <a:pt x="49" y="105"/>
                      <a:pt x="49" y="105"/>
                    </a:cubicBezTo>
                    <a:cubicBezTo>
                      <a:pt x="49" y="106"/>
                      <a:pt x="49" y="106"/>
                      <a:pt x="49" y="106"/>
                    </a:cubicBezTo>
                    <a:cubicBezTo>
                      <a:pt x="49" y="106"/>
                      <a:pt x="49" y="106"/>
                      <a:pt x="49" y="106"/>
                    </a:cubicBezTo>
                    <a:cubicBezTo>
                      <a:pt x="49" y="106"/>
                      <a:pt x="49" y="106"/>
                      <a:pt x="49" y="106"/>
                    </a:cubicBezTo>
                    <a:cubicBezTo>
                      <a:pt x="49" y="106"/>
                      <a:pt x="49" y="106"/>
                      <a:pt x="49" y="106"/>
                    </a:cubicBezTo>
                    <a:cubicBezTo>
                      <a:pt x="49" y="106"/>
                      <a:pt x="49" y="106"/>
                      <a:pt x="49" y="106"/>
                    </a:cubicBezTo>
                    <a:cubicBezTo>
                      <a:pt x="49" y="106"/>
                      <a:pt x="49" y="106"/>
                      <a:pt x="49" y="106"/>
                    </a:cubicBezTo>
                    <a:cubicBezTo>
                      <a:pt x="49" y="106"/>
                      <a:pt x="49" y="106"/>
                      <a:pt x="49" y="106"/>
                    </a:cubicBezTo>
                    <a:cubicBezTo>
                      <a:pt x="49" y="106"/>
                      <a:pt x="49" y="106"/>
                      <a:pt x="49" y="106"/>
                    </a:cubicBezTo>
                    <a:cubicBezTo>
                      <a:pt x="49" y="106"/>
                      <a:pt x="49" y="106"/>
                      <a:pt x="48" y="106"/>
                    </a:cubicBezTo>
                    <a:cubicBezTo>
                      <a:pt x="48" y="106"/>
                      <a:pt x="48" y="106"/>
                      <a:pt x="48" y="106"/>
                    </a:cubicBezTo>
                    <a:cubicBezTo>
                      <a:pt x="48" y="106"/>
                      <a:pt x="48" y="106"/>
                      <a:pt x="48" y="106"/>
                    </a:cubicBezTo>
                    <a:cubicBezTo>
                      <a:pt x="48" y="107"/>
                      <a:pt x="48" y="107"/>
                      <a:pt x="48" y="107"/>
                    </a:cubicBezTo>
                    <a:cubicBezTo>
                      <a:pt x="48" y="107"/>
                      <a:pt x="48" y="107"/>
                      <a:pt x="48" y="107"/>
                    </a:cubicBezTo>
                    <a:cubicBezTo>
                      <a:pt x="48" y="107"/>
                      <a:pt x="48" y="107"/>
                      <a:pt x="48" y="107"/>
                    </a:cubicBezTo>
                    <a:cubicBezTo>
                      <a:pt x="48" y="107"/>
                      <a:pt x="48" y="107"/>
                      <a:pt x="48" y="107"/>
                    </a:cubicBezTo>
                    <a:cubicBezTo>
                      <a:pt x="49" y="107"/>
                      <a:pt x="49" y="107"/>
                      <a:pt x="49" y="107"/>
                    </a:cubicBezTo>
                    <a:cubicBezTo>
                      <a:pt x="49" y="107"/>
                      <a:pt x="49" y="107"/>
                      <a:pt x="49" y="107"/>
                    </a:cubicBezTo>
                    <a:cubicBezTo>
                      <a:pt x="49" y="107"/>
                      <a:pt x="49" y="107"/>
                      <a:pt x="49" y="107"/>
                    </a:cubicBezTo>
                    <a:cubicBezTo>
                      <a:pt x="49" y="107"/>
                      <a:pt x="49" y="107"/>
                      <a:pt x="49" y="107"/>
                    </a:cubicBezTo>
                    <a:cubicBezTo>
                      <a:pt x="49" y="107"/>
                      <a:pt x="49" y="107"/>
                      <a:pt x="49" y="107"/>
                    </a:cubicBezTo>
                    <a:cubicBezTo>
                      <a:pt x="49" y="107"/>
                      <a:pt x="49" y="107"/>
                      <a:pt x="49" y="107"/>
                    </a:cubicBezTo>
                    <a:cubicBezTo>
                      <a:pt x="49" y="107"/>
                      <a:pt x="49" y="107"/>
                      <a:pt x="49" y="107"/>
                    </a:cubicBezTo>
                    <a:cubicBezTo>
                      <a:pt x="49" y="107"/>
                      <a:pt x="49" y="107"/>
                      <a:pt x="49" y="107"/>
                    </a:cubicBezTo>
                    <a:cubicBezTo>
                      <a:pt x="49" y="107"/>
                      <a:pt x="50" y="107"/>
                      <a:pt x="50" y="107"/>
                    </a:cubicBezTo>
                    <a:cubicBezTo>
                      <a:pt x="50" y="107"/>
                      <a:pt x="50" y="107"/>
                      <a:pt x="50" y="107"/>
                    </a:cubicBezTo>
                    <a:cubicBezTo>
                      <a:pt x="50" y="107"/>
                      <a:pt x="50" y="107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9"/>
                    </a:cubicBezTo>
                    <a:cubicBezTo>
                      <a:pt x="50" y="109"/>
                      <a:pt x="50" y="109"/>
                      <a:pt x="50" y="109"/>
                    </a:cubicBezTo>
                    <a:cubicBezTo>
                      <a:pt x="50" y="109"/>
                      <a:pt x="49" y="109"/>
                      <a:pt x="49" y="109"/>
                    </a:cubicBezTo>
                    <a:cubicBezTo>
                      <a:pt x="49" y="109"/>
                      <a:pt x="49" y="109"/>
                      <a:pt x="49" y="109"/>
                    </a:cubicBezTo>
                    <a:cubicBezTo>
                      <a:pt x="49" y="109"/>
                      <a:pt x="49" y="109"/>
                      <a:pt x="49" y="109"/>
                    </a:cubicBezTo>
                    <a:cubicBezTo>
                      <a:pt x="49" y="109"/>
                      <a:pt x="49" y="109"/>
                      <a:pt x="49" y="109"/>
                    </a:cubicBezTo>
                    <a:cubicBezTo>
                      <a:pt x="49" y="109"/>
                      <a:pt x="49" y="109"/>
                      <a:pt x="49" y="109"/>
                    </a:cubicBezTo>
                    <a:cubicBezTo>
                      <a:pt x="49" y="109"/>
                      <a:pt x="49" y="109"/>
                      <a:pt x="49" y="109"/>
                    </a:cubicBezTo>
                    <a:cubicBezTo>
                      <a:pt x="49" y="110"/>
                      <a:pt x="49" y="110"/>
                      <a:pt x="49" y="110"/>
                    </a:cubicBezTo>
                    <a:cubicBezTo>
                      <a:pt x="49" y="110"/>
                      <a:pt x="49" y="110"/>
                      <a:pt x="49" y="110"/>
                    </a:cubicBezTo>
                    <a:cubicBezTo>
                      <a:pt x="49" y="110"/>
                      <a:pt x="49" y="110"/>
                      <a:pt x="49" y="110"/>
                    </a:cubicBezTo>
                    <a:cubicBezTo>
                      <a:pt x="49" y="110"/>
                      <a:pt x="49" y="110"/>
                      <a:pt x="49" y="110"/>
                    </a:cubicBezTo>
                    <a:cubicBezTo>
                      <a:pt x="49" y="110"/>
                      <a:pt x="49" y="110"/>
                      <a:pt x="49" y="110"/>
                    </a:cubicBezTo>
                    <a:cubicBezTo>
                      <a:pt x="49" y="110"/>
                      <a:pt x="49" y="110"/>
                      <a:pt x="49" y="110"/>
                    </a:cubicBezTo>
                    <a:cubicBezTo>
                      <a:pt x="49" y="110"/>
                      <a:pt x="49" y="110"/>
                      <a:pt x="49" y="110"/>
                    </a:cubicBezTo>
                    <a:cubicBezTo>
                      <a:pt x="49" y="110"/>
                      <a:pt x="49" y="110"/>
                      <a:pt x="49" y="110"/>
                    </a:cubicBezTo>
                    <a:cubicBezTo>
                      <a:pt x="49" y="110"/>
                      <a:pt x="49" y="110"/>
                      <a:pt x="49" y="110"/>
                    </a:cubicBezTo>
                    <a:cubicBezTo>
                      <a:pt x="49" y="111"/>
                      <a:pt x="49" y="111"/>
                      <a:pt x="49" y="111"/>
                    </a:cubicBezTo>
                    <a:cubicBezTo>
                      <a:pt x="49" y="111"/>
                      <a:pt x="49" y="111"/>
                      <a:pt x="49" y="111"/>
                    </a:cubicBezTo>
                    <a:cubicBezTo>
                      <a:pt x="49" y="111"/>
                      <a:pt x="49" y="111"/>
                      <a:pt x="49" y="111"/>
                    </a:cubicBezTo>
                    <a:cubicBezTo>
                      <a:pt x="49" y="111"/>
                      <a:pt x="49" y="111"/>
                      <a:pt x="49" y="111"/>
                    </a:cubicBezTo>
                    <a:cubicBezTo>
                      <a:pt x="49" y="111"/>
                      <a:pt x="49" y="111"/>
                      <a:pt x="49" y="111"/>
                    </a:cubicBezTo>
                    <a:cubicBezTo>
                      <a:pt x="49" y="111"/>
                      <a:pt x="49" y="111"/>
                      <a:pt x="49" y="111"/>
                    </a:cubicBezTo>
                    <a:cubicBezTo>
                      <a:pt x="49" y="111"/>
                      <a:pt x="49" y="111"/>
                      <a:pt x="49" y="111"/>
                    </a:cubicBezTo>
                    <a:cubicBezTo>
                      <a:pt x="49" y="111"/>
                      <a:pt x="49" y="111"/>
                      <a:pt x="49" y="111"/>
                    </a:cubicBezTo>
                    <a:cubicBezTo>
                      <a:pt x="50" y="111"/>
                      <a:pt x="50" y="111"/>
                      <a:pt x="50" y="111"/>
                    </a:cubicBezTo>
                    <a:cubicBezTo>
                      <a:pt x="50" y="111"/>
                      <a:pt x="50" y="111"/>
                      <a:pt x="50" y="111"/>
                    </a:cubicBezTo>
                    <a:cubicBezTo>
                      <a:pt x="50" y="111"/>
                      <a:pt x="50" y="111"/>
                      <a:pt x="50" y="111"/>
                    </a:cubicBezTo>
                    <a:cubicBezTo>
                      <a:pt x="50" y="111"/>
                      <a:pt x="50" y="111"/>
                      <a:pt x="50" y="111"/>
                    </a:cubicBezTo>
                    <a:cubicBezTo>
                      <a:pt x="50" y="111"/>
                      <a:pt x="50" y="111"/>
                      <a:pt x="50" y="111"/>
                    </a:cubicBezTo>
                    <a:cubicBezTo>
                      <a:pt x="50" y="111"/>
                      <a:pt x="50" y="111"/>
                      <a:pt x="50" y="111"/>
                    </a:cubicBezTo>
                    <a:cubicBezTo>
                      <a:pt x="50" y="112"/>
                      <a:pt x="50" y="111"/>
                      <a:pt x="49" y="112"/>
                    </a:cubicBezTo>
                    <a:cubicBezTo>
                      <a:pt x="50" y="112"/>
                      <a:pt x="50" y="112"/>
                      <a:pt x="50" y="112"/>
                    </a:cubicBezTo>
                    <a:cubicBezTo>
                      <a:pt x="50" y="112"/>
                      <a:pt x="50" y="112"/>
                      <a:pt x="50" y="112"/>
                    </a:cubicBezTo>
                    <a:cubicBezTo>
                      <a:pt x="50" y="112"/>
                      <a:pt x="50" y="112"/>
                      <a:pt x="50" y="112"/>
                    </a:cubicBezTo>
                    <a:cubicBezTo>
                      <a:pt x="50" y="112"/>
                      <a:pt x="50" y="112"/>
                      <a:pt x="50" y="112"/>
                    </a:cubicBezTo>
                    <a:cubicBezTo>
                      <a:pt x="50" y="112"/>
                      <a:pt x="50" y="112"/>
                      <a:pt x="50" y="112"/>
                    </a:cubicBezTo>
                    <a:cubicBezTo>
                      <a:pt x="50" y="112"/>
                      <a:pt x="50" y="112"/>
                      <a:pt x="50" y="112"/>
                    </a:cubicBezTo>
                    <a:cubicBezTo>
                      <a:pt x="50" y="112"/>
                      <a:pt x="50" y="112"/>
                      <a:pt x="50" y="112"/>
                    </a:cubicBezTo>
                    <a:cubicBezTo>
                      <a:pt x="50" y="112"/>
                      <a:pt x="50" y="112"/>
                      <a:pt x="50" y="112"/>
                    </a:cubicBezTo>
                    <a:cubicBezTo>
                      <a:pt x="51" y="112"/>
                      <a:pt x="51" y="112"/>
                      <a:pt x="51" y="112"/>
                    </a:cubicBezTo>
                    <a:cubicBezTo>
                      <a:pt x="51" y="112"/>
                      <a:pt x="51" y="112"/>
                      <a:pt x="51" y="112"/>
                    </a:cubicBezTo>
                    <a:cubicBezTo>
                      <a:pt x="51" y="112"/>
                      <a:pt x="51" y="112"/>
                      <a:pt x="51" y="112"/>
                    </a:cubicBezTo>
                    <a:cubicBezTo>
                      <a:pt x="51" y="113"/>
                      <a:pt x="51" y="113"/>
                      <a:pt x="51" y="113"/>
                    </a:cubicBezTo>
                    <a:cubicBezTo>
                      <a:pt x="51" y="113"/>
                      <a:pt x="51" y="113"/>
                      <a:pt x="51" y="113"/>
                    </a:cubicBezTo>
                    <a:cubicBezTo>
                      <a:pt x="51" y="113"/>
                      <a:pt x="51" y="113"/>
                      <a:pt x="51" y="113"/>
                    </a:cubicBezTo>
                    <a:cubicBezTo>
                      <a:pt x="51" y="113"/>
                      <a:pt x="51" y="113"/>
                      <a:pt x="51" y="113"/>
                    </a:cubicBezTo>
                    <a:cubicBezTo>
                      <a:pt x="51" y="113"/>
                      <a:pt x="51" y="113"/>
                      <a:pt x="51" y="113"/>
                    </a:cubicBezTo>
                    <a:cubicBezTo>
                      <a:pt x="51" y="113"/>
                      <a:pt x="51" y="113"/>
                      <a:pt x="51" y="113"/>
                    </a:cubicBezTo>
                    <a:cubicBezTo>
                      <a:pt x="52" y="113"/>
                      <a:pt x="52" y="113"/>
                      <a:pt x="52" y="113"/>
                    </a:cubicBezTo>
                    <a:cubicBezTo>
                      <a:pt x="52" y="113"/>
                      <a:pt x="52" y="113"/>
                      <a:pt x="52" y="113"/>
                    </a:cubicBezTo>
                    <a:cubicBezTo>
                      <a:pt x="52" y="113"/>
                      <a:pt x="52" y="113"/>
                      <a:pt x="52" y="113"/>
                    </a:cubicBezTo>
                    <a:cubicBezTo>
                      <a:pt x="52" y="113"/>
                      <a:pt x="52" y="113"/>
                      <a:pt x="52" y="113"/>
                    </a:cubicBezTo>
                    <a:cubicBezTo>
                      <a:pt x="52" y="113"/>
                      <a:pt x="52" y="113"/>
                      <a:pt x="52" y="113"/>
                    </a:cubicBezTo>
                    <a:cubicBezTo>
                      <a:pt x="52" y="113"/>
                      <a:pt x="52" y="113"/>
                      <a:pt x="52" y="113"/>
                    </a:cubicBezTo>
                    <a:cubicBezTo>
                      <a:pt x="52" y="113"/>
                      <a:pt x="53" y="113"/>
                      <a:pt x="53" y="113"/>
                    </a:cubicBezTo>
                    <a:cubicBezTo>
                      <a:pt x="53" y="113"/>
                      <a:pt x="53" y="113"/>
                      <a:pt x="53" y="113"/>
                    </a:cubicBezTo>
                    <a:cubicBezTo>
                      <a:pt x="53" y="113"/>
                      <a:pt x="53" y="113"/>
                      <a:pt x="53" y="113"/>
                    </a:cubicBezTo>
                    <a:cubicBezTo>
                      <a:pt x="53" y="113"/>
                      <a:pt x="53" y="113"/>
                      <a:pt x="53" y="113"/>
                    </a:cubicBezTo>
                    <a:cubicBezTo>
                      <a:pt x="53" y="113"/>
                      <a:pt x="53" y="113"/>
                      <a:pt x="53" y="113"/>
                    </a:cubicBezTo>
                    <a:cubicBezTo>
                      <a:pt x="53" y="113"/>
                      <a:pt x="53" y="113"/>
                      <a:pt x="53" y="113"/>
                    </a:cubicBezTo>
                    <a:cubicBezTo>
                      <a:pt x="52" y="113"/>
                      <a:pt x="52" y="113"/>
                      <a:pt x="52" y="113"/>
                    </a:cubicBezTo>
                    <a:cubicBezTo>
                      <a:pt x="52" y="113"/>
                      <a:pt x="52" y="113"/>
                      <a:pt x="52" y="113"/>
                    </a:cubicBezTo>
                    <a:cubicBezTo>
                      <a:pt x="52" y="113"/>
                      <a:pt x="52" y="114"/>
                      <a:pt x="52" y="114"/>
                    </a:cubicBezTo>
                    <a:cubicBezTo>
                      <a:pt x="52" y="114"/>
                      <a:pt x="52" y="114"/>
                      <a:pt x="52" y="114"/>
                    </a:cubicBezTo>
                    <a:cubicBezTo>
                      <a:pt x="52" y="114"/>
                      <a:pt x="52" y="114"/>
                      <a:pt x="52" y="114"/>
                    </a:cubicBezTo>
                    <a:cubicBezTo>
                      <a:pt x="52" y="114"/>
                      <a:pt x="52" y="114"/>
                      <a:pt x="52" y="114"/>
                    </a:cubicBezTo>
                    <a:cubicBezTo>
                      <a:pt x="52" y="114"/>
                      <a:pt x="52" y="114"/>
                      <a:pt x="52" y="114"/>
                    </a:cubicBezTo>
                    <a:cubicBezTo>
                      <a:pt x="52" y="114"/>
                      <a:pt x="52" y="114"/>
                      <a:pt x="52" y="114"/>
                    </a:cubicBezTo>
                    <a:cubicBezTo>
                      <a:pt x="52" y="114"/>
                      <a:pt x="52" y="114"/>
                      <a:pt x="52" y="114"/>
                    </a:cubicBezTo>
                    <a:cubicBezTo>
                      <a:pt x="51" y="114"/>
                      <a:pt x="51" y="114"/>
                      <a:pt x="51" y="114"/>
                    </a:cubicBezTo>
                    <a:cubicBezTo>
                      <a:pt x="51" y="114"/>
                      <a:pt x="51" y="114"/>
                      <a:pt x="51" y="114"/>
                    </a:cubicBezTo>
                    <a:cubicBezTo>
                      <a:pt x="51" y="114"/>
                      <a:pt x="51" y="114"/>
                      <a:pt x="51" y="114"/>
                    </a:cubicBezTo>
                    <a:cubicBezTo>
                      <a:pt x="51" y="114"/>
                      <a:pt x="51" y="114"/>
                      <a:pt x="51" y="114"/>
                    </a:cubicBezTo>
                    <a:cubicBezTo>
                      <a:pt x="51" y="114"/>
                      <a:pt x="51" y="114"/>
                      <a:pt x="50" y="114"/>
                    </a:cubicBezTo>
                    <a:cubicBezTo>
                      <a:pt x="50" y="114"/>
                      <a:pt x="50" y="114"/>
                      <a:pt x="50" y="114"/>
                    </a:cubicBezTo>
                    <a:cubicBezTo>
                      <a:pt x="50" y="114"/>
                      <a:pt x="50" y="114"/>
                      <a:pt x="50" y="114"/>
                    </a:cubicBezTo>
                    <a:cubicBezTo>
                      <a:pt x="50" y="113"/>
                      <a:pt x="50" y="113"/>
                      <a:pt x="50" y="113"/>
                    </a:cubicBezTo>
                    <a:cubicBezTo>
                      <a:pt x="50" y="114"/>
                      <a:pt x="50" y="114"/>
                      <a:pt x="50" y="114"/>
                    </a:cubicBezTo>
                    <a:cubicBezTo>
                      <a:pt x="50" y="114"/>
                      <a:pt x="50" y="114"/>
                      <a:pt x="50" y="113"/>
                    </a:cubicBezTo>
                    <a:cubicBezTo>
                      <a:pt x="49" y="113"/>
                      <a:pt x="49" y="113"/>
                      <a:pt x="49" y="113"/>
                    </a:cubicBezTo>
                    <a:cubicBezTo>
                      <a:pt x="49" y="113"/>
                      <a:pt x="49" y="113"/>
                      <a:pt x="49" y="113"/>
                    </a:cubicBezTo>
                    <a:cubicBezTo>
                      <a:pt x="49" y="113"/>
                      <a:pt x="49" y="113"/>
                      <a:pt x="49" y="113"/>
                    </a:cubicBezTo>
                    <a:cubicBezTo>
                      <a:pt x="49" y="113"/>
                      <a:pt x="49" y="113"/>
                      <a:pt x="49" y="113"/>
                    </a:cubicBezTo>
                    <a:cubicBezTo>
                      <a:pt x="49" y="113"/>
                      <a:pt x="49" y="113"/>
                      <a:pt x="49" y="113"/>
                    </a:cubicBezTo>
                    <a:cubicBezTo>
                      <a:pt x="49" y="113"/>
                      <a:pt x="49" y="113"/>
                      <a:pt x="49" y="113"/>
                    </a:cubicBezTo>
                    <a:cubicBezTo>
                      <a:pt x="49" y="113"/>
                      <a:pt x="49" y="113"/>
                      <a:pt x="49" y="113"/>
                    </a:cubicBezTo>
                    <a:cubicBezTo>
                      <a:pt x="49" y="113"/>
                      <a:pt x="49" y="113"/>
                      <a:pt x="49" y="113"/>
                    </a:cubicBezTo>
                    <a:cubicBezTo>
                      <a:pt x="49" y="113"/>
                      <a:pt x="48" y="113"/>
                      <a:pt x="48" y="113"/>
                    </a:cubicBezTo>
                    <a:cubicBezTo>
                      <a:pt x="48" y="113"/>
                      <a:pt x="48" y="113"/>
                      <a:pt x="48" y="113"/>
                    </a:cubicBezTo>
                    <a:cubicBezTo>
                      <a:pt x="48" y="113"/>
                      <a:pt x="48" y="113"/>
                      <a:pt x="48" y="113"/>
                    </a:cubicBezTo>
                    <a:cubicBezTo>
                      <a:pt x="48" y="113"/>
                      <a:pt x="48" y="113"/>
                      <a:pt x="48" y="113"/>
                    </a:cubicBezTo>
                    <a:cubicBezTo>
                      <a:pt x="48" y="113"/>
                      <a:pt x="48" y="113"/>
                      <a:pt x="48" y="113"/>
                    </a:cubicBezTo>
                    <a:cubicBezTo>
                      <a:pt x="48" y="113"/>
                      <a:pt x="48" y="113"/>
                      <a:pt x="48" y="113"/>
                    </a:cubicBezTo>
                    <a:cubicBezTo>
                      <a:pt x="48" y="113"/>
                      <a:pt x="48" y="113"/>
                      <a:pt x="48" y="113"/>
                    </a:cubicBezTo>
                    <a:cubicBezTo>
                      <a:pt x="48" y="113"/>
                      <a:pt x="48" y="113"/>
                      <a:pt x="48" y="113"/>
                    </a:cubicBezTo>
                    <a:cubicBezTo>
                      <a:pt x="48" y="113"/>
                      <a:pt x="48" y="113"/>
                      <a:pt x="48" y="113"/>
                    </a:cubicBezTo>
                    <a:cubicBezTo>
                      <a:pt x="48" y="113"/>
                      <a:pt x="48" y="113"/>
                      <a:pt x="48" y="113"/>
                    </a:cubicBezTo>
                    <a:cubicBezTo>
                      <a:pt x="48" y="113"/>
                      <a:pt x="47" y="113"/>
                      <a:pt x="47" y="113"/>
                    </a:cubicBezTo>
                    <a:cubicBezTo>
                      <a:pt x="47" y="113"/>
                      <a:pt x="47" y="113"/>
                      <a:pt x="47" y="113"/>
                    </a:cubicBezTo>
                    <a:cubicBezTo>
                      <a:pt x="47" y="113"/>
                      <a:pt x="47" y="113"/>
                      <a:pt x="47" y="112"/>
                    </a:cubicBezTo>
                    <a:cubicBezTo>
                      <a:pt x="47" y="112"/>
                      <a:pt x="47" y="112"/>
                      <a:pt x="47" y="112"/>
                    </a:cubicBezTo>
                    <a:cubicBezTo>
                      <a:pt x="47" y="112"/>
                      <a:pt x="47" y="112"/>
                      <a:pt x="47" y="112"/>
                    </a:cubicBezTo>
                    <a:cubicBezTo>
                      <a:pt x="47" y="112"/>
                      <a:pt x="47" y="112"/>
                      <a:pt x="47" y="112"/>
                    </a:cubicBezTo>
                    <a:cubicBezTo>
                      <a:pt x="47" y="112"/>
                      <a:pt x="47" y="112"/>
                      <a:pt x="47" y="112"/>
                    </a:cubicBezTo>
                    <a:cubicBezTo>
                      <a:pt x="47" y="112"/>
                      <a:pt x="47" y="112"/>
                      <a:pt x="47" y="112"/>
                    </a:cubicBezTo>
                    <a:cubicBezTo>
                      <a:pt x="47" y="112"/>
                      <a:pt x="47" y="112"/>
                      <a:pt x="47" y="112"/>
                    </a:cubicBezTo>
                    <a:cubicBezTo>
                      <a:pt x="47" y="112"/>
                      <a:pt x="47" y="112"/>
                      <a:pt x="47" y="112"/>
                    </a:cubicBezTo>
                    <a:cubicBezTo>
                      <a:pt x="47" y="112"/>
                      <a:pt x="47" y="112"/>
                      <a:pt x="47" y="112"/>
                    </a:cubicBezTo>
                    <a:cubicBezTo>
                      <a:pt x="47" y="112"/>
                      <a:pt x="47" y="112"/>
                      <a:pt x="47" y="112"/>
                    </a:cubicBezTo>
                    <a:cubicBezTo>
                      <a:pt x="47" y="112"/>
                      <a:pt x="47" y="112"/>
                      <a:pt x="47" y="112"/>
                    </a:cubicBezTo>
                    <a:cubicBezTo>
                      <a:pt x="47" y="112"/>
                      <a:pt x="46" y="112"/>
                      <a:pt x="46" y="112"/>
                    </a:cubicBezTo>
                    <a:cubicBezTo>
                      <a:pt x="46" y="112"/>
                      <a:pt x="46" y="112"/>
                      <a:pt x="46" y="112"/>
                    </a:cubicBezTo>
                    <a:cubicBezTo>
                      <a:pt x="46" y="112"/>
                      <a:pt x="46" y="112"/>
                      <a:pt x="46" y="112"/>
                    </a:cubicBezTo>
                    <a:cubicBezTo>
                      <a:pt x="46" y="112"/>
                      <a:pt x="46" y="112"/>
                      <a:pt x="46" y="112"/>
                    </a:cubicBezTo>
                    <a:cubicBezTo>
                      <a:pt x="46" y="112"/>
                      <a:pt x="46" y="112"/>
                      <a:pt x="46" y="112"/>
                    </a:cubicBezTo>
                    <a:cubicBezTo>
                      <a:pt x="46" y="112"/>
                      <a:pt x="46" y="112"/>
                      <a:pt x="47" y="112"/>
                    </a:cubicBezTo>
                    <a:cubicBezTo>
                      <a:pt x="46" y="112"/>
                      <a:pt x="46" y="112"/>
                      <a:pt x="46" y="111"/>
                    </a:cubicBezTo>
                    <a:cubicBezTo>
                      <a:pt x="46" y="111"/>
                      <a:pt x="46" y="111"/>
                      <a:pt x="46" y="111"/>
                    </a:cubicBezTo>
                    <a:cubicBezTo>
                      <a:pt x="46" y="111"/>
                      <a:pt x="46" y="111"/>
                      <a:pt x="46" y="111"/>
                    </a:cubicBezTo>
                    <a:cubicBezTo>
                      <a:pt x="46" y="111"/>
                      <a:pt x="46" y="111"/>
                      <a:pt x="46" y="111"/>
                    </a:cubicBezTo>
                    <a:cubicBezTo>
                      <a:pt x="46" y="111"/>
                      <a:pt x="46" y="111"/>
                      <a:pt x="46" y="111"/>
                    </a:cubicBezTo>
                    <a:cubicBezTo>
                      <a:pt x="46" y="111"/>
                      <a:pt x="46" y="111"/>
                      <a:pt x="46" y="111"/>
                    </a:cubicBezTo>
                    <a:cubicBezTo>
                      <a:pt x="46" y="111"/>
                      <a:pt x="46" y="111"/>
                      <a:pt x="46" y="111"/>
                    </a:cubicBezTo>
                    <a:cubicBezTo>
                      <a:pt x="46" y="111"/>
                      <a:pt x="46" y="111"/>
                      <a:pt x="46" y="111"/>
                    </a:cubicBezTo>
                    <a:cubicBezTo>
                      <a:pt x="46" y="111"/>
                      <a:pt x="46" y="111"/>
                      <a:pt x="46" y="111"/>
                    </a:cubicBezTo>
                    <a:cubicBezTo>
                      <a:pt x="46" y="111"/>
                      <a:pt x="46" y="111"/>
                      <a:pt x="46" y="111"/>
                    </a:cubicBezTo>
                    <a:cubicBezTo>
                      <a:pt x="46" y="111"/>
                      <a:pt x="46" y="111"/>
                      <a:pt x="46" y="111"/>
                    </a:cubicBezTo>
                    <a:cubicBezTo>
                      <a:pt x="46" y="111"/>
                      <a:pt x="46" y="111"/>
                      <a:pt x="46" y="111"/>
                    </a:cubicBezTo>
                    <a:cubicBezTo>
                      <a:pt x="46" y="111"/>
                      <a:pt x="46" y="111"/>
                      <a:pt x="46" y="111"/>
                    </a:cubicBezTo>
                    <a:cubicBezTo>
                      <a:pt x="46" y="111"/>
                      <a:pt x="46" y="111"/>
                      <a:pt x="46" y="111"/>
                    </a:cubicBezTo>
                    <a:cubicBezTo>
                      <a:pt x="46" y="111"/>
                      <a:pt x="46" y="111"/>
                      <a:pt x="46" y="110"/>
                    </a:cubicBezTo>
                    <a:cubicBezTo>
                      <a:pt x="46" y="110"/>
                      <a:pt x="46" y="110"/>
                      <a:pt x="46" y="110"/>
                    </a:cubicBezTo>
                    <a:cubicBezTo>
                      <a:pt x="46" y="110"/>
                      <a:pt x="46" y="110"/>
                      <a:pt x="46" y="110"/>
                    </a:cubicBezTo>
                    <a:cubicBezTo>
                      <a:pt x="46" y="111"/>
                      <a:pt x="46" y="111"/>
                      <a:pt x="46" y="111"/>
                    </a:cubicBezTo>
                    <a:cubicBezTo>
                      <a:pt x="46" y="111"/>
                      <a:pt x="45" y="111"/>
                      <a:pt x="45" y="111"/>
                    </a:cubicBezTo>
                    <a:cubicBezTo>
                      <a:pt x="45" y="111"/>
                      <a:pt x="45" y="111"/>
                      <a:pt x="45" y="111"/>
                    </a:cubicBezTo>
                    <a:cubicBezTo>
                      <a:pt x="45" y="111"/>
                      <a:pt x="45" y="111"/>
                      <a:pt x="46" y="110"/>
                    </a:cubicBezTo>
                    <a:cubicBezTo>
                      <a:pt x="45" y="110"/>
                      <a:pt x="45" y="110"/>
                      <a:pt x="45" y="110"/>
                    </a:cubicBezTo>
                    <a:cubicBezTo>
                      <a:pt x="45" y="110"/>
                      <a:pt x="45" y="110"/>
                      <a:pt x="45" y="110"/>
                    </a:cubicBezTo>
                    <a:cubicBezTo>
                      <a:pt x="45" y="110"/>
                      <a:pt x="45" y="110"/>
                      <a:pt x="45" y="110"/>
                    </a:cubicBezTo>
                    <a:cubicBezTo>
                      <a:pt x="45" y="110"/>
                      <a:pt x="45" y="110"/>
                      <a:pt x="45" y="110"/>
                    </a:cubicBezTo>
                    <a:cubicBezTo>
                      <a:pt x="45" y="110"/>
                      <a:pt x="45" y="110"/>
                      <a:pt x="45" y="110"/>
                    </a:cubicBezTo>
                    <a:cubicBezTo>
                      <a:pt x="45" y="110"/>
                      <a:pt x="45" y="110"/>
                      <a:pt x="45" y="110"/>
                    </a:cubicBezTo>
                    <a:cubicBezTo>
                      <a:pt x="45" y="110"/>
                      <a:pt x="45" y="110"/>
                      <a:pt x="45" y="110"/>
                    </a:cubicBezTo>
                    <a:cubicBezTo>
                      <a:pt x="45" y="110"/>
                      <a:pt x="45" y="110"/>
                      <a:pt x="45" y="110"/>
                    </a:cubicBezTo>
                    <a:cubicBezTo>
                      <a:pt x="45" y="110"/>
                      <a:pt x="45" y="110"/>
                      <a:pt x="45" y="110"/>
                    </a:cubicBezTo>
                    <a:cubicBezTo>
                      <a:pt x="45" y="110"/>
                      <a:pt x="45" y="110"/>
                      <a:pt x="45" y="110"/>
                    </a:cubicBezTo>
                    <a:cubicBezTo>
                      <a:pt x="45" y="110"/>
                      <a:pt x="45" y="110"/>
                      <a:pt x="45" y="110"/>
                    </a:cubicBezTo>
                    <a:cubicBezTo>
                      <a:pt x="45" y="110"/>
                      <a:pt x="45" y="110"/>
                      <a:pt x="45" y="110"/>
                    </a:cubicBezTo>
                    <a:cubicBezTo>
                      <a:pt x="45" y="110"/>
                      <a:pt x="45" y="110"/>
                      <a:pt x="45" y="110"/>
                    </a:cubicBezTo>
                    <a:cubicBezTo>
                      <a:pt x="45" y="110"/>
                      <a:pt x="45" y="110"/>
                      <a:pt x="45" y="110"/>
                    </a:cubicBezTo>
                    <a:cubicBezTo>
                      <a:pt x="45" y="110"/>
                      <a:pt x="45" y="110"/>
                      <a:pt x="45" y="110"/>
                    </a:cubicBezTo>
                    <a:cubicBezTo>
                      <a:pt x="45" y="110"/>
                      <a:pt x="45" y="110"/>
                      <a:pt x="45" y="110"/>
                    </a:cubicBezTo>
                    <a:cubicBezTo>
                      <a:pt x="45" y="110"/>
                      <a:pt x="45" y="110"/>
                      <a:pt x="45" y="110"/>
                    </a:cubicBezTo>
                    <a:cubicBezTo>
                      <a:pt x="44" y="109"/>
                      <a:pt x="44" y="109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44" y="109"/>
                      <a:pt x="44" y="109"/>
                      <a:pt x="44" y="109"/>
                    </a:cubicBezTo>
                    <a:cubicBezTo>
                      <a:pt x="44" y="109"/>
                      <a:pt x="44" y="109"/>
                      <a:pt x="44" y="109"/>
                    </a:cubicBezTo>
                    <a:cubicBezTo>
                      <a:pt x="44" y="109"/>
                      <a:pt x="44" y="109"/>
                      <a:pt x="44" y="109"/>
                    </a:cubicBezTo>
                    <a:cubicBezTo>
                      <a:pt x="44" y="109"/>
                      <a:pt x="44" y="109"/>
                      <a:pt x="44" y="109"/>
                    </a:cubicBezTo>
                    <a:cubicBezTo>
                      <a:pt x="44" y="109"/>
                      <a:pt x="44" y="109"/>
                      <a:pt x="44" y="109"/>
                    </a:cubicBezTo>
                    <a:cubicBezTo>
                      <a:pt x="44" y="109"/>
                      <a:pt x="44" y="109"/>
                      <a:pt x="44" y="109"/>
                    </a:cubicBezTo>
                    <a:cubicBezTo>
                      <a:pt x="44" y="109"/>
                      <a:pt x="44" y="108"/>
                      <a:pt x="44" y="108"/>
                    </a:cubicBezTo>
                    <a:cubicBezTo>
                      <a:pt x="44" y="108"/>
                      <a:pt x="44" y="108"/>
                      <a:pt x="44" y="108"/>
                    </a:cubicBezTo>
                    <a:cubicBezTo>
                      <a:pt x="44" y="108"/>
                      <a:pt x="44" y="108"/>
                      <a:pt x="44" y="108"/>
                    </a:cubicBezTo>
                    <a:cubicBezTo>
                      <a:pt x="44" y="108"/>
                      <a:pt x="44" y="108"/>
                      <a:pt x="44" y="108"/>
                    </a:cubicBezTo>
                    <a:cubicBezTo>
                      <a:pt x="44" y="108"/>
                      <a:pt x="44" y="108"/>
                      <a:pt x="44" y="108"/>
                    </a:cubicBezTo>
                    <a:cubicBezTo>
                      <a:pt x="44" y="107"/>
                      <a:pt x="44" y="107"/>
                      <a:pt x="44" y="107"/>
                    </a:cubicBezTo>
                    <a:cubicBezTo>
                      <a:pt x="44" y="107"/>
                      <a:pt x="44" y="107"/>
                      <a:pt x="44" y="107"/>
                    </a:cubicBezTo>
                    <a:cubicBezTo>
                      <a:pt x="44" y="107"/>
                      <a:pt x="44" y="107"/>
                      <a:pt x="44" y="107"/>
                    </a:cubicBezTo>
                    <a:cubicBezTo>
                      <a:pt x="44" y="107"/>
                      <a:pt x="44" y="107"/>
                      <a:pt x="44" y="107"/>
                    </a:cubicBezTo>
                    <a:cubicBezTo>
                      <a:pt x="44" y="107"/>
                      <a:pt x="44" y="107"/>
                      <a:pt x="44" y="107"/>
                    </a:cubicBezTo>
                    <a:cubicBezTo>
                      <a:pt x="43" y="107"/>
                      <a:pt x="43" y="107"/>
                      <a:pt x="43" y="107"/>
                    </a:cubicBezTo>
                    <a:cubicBezTo>
                      <a:pt x="43" y="107"/>
                      <a:pt x="43" y="107"/>
                      <a:pt x="43" y="107"/>
                    </a:cubicBezTo>
                    <a:cubicBezTo>
                      <a:pt x="43" y="107"/>
                      <a:pt x="43" y="107"/>
                      <a:pt x="43" y="107"/>
                    </a:cubicBezTo>
                    <a:cubicBezTo>
                      <a:pt x="43" y="107"/>
                      <a:pt x="43" y="107"/>
                      <a:pt x="44" y="107"/>
                    </a:cubicBezTo>
                    <a:cubicBezTo>
                      <a:pt x="44" y="107"/>
                      <a:pt x="44" y="107"/>
                      <a:pt x="44" y="107"/>
                    </a:cubicBezTo>
                    <a:cubicBezTo>
                      <a:pt x="44" y="107"/>
                      <a:pt x="44" y="107"/>
                      <a:pt x="44" y="107"/>
                    </a:cubicBezTo>
                    <a:cubicBezTo>
                      <a:pt x="44" y="107"/>
                      <a:pt x="44" y="107"/>
                      <a:pt x="44" y="107"/>
                    </a:cubicBezTo>
                    <a:cubicBezTo>
                      <a:pt x="44" y="107"/>
                      <a:pt x="44" y="107"/>
                      <a:pt x="44" y="107"/>
                    </a:cubicBezTo>
                    <a:cubicBezTo>
                      <a:pt x="44" y="107"/>
                      <a:pt x="44" y="107"/>
                      <a:pt x="44" y="107"/>
                    </a:cubicBezTo>
                    <a:cubicBezTo>
                      <a:pt x="44" y="107"/>
                      <a:pt x="44" y="107"/>
                      <a:pt x="44" y="107"/>
                    </a:cubicBezTo>
                    <a:cubicBezTo>
                      <a:pt x="44" y="107"/>
                      <a:pt x="44" y="107"/>
                      <a:pt x="44" y="107"/>
                    </a:cubicBezTo>
                    <a:cubicBezTo>
                      <a:pt x="44" y="107"/>
                      <a:pt x="44" y="107"/>
                      <a:pt x="44" y="107"/>
                    </a:cubicBezTo>
                    <a:cubicBezTo>
                      <a:pt x="43" y="106"/>
                      <a:pt x="43" y="106"/>
                      <a:pt x="44" y="106"/>
                    </a:cubicBezTo>
                    <a:cubicBezTo>
                      <a:pt x="44" y="106"/>
                      <a:pt x="44" y="106"/>
                      <a:pt x="44" y="106"/>
                    </a:cubicBezTo>
                    <a:cubicBezTo>
                      <a:pt x="44" y="106"/>
                      <a:pt x="44" y="106"/>
                      <a:pt x="43" y="105"/>
                    </a:cubicBezTo>
                    <a:cubicBezTo>
                      <a:pt x="43" y="105"/>
                      <a:pt x="43" y="105"/>
                      <a:pt x="43" y="105"/>
                    </a:cubicBezTo>
                    <a:cubicBezTo>
                      <a:pt x="43" y="105"/>
                      <a:pt x="43" y="105"/>
                      <a:pt x="43" y="105"/>
                    </a:cubicBezTo>
                    <a:cubicBezTo>
                      <a:pt x="43" y="105"/>
                      <a:pt x="43" y="105"/>
                      <a:pt x="44" y="105"/>
                    </a:cubicBezTo>
                    <a:cubicBezTo>
                      <a:pt x="44" y="105"/>
                      <a:pt x="44" y="105"/>
                      <a:pt x="44" y="106"/>
                    </a:cubicBezTo>
                    <a:cubicBezTo>
                      <a:pt x="44" y="105"/>
                      <a:pt x="44" y="105"/>
                      <a:pt x="44" y="105"/>
                    </a:cubicBezTo>
                    <a:cubicBezTo>
                      <a:pt x="44" y="105"/>
                      <a:pt x="44" y="105"/>
                      <a:pt x="44" y="105"/>
                    </a:cubicBezTo>
                    <a:cubicBezTo>
                      <a:pt x="44" y="105"/>
                      <a:pt x="44" y="105"/>
                      <a:pt x="44" y="105"/>
                    </a:cubicBezTo>
                    <a:cubicBezTo>
                      <a:pt x="44" y="105"/>
                      <a:pt x="44" y="105"/>
                      <a:pt x="44" y="105"/>
                    </a:cubicBezTo>
                    <a:cubicBezTo>
                      <a:pt x="44" y="105"/>
                      <a:pt x="44" y="105"/>
                      <a:pt x="44" y="105"/>
                    </a:cubicBezTo>
                    <a:cubicBezTo>
                      <a:pt x="44" y="105"/>
                      <a:pt x="44" y="105"/>
                      <a:pt x="44" y="105"/>
                    </a:cubicBezTo>
                    <a:cubicBezTo>
                      <a:pt x="44" y="105"/>
                      <a:pt x="44" y="104"/>
                      <a:pt x="44" y="104"/>
                    </a:cubicBezTo>
                    <a:cubicBezTo>
                      <a:pt x="44" y="104"/>
                      <a:pt x="44" y="104"/>
                      <a:pt x="44" y="104"/>
                    </a:cubicBezTo>
                    <a:cubicBezTo>
                      <a:pt x="44" y="104"/>
                      <a:pt x="44" y="104"/>
                      <a:pt x="44" y="104"/>
                    </a:cubicBezTo>
                    <a:cubicBezTo>
                      <a:pt x="44" y="104"/>
                      <a:pt x="44" y="104"/>
                      <a:pt x="44" y="104"/>
                    </a:cubicBezTo>
                    <a:cubicBezTo>
                      <a:pt x="44" y="104"/>
                      <a:pt x="44" y="104"/>
                      <a:pt x="44" y="104"/>
                    </a:cubicBezTo>
                    <a:cubicBezTo>
                      <a:pt x="44" y="104"/>
                      <a:pt x="44" y="104"/>
                      <a:pt x="44" y="104"/>
                    </a:cubicBezTo>
                    <a:cubicBezTo>
                      <a:pt x="44" y="104"/>
                      <a:pt x="44" y="104"/>
                      <a:pt x="44" y="103"/>
                    </a:cubicBezTo>
                    <a:cubicBezTo>
                      <a:pt x="44" y="103"/>
                      <a:pt x="44" y="103"/>
                      <a:pt x="44" y="103"/>
                    </a:cubicBezTo>
                    <a:cubicBezTo>
                      <a:pt x="44" y="103"/>
                      <a:pt x="44" y="103"/>
                      <a:pt x="44" y="103"/>
                    </a:cubicBezTo>
                    <a:cubicBezTo>
                      <a:pt x="43" y="103"/>
                      <a:pt x="43" y="103"/>
                      <a:pt x="43" y="103"/>
                    </a:cubicBezTo>
                    <a:cubicBezTo>
                      <a:pt x="43" y="103"/>
                      <a:pt x="43" y="103"/>
                      <a:pt x="43" y="103"/>
                    </a:cubicBezTo>
                    <a:cubicBezTo>
                      <a:pt x="43" y="103"/>
                      <a:pt x="43" y="103"/>
                      <a:pt x="43" y="103"/>
                    </a:cubicBezTo>
                    <a:cubicBezTo>
                      <a:pt x="43" y="104"/>
                      <a:pt x="43" y="104"/>
                      <a:pt x="44" y="104"/>
                    </a:cubicBezTo>
                    <a:cubicBezTo>
                      <a:pt x="44" y="104"/>
                      <a:pt x="44" y="104"/>
                      <a:pt x="44" y="104"/>
                    </a:cubicBezTo>
                    <a:cubicBezTo>
                      <a:pt x="44" y="104"/>
                      <a:pt x="44" y="104"/>
                      <a:pt x="44" y="104"/>
                    </a:cubicBezTo>
                    <a:cubicBezTo>
                      <a:pt x="44" y="104"/>
                      <a:pt x="44" y="104"/>
                      <a:pt x="44" y="104"/>
                    </a:cubicBezTo>
                    <a:cubicBezTo>
                      <a:pt x="44" y="104"/>
                      <a:pt x="44" y="104"/>
                      <a:pt x="44" y="104"/>
                    </a:cubicBezTo>
                    <a:cubicBezTo>
                      <a:pt x="43" y="104"/>
                      <a:pt x="43" y="104"/>
                      <a:pt x="44" y="104"/>
                    </a:cubicBezTo>
                    <a:cubicBezTo>
                      <a:pt x="44" y="104"/>
                      <a:pt x="44" y="104"/>
                      <a:pt x="44" y="104"/>
                    </a:cubicBezTo>
                    <a:cubicBezTo>
                      <a:pt x="44" y="104"/>
                      <a:pt x="44" y="104"/>
                      <a:pt x="44" y="104"/>
                    </a:cubicBezTo>
                    <a:cubicBezTo>
                      <a:pt x="44" y="104"/>
                      <a:pt x="44" y="104"/>
                      <a:pt x="44" y="104"/>
                    </a:cubicBezTo>
                    <a:cubicBezTo>
                      <a:pt x="44" y="104"/>
                      <a:pt x="44" y="104"/>
                      <a:pt x="44" y="104"/>
                    </a:cubicBezTo>
                    <a:cubicBezTo>
                      <a:pt x="44" y="105"/>
                      <a:pt x="43" y="105"/>
                      <a:pt x="43" y="105"/>
                    </a:cubicBezTo>
                    <a:cubicBezTo>
                      <a:pt x="43" y="104"/>
                      <a:pt x="43" y="104"/>
                      <a:pt x="43" y="104"/>
                    </a:cubicBezTo>
                    <a:cubicBezTo>
                      <a:pt x="43" y="104"/>
                      <a:pt x="43" y="104"/>
                      <a:pt x="43" y="104"/>
                    </a:cubicBezTo>
                    <a:cubicBezTo>
                      <a:pt x="43" y="104"/>
                      <a:pt x="43" y="104"/>
                      <a:pt x="43" y="104"/>
                    </a:cubicBezTo>
                    <a:cubicBezTo>
                      <a:pt x="43" y="104"/>
                      <a:pt x="43" y="104"/>
                      <a:pt x="43" y="104"/>
                    </a:cubicBezTo>
                    <a:cubicBezTo>
                      <a:pt x="43" y="104"/>
                      <a:pt x="43" y="104"/>
                      <a:pt x="43" y="104"/>
                    </a:cubicBezTo>
                    <a:cubicBezTo>
                      <a:pt x="43" y="104"/>
                      <a:pt x="43" y="104"/>
                      <a:pt x="43" y="104"/>
                    </a:cubicBezTo>
                    <a:cubicBezTo>
                      <a:pt x="43" y="104"/>
                      <a:pt x="43" y="104"/>
                      <a:pt x="43" y="104"/>
                    </a:cubicBezTo>
                    <a:cubicBezTo>
                      <a:pt x="43" y="103"/>
                      <a:pt x="43" y="103"/>
                      <a:pt x="43" y="103"/>
                    </a:cubicBezTo>
                    <a:cubicBezTo>
                      <a:pt x="43" y="103"/>
                      <a:pt x="43" y="103"/>
                      <a:pt x="43" y="103"/>
                    </a:cubicBezTo>
                    <a:cubicBezTo>
                      <a:pt x="43" y="103"/>
                      <a:pt x="43" y="103"/>
                      <a:pt x="43" y="103"/>
                    </a:cubicBezTo>
                    <a:cubicBezTo>
                      <a:pt x="43" y="103"/>
                      <a:pt x="43" y="103"/>
                      <a:pt x="43" y="103"/>
                    </a:cubicBezTo>
                    <a:cubicBezTo>
                      <a:pt x="43" y="103"/>
                      <a:pt x="43" y="103"/>
                      <a:pt x="43" y="103"/>
                    </a:cubicBezTo>
                    <a:cubicBezTo>
                      <a:pt x="43" y="102"/>
                      <a:pt x="43" y="102"/>
                      <a:pt x="43" y="102"/>
                    </a:cubicBezTo>
                    <a:cubicBezTo>
                      <a:pt x="43" y="102"/>
                      <a:pt x="43" y="102"/>
                      <a:pt x="43" y="102"/>
                    </a:cubicBezTo>
                    <a:cubicBezTo>
                      <a:pt x="43" y="102"/>
                      <a:pt x="43" y="102"/>
                      <a:pt x="43" y="102"/>
                    </a:cubicBezTo>
                    <a:cubicBezTo>
                      <a:pt x="43" y="101"/>
                      <a:pt x="43" y="101"/>
                      <a:pt x="43" y="101"/>
                    </a:cubicBezTo>
                    <a:cubicBezTo>
                      <a:pt x="43" y="101"/>
                      <a:pt x="43" y="101"/>
                      <a:pt x="43" y="101"/>
                    </a:cubicBezTo>
                    <a:cubicBezTo>
                      <a:pt x="43" y="101"/>
                      <a:pt x="43" y="101"/>
                      <a:pt x="43" y="101"/>
                    </a:cubicBezTo>
                    <a:cubicBezTo>
                      <a:pt x="43" y="101"/>
                      <a:pt x="43" y="101"/>
                      <a:pt x="43" y="101"/>
                    </a:cubicBezTo>
                    <a:cubicBezTo>
                      <a:pt x="42" y="101"/>
                      <a:pt x="42" y="101"/>
                      <a:pt x="42" y="101"/>
                    </a:cubicBezTo>
                    <a:cubicBezTo>
                      <a:pt x="42" y="101"/>
                      <a:pt x="42" y="101"/>
                      <a:pt x="42" y="101"/>
                    </a:cubicBezTo>
                    <a:cubicBezTo>
                      <a:pt x="42" y="101"/>
                      <a:pt x="42" y="101"/>
                      <a:pt x="42" y="101"/>
                    </a:cubicBezTo>
                    <a:cubicBezTo>
                      <a:pt x="42" y="101"/>
                      <a:pt x="42" y="101"/>
                      <a:pt x="42" y="101"/>
                    </a:cubicBezTo>
                    <a:cubicBezTo>
                      <a:pt x="42" y="101"/>
                      <a:pt x="42" y="101"/>
                      <a:pt x="42" y="101"/>
                    </a:cubicBezTo>
                    <a:cubicBezTo>
                      <a:pt x="42" y="101"/>
                      <a:pt x="42" y="100"/>
                      <a:pt x="42" y="100"/>
                    </a:cubicBezTo>
                    <a:cubicBezTo>
                      <a:pt x="42" y="100"/>
                      <a:pt x="42" y="100"/>
                      <a:pt x="42" y="100"/>
                    </a:cubicBezTo>
                    <a:cubicBezTo>
                      <a:pt x="42" y="100"/>
                      <a:pt x="42" y="100"/>
                      <a:pt x="42" y="100"/>
                    </a:cubicBezTo>
                    <a:cubicBezTo>
                      <a:pt x="42" y="100"/>
                      <a:pt x="42" y="100"/>
                      <a:pt x="42" y="100"/>
                    </a:cubicBezTo>
                    <a:cubicBezTo>
                      <a:pt x="42" y="100"/>
                      <a:pt x="42" y="100"/>
                      <a:pt x="42" y="100"/>
                    </a:cubicBezTo>
                    <a:cubicBezTo>
                      <a:pt x="42" y="100"/>
                      <a:pt x="42" y="100"/>
                      <a:pt x="42" y="100"/>
                    </a:cubicBezTo>
                    <a:cubicBezTo>
                      <a:pt x="42" y="99"/>
                      <a:pt x="42" y="99"/>
                      <a:pt x="42" y="99"/>
                    </a:cubicBezTo>
                    <a:cubicBezTo>
                      <a:pt x="42" y="99"/>
                      <a:pt x="42" y="99"/>
                      <a:pt x="42" y="99"/>
                    </a:cubicBezTo>
                    <a:cubicBezTo>
                      <a:pt x="42" y="99"/>
                      <a:pt x="42" y="99"/>
                      <a:pt x="42" y="99"/>
                    </a:cubicBezTo>
                    <a:cubicBezTo>
                      <a:pt x="42" y="99"/>
                      <a:pt x="42" y="99"/>
                      <a:pt x="42" y="99"/>
                    </a:cubicBezTo>
                    <a:cubicBezTo>
                      <a:pt x="42" y="98"/>
                      <a:pt x="42" y="98"/>
                      <a:pt x="42" y="98"/>
                    </a:cubicBezTo>
                    <a:cubicBezTo>
                      <a:pt x="42" y="98"/>
                      <a:pt x="42" y="98"/>
                      <a:pt x="42" y="98"/>
                    </a:cubicBezTo>
                    <a:cubicBezTo>
                      <a:pt x="42" y="98"/>
                      <a:pt x="42" y="98"/>
                      <a:pt x="42" y="97"/>
                    </a:cubicBezTo>
                    <a:cubicBezTo>
                      <a:pt x="42" y="97"/>
                      <a:pt x="42" y="97"/>
                      <a:pt x="42" y="97"/>
                    </a:cubicBezTo>
                    <a:cubicBezTo>
                      <a:pt x="42" y="97"/>
                      <a:pt x="42" y="97"/>
                      <a:pt x="42" y="97"/>
                    </a:cubicBezTo>
                    <a:cubicBezTo>
                      <a:pt x="42" y="97"/>
                      <a:pt x="42" y="97"/>
                      <a:pt x="42" y="97"/>
                    </a:cubicBezTo>
                    <a:cubicBezTo>
                      <a:pt x="42" y="97"/>
                      <a:pt x="42" y="97"/>
                      <a:pt x="42" y="96"/>
                    </a:cubicBezTo>
                    <a:cubicBezTo>
                      <a:pt x="42" y="96"/>
                      <a:pt x="42" y="96"/>
                      <a:pt x="42" y="96"/>
                    </a:cubicBezTo>
                    <a:cubicBezTo>
                      <a:pt x="42" y="96"/>
                      <a:pt x="42" y="96"/>
                      <a:pt x="42" y="96"/>
                    </a:cubicBezTo>
                    <a:cubicBezTo>
                      <a:pt x="42" y="96"/>
                      <a:pt x="42" y="96"/>
                      <a:pt x="42" y="96"/>
                    </a:cubicBezTo>
                    <a:cubicBezTo>
                      <a:pt x="42" y="96"/>
                      <a:pt x="42" y="96"/>
                      <a:pt x="42" y="96"/>
                    </a:cubicBezTo>
                    <a:cubicBezTo>
                      <a:pt x="42" y="96"/>
                      <a:pt x="42" y="96"/>
                      <a:pt x="42" y="96"/>
                    </a:cubicBezTo>
                    <a:cubicBezTo>
                      <a:pt x="42" y="96"/>
                      <a:pt x="42" y="96"/>
                      <a:pt x="42" y="96"/>
                    </a:cubicBezTo>
                    <a:cubicBezTo>
                      <a:pt x="42" y="96"/>
                      <a:pt x="42" y="96"/>
                      <a:pt x="42" y="96"/>
                    </a:cubicBezTo>
                    <a:cubicBezTo>
                      <a:pt x="42" y="96"/>
                      <a:pt x="42" y="96"/>
                      <a:pt x="42" y="95"/>
                    </a:cubicBezTo>
                    <a:cubicBezTo>
                      <a:pt x="42" y="95"/>
                      <a:pt x="42" y="95"/>
                      <a:pt x="42" y="95"/>
                    </a:cubicBezTo>
                    <a:cubicBezTo>
                      <a:pt x="42" y="95"/>
                      <a:pt x="42" y="95"/>
                      <a:pt x="42" y="95"/>
                    </a:cubicBezTo>
                    <a:cubicBezTo>
                      <a:pt x="42" y="95"/>
                      <a:pt x="42" y="95"/>
                      <a:pt x="42" y="95"/>
                    </a:cubicBezTo>
                    <a:cubicBezTo>
                      <a:pt x="42" y="95"/>
                      <a:pt x="42" y="95"/>
                      <a:pt x="42" y="95"/>
                    </a:cubicBezTo>
                    <a:cubicBezTo>
                      <a:pt x="42" y="95"/>
                      <a:pt x="42" y="95"/>
                      <a:pt x="42" y="95"/>
                    </a:cubicBezTo>
                    <a:cubicBezTo>
                      <a:pt x="42" y="95"/>
                      <a:pt x="42" y="95"/>
                      <a:pt x="42" y="95"/>
                    </a:cubicBezTo>
                    <a:cubicBezTo>
                      <a:pt x="42" y="94"/>
                      <a:pt x="42" y="94"/>
                      <a:pt x="42" y="94"/>
                    </a:cubicBezTo>
                    <a:cubicBezTo>
                      <a:pt x="42" y="94"/>
                      <a:pt x="42" y="94"/>
                      <a:pt x="42" y="94"/>
                    </a:cubicBezTo>
                    <a:cubicBezTo>
                      <a:pt x="42" y="94"/>
                      <a:pt x="42" y="94"/>
                      <a:pt x="42" y="93"/>
                    </a:cubicBezTo>
                    <a:cubicBezTo>
                      <a:pt x="42" y="93"/>
                      <a:pt x="42" y="93"/>
                      <a:pt x="42" y="93"/>
                    </a:cubicBezTo>
                    <a:cubicBezTo>
                      <a:pt x="42" y="93"/>
                      <a:pt x="42" y="93"/>
                      <a:pt x="42" y="93"/>
                    </a:cubicBezTo>
                    <a:cubicBezTo>
                      <a:pt x="42" y="93"/>
                      <a:pt x="42" y="93"/>
                      <a:pt x="42" y="93"/>
                    </a:cubicBezTo>
                    <a:cubicBezTo>
                      <a:pt x="42" y="93"/>
                      <a:pt x="42" y="93"/>
                      <a:pt x="42" y="93"/>
                    </a:cubicBezTo>
                    <a:cubicBezTo>
                      <a:pt x="42" y="93"/>
                      <a:pt x="42" y="93"/>
                      <a:pt x="42" y="93"/>
                    </a:cubicBezTo>
                    <a:cubicBezTo>
                      <a:pt x="42" y="93"/>
                      <a:pt x="42" y="93"/>
                      <a:pt x="42" y="93"/>
                    </a:cubicBezTo>
                    <a:cubicBezTo>
                      <a:pt x="42" y="93"/>
                      <a:pt x="42" y="93"/>
                      <a:pt x="42" y="93"/>
                    </a:cubicBezTo>
                    <a:cubicBezTo>
                      <a:pt x="42" y="93"/>
                      <a:pt x="42" y="93"/>
                      <a:pt x="42" y="92"/>
                    </a:cubicBezTo>
                    <a:cubicBezTo>
                      <a:pt x="42" y="92"/>
                      <a:pt x="42" y="92"/>
                      <a:pt x="42" y="92"/>
                    </a:cubicBezTo>
                    <a:cubicBezTo>
                      <a:pt x="42" y="92"/>
                      <a:pt x="42" y="91"/>
                      <a:pt x="42" y="91"/>
                    </a:cubicBezTo>
                    <a:cubicBezTo>
                      <a:pt x="42" y="91"/>
                      <a:pt x="42" y="90"/>
                      <a:pt x="42" y="90"/>
                    </a:cubicBezTo>
                    <a:cubicBezTo>
                      <a:pt x="42" y="90"/>
                      <a:pt x="42" y="90"/>
                      <a:pt x="42" y="90"/>
                    </a:cubicBezTo>
                    <a:cubicBezTo>
                      <a:pt x="42" y="90"/>
                      <a:pt x="42" y="90"/>
                      <a:pt x="42" y="90"/>
                    </a:cubicBezTo>
                    <a:cubicBezTo>
                      <a:pt x="42" y="90"/>
                      <a:pt x="42" y="89"/>
                      <a:pt x="42" y="89"/>
                    </a:cubicBezTo>
                    <a:cubicBezTo>
                      <a:pt x="42" y="89"/>
                      <a:pt x="42" y="89"/>
                      <a:pt x="42" y="89"/>
                    </a:cubicBezTo>
                    <a:cubicBezTo>
                      <a:pt x="42" y="89"/>
                      <a:pt x="42" y="89"/>
                      <a:pt x="42" y="89"/>
                    </a:cubicBezTo>
                    <a:cubicBezTo>
                      <a:pt x="42" y="89"/>
                      <a:pt x="42" y="89"/>
                      <a:pt x="42" y="88"/>
                    </a:cubicBezTo>
                    <a:cubicBezTo>
                      <a:pt x="42" y="88"/>
                      <a:pt x="42" y="88"/>
                      <a:pt x="42" y="88"/>
                    </a:cubicBezTo>
                    <a:cubicBezTo>
                      <a:pt x="42" y="88"/>
                      <a:pt x="42" y="88"/>
                      <a:pt x="42" y="88"/>
                    </a:cubicBezTo>
                    <a:cubicBezTo>
                      <a:pt x="42" y="88"/>
                      <a:pt x="42" y="87"/>
                      <a:pt x="42" y="87"/>
                    </a:cubicBezTo>
                    <a:cubicBezTo>
                      <a:pt x="42" y="87"/>
                      <a:pt x="42" y="87"/>
                      <a:pt x="42" y="87"/>
                    </a:cubicBezTo>
                    <a:cubicBezTo>
                      <a:pt x="42" y="87"/>
                      <a:pt x="42" y="87"/>
                      <a:pt x="42" y="87"/>
                    </a:cubicBezTo>
                    <a:cubicBezTo>
                      <a:pt x="42" y="86"/>
                      <a:pt x="41" y="86"/>
                      <a:pt x="41" y="86"/>
                    </a:cubicBezTo>
                    <a:cubicBezTo>
                      <a:pt x="41" y="86"/>
                      <a:pt x="41" y="86"/>
                      <a:pt x="41" y="86"/>
                    </a:cubicBezTo>
                    <a:cubicBezTo>
                      <a:pt x="41" y="86"/>
                      <a:pt x="41" y="86"/>
                      <a:pt x="41" y="85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41" y="85"/>
                      <a:pt x="41" y="85"/>
                      <a:pt x="41" y="84"/>
                    </a:cubicBezTo>
                    <a:cubicBezTo>
                      <a:pt x="41" y="84"/>
                      <a:pt x="41" y="84"/>
                      <a:pt x="41" y="84"/>
                    </a:cubicBezTo>
                    <a:cubicBezTo>
                      <a:pt x="41" y="84"/>
                      <a:pt x="41" y="84"/>
                      <a:pt x="41" y="84"/>
                    </a:cubicBezTo>
                    <a:cubicBezTo>
                      <a:pt x="41" y="84"/>
                      <a:pt x="41" y="84"/>
                      <a:pt x="41" y="84"/>
                    </a:cubicBezTo>
                    <a:cubicBezTo>
                      <a:pt x="41" y="84"/>
                      <a:pt x="41" y="84"/>
                      <a:pt x="41" y="84"/>
                    </a:cubicBezTo>
                    <a:cubicBezTo>
                      <a:pt x="41" y="84"/>
                      <a:pt x="41" y="84"/>
                      <a:pt x="41" y="84"/>
                    </a:cubicBezTo>
                    <a:cubicBezTo>
                      <a:pt x="41" y="84"/>
                      <a:pt x="41" y="84"/>
                      <a:pt x="41" y="84"/>
                    </a:cubicBezTo>
                    <a:cubicBezTo>
                      <a:pt x="41" y="84"/>
                      <a:pt x="41" y="84"/>
                      <a:pt x="41" y="84"/>
                    </a:cubicBezTo>
                    <a:cubicBezTo>
                      <a:pt x="41" y="84"/>
                      <a:pt x="41" y="84"/>
                      <a:pt x="41" y="84"/>
                    </a:cubicBezTo>
                    <a:cubicBezTo>
                      <a:pt x="41" y="84"/>
                      <a:pt x="40" y="84"/>
                      <a:pt x="40" y="84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40" y="84"/>
                      <a:pt x="40" y="83"/>
                      <a:pt x="40" y="83"/>
                    </a:cubicBezTo>
                    <a:cubicBezTo>
                      <a:pt x="40" y="83"/>
                      <a:pt x="40" y="83"/>
                      <a:pt x="39" y="83"/>
                    </a:cubicBezTo>
                    <a:cubicBezTo>
                      <a:pt x="39" y="83"/>
                      <a:pt x="39" y="83"/>
                      <a:pt x="39" y="83"/>
                    </a:cubicBezTo>
                    <a:cubicBezTo>
                      <a:pt x="39" y="83"/>
                      <a:pt x="39" y="83"/>
                      <a:pt x="39" y="83"/>
                    </a:cubicBezTo>
                    <a:cubicBezTo>
                      <a:pt x="39" y="83"/>
                      <a:pt x="39" y="83"/>
                      <a:pt x="39" y="83"/>
                    </a:cubicBezTo>
                    <a:cubicBezTo>
                      <a:pt x="39" y="83"/>
                      <a:pt x="39" y="83"/>
                      <a:pt x="39" y="83"/>
                    </a:cubicBezTo>
                    <a:cubicBezTo>
                      <a:pt x="39" y="83"/>
                      <a:pt x="39" y="83"/>
                      <a:pt x="39" y="83"/>
                    </a:cubicBezTo>
                    <a:cubicBezTo>
                      <a:pt x="39" y="83"/>
                      <a:pt x="39" y="83"/>
                      <a:pt x="39" y="83"/>
                    </a:cubicBezTo>
                    <a:cubicBezTo>
                      <a:pt x="39" y="83"/>
                      <a:pt x="39" y="83"/>
                      <a:pt x="39" y="83"/>
                    </a:cubicBezTo>
                    <a:cubicBezTo>
                      <a:pt x="39" y="83"/>
                      <a:pt x="39" y="83"/>
                      <a:pt x="39" y="83"/>
                    </a:cubicBezTo>
                    <a:cubicBezTo>
                      <a:pt x="39" y="83"/>
                      <a:pt x="39" y="83"/>
                      <a:pt x="39" y="83"/>
                    </a:cubicBezTo>
                    <a:cubicBezTo>
                      <a:pt x="39" y="83"/>
                      <a:pt x="38" y="83"/>
                      <a:pt x="38" y="83"/>
                    </a:cubicBezTo>
                    <a:cubicBezTo>
                      <a:pt x="38" y="83"/>
                      <a:pt x="38" y="83"/>
                      <a:pt x="38" y="83"/>
                    </a:cubicBezTo>
                    <a:cubicBezTo>
                      <a:pt x="38" y="83"/>
                      <a:pt x="38" y="83"/>
                      <a:pt x="38" y="83"/>
                    </a:cubicBezTo>
                    <a:cubicBezTo>
                      <a:pt x="38" y="83"/>
                      <a:pt x="38" y="83"/>
                      <a:pt x="38" y="83"/>
                    </a:cubicBezTo>
                    <a:cubicBezTo>
                      <a:pt x="38" y="83"/>
                      <a:pt x="38" y="83"/>
                      <a:pt x="38" y="83"/>
                    </a:cubicBezTo>
                    <a:cubicBezTo>
                      <a:pt x="38" y="83"/>
                      <a:pt x="38" y="83"/>
                      <a:pt x="38" y="83"/>
                    </a:cubicBezTo>
                    <a:cubicBezTo>
                      <a:pt x="38" y="83"/>
                      <a:pt x="38" y="83"/>
                      <a:pt x="38" y="82"/>
                    </a:cubicBezTo>
                    <a:cubicBezTo>
                      <a:pt x="38" y="82"/>
                      <a:pt x="38" y="82"/>
                      <a:pt x="38" y="82"/>
                    </a:cubicBezTo>
                    <a:cubicBezTo>
                      <a:pt x="38" y="82"/>
                      <a:pt x="38" y="82"/>
                      <a:pt x="38" y="82"/>
                    </a:cubicBezTo>
                    <a:cubicBezTo>
                      <a:pt x="38" y="82"/>
                      <a:pt x="38" y="82"/>
                      <a:pt x="38" y="82"/>
                    </a:cubicBezTo>
                    <a:cubicBezTo>
                      <a:pt x="38" y="82"/>
                      <a:pt x="37" y="82"/>
                      <a:pt x="37" y="82"/>
                    </a:cubicBezTo>
                    <a:cubicBezTo>
                      <a:pt x="37" y="82"/>
                      <a:pt x="37" y="82"/>
                      <a:pt x="37" y="82"/>
                    </a:cubicBezTo>
                    <a:cubicBezTo>
                      <a:pt x="37" y="82"/>
                      <a:pt x="37" y="82"/>
                      <a:pt x="37" y="82"/>
                    </a:cubicBezTo>
                    <a:cubicBezTo>
                      <a:pt x="37" y="82"/>
                      <a:pt x="37" y="82"/>
                      <a:pt x="37" y="82"/>
                    </a:cubicBezTo>
                    <a:cubicBezTo>
                      <a:pt x="37" y="82"/>
                      <a:pt x="37" y="82"/>
                      <a:pt x="37" y="82"/>
                    </a:cubicBezTo>
                    <a:cubicBezTo>
                      <a:pt x="37" y="82"/>
                      <a:pt x="37" y="82"/>
                      <a:pt x="37" y="82"/>
                    </a:cubicBezTo>
                    <a:cubicBezTo>
                      <a:pt x="37" y="81"/>
                      <a:pt x="37" y="81"/>
                      <a:pt x="37" y="81"/>
                    </a:cubicBezTo>
                    <a:cubicBezTo>
                      <a:pt x="37" y="81"/>
                      <a:pt x="37" y="81"/>
                      <a:pt x="37" y="81"/>
                    </a:cubicBezTo>
                    <a:cubicBezTo>
                      <a:pt x="37" y="81"/>
                      <a:pt x="37" y="81"/>
                      <a:pt x="37" y="81"/>
                    </a:cubicBezTo>
                    <a:cubicBezTo>
                      <a:pt x="37" y="81"/>
                      <a:pt x="37" y="81"/>
                      <a:pt x="37" y="81"/>
                    </a:cubicBezTo>
                    <a:cubicBezTo>
                      <a:pt x="37" y="81"/>
                      <a:pt x="37" y="81"/>
                      <a:pt x="37" y="81"/>
                    </a:cubicBezTo>
                    <a:cubicBezTo>
                      <a:pt x="37" y="81"/>
                      <a:pt x="37" y="81"/>
                      <a:pt x="37" y="81"/>
                    </a:cubicBezTo>
                    <a:cubicBezTo>
                      <a:pt x="37" y="81"/>
                      <a:pt x="37" y="81"/>
                      <a:pt x="37" y="81"/>
                    </a:cubicBezTo>
                    <a:cubicBezTo>
                      <a:pt x="37" y="81"/>
                      <a:pt x="37" y="81"/>
                      <a:pt x="37" y="81"/>
                    </a:cubicBezTo>
                    <a:cubicBezTo>
                      <a:pt x="36" y="80"/>
                      <a:pt x="37" y="80"/>
                      <a:pt x="36" y="80"/>
                    </a:cubicBezTo>
                    <a:cubicBezTo>
                      <a:pt x="36" y="80"/>
                      <a:pt x="36" y="80"/>
                      <a:pt x="36" y="80"/>
                    </a:cubicBezTo>
                    <a:cubicBezTo>
                      <a:pt x="36" y="80"/>
                      <a:pt x="36" y="80"/>
                      <a:pt x="36" y="80"/>
                    </a:cubicBezTo>
                    <a:cubicBezTo>
                      <a:pt x="36" y="80"/>
                      <a:pt x="36" y="80"/>
                      <a:pt x="36" y="80"/>
                    </a:cubicBezTo>
                    <a:cubicBezTo>
                      <a:pt x="36" y="80"/>
                      <a:pt x="36" y="80"/>
                      <a:pt x="36" y="80"/>
                    </a:cubicBezTo>
                    <a:cubicBezTo>
                      <a:pt x="36" y="80"/>
                      <a:pt x="36" y="80"/>
                      <a:pt x="36" y="80"/>
                    </a:cubicBezTo>
                    <a:cubicBezTo>
                      <a:pt x="36" y="80"/>
                      <a:pt x="36" y="80"/>
                      <a:pt x="36" y="79"/>
                    </a:cubicBezTo>
                    <a:cubicBezTo>
                      <a:pt x="36" y="79"/>
                      <a:pt x="36" y="79"/>
                      <a:pt x="36" y="79"/>
                    </a:cubicBezTo>
                    <a:cubicBezTo>
                      <a:pt x="36" y="79"/>
                      <a:pt x="36" y="79"/>
                      <a:pt x="36" y="79"/>
                    </a:cubicBezTo>
                    <a:cubicBezTo>
                      <a:pt x="36" y="79"/>
                      <a:pt x="36" y="79"/>
                      <a:pt x="36" y="79"/>
                    </a:cubicBezTo>
                    <a:cubicBezTo>
                      <a:pt x="36" y="79"/>
                      <a:pt x="36" y="79"/>
                      <a:pt x="36" y="79"/>
                    </a:cubicBezTo>
                    <a:cubicBezTo>
                      <a:pt x="36" y="79"/>
                      <a:pt x="36" y="79"/>
                      <a:pt x="36" y="79"/>
                    </a:cubicBezTo>
                    <a:cubicBezTo>
                      <a:pt x="35" y="79"/>
                      <a:pt x="36" y="79"/>
                      <a:pt x="35" y="79"/>
                    </a:cubicBezTo>
                    <a:cubicBezTo>
                      <a:pt x="35" y="79"/>
                      <a:pt x="35" y="79"/>
                      <a:pt x="35" y="78"/>
                    </a:cubicBezTo>
                    <a:cubicBezTo>
                      <a:pt x="35" y="78"/>
                      <a:pt x="35" y="78"/>
                      <a:pt x="35" y="78"/>
                    </a:cubicBezTo>
                    <a:cubicBezTo>
                      <a:pt x="35" y="78"/>
                      <a:pt x="35" y="78"/>
                      <a:pt x="35" y="78"/>
                    </a:cubicBezTo>
                    <a:cubicBezTo>
                      <a:pt x="35" y="78"/>
                      <a:pt x="35" y="78"/>
                      <a:pt x="35" y="78"/>
                    </a:cubicBezTo>
                    <a:cubicBezTo>
                      <a:pt x="35" y="78"/>
                      <a:pt x="35" y="78"/>
                      <a:pt x="35" y="78"/>
                    </a:cubicBezTo>
                    <a:cubicBezTo>
                      <a:pt x="35" y="78"/>
                      <a:pt x="35" y="78"/>
                      <a:pt x="35" y="78"/>
                    </a:cubicBezTo>
                    <a:cubicBezTo>
                      <a:pt x="35" y="78"/>
                      <a:pt x="35" y="78"/>
                      <a:pt x="35" y="78"/>
                    </a:cubicBezTo>
                    <a:cubicBezTo>
                      <a:pt x="35" y="78"/>
                      <a:pt x="35" y="78"/>
                      <a:pt x="35" y="77"/>
                    </a:cubicBezTo>
                    <a:cubicBezTo>
                      <a:pt x="35" y="77"/>
                      <a:pt x="35" y="77"/>
                      <a:pt x="35" y="77"/>
                    </a:cubicBezTo>
                    <a:cubicBezTo>
                      <a:pt x="35" y="77"/>
                      <a:pt x="35" y="77"/>
                      <a:pt x="35" y="77"/>
                    </a:cubicBezTo>
                    <a:cubicBezTo>
                      <a:pt x="35" y="77"/>
                      <a:pt x="35" y="77"/>
                      <a:pt x="35" y="77"/>
                    </a:cubicBezTo>
                    <a:cubicBezTo>
                      <a:pt x="35" y="77"/>
                      <a:pt x="35" y="77"/>
                      <a:pt x="35" y="77"/>
                    </a:cubicBezTo>
                    <a:cubicBezTo>
                      <a:pt x="35" y="77"/>
                      <a:pt x="35" y="77"/>
                      <a:pt x="35" y="77"/>
                    </a:cubicBezTo>
                    <a:cubicBezTo>
                      <a:pt x="35" y="77"/>
                      <a:pt x="35" y="77"/>
                      <a:pt x="35" y="77"/>
                    </a:cubicBezTo>
                    <a:cubicBezTo>
                      <a:pt x="35" y="77"/>
                      <a:pt x="35" y="77"/>
                      <a:pt x="35" y="77"/>
                    </a:cubicBezTo>
                    <a:cubicBezTo>
                      <a:pt x="35" y="77"/>
                      <a:pt x="35" y="77"/>
                      <a:pt x="35" y="77"/>
                    </a:cubicBezTo>
                    <a:cubicBezTo>
                      <a:pt x="35" y="77"/>
                      <a:pt x="35" y="77"/>
                      <a:pt x="35" y="77"/>
                    </a:cubicBezTo>
                    <a:cubicBezTo>
                      <a:pt x="34" y="77"/>
                      <a:pt x="34" y="77"/>
                      <a:pt x="34" y="77"/>
                    </a:cubicBezTo>
                    <a:cubicBezTo>
                      <a:pt x="34" y="77"/>
                      <a:pt x="34" y="77"/>
                      <a:pt x="34" y="77"/>
                    </a:cubicBezTo>
                    <a:cubicBezTo>
                      <a:pt x="34" y="77"/>
                      <a:pt x="34" y="77"/>
                      <a:pt x="34" y="77"/>
                    </a:cubicBezTo>
                    <a:cubicBezTo>
                      <a:pt x="34" y="77"/>
                      <a:pt x="34" y="77"/>
                      <a:pt x="34" y="77"/>
                    </a:cubicBezTo>
                    <a:cubicBezTo>
                      <a:pt x="34" y="77"/>
                      <a:pt x="34" y="77"/>
                      <a:pt x="34" y="76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76"/>
                      <a:pt x="34" y="76"/>
                      <a:pt x="34" y="75"/>
                    </a:cubicBezTo>
                    <a:cubicBezTo>
                      <a:pt x="34" y="75"/>
                      <a:pt x="34" y="75"/>
                      <a:pt x="34" y="75"/>
                    </a:cubicBezTo>
                    <a:cubicBezTo>
                      <a:pt x="34" y="75"/>
                      <a:pt x="34" y="75"/>
                      <a:pt x="34" y="75"/>
                    </a:cubicBezTo>
                    <a:cubicBezTo>
                      <a:pt x="34" y="75"/>
                      <a:pt x="34" y="75"/>
                      <a:pt x="34" y="75"/>
                    </a:cubicBezTo>
                    <a:cubicBezTo>
                      <a:pt x="34" y="75"/>
                      <a:pt x="33" y="75"/>
                      <a:pt x="33" y="75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3" y="75"/>
                      <a:pt x="33" y="75"/>
                      <a:pt x="33" y="74"/>
                    </a:cubicBezTo>
                    <a:cubicBezTo>
                      <a:pt x="33" y="74"/>
                      <a:pt x="33" y="74"/>
                      <a:pt x="33" y="74"/>
                    </a:cubicBezTo>
                    <a:cubicBezTo>
                      <a:pt x="33" y="74"/>
                      <a:pt x="33" y="74"/>
                      <a:pt x="33" y="74"/>
                    </a:cubicBezTo>
                    <a:cubicBezTo>
                      <a:pt x="33" y="74"/>
                      <a:pt x="33" y="74"/>
                      <a:pt x="33" y="74"/>
                    </a:cubicBezTo>
                    <a:cubicBezTo>
                      <a:pt x="33" y="74"/>
                      <a:pt x="33" y="74"/>
                      <a:pt x="33" y="74"/>
                    </a:cubicBezTo>
                    <a:cubicBezTo>
                      <a:pt x="33" y="74"/>
                      <a:pt x="33" y="74"/>
                      <a:pt x="33" y="74"/>
                    </a:cubicBezTo>
                    <a:cubicBezTo>
                      <a:pt x="33" y="74"/>
                      <a:pt x="33" y="74"/>
                      <a:pt x="33" y="73"/>
                    </a:cubicBezTo>
                    <a:cubicBezTo>
                      <a:pt x="33" y="73"/>
                      <a:pt x="33" y="73"/>
                      <a:pt x="33" y="73"/>
                    </a:cubicBezTo>
                    <a:cubicBezTo>
                      <a:pt x="33" y="73"/>
                      <a:pt x="33" y="73"/>
                      <a:pt x="33" y="73"/>
                    </a:cubicBezTo>
                    <a:cubicBezTo>
                      <a:pt x="33" y="73"/>
                      <a:pt x="33" y="73"/>
                      <a:pt x="33" y="73"/>
                    </a:cubicBezTo>
                    <a:cubicBezTo>
                      <a:pt x="33" y="73"/>
                      <a:pt x="33" y="73"/>
                      <a:pt x="33" y="73"/>
                    </a:cubicBezTo>
                    <a:cubicBezTo>
                      <a:pt x="33" y="73"/>
                      <a:pt x="33" y="73"/>
                      <a:pt x="33" y="73"/>
                    </a:cubicBezTo>
                    <a:cubicBezTo>
                      <a:pt x="33" y="73"/>
                      <a:pt x="33" y="73"/>
                      <a:pt x="33" y="73"/>
                    </a:cubicBezTo>
                    <a:cubicBezTo>
                      <a:pt x="33" y="73"/>
                      <a:pt x="33" y="73"/>
                      <a:pt x="33" y="73"/>
                    </a:cubicBezTo>
                    <a:cubicBezTo>
                      <a:pt x="33" y="73"/>
                      <a:pt x="33" y="73"/>
                      <a:pt x="33" y="73"/>
                    </a:cubicBezTo>
                    <a:cubicBezTo>
                      <a:pt x="33" y="73"/>
                      <a:pt x="33" y="73"/>
                      <a:pt x="33" y="73"/>
                    </a:cubicBezTo>
                    <a:cubicBezTo>
                      <a:pt x="33" y="73"/>
                      <a:pt x="33" y="73"/>
                      <a:pt x="34" y="73"/>
                    </a:cubicBezTo>
                    <a:cubicBezTo>
                      <a:pt x="34" y="73"/>
                      <a:pt x="34" y="73"/>
                      <a:pt x="34" y="72"/>
                    </a:cubicBezTo>
                    <a:cubicBezTo>
                      <a:pt x="34" y="72"/>
                      <a:pt x="33" y="72"/>
                      <a:pt x="33" y="72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33" y="71"/>
                      <a:pt x="33" y="71"/>
                      <a:pt x="33" y="71"/>
                    </a:cubicBezTo>
                    <a:cubicBezTo>
                      <a:pt x="33" y="71"/>
                      <a:pt x="33" y="71"/>
                      <a:pt x="33" y="71"/>
                    </a:cubicBezTo>
                    <a:cubicBezTo>
                      <a:pt x="33" y="71"/>
                      <a:pt x="33" y="71"/>
                      <a:pt x="33" y="71"/>
                    </a:cubicBezTo>
                    <a:cubicBezTo>
                      <a:pt x="33" y="71"/>
                      <a:pt x="33" y="71"/>
                      <a:pt x="33" y="71"/>
                    </a:cubicBezTo>
                    <a:cubicBezTo>
                      <a:pt x="33" y="71"/>
                      <a:pt x="33" y="71"/>
                      <a:pt x="33" y="71"/>
                    </a:cubicBezTo>
                    <a:cubicBezTo>
                      <a:pt x="33" y="71"/>
                      <a:pt x="33" y="71"/>
                      <a:pt x="33" y="71"/>
                    </a:cubicBezTo>
                    <a:cubicBezTo>
                      <a:pt x="33" y="71"/>
                      <a:pt x="33" y="71"/>
                      <a:pt x="33" y="71"/>
                    </a:cubicBezTo>
                    <a:cubicBezTo>
                      <a:pt x="33" y="71"/>
                      <a:pt x="33" y="70"/>
                      <a:pt x="33" y="70"/>
                    </a:cubicBezTo>
                    <a:cubicBezTo>
                      <a:pt x="33" y="70"/>
                      <a:pt x="33" y="70"/>
                      <a:pt x="33" y="70"/>
                    </a:cubicBezTo>
                    <a:cubicBezTo>
                      <a:pt x="33" y="70"/>
                      <a:pt x="33" y="70"/>
                      <a:pt x="33" y="70"/>
                    </a:cubicBezTo>
                    <a:cubicBezTo>
                      <a:pt x="33" y="70"/>
                      <a:pt x="33" y="70"/>
                      <a:pt x="33" y="70"/>
                    </a:cubicBezTo>
                    <a:cubicBezTo>
                      <a:pt x="33" y="70"/>
                      <a:pt x="33" y="70"/>
                      <a:pt x="33" y="70"/>
                    </a:cubicBezTo>
                    <a:cubicBezTo>
                      <a:pt x="33" y="70"/>
                      <a:pt x="33" y="70"/>
                      <a:pt x="33" y="70"/>
                    </a:cubicBezTo>
                    <a:cubicBezTo>
                      <a:pt x="33" y="70"/>
                      <a:pt x="33" y="70"/>
                      <a:pt x="33" y="70"/>
                    </a:cubicBezTo>
                    <a:cubicBezTo>
                      <a:pt x="33" y="70"/>
                      <a:pt x="33" y="70"/>
                      <a:pt x="33" y="70"/>
                    </a:cubicBezTo>
                    <a:cubicBezTo>
                      <a:pt x="33" y="70"/>
                      <a:pt x="33" y="70"/>
                      <a:pt x="33" y="70"/>
                    </a:cubicBezTo>
                    <a:cubicBezTo>
                      <a:pt x="33" y="70"/>
                      <a:pt x="33" y="70"/>
                      <a:pt x="34" y="70"/>
                    </a:cubicBezTo>
                    <a:cubicBezTo>
                      <a:pt x="34" y="70"/>
                      <a:pt x="34" y="70"/>
                      <a:pt x="34" y="70"/>
                    </a:cubicBezTo>
                    <a:cubicBezTo>
                      <a:pt x="34" y="70"/>
                      <a:pt x="34" y="70"/>
                      <a:pt x="34" y="70"/>
                    </a:cubicBezTo>
                    <a:cubicBezTo>
                      <a:pt x="34" y="70"/>
                      <a:pt x="34" y="70"/>
                      <a:pt x="34" y="70"/>
                    </a:cubicBezTo>
                    <a:cubicBezTo>
                      <a:pt x="34" y="70"/>
                      <a:pt x="34" y="70"/>
                      <a:pt x="34" y="70"/>
                    </a:cubicBezTo>
                    <a:cubicBezTo>
                      <a:pt x="33" y="70"/>
                      <a:pt x="33" y="69"/>
                      <a:pt x="34" y="69"/>
                    </a:cubicBezTo>
                    <a:cubicBezTo>
                      <a:pt x="34" y="69"/>
                      <a:pt x="34" y="69"/>
                      <a:pt x="34" y="69"/>
                    </a:cubicBezTo>
                    <a:cubicBezTo>
                      <a:pt x="34" y="69"/>
                      <a:pt x="34" y="69"/>
                      <a:pt x="34" y="69"/>
                    </a:cubicBezTo>
                    <a:cubicBezTo>
                      <a:pt x="34" y="69"/>
                      <a:pt x="34" y="69"/>
                      <a:pt x="34" y="69"/>
                    </a:cubicBezTo>
                    <a:cubicBezTo>
                      <a:pt x="34" y="69"/>
                      <a:pt x="34" y="69"/>
                      <a:pt x="34" y="69"/>
                    </a:cubicBezTo>
                    <a:cubicBezTo>
                      <a:pt x="34" y="69"/>
                      <a:pt x="34" y="69"/>
                      <a:pt x="34" y="69"/>
                    </a:cubicBezTo>
                    <a:cubicBezTo>
                      <a:pt x="34" y="69"/>
                      <a:pt x="34" y="69"/>
                      <a:pt x="34" y="69"/>
                    </a:cubicBezTo>
                    <a:cubicBezTo>
                      <a:pt x="34" y="69"/>
                      <a:pt x="34" y="69"/>
                      <a:pt x="34" y="69"/>
                    </a:cubicBezTo>
                    <a:cubicBezTo>
                      <a:pt x="34" y="69"/>
                      <a:pt x="34" y="69"/>
                      <a:pt x="34" y="69"/>
                    </a:cubicBezTo>
                    <a:cubicBezTo>
                      <a:pt x="34" y="69"/>
                      <a:pt x="34" y="69"/>
                      <a:pt x="34" y="69"/>
                    </a:cubicBezTo>
                    <a:cubicBezTo>
                      <a:pt x="34" y="69"/>
                      <a:pt x="34" y="69"/>
                      <a:pt x="35" y="69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35" y="68"/>
                      <a:pt x="34" y="68"/>
                      <a:pt x="35" y="68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35" y="67"/>
                      <a:pt x="35" y="67"/>
                      <a:pt x="36" y="67"/>
                    </a:cubicBezTo>
                    <a:cubicBezTo>
                      <a:pt x="36" y="67"/>
                      <a:pt x="36" y="67"/>
                      <a:pt x="36" y="67"/>
                    </a:cubicBezTo>
                    <a:cubicBezTo>
                      <a:pt x="36" y="67"/>
                      <a:pt x="36" y="67"/>
                      <a:pt x="36" y="67"/>
                    </a:cubicBezTo>
                    <a:cubicBezTo>
                      <a:pt x="36" y="67"/>
                      <a:pt x="36" y="67"/>
                      <a:pt x="36" y="67"/>
                    </a:cubicBezTo>
                    <a:cubicBezTo>
                      <a:pt x="36" y="67"/>
                      <a:pt x="36" y="67"/>
                      <a:pt x="36" y="67"/>
                    </a:cubicBezTo>
                    <a:cubicBezTo>
                      <a:pt x="36" y="67"/>
                      <a:pt x="35" y="67"/>
                      <a:pt x="35" y="67"/>
                    </a:cubicBezTo>
                    <a:cubicBezTo>
                      <a:pt x="35" y="67"/>
                      <a:pt x="35" y="67"/>
                      <a:pt x="35" y="67"/>
                    </a:cubicBezTo>
                    <a:cubicBezTo>
                      <a:pt x="36" y="66"/>
                      <a:pt x="35" y="66"/>
                      <a:pt x="35" y="66"/>
                    </a:cubicBezTo>
                    <a:cubicBezTo>
                      <a:pt x="36" y="66"/>
                      <a:pt x="36" y="65"/>
                      <a:pt x="36" y="65"/>
                    </a:cubicBezTo>
                    <a:cubicBezTo>
                      <a:pt x="35" y="65"/>
                      <a:pt x="35" y="65"/>
                      <a:pt x="36" y="65"/>
                    </a:cubicBezTo>
                    <a:cubicBezTo>
                      <a:pt x="36" y="65"/>
                      <a:pt x="36" y="65"/>
                      <a:pt x="36" y="65"/>
                    </a:cubicBezTo>
                    <a:cubicBezTo>
                      <a:pt x="36" y="65"/>
                      <a:pt x="35" y="65"/>
                      <a:pt x="35" y="65"/>
                    </a:cubicBezTo>
                    <a:cubicBezTo>
                      <a:pt x="35" y="65"/>
                      <a:pt x="35" y="65"/>
                      <a:pt x="35" y="65"/>
                    </a:cubicBezTo>
                    <a:cubicBezTo>
                      <a:pt x="35" y="65"/>
                      <a:pt x="35" y="65"/>
                      <a:pt x="35" y="64"/>
                    </a:cubicBezTo>
                    <a:cubicBezTo>
                      <a:pt x="35" y="64"/>
                      <a:pt x="35" y="64"/>
                      <a:pt x="35" y="64"/>
                    </a:cubicBezTo>
                    <a:cubicBezTo>
                      <a:pt x="35" y="64"/>
                      <a:pt x="35" y="64"/>
                      <a:pt x="35" y="64"/>
                    </a:cubicBezTo>
                    <a:cubicBezTo>
                      <a:pt x="35" y="64"/>
                      <a:pt x="35" y="64"/>
                      <a:pt x="35" y="64"/>
                    </a:cubicBezTo>
                    <a:cubicBezTo>
                      <a:pt x="35" y="64"/>
                      <a:pt x="35" y="64"/>
                      <a:pt x="35" y="64"/>
                    </a:cubicBezTo>
                    <a:cubicBezTo>
                      <a:pt x="35" y="64"/>
                      <a:pt x="35" y="64"/>
                      <a:pt x="35" y="64"/>
                    </a:cubicBezTo>
                    <a:cubicBezTo>
                      <a:pt x="35" y="64"/>
                      <a:pt x="35" y="64"/>
                      <a:pt x="35" y="64"/>
                    </a:cubicBezTo>
                    <a:cubicBezTo>
                      <a:pt x="35" y="64"/>
                      <a:pt x="35" y="64"/>
                      <a:pt x="35" y="64"/>
                    </a:cubicBezTo>
                    <a:cubicBezTo>
                      <a:pt x="35" y="64"/>
                      <a:pt x="35" y="64"/>
                      <a:pt x="35" y="64"/>
                    </a:cubicBezTo>
                    <a:cubicBezTo>
                      <a:pt x="35" y="64"/>
                      <a:pt x="35" y="64"/>
                      <a:pt x="35" y="64"/>
                    </a:cubicBezTo>
                    <a:cubicBezTo>
                      <a:pt x="35" y="63"/>
                      <a:pt x="35" y="63"/>
                      <a:pt x="35" y="63"/>
                    </a:cubicBezTo>
                    <a:cubicBezTo>
                      <a:pt x="35" y="63"/>
                      <a:pt x="35" y="63"/>
                      <a:pt x="35" y="63"/>
                    </a:cubicBezTo>
                    <a:cubicBezTo>
                      <a:pt x="35" y="63"/>
                      <a:pt x="35" y="63"/>
                      <a:pt x="35" y="63"/>
                    </a:cubicBezTo>
                    <a:cubicBezTo>
                      <a:pt x="34" y="63"/>
                      <a:pt x="34" y="63"/>
                      <a:pt x="34" y="63"/>
                    </a:cubicBezTo>
                    <a:cubicBezTo>
                      <a:pt x="34" y="63"/>
                      <a:pt x="34" y="63"/>
                      <a:pt x="34" y="63"/>
                    </a:cubicBezTo>
                    <a:cubicBezTo>
                      <a:pt x="34" y="63"/>
                      <a:pt x="34" y="63"/>
                      <a:pt x="34" y="63"/>
                    </a:cubicBezTo>
                    <a:cubicBezTo>
                      <a:pt x="34" y="63"/>
                      <a:pt x="34" y="63"/>
                      <a:pt x="34" y="63"/>
                    </a:cubicBezTo>
                    <a:cubicBezTo>
                      <a:pt x="34" y="63"/>
                      <a:pt x="34" y="63"/>
                      <a:pt x="34" y="63"/>
                    </a:cubicBezTo>
                    <a:cubicBezTo>
                      <a:pt x="34" y="63"/>
                      <a:pt x="34" y="63"/>
                      <a:pt x="34" y="63"/>
                    </a:cubicBezTo>
                    <a:cubicBezTo>
                      <a:pt x="34" y="64"/>
                      <a:pt x="34" y="64"/>
                      <a:pt x="34" y="64"/>
                    </a:cubicBezTo>
                    <a:cubicBezTo>
                      <a:pt x="34" y="64"/>
                      <a:pt x="34" y="64"/>
                      <a:pt x="34" y="64"/>
                    </a:cubicBezTo>
                    <a:cubicBezTo>
                      <a:pt x="34" y="64"/>
                      <a:pt x="34" y="64"/>
                      <a:pt x="34" y="64"/>
                    </a:cubicBezTo>
                    <a:cubicBezTo>
                      <a:pt x="34" y="64"/>
                      <a:pt x="34" y="64"/>
                      <a:pt x="34" y="64"/>
                    </a:cubicBezTo>
                    <a:cubicBezTo>
                      <a:pt x="34" y="64"/>
                      <a:pt x="34" y="64"/>
                      <a:pt x="34" y="64"/>
                    </a:cubicBezTo>
                    <a:cubicBezTo>
                      <a:pt x="34" y="64"/>
                      <a:pt x="34" y="64"/>
                      <a:pt x="33" y="64"/>
                    </a:cubicBezTo>
                    <a:cubicBezTo>
                      <a:pt x="33" y="64"/>
                      <a:pt x="33" y="64"/>
                      <a:pt x="33" y="64"/>
                    </a:cubicBezTo>
                    <a:cubicBezTo>
                      <a:pt x="33" y="64"/>
                      <a:pt x="33" y="64"/>
                      <a:pt x="33" y="64"/>
                    </a:cubicBezTo>
                    <a:cubicBezTo>
                      <a:pt x="33" y="65"/>
                      <a:pt x="33" y="64"/>
                      <a:pt x="33" y="64"/>
                    </a:cubicBezTo>
                    <a:cubicBezTo>
                      <a:pt x="33" y="64"/>
                      <a:pt x="33" y="64"/>
                      <a:pt x="33" y="64"/>
                    </a:cubicBezTo>
                    <a:cubicBezTo>
                      <a:pt x="33" y="64"/>
                      <a:pt x="33" y="64"/>
                      <a:pt x="33" y="64"/>
                    </a:cubicBezTo>
                    <a:cubicBezTo>
                      <a:pt x="33" y="64"/>
                      <a:pt x="33" y="64"/>
                      <a:pt x="33" y="64"/>
                    </a:cubicBezTo>
                    <a:cubicBezTo>
                      <a:pt x="33" y="64"/>
                      <a:pt x="33" y="64"/>
                      <a:pt x="33" y="64"/>
                    </a:cubicBezTo>
                    <a:cubicBezTo>
                      <a:pt x="32" y="64"/>
                      <a:pt x="32" y="64"/>
                      <a:pt x="32" y="63"/>
                    </a:cubicBezTo>
                    <a:cubicBezTo>
                      <a:pt x="32" y="64"/>
                      <a:pt x="32" y="64"/>
                      <a:pt x="32" y="64"/>
                    </a:cubicBezTo>
                    <a:cubicBezTo>
                      <a:pt x="32" y="64"/>
                      <a:pt x="32" y="64"/>
                      <a:pt x="32" y="64"/>
                    </a:cubicBezTo>
                    <a:cubicBezTo>
                      <a:pt x="32" y="64"/>
                      <a:pt x="32" y="63"/>
                      <a:pt x="32" y="63"/>
                    </a:cubicBezTo>
                    <a:cubicBezTo>
                      <a:pt x="32" y="63"/>
                      <a:pt x="32" y="63"/>
                      <a:pt x="32" y="63"/>
                    </a:cubicBezTo>
                    <a:cubicBezTo>
                      <a:pt x="32" y="63"/>
                      <a:pt x="31" y="63"/>
                      <a:pt x="31" y="63"/>
                    </a:cubicBezTo>
                    <a:cubicBezTo>
                      <a:pt x="31" y="63"/>
                      <a:pt x="31" y="63"/>
                      <a:pt x="31" y="63"/>
                    </a:cubicBezTo>
                    <a:cubicBezTo>
                      <a:pt x="31" y="63"/>
                      <a:pt x="31" y="63"/>
                      <a:pt x="31" y="63"/>
                    </a:cubicBezTo>
                    <a:cubicBezTo>
                      <a:pt x="31" y="63"/>
                      <a:pt x="31" y="63"/>
                      <a:pt x="31" y="63"/>
                    </a:cubicBezTo>
                    <a:cubicBezTo>
                      <a:pt x="31" y="63"/>
                      <a:pt x="31" y="63"/>
                      <a:pt x="31" y="63"/>
                    </a:cubicBezTo>
                    <a:cubicBezTo>
                      <a:pt x="31" y="63"/>
                      <a:pt x="31" y="63"/>
                      <a:pt x="31" y="63"/>
                    </a:cubicBezTo>
                    <a:cubicBezTo>
                      <a:pt x="31" y="63"/>
                      <a:pt x="31" y="63"/>
                      <a:pt x="31" y="63"/>
                    </a:cubicBezTo>
                    <a:cubicBezTo>
                      <a:pt x="31" y="63"/>
                      <a:pt x="31" y="63"/>
                      <a:pt x="31" y="63"/>
                    </a:cubicBezTo>
                    <a:cubicBezTo>
                      <a:pt x="31" y="63"/>
                      <a:pt x="31" y="63"/>
                      <a:pt x="31" y="63"/>
                    </a:cubicBezTo>
                    <a:cubicBezTo>
                      <a:pt x="31" y="63"/>
                      <a:pt x="31" y="63"/>
                      <a:pt x="31" y="63"/>
                    </a:cubicBezTo>
                    <a:cubicBezTo>
                      <a:pt x="31" y="63"/>
                      <a:pt x="31" y="62"/>
                      <a:pt x="31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0" y="62"/>
                      <a:pt x="30" y="62"/>
                      <a:pt x="30" y="62"/>
                    </a:cubicBezTo>
                    <a:cubicBezTo>
                      <a:pt x="30" y="62"/>
                      <a:pt x="30" y="62"/>
                      <a:pt x="30" y="62"/>
                    </a:cubicBezTo>
                    <a:cubicBezTo>
                      <a:pt x="30" y="62"/>
                      <a:pt x="30" y="62"/>
                      <a:pt x="30" y="62"/>
                    </a:cubicBezTo>
                    <a:cubicBezTo>
                      <a:pt x="30" y="62"/>
                      <a:pt x="30" y="62"/>
                      <a:pt x="30" y="62"/>
                    </a:cubicBezTo>
                    <a:cubicBezTo>
                      <a:pt x="30" y="62"/>
                      <a:pt x="30" y="62"/>
                      <a:pt x="30" y="62"/>
                    </a:cubicBezTo>
                    <a:cubicBezTo>
                      <a:pt x="30" y="62"/>
                      <a:pt x="30" y="62"/>
                      <a:pt x="30" y="62"/>
                    </a:cubicBezTo>
                    <a:cubicBezTo>
                      <a:pt x="30" y="62"/>
                      <a:pt x="30" y="62"/>
                      <a:pt x="30" y="62"/>
                    </a:cubicBezTo>
                    <a:cubicBezTo>
                      <a:pt x="30" y="62"/>
                      <a:pt x="30" y="62"/>
                      <a:pt x="30" y="62"/>
                    </a:cubicBezTo>
                    <a:cubicBezTo>
                      <a:pt x="30" y="62"/>
                      <a:pt x="30" y="62"/>
                      <a:pt x="30" y="62"/>
                    </a:cubicBezTo>
                    <a:cubicBezTo>
                      <a:pt x="30" y="62"/>
                      <a:pt x="30" y="62"/>
                      <a:pt x="30" y="62"/>
                    </a:cubicBezTo>
                    <a:cubicBezTo>
                      <a:pt x="30" y="62"/>
                      <a:pt x="30" y="62"/>
                      <a:pt x="30" y="62"/>
                    </a:cubicBezTo>
                    <a:cubicBezTo>
                      <a:pt x="30" y="62"/>
                      <a:pt x="30" y="62"/>
                      <a:pt x="30" y="62"/>
                    </a:cubicBezTo>
                    <a:cubicBezTo>
                      <a:pt x="30" y="62"/>
                      <a:pt x="30" y="61"/>
                      <a:pt x="30" y="61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61"/>
                      <a:pt x="30" y="61"/>
                      <a:pt x="29" y="61"/>
                    </a:cubicBezTo>
                    <a:cubicBezTo>
                      <a:pt x="29" y="61"/>
                      <a:pt x="29" y="61"/>
                      <a:pt x="29" y="61"/>
                    </a:cubicBezTo>
                    <a:cubicBezTo>
                      <a:pt x="29" y="61"/>
                      <a:pt x="29" y="61"/>
                      <a:pt x="29" y="61"/>
                    </a:cubicBezTo>
                    <a:cubicBezTo>
                      <a:pt x="29" y="61"/>
                      <a:pt x="29" y="61"/>
                      <a:pt x="29" y="61"/>
                    </a:cubicBezTo>
                    <a:cubicBezTo>
                      <a:pt x="29" y="61"/>
                      <a:pt x="29" y="60"/>
                      <a:pt x="29" y="60"/>
                    </a:cubicBezTo>
                    <a:cubicBezTo>
                      <a:pt x="29" y="60"/>
                      <a:pt x="29" y="60"/>
                      <a:pt x="29" y="60"/>
                    </a:cubicBezTo>
                    <a:cubicBezTo>
                      <a:pt x="29" y="60"/>
                      <a:pt x="29" y="60"/>
                      <a:pt x="29" y="60"/>
                    </a:cubicBezTo>
                    <a:cubicBezTo>
                      <a:pt x="29" y="60"/>
                      <a:pt x="29" y="60"/>
                      <a:pt x="29" y="60"/>
                    </a:cubicBezTo>
                    <a:cubicBezTo>
                      <a:pt x="29" y="60"/>
                      <a:pt x="29" y="60"/>
                      <a:pt x="29" y="60"/>
                    </a:cubicBezTo>
                    <a:cubicBezTo>
                      <a:pt x="29" y="60"/>
                      <a:pt x="29" y="60"/>
                      <a:pt x="29" y="60"/>
                    </a:cubicBezTo>
                    <a:cubicBezTo>
                      <a:pt x="29" y="60"/>
                      <a:pt x="29" y="60"/>
                      <a:pt x="29" y="60"/>
                    </a:cubicBezTo>
                    <a:cubicBezTo>
                      <a:pt x="29" y="60"/>
                      <a:pt x="29" y="60"/>
                      <a:pt x="29" y="60"/>
                    </a:cubicBezTo>
                    <a:cubicBezTo>
                      <a:pt x="29" y="60"/>
                      <a:pt x="29" y="60"/>
                      <a:pt x="29" y="60"/>
                    </a:cubicBezTo>
                    <a:cubicBezTo>
                      <a:pt x="29" y="60"/>
                      <a:pt x="29" y="60"/>
                      <a:pt x="29" y="60"/>
                    </a:cubicBezTo>
                    <a:cubicBezTo>
                      <a:pt x="29" y="60"/>
                      <a:pt x="29" y="60"/>
                      <a:pt x="29" y="60"/>
                    </a:cubicBezTo>
                    <a:cubicBezTo>
                      <a:pt x="29" y="60"/>
                      <a:pt x="29" y="60"/>
                      <a:pt x="29" y="60"/>
                    </a:cubicBezTo>
                    <a:cubicBezTo>
                      <a:pt x="29" y="60"/>
                      <a:pt x="29" y="60"/>
                      <a:pt x="29" y="60"/>
                    </a:cubicBezTo>
                    <a:cubicBezTo>
                      <a:pt x="29" y="60"/>
                      <a:pt x="29" y="60"/>
                      <a:pt x="29" y="60"/>
                    </a:cubicBezTo>
                    <a:cubicBezTo>
                      <a:pt x="29" y="60"/>
                      <a:pt x="29" y="60"/>
                      <a:pt x="29" y="60"/>
                    </a:cubicBezTo>
                    <a:cubicBezTo>
                      <a:pt x="29" y="60"/>
                      <a:pt x="29" y="60"/>
                      <a:pt x="29" y="60"/>
                    </a:cubicBezTo>
                    <a:cubicBezTo>
                      <a:pt x="29" y="60"/>
                      <a:pt x="29" y="60"/>
                      <a:pt x="29" y="60"/>
                    </a:cubicBezTo>
                    <a:cubicBezTo>
                      <a:pt x="29" y="60"/>
                      <a:pt x="28" y="60"/>
                      <a:pt x="28" y="60"/>
                    </a:cubicBezTo>
                    <a:cubicBezTo>
                      <a:pt x="28" y="60"/>
                      <a:pt x="28" y="60"/>
                      <a:pt x="28" y="60"/>
                    </a:cubicBezTo>
                    <a:cubicBezTo>
                      <a:pt x="28" y="60"/>
                      <a:pt x="28" y="60"/>
                      <a:pt x="28" y="60"/>
                    </a:cubicBezTo>
                    <a:cubicBezTo>
                      <a:pt x="28" y="59"/>
                      <a:pt x="28" y="59"/>
                      <a:pt x="28" y="59"/>
                    </a:cubicBezTo>
                    <a:cubicBezTo>
                      <a:pt x="28" y="60"/>
                      <a:pt x="28" y="60"/>
                      <a:pt x="28" y="60"/>
                    </a:cubicBezTo>
                    <a:cubicBezTo>
                      <a:pt x="28" y="59"/>
                      <a:pt x="28" y="59"/>
                      <a:pt x="28" y="59"/>
                    </a:cubicBezTo>
                    <a:cubicBezTo>
                      <a:pt x="28" y="59"/>
                      <a:pt x="28" y="59"/>
                      <a:pt x="28" y="59"/>
                    </a:cubicBezTo>
                    <a:cubicBezTo>
                      <a:pt x="28" y="59"/>
                      <a:pt x="28" y="59"/>
                      <a:pt x="28" y="59"/>
                    </a:cubicBezTo>
                    <a:cubicBezTo>
                      <a:pt x="27" y="59"/>
                      <a:pt x="27" y="59"/>
                      <a:pt x="27" y="59"/>
                    </a:cubicBezTo>
                    <a:cubicBezTo>
                      <a:pt x="27" y="59"/>
                      <a:pt x="27" y="59"/>
                      <a:pt x="27" y="59"/>
                    </a:cubicBezTo>
                    <a:cubicBezTo>
                      <a:pt x="27" y="59"/>
                      <a:pt x="27" y="59"/>
                      <a:pt x="27" y="59"/>
                    </a:cubicBezTo>
                    <a:cubicBezTo>
                      <a:pt x="27" y="59"/>
                      <a:pt x="27" y="59"/>
                      <a:pt x="27" y="59"/>
                    </a:cubicBezTo>
                    <a:cubicBezTo>
                      <a:pt x="27" y="59"/>
                      <a:pt x="27" y="59"/>
                      <a:pt x="27" y="59"/>
                    </a:cubicBezTo>
                    <a:cubicBezTo>
                      <a:pt x="27" y="59"/>
                      <a:pt x="27" y="59"/>
                      <a:pt x="27" y="59"/>
                    </a:cubicBezTo>
                    <a:cubicBezTo>
                      <a:pt x="27" y="59"/>
                      <a:pt x="27" y="59"/>
                      <a:pt x="27" y="59"/>
                    </a:cubicBezTo>
                    <a:cubicBezTo>
                      <a:pt x="27" y="59"/>
                      <a:pt x="27" y="59"/>
                      <a:pt x="27" y="59"/>
                    </a:cubicBezTo>
                    <a:cubicBezTo>
                      <a:pt x="27" y="59"/>
                      <a:pt x="27" y="59"/>
                      <a:pt x="27" y="59"/>
                    </a:cubicBezTo>
                    <a:cubicBezTo>
                      <a:pt x="27" y="59"/>
                      <a:pt x="27" y="59"/>
                      <a:pt x="27" y="59"/>
                    </a:cubicBezTo>
                    <a:cubicBezTo>
                      <a:pt x="27" y="59"/>
                      <a:pt x="26" y="59"/>
                      <a:pt x="26" y="59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6" y="58"/>
                      <a:pt x="25" y="58"/>
                      <a:pt x="25" y="58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5" y="58"/>
                      <a:pt x="25" y="58"/>
                      <a:pt x="25" y="57"/>
                    </a:cubicBezTo>
                    <a:cubicBezTo>
                      <a:pt x="25" y="57"/>
                      <a:pt x="25" y="57"/>
                      <a:pt x="25" y="57"/>
                    </a:cubicBezTo>
                    <a:cubicBezTo>
                      <a:pt x="25" y="57"/>
                      <a:pt x="25" y="57"/>
                      <a:pt x="25" y="57"/>
                    </a:cubicBezTo>
                    <a:cubicBezTo>
                      <a:pt x="25" y="57"/>
                      <a:pt x="24" y="57"/>
                      <a:pt x="24" y="57"/>
                    </a:cubicBezTo>
                    <a:cubicBezTo>
                      <a:pt x="24" y="57"/>
                      <a:pt x="24" y="57"/>
                      <a:pt x="24" y="57"/>
                    </a:cubicBezTo>
                    <a:cubicBezTo>
                      <a:pt x="24" y="57"/>
                      <a:pt x="24" y="57"/>
                      <a:pt x="24" y="57"/>
                    </a:cubicBezTo>
                    <a:cubicBezTo>
                      <a:pt x="24" y="57"/>
                      <a:pt x="24" y="57"/>
                      <a:pt x="24" y="57"/>
                    </a:cubicBezTo>
                    <a:cubicBezTo>
                      <a:pt x="24" y="57"/>
                      <a:pt x="24" y="57"/>
                      <a:pt x="24" y="57"/>
                    </a:cubicBezTo>
                    <a:cubicBezTo>
                      <a:pt x="24" y="57"/>
                      <a:pt x="24" y="57"/>
                      <a:pt x="24" y="57"/>
                    </a:cubicBezTo>
                    <a:cubicBezTo>
                      <a:pt x="24" y="57"/>
                      <a:pt x="24" y="57"/>
                      <a:pt x="23" y="57"/>
                    </a:cubicBezTo>
                    <a:cubicBezTo>
                      <a:pt x="23" y="57"/>
                      <a:pt x="23" y="57"/>
                      <a:pt x="23" y="57"/>
                    </a:cubicBezTo>
                    <a:cubicBezTo>
                      <a:pt x="23" y="58"/>
                      <a:pt x="23" y="58"/>
                      <a:pt x="23" y="58"/>
                    </a:cubicBezTo>
                    <a:cubicBezTo>
                      <a:pt x="23" y="58"/>
                      <a:pt x="23" y="58"/>
                      <a:pt x="23" y="58"/>
                    </a:cubicBezTo>
                    <a:cubicBezTo>
                      <a:pt x="23" y="58"/>
                      <a:pt x="22" y="58"/>
                      <a:pt x="22" y="57"/>
                    </a:cubicBezTo>
                    <a:cubicBezTo>
                      <a:pt x="22" y="57"/>
                      <a:pt x="22" y="57"/>
                      <a:pt x="22" y="57"/>
                    </a:cubicBezTo>
                    <a:cubicBezTo>
                      <a:pt x="22" y="57"/>
                      <a:pt x="22" y="57"/>
                      <a:pt x="22" y="57"/>
                    </a:cubicBezTo>
                    <a:cubicBezTo>
                      <a:pt x="22" y="57"/>
                      <a:pt x="22" y="58"/>
                      <a:pt x="22" y="57"/>
                    </a:cubicBezTo>
                    <a:cubicBezTo>
                      <a:pt x="22" y="57"/>
                      <a:pt x="22" y="57"/>
                      <a:pt x="22" y="57"/>
                    </a:cubicBezTo>
                    <a:cubicBezTo>
                      <a:pt x="22" y="57"/>
                      <a:pt x="22" y="57"/>
                      <a:pt x="22" y="57"/>
                    </a:cubicBezTo>
                    <a:cubicBezTo>
                      <a:pt x="22" y="57"/>
                      <a:pt x="22" y="57"/>
                      <a:pt x="22" y="57"/>
                    </a:cubicBezTo>
                    <a:cubicBezTo>
                      <a:pt x="22" y="57"/>
                      <a:pt x="22" y="57"/>
                      <a:pt x="22" y="57"/>
                    </a:cubicBezTo>
                    <a:cubicBezTo>
                      <a:pt x="21" y="57"/>
                      <a:pt x="21" y="57"/>
                      <a:pt x="21" y="57"/>
                    </a:cubicBezTo>
                    <a:cubicBezTo>
                      <a:pt x="21" y="57"/>
                      <a:pt x="21" y="57"/>
                      <a:pt x="21" y="57"/>
                    </a:cubicBezTo>
                    <a:cubicBezTo>
                      <a:pt x="21" y="57"/>
                      <a:pt x="21" y="57"/>
                      <a:pt x="21" y="57"/>
                    </a:cubicBezTo>
                    <a:cubicBezTo>
                      <a:pt x="21" y="57"/>
                      <a:pt x="21" y="57"/>
                      <a:pt x="21" y="57"/>
                    </a:cubicBezTo>
                    <a:cubicBezTo>
                      <a:pt x="21" y="57"/>
                      <a:pt x="21" y="57"/>
                      <a:pt x="21" y="57"/>
                    </a:cubicBezTo>
                    <a:cubicBezTo>
                      <a:pt x="21" y="57"/>
                      <a:pt x="21" y="57"/>
                      <a:pt x="21" y="57"/>
                    </a:cubicBezTo>
                    <a:cubicBezTo>
                      <a:pt x="21" y="57"/>
                      <a:pt x="21" y="57"/>
                      <a:pt x="21" y="57"/>
                    </a:cubicBezTo>
                    <a:cubicBezTo>
                      <a:pt x="21" y="57"/>
                      <a:pt x="21" y="57"/>
                      <a:pt x="21" y="57"/>
                    </a:cubicBezTo>
                    <a:cubicBezTo>
                      <a:pt x="21" y="57"/>
                      <a:pt x="21" y="57"/>
                      <a:pt x="21" y="57"/>
                    </a:cubicBezTo>
                    <a:cubicBezTo>
                      <a:pt x="21" y="57"/>
                      <a:pt x="21" y="57"/>
                      <a:pt x="21" y="57"/>
                    </a:cubicBezTo>
                    <a:cubicBezTo>
                      <a:pt x="21" y="57"/>
                      <a:pt x="20" y="57"/>
                      <a:pt x="20" y="57"/>
                    </a:cubicBezTo>
                    <a:cubicBezTo>
                      <a:pt x="20" y="57"/>
                      <a:pt x="20" y="57"/>
                      <a:pt x="20" y="57"/>
                    </a:cubicBezTo>
                    <a:cubicBezTo>
                      <a:pt x="20" y="57"/>
                      <a:pt x="20" y="57"/>
                      <a:pt x="20" y="56"/>
                    </a:cubicBezTo>
                    <a:cubicBezTo>
                      <a:pt x="20" y="56"/>
                      <a:pt x="20" y="56"/>
                      <a:pt x="20" y="56"/>
                    </a:cubicBezTo>
                    <a:cubicBezTo>
                      <a:pt x="20" y="56"/>
                      <a:pt x="20" y="56"/>
                      <a:pt x="20" y="56"/>
                    </a:cubicBezTo>
                    <a:cubicBezTo>
                      <a:pt x="20" y="56"/>
                      <a:pt x="20" y="56"/>
                      <a:pt x="20" y="56"/>
                    </a:cubicBezTo>
                    <a:cubicBezTo>
                      <a:pt x="20" y="56"/>
                      <a:pt x="20" y="56"/>
                      <a:pt x="20" y="56"/>
                    </a:cubicBezTo>
                    <a:cubicBezTo>
                      <a:pt x="20" y="56"/>
                      <a:pt x="20" y="56"/>
                      <a:pt x="20" y="56"/>
                    </a:cubicBezTo>
                    <a:cubicBezTo>
                      <a:pt x="20" y="56"/>
                      <a:pt x="20" y="56"/>
                      <a:pt x="19" y="56"/>
                    </a:cubicBezTo>
                    <a:cubicBezTo>
                      <a:pt x="19" y="56"/>
                      <a:pt x="19" y="56"/>
                      <a:pt x="19" y="56"/>
                    </a:cubicBezTo>
                    <a:cubicBezTo>
                      <a:pt x="19" y="56"/>
                      <a:pt x="19" y="56"/>
                      <a:pt x="19" y="56"/>
                    </a:cubicBezTo>
                    <a:cubicBezTo>
                      <a:pt x="19" y="56"/>
                      <a:pt x="19" y="56"/>
                      <a:pt x="19" y="56"/>
                    </a:cubicBezTo>
                    <a:cubicBezTo>
                      <a:pt x="19" y="56"/>
                      <a:pt x="19" y="56"/>
                      <a:pt x="19" y="56"/>
                    </a:cubicBezTo>
                    <a:cubicBezTo>
                      <a:pt x="19" y="56"/>
                      <a:pt x="19" y="56"/>
                      <a:pt x="19" y="56"/>
                    </a:cubicBezTo>
                    <a:cubicBezTo>
                      <a:pt x="19" y="56"/>
                      <a:pt x="18" y="56"/>
                      <a:pt x="18" y="56"/>
                    </a:cubicBezTo>
                    <a:cubicBezTo>
                      <a:pt x="18" y="56"/>
                      <a:pt x="18" y="55"/>
                      <a:pt x="18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8" y="55"/>
                      <a:pt x="18" y="55"/>
                      <a:pt x="17" y="55"/>
                    </a:cubicBezTo>
                    <a:cubicBezTo>
                      <a:pt x="17" y="55"/>
                      <a:pt x="17" y="55"/>
                      <a:pt x="17" y="55"/>
                    </a:cubicBezTo>
                    <a:cubicBezTo>
                      <a:pt x="17" y="55"/>
                      <a:pt x="17" y="55"/>
                      <a:pt x="17" y="55"/>
                    </a:cubicBezTo>
                    <a:cubicBezTo>
                      <a:pt x="17" y="55"/>
                      <a:pt x="17" y="54"/>
                      <a:pt x="17" y="54"/>
                    </a:cubicBezTo>
                    <a:cubicBezTo>
                      <a:pt x="17" y="54"/>
                      <a:pt x="17" y="54"/>
                      <a:pt x="17" y="54"/>
                    </a:cubicBezTo>
                    <a:cubicBezTo>
                      <a:pt x="17" y="54"/>
                      <a:pt x="17" y="54"/>
                      <a:pt x="17" y="54"/>
                    </a:cubicBezTo>
                    <a:cubicBezTo>
                      <a:pt x="17" y="54"/>
                      <a:pt x="17" y="54"/>
                      <a:pt x="17" y="54"/>
                    </a:cubicBezTo>
                    <a:cubicBezTo>
                      <a:pt x="17" y="54"/>
                      <a:pt x="17" y="54"/>
                      <a:pt x="17" y="54"/>
                    </a:cubicBezTo>
                    <a:cubicBezTo>
                      <a:pt x="17" y="54"/>
                      <a:pt x="17" y="54"/>
                      <a:pt x="17" y="53"/>
                    </a:cubicBezTo>
                    <a:cubicBezTo>
                      <a:pt x="17" y="53"/>
                      <a:pt x="17" y="53"/>
                      <a:pt x="17" y="53"/>
                    </a:cubicBezTo>
                    <a:cubicBezTo>
                      <a:pt x="17" y="53"/>
                      <a:pt x="17" y="53"/>
                      <a:pt x="17" y="53"/>
                    </a:cubicBezTo>
                    <a:cubicBezTo>
                      <a:pt x="17" y="53"/>
                      <a:pt x="17" y="53"/>
                      <a:pt x="17" y="53"/>
                    </a:cubicBezTo>
                    <a:cubicBezTo>
                      <a:pt x="17" y="53"/>
                      <a:pt x="17" y="53"/>
                      <a:pt x="17" y="53"/>
                    </a:cubicBezTo>
                    <a:cubicBezTo>
                      <a:pt x="16" y="53"/>
                      <a:pt x="16" y="53"/>
                      <a:pt x="16" y="53"/>
                    </a:cubicBezTo>
                    <a:cubicBezTo>
                      <a:pt x="16" y="53"/>
                      <a:pt x="16" y="53"/>
                      <a:pt x="16" y="53"/>
                    </a:cubicBezTo>
                    <a:cubicBezTo>
                      <a:pt x="16" y="53"/>
                      <a:pt x="16" y="53"/>
                      <a:pt x="16" y="53"/>
                    </a:cubicBezTo>
                    <a:cubicBezTo>
                      <a:pt x="16" y="53"/>
                      <a:pt x="16" y="52"/>
                      <a:pt x="16" y="52"/>
                    </a:cubicBezTo>
                    <a:cubicBezTo>
                      <a:pt x="16" y="52"/>
                      <a:pt x="16" y="52"/>
                      <a:pt x="16" y="52"/>
                    </a:cubicBezTo>
                    <a:cubicBezTo>
                      <a:pt x="16" y="52"/>
                      <a:pt x="16" y="52"/>
                      <a:pt x="16" y="51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5" y="50"/>
                      <a:pt x="15" y="50"/>
                      <a:pt x="15" y="50"/>
                    </a:cubicBezTo>
                    <a:cubicBezTo>
                      <a:pt x="15" y="50"/>
                      <a:pt x="15" y="50"/>
                      <a:pt x="15" y="50"/>
                    </a:cubicBezTo>
                    <a:cubicBezTo>
                      <a:pt x="15" y="50"/>
                      <a:pt x="15" y="50"/>
                      <a:pt x="15" y="50"/>
                    </a:cubicBezTo>
                    <a:cubicBezTo>
                      <a:pt x="15" y="50"/>
                      <a:pt x="15" y="50"/>
                      <a:pt x="15" y="50"/>
                    </a:cubicBezTo>
                    <a:cubicBezTo>
                      <a:pt x="15" y="50"/>
                      <a:pt x="15" y="50"/>
                      <a:pt x="15" y="50"/>
                    </a:cubicBezTo>
                    <a:cubicBezTo>
                      <a:pt x="15" y="50"/>
                      <a:pt x="15" y="50"/>
                      <a:pt x="15" y="50"/>
                    </a:cubicBezTo>
                    <a:cubicBezTo>
                      <a:pt x="15" y="50"/>
                      <a:pt x="15" y="50"/>
                      <a:pt x="15" y="50"/>
                    </a:cubicBezTo>
                    <a:cubicBezTo>
                      <a:pt x="15" y="50"/>
                      <a:pt x="15" y="50"/>
                      <a:pt x="15" y="50"/>
                    </a:cubicBezTo>
                    <a:cubicBezTo>
                      <a:pt x="15" y="50"/>
                      <a:pt x="15" y="50"/>
                      <a:pt x="15" y="50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4" y="49"/>
                      <a:pt x="15" y="49"/>
                      <a:pt x="14" y="48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4" y="47"/>
                      <a:pt x="14" y="47"/>
                      <a:pt x="14" y="46"/>
                    </a:cubicBezTo>
                    <a:cubicBezTo>
                      <a:pt x="14" y="46"/>
                      <a:pt x="14" y="46"/>
                      <a:pt x="14" y="46"/>
                    </a:cubicBezTo>
                    <a:cubicBezTo>
                      <a:pt x="14" y="46"/>
                      <a:pt x="14" y="46"/>
                      <a:pt x="14" y="46"/>
                    </a:cubicBezTo>
                    <a:cubicBezTo>
                      <a:pt x="13" y="46"/>
                      <a:pt x="13" y="47"/>
                      <a:pt x="13" y="47"/>
                    </a:cubicBezTo>
                    <a:cubicBezTo>
                      <a:pt x="14" y="47"/>
                      <a:pt x="14" y="47"/>
                      <a:pt x="14" y="47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4" y="48"/>
                      <a:pt x="14" y="49"/>
                      <a:pt x="14" y="49"/>
                    </a:cubicBezTo>
                    <a:cubicBezTo>
                      <a:pt x="14" y="49"/>
                      <a:pt x="14" y="49"/>
                      <a:pt x="14" y="49"/>
                    </a:cubicBezTo>
                    <a:cubicBezTo>
                      <a:pt x="14" y="49"/>
                      <a:pt x="14" y="49"/>
                      <a:pt x="14" y="49"/>
                    </a:cubicBezTo>
                    <a:cubicBezTo>
                      <a:pt x="14" y="49"/>
                      <a:pt x="14" y="49"/>
                      <a:pt x="14" y="49"/>
                    </a:cubicBezTo>
                    <a:cubicBezTo>
                      <a:pt x="14" y="49"/>
                      <a:pt x="14" y="50"/>
                      <a:pt x="14" y="50"/>
                    </a:cubicBezTo>
                    <a:cubicBezTo>
                      <a:pt x="14" y="50"/>
                      <a:pt x="14" y="50"/>
                      <a:pt x="14" y="50"/>
                    </a:cubicBezTo>
                    <a:cubicBezTo>
                      <a:pt x="14" y="50"/>
                      <a:pt x="14" y="51"/>
                      <a:pt x="14" y="51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5" y="52"/>
                      <a:pt x="15" y="52"/>
                      <a:pt x="15" y="53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3"/>
                      <a:pt x="14" y="52"/>
                      <a:pt x="14" y="52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3" y="52"/>
                      <a:pt x="13" y="51"/>
                      <a:pt x="13" y="51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0"/>
                      <a:pt x="12" y="50"/>
                      <a:pt x="12" y="49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8"/>
                      <a:pt x="13" y="47"/>
                    </a:cubicBezTo>
                    <a:cubicBezTo>
                      <a:pt x="13" y="47"/>
                      <a:pt x="13" y="47"/>
                      <a:pt x="13" y="47"/>
                    </a:cubicBezTo>
                    <a:cubicBezTo>
                      <a:pt x="13" y="47"/>
                      <a:pt x="12" y="47"/>
                      <a:pt x="12" y="47"/>
                    </a:cubicBezTo>
                    <a:cubicBezTo>
                      <a:pt x="12" y="46"/>
                      <a:pt x="12" y="46"/>
                      <a:pt x="12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5"/>
                      <a:pt x="12" y="45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1" y="43"/>
                      <a:pt x="11" y="44"/>
                      <a:pt x="11" y="43"/>
                    </a:cubicBezTo>
                    <a:cubicBezTo>
                      <a:pt x="11" y="43"/>
                      <a:pt x="11" y="43"/>
                      <a:pt x="11" y="43"/>
                    </a:cubicBezTo>
                    <a:cubicBezTo>
                      <a:pt x="11" y="43"/>
                      <a:pt x="11" y="43"/>
                      <a:pt x="11" y="43"/>
                    </a:cubicBezTo>
                    <a:cubicBezTo>
                      <a:pt x="11" y="43"/>
                      <a:pt x="11" y="43"/>
                      <a:pt x="11" y="43"/>
                    </a:cubicBezTo>
                    <a:cubicBezTo>
                      <a:pt x="11" y="43"/>
                      <a:pt x="11" y="43"/>
                      <a:pt x="11" y="43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2" y="39"/>
                      <a:pt x="12" y="39"/>
                      <a:pt x="12" y="39"/>
                    </a:cubicBezTo>
                    <a:cubicBezTo>
                      <a:pt x="12" y="39"/>
                      <a:pt x="11" y="39"/>
                      <a:pt x="11" y="39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12" y="38"/>
                      <a:pt x="12" y="38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3" y="37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3" y="37"/>
                      <a:pt x="13" y="37"/>
                      <a:pt x="1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13" y="36"/>
                      <a:pt x="14" y="36"/>
                    </a:cubicBezTo>
                    <a:cubicBezTo>
                      <a:pt x="14" y="36"/>
                      <a:pt x="14" y="36"/>
                      <a:pt x="14" y="36"/>
                    </a:cubicBezTo>
                    <a:cubicBezTo>
                      <a:pt x="14" y="36"/>
                      <a:pt x="14" y="35"/>
                      <a:pt x="14" y="35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14" y="35"/>
                      <a:pt x="14" y="34"/>
                      <a:pt x="14" y="34"/>
                    </a:cubicBezTo>
                    <a:cubicBezTo>
                      <a:pt x="14" y="34"/>
                      <a:pt x="14" y="34"/>
                      <a:pt x="14" y="34"/>
                    </a:cubicBezTo>
                    <a:cubicBezTo>
                      <a:pt x="14" y="34"/>
                      <a:pt x="14" y="34"/>
                      <a:pt x="14" y="34"/>
                    </a:cubicBezTo>
                    <a:cubicBezTo>
                      <a:pt x="14" y="34"/>
                      <a:pt x="14" y="34"/>
                      <a:pt x="14" y="34"/>
                    </a:cubicBezTo>
                    <a:cubicBezTo>
                      <a:pt x="14" y="34"/>
                      <a:pt x="14" y="34"/>
                      <a:pt x="15" y="34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5" y="32"/>
                      <a:pt x="15" y="32"/>
                      <a:pt x="14" y="32"/>
                    </a:cubicBezTo>
                    <a:cubicBezTo>
                      <a:pt x="14" y="32"/>
                      <a:pt x="14" y="31"/>
                      <a:pt x="14" y="31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4" y="31"/>
                      <a:pt x="15" y="31"/>
                      <a:pt x="15" y="31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5" y="31"/>
                      <a:pt x="15" y="31"/>
                      <a:pt x="15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5" y="30"/>
                      <a:pt x="15" y="29"/>
                      <a:pt x="15" y="29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5" y="29"/>
                      <a:pt x="15" y="28"/>
                      <a:pt x="16" y="28"/>
                    </a:cubicBezTo>
                    <a:cubicBezTo>
                      <a:pt x="16" y="28"/>
                      <a:pt x="15" y="28"/>
                      <a:pt x="15" y="28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5" y="28"/>
                      <a:pt x="15" y="28"/>
                      <a:pt x="14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28"/>
                      <a:pt x="14" y="28"/>
                      <a:pt x="15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5" y="27"/>
                      <a:pt x="14" y="27"/>
                      <a:pt x="14" y="27"/>
                    </a:cubicBezTo>
                    <a:cubicBezTo>
                      <a:pt x="14" y="27"/>
                      <a:pt x="14" y="27"/>
                      <a:pt x="14" y="27"/>
                    </a:cubicBezTo>
                    <a:cubicBezTo>
                      <a:pt x="14" y="27"/>
                      <a:pt x="14" y="27"/>
                      <a:pt x="14" y="27"/>
                    </a:cubicBezTo>
                    <a:cubicBezTo>
                      <a:pt x="15" y="26"/>
                      <a:pt x="14" y="26"/>
                      <a:pt x="14" y="26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4" y="26"/>
                      <a:pt x="14" y="26"/>
                      <a:pt x="15" y="26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26"/>
                      <a:pt x="15" y="25"/>
                      <a:pt x="15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4" y="24"/>
                      <a:pt x="14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2" y="24"/>
                      <a:pt x="12" y="23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1" y="23"/>
                      <a:pt x="11" y="23"/>
                      <a:pt x="10" y="24"/>
                    </a:cubicBezTo>
                    <a:cubicBezTo>
                      <a:pt x="11" y="24"/>
                      <a:pt x="11" y="23"/>
                      <a:pt x="11" y="23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1" y="23"/>
                      <a:pt x="11" y="23"/>
                      <a:pt x="11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1" y="24"/>
                      <a:pt x="11" y="24"/>
                      <a:pt x="10" y="24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0" y="24"/>
                      <a:pt x="10" y="24"/>
                      <a:pt x="9" y="24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7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7" y="24"/>
                      <a:pt x="7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4"/>
                      <a:pt x="7" y="25"/>
                      <a:pt x="7" y="25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7" y="25"/>
                      <a:pt x="6" y="25"/>
                      <a:pt x="6" y="25"/>
                    </a:cubicBezTo>
                    <a:cubicBezTo>
                      <a:pt x="6" y="25"/>
                      <a:pt x="6" y="26"/>
                      <a:pt x="5" y="26"/>
                    </a:cubicBezTo>
                    <a:cubicBezTo>
                      <a:pt x="5" y="26"/>
                      <a:pt x="5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6"/>
                      <a:pt x="5" y="26"/>
                      <a:pt x="4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2" y="27"/>
                      <a:pt x="2" y="27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26"/>
                      <a:pt x="2" y="26"/>
                      <a:pt x="2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4" y="26"/>
                      <a:pt x="4" y="26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5"/>
                      <a:pt x="5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5"/>
                      <a:pt x="4" y="25"/>
                      <a:pt x="4" y="24"/>
                    </a:cubicBezTo>
                    <a:cubicBezTo>
                      <a:pt x="4" y="24"/>
                      <a:pt x="3" y="25"/>
                      <a:pt x="3" y="25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3" y="24"/>
                      <a:pt x="2" y="23"/>
                    </a:cubicBezTo>
                    <a:cubicBezTo>
                      <a:pt x="2" y="23"/>
                      <a:pt x="2" y="23"/>
                      <a:pt x="3" y="23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3" y="22"/>
                      <a:pt x="2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1"/>
                      <a:pt x="3" y="21"/>
                      <a:pt x="4" y="21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4" y="21"/>
                      <a:pt x="4" y="21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0"/>
                      <a:pt x="7" y="20"/>
                      <a:pt x="7" y="20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7" y="20"/>
                      <a:pt x="7" y="20"/>
                      <a:pt x="6" y="20"/>
                    </a:cubicBezTo>
                    <a:cubicBezTo>
                      <a:pt x="6" y="20"/>
                      <a:pt x="6" y="20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20"/>
                      <a:pt x="4" y="20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5" y="19"/>
                      <a:pt x="5" y="19"/>
                    </a:cubicBezTo>
                    <a:cubicBezTo>
                      <a:pt x="4" y="18"/>
                      <a:pt x="4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7" y="18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18"/>
                      <a:pt x="8" y="18"/>
                      <a:pt x="8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18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5"/>
                      <a:pt x="9" y="15"/>
                      <a:pt x="9" y="15"/>
                    </a:cubicBezTo>
                    <a:cubicBezTo>
                      <a:pt x="9" y="15"/>
                      <a:pt x="10" y="15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5"/>
                      <a:pt x="11" y="15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4"/>
                      <a:pt x="12" y="14"/>
                      <a:pt x="13" y="14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3" y="14"/>
                      <a:pt x="13" y="14"/>
                      <a:pt x="14" y="14"/>
                    </a:cubicBezTo>
                    <a:cubicBezTo>
                      <a:pt x="14" y="14"/>
                      <a:pt x="14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3"/>
                      <a:pt x="15" y="14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6" y="13"/>
                    </a:cubicBezTo>
                    <a:cubicBezTo>
                      <a:pt x="16" y="14"/>
                      <a:pt x="16" y="14"/>
                      <a:pt x="17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7" y="14"/>
                      <a:pt x="18" y="14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5"/>
                      <a:pt x="18" y="15"/>
                      <a:pt x="19" y="15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1" y="15"/>
                      <a:pt x="21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3" y="16"/>
                      <a:pt x="23" y="16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3" y="16"/>
                      <a:pt x="23" y="16"/>
                      <a:pt x="24" y="16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24" y="16"/>
                      <a:pt x="25" y="16"/>
                      <a:pt x="25" y="16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6"/>
                      <a:pt x="26" y="16"/>
                      <a:pt x="26" y="16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6"/>
                      <a:pt x="26" y="15"/>
                      <a:pt x="26" y="15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6"/>
                      <a:pt x="27" y="16"/>
                      <a:pt x="27" y="16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8" y="16"/>
                      <a:pt x="28" y="16"/>
                      <a:pt x="28" y="16"/>
                    </a:cubicBezTo>
                    <a:cubicBezTo>
                      <a:pt x="28" y="16"/>
                      <a:pt x="28" y="16"/>
                      <a:pt x="28" y="16"/>
                    </a:cubicBezTo>
                    <a:cubicBezTo>
                      <a:pt x="28" y="16"/>
                      <a:pt x="28" y="16"/>
                      <a:pt x="28" y="16"/>
                    </a:cubicBezTo>
                    <a:cubicBezTo>
                      <a:pt x="28" y="17"/>
                      <a:pt x="29" y="17"/>
                      <a:pt x="29" y="17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7"/>
                      <a:pt x="30" y="17"/>
                      <a:pt x="30" y="17"/>
                    </a:cubicBezTo>
                    <a:cubicBezTo>
                      <a:pt x="30" y="17"/>
                      <a:pt x="31" y="17"/>
                      <a:pt x="31" y="18"/>
                    </a:cubicBezTo>
                    <a:cubicBezTo>
                      <a:pt x="31" y="18"/>
                      <a:pt x="30" y="18"/>
                      <a:pt x="30" y="18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32" y="18"/>
                      <a:pt x="32" y="18"/>
                      <a:pt x="33" y="19"/>
                    </a:cubicBezTo>
                    <a:cubicBezTo>
                      <a:pt x="33" y="18"/>
                      <a:pt x="32" y="18"/>
                      <a:pt x="33" y="18"/>
                    </a:cubicBezTo>
                    <a:cubicBezTo>
                      <a:pt x="33" y="18"/>
                      <a:pt x="32" y="18"/>
                      <a:pt x="32" y="18"/>
                    </a:cubicBezTo>
                    <a:cubicBezTo>
                      <a:pt x="32" y="18"/>
                      <a:pt x="32" y="18"/>
                      <a:pt x="32" y="18"/>
                    </a:cubicBezTo>
                    <a:cubicBezTo>
                      <a:pt x="32" y="18"/>
                      <a:pt x="31" y="18"/>
                      <a:pt x="31" y="18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31" y="17"/>
                      <a:pt x="30" y="17"/>
                      <a:pt x="30" y="17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30" y="16"/>
                      <a:pt x="30" y="16"/>
                      <a:pt x="30" y="16"/>
                    </a:cubicBezTo>
                    <a:cubicBezTo>
                      <a:pt x="30" y="16"/>
                      <a:pt x="31" y="16"/>
                      <a:pt x="31" y="16"/>
                    </a:cubicBezTo>
                    <a:cubicBezTo>
                      <a:pt x="31" y="16"/>
                      <a:pt x="31" y="16"/>
                      <a:pt x="31" y="16"/>
                    </a:cubicBezTo>
                    <a:cubicBezTo>
                      <a:pt x="31" y="16"/>
                      <a:pt x="30" y="16"/>
                      <a:pt x="30" y="16"/>
                    </a:cubicBezTo>
                    <a:cubicBezTo>
                      <a:pt x="30" y="16"/>
                      <a:pt x="30" y="16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5"/>
                      <a:pt x="28" y="15"/>
                      <a:pt x="28" y="15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29" y="14"/>
                      <a:pt x="29" y="13"/>
                      <a:pt x="29" y="13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30" y="12"/>
                      <a:pt x="30" y="12"/>
                      <a:pt x="31" y="13"/>
                    </a:cubicBezTo>
                    <a:cubicBezTo>
                      <a:pt x="31" y="13"/>
                      <a:pt x="32" y="13"/>
                      <a:pt x="32" y="13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2" y="13"/>
                      <a:pt x="32" y="13"/>
                      <a:pt x="33" y="13"/>
                    </a:cubicBezTo>
                    <a:cubicBezTo>
                      <a:pt x="33" y="13"/>
                      <a:pt x="33" y="13"/>
                      <a:pt x="33" y="13"/>
                    </a:cubicBezTo>
                    <a:cubicBezTo>
                      <a:pt x="33" y="13"/>
                      <a:pt x="33" y="13"/>
                      <a:pt x="33" y="13"/>
                    </a:cubicBezTo>
                    <a:cubicBezTo>
                      <a:pt x="33" y="13"/>
                      <a:pt x="33" y="13"/>
                      <a:pt x="33" y="13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4" y="14"/>
                      <a:pt x="34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5" y="14"/>
                      <a:pt x="35" y="15"/>
                      <a:pt x="35" y="15"/>
                    </a:cubicBezTo>
                    <a:cubicBezTo>
                      <a:pt x="35" y="15"/>
                      <a:pt x="35" y="14"/>
                      <a:pt x="35" y="14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35" y="14"/>
                      <a:pt x="36" y="14"/>
                      <a:pt x="36" y="14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6" y="14"/>
                      <a:pt x="36" y="14"/>
                      <a:pt x="37" y="14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6" y="14"/>
                      <a:pt x="36" y="15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5"/>
                      <a:pt x="36" y="16"/>
                      <a:pt x="36" y="16"/>
                    </a:cubicBezTo>
                    <a:cubicBezTo>
                      <a:pt x="36" y="16"/>
                      <a:pt x="36" y="16"/>
                      <a:pt x="36" y="16"/>
                    </a:cubicBezTo>
                    <a:cubicBezTo>
                      <a:pt x="36" y="16"/>
                      <a:pt x="36" y="16"/>
                      <a:pt x="36" y="16"/>
                    </a:cubicBezTo>
                    <a:cubicBezTo>
                      <a:pt x="36" y="16"/>
                      <a:pt x="36" y="16"/>
                      <a:pt x="36" y="16"/>
                    </a:cubicBezTo>
                    <a:cubicBezTo>
                      <a:pt x="36" y="16"/>
                      <a:pt x="36" y="16"/>
                      <a:pt x="36" y="16"/>
                    </a:cubicBezTo>
                    <a:cubicBezTo>
                      <a:pt x="36" y="17"/>
                      <a:pt x="36" y="17"/>
                      <a:pt x="36" y="17"/>
                    </a:cubicBezTo>
                    <a:cubicBezTo>
                      <a:pt x="37" y="17"/>
                      <a:pt x="37" y="17"/>
                      <a:pt x="37" y="17"/>
                    </a:cubicBezTo>
                    <a:cubicBezTo>
                      <a:pt x="37" y="17"/>
                      <a:pt x="37" y="17"/>
                      <a:pt x="37" y="17"/>
                    </a:cubicBezTo>
                    <a:cubicBezTo>
                      <a:pt x="36" y="17"/>
                      <a:pt x="36" y="18"/>
                      <a:pt x="36" y="18"/>
                    </a:cubicBezTo>
                    <a:cubicBezTo>
                      <a:pt x="35" y="18"/>
                      <a:pt x="35" y="18"/>
                      <a:pt x="34" y="18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4" y="18"/>
                      <a:pt x="35" y="19"/>
                      <a:pt x="35" y="19"/>
                    </a:cubicBezTo>
                    <a:cubicBezTo>
                      <a:pt x="36" y="19"/>
                      <a:pt x="36" y="19"/>
                      <a:pt x="36" y="19"/>
                    </a:cubicBezTo>
                    <a:cubicBezTo>
                      <a:pt x="36" y="19"/>
                      <a:pt x="36" y="19"/>
                      <a:pt x="37" y="19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7" y="18"/>
                      <a:pt x="37" y="19"/>
                      <a:pt x="37" y="18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7" y="18"/>
                      <a:pt x="37" y="18"/>
                      <a:pt x="37" y="17"/>
                    </a:cubicBezTo>
                    <a:cubicBezTo>
                      <a:pt x="37" y="17"/>
                      <a:pt x="37" y="17"/>
                      <a:pt x="37" y="17"/>
                    </a:cubicBezTo>
                    <a:cubicBezTo>
                      <a:pt x="38" y="17"/>
                      <a:pt x="38" y="17"/>
                      <a:pt x="38" y="17"/>
                    </a:cubicBezTo>
                    <a:cubicBezTo>
                      <a:pt x="38" y="17"/>
                      <a:pt x="38" y="18"/>
                      <a:pt x="38" y="18"/>
                    </a:cubicBezTo>
                    <a:cubicBezTo>
                      <a:pt x="38" y="18"/>
                      <a:pt x="38" y="18"/>
                      <a:pt x="38" y="17"/>
                    </a:cubicBezTo>
                    <a:cubicBezTo>
                      <a:pt x="38" y="17"/>
                      <a:pt x="38" y="17"/>
                      <a:pt x="38" y="17"/>
                    </a:cubicBezTo>
                    <a:cubicBezTo>
                      <a:pt x="38" y="17"/>
                      <a:pt x="39" y="17"/>
                      <a:pt x="39" y="16"/>
                    </a:cubicBezTo>
                    <a:cubicBezTo>
                      <a:pt x="39" y="16"/>
                      <a:pt x="39" y="16"/>
                      <a:pt x="39" y="16"/>
                    </a:cubicBezTo>
                    <a:cubicBezTo>
                      <a:pt x="39" y="16"/>
                      <a:pt x="39" y="16"/>
                      <a:pt x="39" y="16"/>
                    </a:cubicBezTo>
                    <a:cubicBezTo>
                      <a:pt x="39" y="16"/>
                      <a:pt x="39" y="16"/>
                      <a:pt x="39" y="16"/>
                    </a:cubicBezTo>
                    <a:cubicBezTo>
                      <a:pt x="39" y="16"/>
                      <a:pt x="40" y="15"/>
                      <a:pt x="40" y="15"/>
                    </a:cubicBezTo>
                    <a:cubicBezTo>
                      <a:pt x="40" y="15"/>
                      <a:pt x="40" y="14"/>
                      <a:pt x="40" y="14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40" y="14"/>
                      <a:pt x="41" y="14"/>
                      <a:pt x="42" y="14"/>
                    </a:cubicBezTo>
                    <a:cubicBezTo>
                      <a:pt x="42" y="14"/>
                      <a:pt x="42" y="14"/>
                      <a:pt x="42" y="14"/>
                    </a:cubicBezTo>
                    <a:cubicBezTo>
                      <a:pt x="42" y="15"/>
                      <a:pt x="41" y="15"/>
                      <a:pt x="41" y="15"/>
                    </a:cubicBezTo>
                    <a:cubicBezTo>
                      <a:pt x="40" y="15"/>
                      <a:pt x="40" y="16"/>
                      <a:pt x="40" y="16"/>
                    </a:cubicBezTo>
                    <a:cubicBezTo>
                      <a:pt x="40" y="17"/>
                      <a:pt x="40" y="17"/>
                      <a:pt x="40" y="18"/>
                    </a:cubicBezTo>
                    <a:cubicBezTo>
                      <a:pt x="41" y="18"/>
                      <a:pt x="41" y="18"/>
                      <a:pt x="40" y="18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41" y="18"/>
                      <a:pt x="41" y="19"/>
                      <a:pt x="41" y="19"/>
                    </a:cubicBezTo>
                    <a:cubicBezTo>
                      <a:pt x="41" y="19"/>
                      <a:pt x="41" y="19"/>
                      <a:pt x="41" y="20"/>
                    </a:cubicBezTo>
                    <a:cubicBezTo>
                      <a:pt x="41" y="20"/>
                      <a:pt x="41" y="20"/>
                      <a:pt x="41" y="20"/>
                    </a:cubicBezTo>
                    <a:cubicBezTo>
                      <a:pt x="41" y="20"/>
                      <a:pt x="41" y="20"/>
                      <a:pt x="41" y="20"/>
                    </a:cubicBezTo>
                    <a:cubicBezTo>
                      <a:pt x="42" y="19"/>
                      <a:pt x="41" y="19"/>
                      <a:pt x="42" y="19"/>
                    </a:cubicBezTo>
                    <a:cubicBezTo>
                      <a:pt x="42" y="19"/>
                      <a:pt x="42" y="19"/>
                      <a:pt x="42" y="19"/>
                    </a:cubicBezTo>
                    <a:cubicBezTo>
                      <a:pt x="42" y="19"/>
                      <a:pt x="42" y="19"/>
                      <a:pt x="43" y="19"/>
                    </a:cubicBezTo>
                    <a:cubicBezTo>
                      <a:pt x="43" y="18"/>
                      <a:pt x="42" y="18"/>
                      <a:pt x="43" y="18"/>
                    </a:cubicBezTo>
                    <a:cubicBezTo>
                      <a:pt x="43" y="18"/>
                      <a:pt x="43" y="18"/>
                      <a:pt x="43" y="18"/>
                    </a:cubicBezTo>
                    <a:cubicBezTo>
                      <a:pt x="42" y="18"/>
                      <a:pt x="42" y="17"/>
                      <a:pt x="42" y="17"/>
                    </a:cubicBezTo>
                    <a:cubicBezTo>
                      <a:pt x="42" y="17"/>
                      <a:pt x="41" y="17"/>
                      <a:pt x="41" y="17"/>
                    </a:cubicBezTo>
                    <a:cubicBezTo>
                      <a:pt x="41" y="17"/>
                      <a:pt x="41" y="16"/>
                      <a:pt x="41" y="16"/>
                    </a:cubicBezTo>
                    <a:cubicBezTo>
                      <a:pt x="42" y="15"/>
                      <a:pt x="43" y="14"/>
                      <a:pt x="44" y="14"/>
                    </a:cubicBezTo>
                    <a:cubicBezTo>
                      <a:pt x="44" y="14"/>
                      <a:pt x="44" y="14"/>
                      <a:pt x="44" y="15"/>
                    </a:cubicBezTo>
                    <a:cubicBezTo>
                      <a:pt x="44" y="15"/>
                      <a:pt x="44" y="15"/>
                      <a:pt x="44" y="15"/>
                    </a:cubicBezTo>
                    <a:cubicBezTo>
                      <a:pt x="44" y="15"/>
                      <a:pt x="44" y="15"/>
                      <a:pt x="44" y="15"/>
                    </a:cubicBezTo>
                    <a:cubicBezTo>
                      <a:pt x="44" y="15"/>
                      <a:pt x="45" y="15"/>
                      <a:pt x="45" y="15"/>
                    </a:cubicBezTo>
                    <a:cubicBezTo>
                      <a:pt x="45" y="15"/>
                      <a:pt x="45" y="14"/>
                      <a:pt x="45" y="15"/>
                    </a:cubicBezTo>
                    <a:cubicBezTo>
                      <a:pt x="45" y="15"/>
                      <a:pt x="46" y="15"/>
                      <a:pt x="46" y="15"/>
                    </a:cubicBezTo>
                    <a:cubicBezTo>
                      <a:pt x="46" y="15"/>
                      <a:pt x="46" y="15"/>
                      <a:pt x="46" y="15"/>
                    </a:cubicBezTo>
                    <a:cubicBezTo>
                      <a:pt x="46" y="15"/>
                      <a:pt x="46" y="15"/>
                      <a:pt x="47" y="15"/>
                    </a:cubicBezTo>
                    <a:cubicBezTo>
                      <a:pt x="47" y="15"/>
                      <a:pt x="47" y="15"/>
                      <a:pt x="47" y="15"/>
                    </a:cubicBezTo>
                    <a:cubicBezTo>
                      <a:pt x="47" y="15"/>
                      <a:pt x="47" y="15"/>
                      <a:pt x="47" y="15"/>
                    </a:cubicBezTo>
                    <a:cubicBezTo>
                      <a:pt x="47" y="15"/>
                      <a:pt x="47" y="15"/>
                      <a:pt x="47" y="15"/>
                    </a:cubicBezTo>
                    <a:cubicBezTo>
                      <a:pt x="47" y="15"/>
                      <a:pt x="47" y="15"/>
                      <a:pt x="47" y="15"/>
                    </a:cubicBezTo>
                    <a:cubicBezTo>
                      <a:pt x="47" y="15"/>
                      <a:pt x="47" y="15"/>
                      <a:pt x="47" y="15"/>
                    </a:cubicBezTo>
                    <a:cubicBezTo>
                      <a:pt x="47" y="16"/>
                      <a:pt x="47" y="15"/>
                      <a:pt x="47" y="16"/>
                    </a:cubicBezTo>
                    <a:cubicBezTo>
                      <a:pt x="47" y="16"/>
                      <a:pt x="47" y="16"/>
                      <a:pt x="47" y="16"/>
                    </a:cubicBezTo>
                    <a:cubicBezTo>
                      <a:pt x="47" y="16"/>
                      <a:pt x="47" y="16"/>
                      <a:pt x="47" y="16"/>
                    </a:cubicBezTo>
                    <a:cubicBezTo>
                      <a:pt x="47" y="16"/>
                      <a:pt x="47" y="16"/>
                      <a:pt x="47" y="16"/>
                    </a:cubicBezTo>
                    <a:cubicBezTo>
                      <a:pt x="47" y="16"/>
                      <a:pt x="47" y="16"/>
                      <a:pt x="47" y="16"/>
                    </a:cubicBezTo>
                    <a:cubicBezTo>
                      <a:pt x="48" y="16"/>
                      <a:pt x="48" y="16"/>
                      <a:pt x="48" y="17"/>
                    </a:cubicBezTo>
                    <a:cubicBezTo>
                      <a:pt x="48" y="17"/>
                      <a:pt x="48" y="17"/>
                      <a:pt x="49" y="17"/>
                    </a:cubicBezTo>
                    <a:cubicBezTo>
                      <a:pt x="49" y="17"/>
                      <a:pt x="49" y="17"/>
                      <a:pt x="49" y="17"/>
                    </a:cubicBezTo>
                    <a:cubicBezTo>
                      <a:pt x="49" y="17"/>
                      <a:pt x="49" y="17"/>
                      <a:pt x="49" y="17"/>
                    </a:cubicBezTo>
                    <a:cubicBezTo>
                      <a:pt x="49" y="17"/>
                      <a:pt x="49" y="17"/>
                      <a:pt x="49" y="17"/>
                    </a:cubicBezTo>
                    <a:cubicBezTo>
                      <a:pt x="49" y="17"/>
                      <a:pt x="49" y="17"/>
                      <a:pt x="49" y="17"/>
                    </a:cubicBezTo>
                    <a:cubicBezTo>
                      <a:pt x="49" y="17"/>
                      <a:pt x="49" y="17"/>
                      <a:pt x="49" y="17"/>
                    </a:cubicBezTo>
                    <a:cubicBezTo>
                      <a:pt x="50" y="17"/>
                      <a:pt x="50" y="18"/>
                      <a:pt x="50" y="18"/>
                    </a:cubicBezTo>
                    <a:cubicBezTo>
                      <a:pt x="50" y="18"/>
                      <a:pt x="50" y="18"/>
                      <a:pt x="50" y="18"/>
                    </a:cubicBezTo>
                    <a:cubicBezTo>
                      <a:pt x="50" y="18"/>
                      <a:pt x="50" y="18"/>
                      <a:pt x="50" y="18"/>
                    </a:cubicBezTo>
                    <a:cubicBezTo>
                      <a:pt x="50" y="18"/>
                      <a:pt x="50" y="18"/>
                      <a:pt x="50" y="18"/>
                    </a:cubicBezTo>
                    <a:cubicBezTo>
                      <a:pt x="50" y="18"/>
                      <a:pt x="50" y="18"/>
                      <a:pt x="50" y="18"/>
                    </a:cubicBezTo>
                    <a:cubicBezTo>
                      <a:pt x="50" y="18"/>
                      <a:pt x="50" y="18"/>
                      <a:pt x="50" y="18"/>
                    </a:cubicBezTo>
                    <a:cubicBezTo>
                      <a:pt x="50" y="18"/>
                      <a:pt x="50" y="18"/>
                      <a:pt x="50" y="18"/>
                    </a:cubicBezTo>
                    <a:cubicBezTo>
                      <a:pt x="50" y="18"/>
                      <a:pt x="50" y="18"/>
                      <a:pt x="50" y="18"/>
                    </a:cubicBezTo>
                    <a:cubicBezTo>
                      <a:pt x="50" y="18"/>
                      <a:pt x="50" y="18"/>
                      <a:pt x="50" y="18"/>
                    </a:cubicBezTo>
                    <a:cubicBezTo>
                      <a:pt x="50" y="18"/>
                      <a:pt x="50" y="18"/>
                      <a:pt x="50" y="18"/>
                    </a:cubicBezTo>
                    <a:cubicBezTo>
                      <a:pt x="50" y="18"/>
                      <a:pt x="50" y="18"/>
                      <a:pt x="50" y="18"/>
                    </a:cubicBezTo>
                    <a:cubicBezTo>
                      <a:pt x="50" y="19"/>
                      <a:pt x="50" y="19"/>
                      <a:pt x="50" y="19"/>
                    </a:cubicBezTo>
                    <a:cubicBezTo>
                      <a:pt x="50" y="19"/>
                      <a:pt x="50" y="19"/>
                      <a:pt x="50" y="19"/>
                    </a:cubicBezTo>
                    <a:cubicBezTo>
                      <a:pt x="50" y="19"/>
                      <a:pt x="50" y="19"/>
                      <a:pt x="49" y="19"/>
                    </a:cubicBezTo>
                    <a:cubicBezTo>
                      <a:pt x="50" y="20"/>
                      <a:pt x="50" y="20"/>
                      <a:pt x="51" y="20"/>
                    </a:cubicBezTo>
                    <a:cubicBezTo>
                      <a:pt x="51" y="20"/>
                      <a:pt x="51" y="20"/>
                      <a:pt x="51" y="20"/>
                    </a:cubicBezTo>
                    <a:cubicBezTo>
                      <a:pt x="51" y="20"/>
                      <a:pt x="51" y="21"/>
                      <a:pt x="51" y="21"/>
                    </a:cubicBezTo>
                    <a:cubicBezTo>
                      <a:pt x="51" y="21"/>
                      <a:pt x="51" y="21"/>
                      <a:pt x="52" y="21"/>
                    </a:cubicBezTo>
                    <a:cubicBezTo>
                      <a:pt x="52" y="21"/>
                      <a:pt x="52" y="21"/>
                      <a:pt x="52" y="21"/>
                    </a:cubicBezTo>
                    <a:cubicBezTo>
                      <a:pt x="52" y="21"/>
                      <a:pt x="52" y="21"/>
                      <a:pt x="52" y="21"/>
                    </a:cubicBezTo>
                    <a:cubicBezTo>
                      <a:pt x="52" y="21"/>
                      <a:pt x="52" y="22"/>
                      <a:pt x="51" y="22"/>
                    </a:cubicBezTo>
                    <a:cubicBezTo>
                      <a:pt x="51" y="22"/>
                      <a:pt x="51" y="22"/>
                      <a:pt x="51" y="22"/>
                    </a:cubicBezTo>
                    <a:cubicBezTo>
                      <a:pt x="51" y="22"/>
                      <a:pt x="51" y="22"/>
                      <a:pt x="51" y="23"/>
                    </a:cubicBezTo>
                    <a:cubicBezTo>
                      <a:pt x="51" y="23"/>
                      <a:pt x="51" y="23"/>
                      <a:pt x="51" y="23"/>
                    </a:cubicBezTo>
                    <a:cubicBezTo>
                      <a:pt x="51" y="23"/>
                      <a:pt x="51" y="23"/>
                      <a:pt x="51" y="23"/>
                    </a:cubicBezTo>
                    <a:cubicBezTo>
                      <a:pt x="50" y="22"/>
                      <a:pt x="50" y="22"/>
                      <a:pt x="50" y="22"/>
                    </a:cubicBezTo>
                    <a:cubicBezTo>
                      <a:pt x="50" y="22"/>
                      <a:pt x="50" y="22"/>
                      <a:pt x="50" y="22"/>
                    </a:cubicBezTo>
                    <a:cubicBezTo>
                      <a:pt x="50" y="22"/>
                      <a:pt x="50" y="22"/>
                      <a:pt x="50" y="21"/>
                    </a:cubicBezTo>
                    <a:cubicBezTo>
                      <a:pt x="49" y="21"/>
                      <a:pt x="49" y="22"/>
                      <a:pt x="49" y="22"/>
                    </a:cubicBezTo>
                    <a:cubicBezTo>
                      <a:pt x="49" y="22"/>
                      <a:pt x="49" y="22"/>
                      <a:pt x="49" y="22"/>
                    </a:cubicBezTo>
                    <a:cubicBezTo>
                      <a:pt x="49" y="22"/>
                      <a:pt x="50" y="23"/>
                      <a:pt x="50" y="23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50" y="24"/>
                      <a:pt x="50" y="24"/>
                      <a:pt x="50" y="25"/>
                    </a:cubicBezTo>
                    <a:cubicBezTo>
                      <a:pt x="50" y="25"/>
                      <a:pt x="50" y="24"/>
                      <a:pt x="50" y="24"/>
                    </a:cubicBezTo>
                    <a:cubicBezTo>
                      <a:pt x="49" y="24"/>
                      <a:pt x="49" y="24"/>
                      <a:pt x="49" y="24"/>
                    </a:cubicBezTo>
                    <a:cubicBezTo>
                      <a:pt x="49" y="24"/>
                      <a:pt x="49" y="24"/>
                      <a:pt x="49" y="24"/>
                    </a:cubicBezTo>
                    <a:cubicBezTo>
                      <a:pt x="49" y="24"/>
                      <a:pt x="49" y="25"/>
                      <a:pt x="49" y="25"/>
                    </a:cubicBezTo>
                    <a:cubicBezTo>
                      <a:pt x="49" y="25"/>
                      <a:pt x="49" y="25"/>
                      <a:pt x="49" y="25"/>
                    </a:cubicBezTo>
                    <a:cubicBezTo>
                      <a:pt x="49" y="25"/>
                      <a:pt x="49" y="25"/>
                      <a:pt x="49" y="25"/>
                    </a:cubicBezTo>
                    <a:cubicBezTo>
                      <a:pt x="49" y="25"/>
                      <a:pt x="49" y="25"/>
                      <a:pt x="49" y="25"/>
                    </a:cubicBezTo>
                    <a:cubicBezTo>
                      <a:pt x="48" y="25"/>
                      <a:pt x="48" y="25"/>
                      <a:pt x="48" y="24"/>
                    </a:cubicBezTo>
                    <a:cubicBezTo>
                      <a:pt x="47" y="24"/>
                      <a:pt x="47" y="24"/>
                      <a:pt x="47" y="24"/>
                    </a:cubicBezTo>
                    <a:cubicBezTo>
                      <a:pt x="47" y="24"/>
                      <a:pt x="47" y="24"/>
                      <a:pt x="47" y="23"/>
                    </a:cubicBezTo>
                    <a:cubicBezTo>
                      <a:pt x="47" y="23"/>
                      <a:pt x="46" y="23"/>
                      <a:pt x="46" y="23"/>
                    </a:cubicBezTo>
                    <a:cubicBezTo>
                      <a:pt x="46" y="23"/>
                      <a:pt x="45" y="23"/>
                      <a:pt x="45" y="23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5" y="23"/>
                      <a:pt x="44" y="23"/>
                      <a:pt x="44" y="22"/>
                    </a:cubicBezTo>
                    <a:cubicBezTo>
                      <a:pt x="44" y="22"/>
                      <a:pt x="44" y="22"/>
                      <a:pt x="45" y="22"/>
                    </a:cubicBezTo>
                    <a:cubicBezTo>
                      <a:pt x="45" y="22"/>
                      <a:pt x="45" y="22"/>
                      <a:pt x="45" y="22"/>
                    </a:cubicBezTo>
                    <a:cubicBezTo>
                      <a:pt x="46" y="22"/>
                      <a:pt x="46" y="22"/>
                      <a:pt x="46" y="22"/>
                    </a:cubicBezTo>
                    <a:cubicBezTo>
                      <a:pt x="46" y="21"/>
                      <a:pt x="46" y="21"/>
                      <a:pt x="46" y="21"/>
                    </a:cubicBezTo>
                    <a:cubicBezTo>
                      <a:pt x="47" y="21"/>
                      <a:pt x="47" y="21"/>
                      <a:pt x="47" y="20"/>
                    </a:cubicBezTo>
                    <a:cubicBezTo>
                      <a:pt x="47" y="20"/>
                      <a:pt x="47" y="20"/>
                      <a:pt x="47" y="20"/>
                    </a:cubicBezTo>
                    <a:cubicBezTo>
                      <a:pt x="47" y="20"/>
                      <a:pt x="47" y="20"/>
                      <a:pt x="47" y="20"/>
                    </a:cubicBezTo>
                    <a:cubicBezTo>
                      <a:pt x="47" y="20"/>
                      <a:pt x="47" y="20"/>
                      <a:pt x="47" y="20"/>
                    </a:cubicBezTo>
                    <a:cubicBezTo>
                      <a:pt x="46" y="20"/>
                      <a:pt x="46" y="20"/>
                      <a:pt x="46" y="20"/>
                    </a:cubicBezTo>
                    <a:cubicBezTo>
                      <a:pt x="46" y="20"/>
                      <a:pt x="46" y="20"/>
                      <a:pt x="46" y="20"/>
                    </a:cubicBezTo>
                    <a:cubicBezTo>
                      <a:pt x="45" y="20"/>
                      <a:pt x="45" y="20"/>
                      <a:pt x="45" y="20"/>
                    </a:cubicBezTo>
                    <a:cubicBezTo>
                      <a:pt x="46" y="19"/>
                      <a:pt x="46" y="19"/>
                      <a:pt x="46" y="19"/>
                    </a:cubicBezTo>
                    <a:cubicBezTo>
                      <a:pt x="46" y="19"/>
                      <a:pt x="46" y="19"/>
                      <a:pt x="46" y="19"/>
                    </a:cubicBezTo>
                    <a:cubicBezTo>
                      <a:pt x="46" y="19"/>
                      <a:pt x="46" y="19"/>
                      <a:pt x="46" y="19"/>
                    </a:cubicBezTo>
                    <a:cubicBezTo>
                      <a:pt x="46" y="19"/>
                      <a:pt x="46" y="19"/>
                      <a:pt x="46" y="19"/>
                    </a:cubicBezTo>
                    <a:cubicBezTo>
                      <a:pt x="46" y="19"/>
                      <a:pt x="46" y="19"/>
                      <a:pt x="46" y="19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46" y="18"/>
                      <a:pt x="46" y="18"/>
                      <a:pt x="45" y="18"/>
                    </a:cubicBezTo>
                    <a:cubicBezTo>
                      <a:pt x="45" y="18"/>
                      <a:pt x="45" y="18"/>
                      <a:pt x="45" y="18"/>
                    </a:cubicBezTo>
                    <a:cubicBezTo>
                      <a:pt x="45" y="18"/>
                      <a:pt x="45" y="18"/>
                      <a:pt x="44" y="18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4" y="19"/>
                      <a:pt x="44" y="19"/>
                      <a:pt x="44" y="19"/>
                    </a:cubicBezTo>
                    <a:cubicBezTo>
                      <a:pt x="44" y="19"/>
                      <a:pt x="44" y="19"/>
                      <a:pt x="44" y="19"/>
                    </a:cubicBezTo>
                    <a:cubicBezTo>
                      <a:pt x="44" y="20"/>
                      <a:pt x="44" y="20"/>
                      <a:pt x="43" y="21"/>
                    </a:cubicBezTo>
                    <a:cubicBezTo>
                      <a:pt x="43" y="21"/>
                      <a:pt x="42" y="21"/>
                      <a:pt x="42" y="21"/>
                    </a:cubicBezTo>
                    <a:cubicBezTo>
                      <a:pt x="42" y="21"/>
                      <a:pt x="42" y="21"/>
                      <a:pt x="42" y="21"/>
                    </a:cubicBezTo>
                    <a:cubicBezTo>
                      <a:pt x="42" y="21"/>
                      <a:pt x="42" y="21"/>
                      <a:pt x="42" y="21"/>
                    </a:cubicBezTo>
                    <a:cubicBezTo>
                      <a:pt x="42" y="21"/>
                      <a:pt x="42" y="21"/>
                      <a:pt x="42" y="21"/>
                    </a:cubicBezTo>
                    <a:cubicBezTo>
                      <a:pt x="42" y="21"/>
                      <a:pt x="42" y="21"/>
                      <a:pt x="42" y="21"/>
                    </a:cubicBezTo>
                    <a:cubicBezTo>
                      <a:pt x="42" y="21"/>
                      <a:pt x="42" y="21"/>
                      <a:pt x="42" y="21"/>
                    </a:cubicBezTo>
                    <a:cubicBezTo>
                      <a:pt x="42" y="22"/>
                      <a:pt x="42" y="22"/>
                      <a:pt x="42" y="22"/>
                    </a:cubicBezTo>
                    <a:cubicBezTo>
                      <a:pt x="42" y="22"/>
                      <a:pt x="43" y="22"/>
                      <a:pt x="43" y="22"/>
                    </a:cubicBezTo>
                    <a:cubicBezTo>
                      <a:pt x="43" y="23"/>
                      <a:pt x="43" y="23"/>
                      <a:pt x="43" y="23"/>
                    </a:cubicBezTo>
                    <a:cubicBezTo>
                      <a:pt x="43" y="23"/>
                      <a:pt x="43" y="23"/>
                      <a:pt x="43" y="23"/>
                    </a:cubicBezTo>
                    <a:cubicBezTo>
                      <a:pt x="43" y="23"/>
                      <a:pt x="43" y="23"/>
                      <a:pt x="43" y="23"/>
                    </a:cubicBezTo>
                    <a:cubicBezTo>
                      <a:pt x="42" y="23"/>
                      <a:pt x="42" y="23"/>
                      <a:pt x="42" y="23"/>
                    </a:cubicBezTo>
                    <a:cubicBezTo>
                      <a:pt x="42" y="23"/>
                      <a:pt x="41" y="23"/>
                      <a:pt x="41" y="23"/>
                    </a:cubicBezTo>
                    <a:cubicBezTo>
                      <a:pt x="41" y="23"/>
                      <a:pt x="41" y="23"/>
                      <a:pt x="41" y="23"/>
                    </a:cubicBezTo>
                    <a:cubicBezTo>
                      <a:pt x="40" y="23"/>
                      <a:pt x="40" y="23"/>
                      <a:pt x="40" y="23"/>
                    </a:cubicBezTo>
                    <a:cubicBezTo>
                      <a:pt x="40" y="23"/>
                      <a:pt x="40" y="23"/>
                      <a:pt x="40" y="23"/>
                    </a:cubicBezTo>
                    <a:cubicBezTo>
                      <a:pt x="41" y="22"/>
                      <a:pt x="41" y="22"/>
                      <a:pt x="41" y="21"/>
                    </a:cubicBezTo>
                    <a:cubicBezTo>
                      <a:pt x="41" y="21"/>
                      <a:pt x="41" y="21"/>
                      <a:pt x="41" y="21"/>
                    </a:cubicBezTo>
                    <a:cubicBezTo>
                      <a:pt x="41" y="21"/>
                      <a:pt x="41" y="21"/>
                      <a:pt x="41" y="21"/>
                    </a:cubicBezTo>
                    <a:cubicBezTo>
                      <a:pt x="41" y="21"/>
                      <a:pt x="41" y="21"/>
                      <a:pt x="41" y="21"/>
                    </a:cubicBezTo>
                    <a:cubicBezTo>
                      <a:pt x="41" y="21"/>
                      <a:pt x="41" y="21"/>
                      <a:pt x="41" y="21"/>
                    </a:cubicBezTo>
                    <a:cubicBezTo>
                      <a:pt x="41" y="21"/>
                      <a:pt x="41" y="21"/>
                      <a:pt x="41" y="21"/>
                    </a:cubicBezTo>
                    <a:cubicBezTo>
                      <a:pt x="41" y="21"/>
                      <a:pt x="41" y="21"/>
                      <a:pt x="41" y="21"/>
                    </a:cubicBezTo>
                    <a:cubicBezTo>
                      <a:pt x="41" y="21"/>
                      <a:pt x="41" y="21"/>
                      <a:pt x="41" y="21"/>
                    </a:cubicBezTo>
                    <a:cubicBezTo>
                      <a:pt x="41" y="21"/>
                      <a:pt x="41" y="21"/>
                      <a:pt x="41" y="22"/>
                    </a:cubicBezTo>
                    <a:cubicBezTo>
                      <a:pt x="40" y="22"/>
                      <a:pt x="40" y="23"/>
                      <a:pt x="39" y="23"/>
                    </a:cubicBezTo>
                    <a:cubicBezTo>
                      <a:pt x="39" y="23"/>
                      <a:pt x="39" y="23"/>
                      <a:pt x="38" y="23"/>
                    </a:cubicBezTo>
                    <a:cubicBezTo>
                      <a:pt x="38" y="23"/>
                      <a:pt x="38" y="23"/>
                      <a:pt x="38" y="23"/>
                    </a:cubicBezTo>
                    <a:cubicBezTo>
                      <a:pt x="38" y="23"/>
                      <a:pt x="38" y="23"/>
                      <a:pt x="38" y="23"/>
                    </a:cubicBezTo>
                    <a:cubicBezTo>
                      <a:pt x="39" y="23"/>
                      <a:pt x="38" y="23"/>
                      <a:pt x="38" y="23"/>
                    </a:cubicBezTo>
                    <a:cubicBezTo>
                      <a:pt x="37" y="23"/>
                      <a:pt x="37" y="24"/>
                      <a:pt x="36" y="25"/>
                    </a:cubicBezTo>
                    <a:cubicBezTo>
                      <a:pt x="36" y="25"/>
                      <a:pt x="36" y="25"/>
                      <a:pt x="36" y="26"/>
                    </a:cubicBezTo>
                    <a:cubicBezTo>
                      <a:pt x="35" y="26"/>
                      <a:pt x="35" y="26"/>
                      <a:pt x="36" y="26"/>
                    </a:cubicBezTo>
                    <a:cubicBezTo>
                      <a:pt x="36" y="26"/>
                      <a:pt x="36" y="27"/>
                      <a:pt x="36" y="27"/>
                    </a:cubicBezTo>
                    <a:cubicBezTo>
                      <a:pt x="36" y="27"/>
                      <a:pt x="36" y="27"/>
                      <a:pt x="36" y="27"/>
                    </a:cubicBezTo>
                    <a:cubicBezTo>
                      <a:pt x="37" y="27"/>
                      <a:pt x="37" y="28"/>
                      <a:pt x="38" y="28"/>
                    </a:cubicBezTo>
                    <a:cubicBezTo>
                      <a:pt x="38" y="29"/>
                      <a:pt x="39" y="29"/>
                      <a:pt x="39" y="29"/>
                    </a:cubicBezTo>
                    <a:cubicBezTo>
                      <a:pt x="39" y="29"/>
                      <a:pt x="40" y="29"/>
                      <a:pt x="40" y="29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40" y="30"/>
                      <a:pt x="40" y="31"/>
                      <a:pt x="40" y="31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40" y="32"/>
                      <a:pt x="40" y="31"/>
                      <a:pt x="40" y="31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40" y="32"/>
                      <a:pt x="40" y="32"/>
                      <a:pt x="40" y="32"/>
                    </a:cubicBezTo>
                    <a:cubicBezTo>
                      <a:pt x="41" y="32"/>
                      <a:pt x="41" y="32"/>
                      <a:pt x="41" y="32"/>
                    </a:cubicBezTo>
                    <a:cubicBezTo>
                      <a:pt x="41" y="31"/>
                      <a:pt x="41" y="31"/>
                      <a:pt x="41" y="30"/>
                    </a:cubicBezTo>
                    <a:cubicBezTo>
                      <a:pt x="41" y="30"/>
                      <a:pt x="41" y="30"/>
                      <a:pt x="42" y="30"/>
                    </a:cubicBezTo>
                    <a:cubicBezTo>
                      <a:pt x="42" y="30"/>
                      <a:pt x="42" y="30"/>
                      <a:pt x="43" y="29"/>
                    </a:cubicBezTo>
                    <a:cubicBezTo>
                      <a:pt x="43" y="29"/>
                      <a:pt x="43" y="28"/>
                      <a:pt x="43" y="27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43" y="26"/>
                      <a:pt x="43" y="26"/>
                      <a:pt x="43" y="26"/>
                    </a:cubicBezTo>
                    <a:cubicBezTo>
                      <a:pt x="43" y="25"/>
                      <a:pt x="44" y="25"/>
                      <a:pt x="44" y="24"/>
                    </a:cubicBezTo>
                    <a:cubicBezTo>
                      <a:pt x="44" y="24"/>
                      <a:pt x="44" y="24"/>
                      <a:pt x="44" y="24"/>
                    </a:cubicBezTo>
                    <a:cubicBezTo>
                      <a:pt x="45" y="24"/>
                      <a:pt x="45" y="24"/>
                      <a:pt x="46" y="24"/>
                    </a:cubicBezTo>
                    <a:cubicBezTo>
                      <a:pt x="46" y="24"/>
                      <a:pt x="46" y="24"/>
                      <a:pt x="46" y="25"/>
                    </a:cubicBezTo>
                    <a:cubicBezTo>
                      <a:pt x="47" y="25"/>
                      <a:pt x="47" y="25"/>
                      <a:pt x="47" y="26"/>
                    </a:cubicBezTo>
                    <a:cubicBezTo>
                      <a:pt x="48" y="26"/>
                      <a:pt x="47" y="26"/>
                      <a:pt x="47" y="26"/>
                    </a:cubicBezTo>
                    <a:cubicBezTo>
                      <a:pt x="47" y="27"/>
                      <a:pt x="47" y="27"/>
                      <a:pt x="48" y="28"/>
                    </a:cubicBezTo>
                    <a:cubicBezTo>
                      <a:pt x="48" y="28"/>
                      <a:pt x="48" y="28"/>
                      <a:pt x="48" y="28"/>
                    </a:cubicBezTo>
                    <a:cubicBezTo>
                      <a:pt x="49" y="27"/>
                      <a:pt x="49" y="27"/>
                      <a:pt x="49" y="27"/>
                    </a:cubicBezTo>
                    <a:cubicBezTo>
                      <a:pt x="49" y="27"/>
                      <a:pt x="49" y="26"/>
                      <a:pt x="50" y="26"/>
                    </a:cubicBezTo>
                    <a:cubicBezTo>
                      <a:pt x="50" y="26"/>
                      <a:pt x="50" y="27"/>
                      <a:pt x="50" y="27"/>
                    </a:cubicBezTo>
                    <a:cubicBezTo>
                      <a:pt x="50" y="27"/>
                      <a:pt x="50" y="27"/>
                      <a:pt x="50" y="27"/>
                    </a:cubicBezTo>
                    <a:cubicBezTo>
                      <a:pt x="50" y="27"/>
                      <a:pt x="50" y="27"/>
                      <a:pt x="50" y="27"/>
                    </a:cubicBezTo>
                    <a:cubicBezTo>
                      <a:pt x="50" y="27"/>
                      <a:pt x="50" y="27"/>
                      <a:pt x="50" y="27"/>
                    </a:cubicBezTo>
                    <a:cubicBezTo>
                      <a:pt x="50" y="27"/>
                      <a:pt x="50" y="27"/>
                      <a:pt x="50" y="27"/>
                    </a:cubicBezTo>
                    <a:cubicBezTo>
                      <a:pt x="50" y="27"/>
                      <a:pt x="50" y="27"/>
                      <a:pt x="50" y="27"/>
                    </a:cubicBezTo>
                    <a:cubicBezTo>
                      <a:pt x="50" y="27"/>
                      <a:pt x="50" y="28"/>
                      <a:pt x="50" y="28"/>
                    </a:cubicBezTo>
                    <a:cubicBezTo>
                      <a:pt x="50" y="28"/>
                      <a:pt x="50" y="28"/>
                      <a:pt x="50" y="28"/>
                    </a:cubicBezTo>
                    <a:cubicBezTo>
                      <a:pt x="51" y="28"/>
                      <a:pt x="51" y="28"/>
                      <a:pt x="51" y="29"/>
                    </a:cubicBezTo>
                    <a:cubicBezTo>
                      <a:pt x="51" y="29"/>
                      <a:pt x="51" y="29"/>
                      <a:pt x="51" y="29"/>
                    </a:cubicBezTo>
                    <a:cubicBezTo>
                      <a:pt x="51" y="29"/>
                      <a:pt x="51" y="29"/>
                      <a:pt x="51" y="29"/>
                    </a:cubicBezTo>
                    <a:cubicBezTo>
                      <a:pt x="51" y="29"/>
                      <a:pt x="51" y="29"/>
                      <a:pt x="51" y="29"/>
                    </a:cubicBezTo>
                    <a:cubicBezTo>
                      <a:pt x="51" y="29"/>
                      <a:pt x="51" y="29"/>
                      <a:pt x="51" y="29"/>
                    </a:cubicBezTo>
                    <a:cubicBezTo>
                      <a:pt x="51" y="29"/>
                      <a:pt x="51" y="29"/>
                      <a:pt x="51" y="29"/>
                    </a:cubicBezTo>
                    <a:cubicBezTo>
                      <a:pt x="51" y="29"/>
                      <a:pt x="51" y="29"/>
                      <a:pt x="51" y="30"/>
                    </a:cubicBezTo>
                    <a:cubicBezTo>
                      <a:pt x="51" y="30"/>
                      <a:pt x="51" y="30"/>
                      <a:pt x="51" y="30"/>
                    </a:cubicBezTo>
                    <a:cubicBezTo>
                      <a:pt x="51" y="30"/>
                      <a:pt x="52" y="3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2"/>
                      <a:pt x="54" y="32"/>
                      <a:pt x="54" y="32"/>
                    </a:cubicBezTo>
                    <a:cubicBezTo>
                      <a:pt x="53" y="32"/>
                      <a:pt x="53" y="32"/>
                      <a:pt x="53" y="32"/>
                    </a:cubicBezTo>
                    <a:cubicBezTo>
                      <a:pt x="53" y="32"/>
                      <a:pt x="54" y="33"/>
                      <a:pt x="54" y="33"/>
                    </a:cubicBezTo>
                    <a:cubicBezTo>
                      <a:pt x="54" y="33"/>
                      <a:pt x="54" y="33"/>
                      <a:pt x="54" y="33"/>
                    </a:cubicBezTo>
                    <a:cubicBezTo>
                      <a:pt x="53" y="33"/>
                      <a:pt x="53" y="33"/>
                      <a:pt x="53" y="33"/>
                    </a:cubicBezTo>
                    <a:cubicBezTo>
                      <a:pt x="53" y="33"/>
                      <a:pt x="53" y="33"/>
                      <a:pt x="53" y="33"/>
                    </a:cubicBezTo>
                    <a:cubicBezTo>
                      <a:pt x="53" y="33"/>
                      <a:pt x="53" y="33"/>
                      <a:pt x="53" y="33"/>
                    </a:cubicBezTo>
                    <a:cubicBezTo>
                      <a:pt x="53" y="33"/>
                      <a:pt x="53" y="33"/>
                      <a:pt x="53" y="33"/>
                    </a:cubicBezTo>
                    <a:cubicBezTo>
                      <a:pt x="53" y="33"/>
                      <a:pt x="53" y="33"/>
                      <a:pt x="53" y="33"/>
                    </a:cubicBezTo>
                    <a:cubicBezTo>
                      <a:pt x="53" y="33"/>
                      <a:pt x="53" y="33"/>
                      <a:pt x="53" y="33"/>
                    </a:cubicBezTo>
                    <a:cubicBezTo>
                      <a:pt x="53" y="33"/>
                      <a:pt x="53" y="33"/>
                      <a:pt x="53" y="33"/>
                    </a:cubicBezTo>
                    <a:cubicBezTo>
                      <a:pt x="53" y="33"/>
                      <a:pt x="54" y="33"/>
                      <a:pt x="54" y="33"/>
                    </a:cubicBezTo>
                    <a:cubicBezTo>
                      <a:pt x="54" y="33"/>
                      <a:pt x="54" y="33"/>
                      <a:pt x="54" y="33"/>
                    </a:cubicBezTo>
                    <a:cubicBezTo>
                      <a:pt x="54" y="33"/>
                      <a:pt x="54" y="33"/>
                      <a:pt x="54" y="34"/>
                    </a:cubicBezTo>
                    <a:cubicBezTo>
                      <a:pt x="53" y="34"/>
                      <a:pt x="53" y="34"/>
                      <a:pt x="53" y="34"/>
                    </a:cubicBezTo>
                    <a:cubicBezTo>
                      <a:pt x="53" y="34"/>
                      <a:pt x="53" y="34"/>
                      <a:pt x="53" y="34"/>
                    </a:cubicBezTo>
                    <a:cubicBezTo>
                      <a:pt x="53" y="34"/>
                      <a:pt x="53" y="34"/>
                      <a:pt x="53" y="34"/>
                    </a:cubicBezTo>
                    <a:cubicBezTo>
                      <a:pt x="53" y="34"/>
                      <a:pt x="53" y="34"/>
                      <a:pt x="53" y="34"/>
                    </a:cubicBezTo>
                    <a:cubicBezTo>
                      <a:pt x="53" y="34"/>
                      <a:pt x="53" y="34"/>
                      <a:pt x="53" y="34"/>
                    </a:cubicBezTo>
                    <a:cubicBezTo>
                      <a:pt x="53" y="34"/>
                      <a:pt x="53" y="34"/>
                      <a:pt x="53" y="34"/>
                    </a:cubicBezTo>
                    <a:cubicBezTo>
                      <a:pt x="53" y="34"/>
                      <a:pt x="53" y="34"/>
                      <a:pt x="54" y="34"/>
                    </a:cubicBezTo>
                    <a:cubicBezTo>
                      <a:pt x="54" y="34"/>
                      <a:pt x="54" y="34"/>
                      <a:pt x="54" y="34"/>
                    </a:cubicBezTo>
                    <a:cubicBezTo>
                      <a:pt x="54" y="34"/>
                      <a:pt x="53" y="34"/>
                      <a:pt x="53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6"/>
                      <a:pt x="55" y="36"/>
                      <a:pt x="55" y="36"/>
                    </a:cubicBezTo>
                    <a:cubicBezTo>
                      <a:pt x="54" y="36"/>
                      <a:pt x="54" y="36"/>
                      <a:pt x="54" y="36"/>
                    </a:cubicBezTo>
                    <a:cubicBezTo>
                      <a:pt x="54" y="36"/>
                      <a:pt x="54" y="36"/>
                      <a:pt x="55" y="36"/>
                    </a:cubicBezTo>
                    <a:cubicBezTo>
                      <a:pt x="55" y="36"/>
                      <a:pt x="55" y="36"/>
                      <a:pt x="55" y="36"/>
                    </a:cubicBezTo>
                    <a:cubicBezTo>
                      <a:pt x="55" y="36"/>
                      <a:pt x="55" y="36"/>
                      <a:pt x="55" y="36"/>
                    </a:cubicBezTo>
                    <a:cubicBezTo>
                      <a:pt x="55" y="36"/>
                      <a:pt x="55" y="37"/>
                      <a:pt x="55" y="37"/>
                    </a:cubicBezTo>
                    <a:cubicBezTo>
                      <a:pt x="55" y="37"/>
                      <a:pt x="55" y="37"/>
                      <a:pt x="54" y="37"/>
                    </a:cubicBezTo>
                    <a:cubicBezTo>
                      <a:pt x="54" y="37"/>
                      <a:pt x="54" y="37"/>
                      <a:pt x="54" y="37"/>
                    </a:cubicBezTo>
                    <a:cubicBezTo>
                      <a:pt x="54" y="36"/>
                      <a:pt x="54" y="36"/>
                      <a:pt x="54" y="36"/>
                    </a:cubicBezTo>
                    <a:cubicBezTo>
                      <a:pt x="54" y="36"/>
                      <a:pt x="54" y="37"/>
                      <a:pt x="53" y="37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53" y="37"/>
                      <a:pt x="53" y="37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1" y="36"/>
                      <a:pt x="51" y="36"/>
                      <a:pt x="51" y="36"/>
                    </a:cubicBezTo>
                    <a:cubicBezTo>
                      <a:pt x="51" y="36"/>
                      <a:pt x="51" y="35"/>
                      <a:pt x="52" y="35"/>
                    </a:cubicBezTo>
                    <a:cubicBezTo>
                      <a:pt x="52" y="35"/>
                      <a:pt x="52" y="35"/>
                      <a:pt x="52" y="35"/>
                    </a:cubicBezTo>
                    <a:cubicBezTo>
                      <a:pt x="52" y="35"/>
                      <a:pt x="52" y="35"/>
                      <a:pt x="52" y="34"/>
                    </a:cubicBezTo>
                    <a:cubicBezTo>
                      <a:pt x="52" y="34"/>
                      <a:pt x="52" y="34"/>
                      <a:pt x="52" y="34"/>
                    </a:cubicBezTo>
                    <a:cubicBezTo>
                      <a:pt x="52" y="34"/>
                      <a:pt x="52" y="34"/>
                      <a:pt x="52" y="34"/>
                    </a:cubicBezTo>
                    <a:cubicBezTo>
                      <a:pt x="52" y="34"/>
                      <a:pt x="53" y="34"/>
                      <a:pt x="53" y="33"/>
                    </a:cubicBezTo>
                    <a:cubicBezTo>
                      <a:pt x="53" y="33"/>
                      <a:pt x="53" y="33"/>
                      <a:pt x="53" y="33"/>
                    </a:cubicBezTo>
                    <a:cubicBezTo>
                      <a:pt x="53" y="33"/>
                      <a:pt x="53" y="33"/>
                      <a:pt x="52" y="33"/>
                    </a:cubicBezTo>
                    <a:cubicBezTo>
                      <a:pt x="52" y="33"/>
                      <a:pt x="52" y="33"/>
                      <a:pt x="52" y="33"/>
                    </a:cubicBezTo>
                    <a:cubicBezTo>
                      <a:pt x="52" y="33"/>
                      <a:pt x="52" y="33"/>
                      <a:pt x="52" y="33"/>
                    </a:cubicBezTo>
                    <a:cubicBezTo>
                      <a:pt x="52" y="33"/>
                      <a:pt x="52" y="33"/>
                      <a:pt x="52" y="33"/>
                    </a:cubicBezTo>
                    <a:cubicBezTo>
                      <a:pt x="52" y="33"/>
                      <a:pt x="52" y="33"/>
                      <a:pt x="52" y="34"/>
                    </a:cubicBezTo>
                    <a:cubicBezTo>
                      <a:pt x="52" y="34"/>
                      <a:pt x="52" y="34"/>
                      <a:pt x="52" y="34"/>
                    </a:cubicBezTo>
                    <a:cubicBezTo>
                      <a:pt x="52" y="34"/>
                      <a:pt x="52" y="34"/>
                      <a:pt x="52" y="34"/>
                    </a:cubicBezTo>
                    <a:cubicBezTo>
                      <a:pt x="52" y="34"/>
                      <a:pt x="52" y="34"/>
                      <a:pt x="51" y="34"/>
                    </a:cubicBezTo>
                    <a:cubicBezTo>
                      <a:pt x="51" y="34"/>
                      <a:pt x="51" y="34"/>
                      <a:pt x="51" y="34"/>
                    </a:cubicBezTo>
                    <a:cubicBezTo>
                      <a:pt x="51" y="34"/>
                      <a:pt x="51" y="34"/>
                      <a:pt x="51" y="34"/>
                    </a:cubicBezTo>
                    <a:cubicBezTo>
                      <a:pt x="51" y="34"/>
                      <a:pt x="51" y="34"/>
                      <a:pt x="51" y="34"/>
                    </a:cubicBezTo>
                    <a:cubicBezTo>
                      <a:pt x="51" y="34"/>
                      <a:pt x="50" y="34"/>
                      <a:pt x="50" y="34"/>
                    </a:cubicBezTo>
                    <a:cubicBezTo>
                      <a:pt x="50" y="34"/>
                      <a:pt x="50" y="34"/>
                      <a:pt x="50" y="34"/>
                    </a:cubicBezTo>
                    <a:cubicBezTo>
                      <a:pt x="49" y="34"/>
                      <a:pt x="48" y="34"/>
                      <a:pt x="47" y="34"/>
                    </a:cubicBezTo>
                    <a:cubicBezTo>
                      <a:pt x="47" y="34"/>
                      <a:pt x="46" y="35"/>
                      <a:pt x="46" y="35"/>
                    </a:cubicBezTo>
                    <a:cubicBezTo>
                      <a:pt x="46" y="35"/>
                      <a:pt x="46" y="35"/>
                      <a:pt x="46" y="35"/>
                    </a:cubicBezTo>
                    <a:cubicBezTo>
                      <a:pt x="46" y="35"/>
                      <a:pt x="46" y="35"/>
                      <a:pt x="46" y="35"/>
                    </a:cubicBezTo>
                    <a:cubicBezTo>
                      <a:pt x="46" y="35"/>
                      <a:pt x="46" y="35"/>
                      <a:pt x="46" y="35"/>
                    </a:cubicBezTo>
                    <a:cubicBezTo>
                      <a:pt x="46" y="35"/>
                      <a:pt x="47" y="35"/>
                      <a:pt x="47" y="35"/>
                    </a:cubicBezTo>
                    <a:cubicBezTo>
                      <a:pt x="48" y="35"/>
                      <a:pt x="48" y="35"/>
                      <a:pt x="48" y="35"/>
                    </a:cubicBezTo>
                    <a:cubicBezTo>
                      <a:pt x="49" y="35"/>
                      <a:pt x="48" y="36"/>
                      <a:pt x="48" y="36"/>
                    </a:cubicBezTo>
                    <a:cubicBezTo>
                      <a:pt x="48" y="36"/>
                      <a:pt x="48" y="36"/>
                      <a:pt x="48" y="36"/>
                    </a:cubicBezTo>
                    <a:cubicBezTo>
                      <a:pt x="48" y="36"/>
                      <a:pt x="48" y="36"/>
                      <a:pt x="48" y="37"/>
                    </a:cubicBezTo>
                    <a:cubicBezTo>
                      <a:pt x="48" y="37"/>
                      <a:pt x="48" y="37"/>
                      <a:pt x="48" y="37"/>
                    </a:cubicBezTo>
                    <a:cubicBezTo>
                      <a:pt x="48" y="36"/>
                      <a:pt x="48" y="37"/>
                      <a:pt x="48" y="37"/>
                    </a:cubicBezTo>
                    <a:cubicBezTo>
                      <a:pt x="49" y="37"/>
                      <a:pt x="49" y="37"/>
                      <a:pt x="49" y="37"/>
                    </a:cubicBezTo>
                    <a:cubicBezTo>
                      <a:pt x="49" y="37"/>
                      <a:pt x="49" y="37"/>
                      <a:pt x="49" y="37"/>
                    </a:cubicBezTo>
                    <a:cubicBezTo>
                      <a:pt x="49" y="37"/>
                      <a:pt x="49" y="37"/>
                      <a:pt x="49" y="37"/>
                    </a:cubicBezTo>
                    <a:cubicBezTo>
                      <a:pt x="49" y="37"/>
                      <a:pt x="49" y="37"/>
                      <a:pt x="49" y="37"/>
                    </a:cubicBezTo>
                    <a:cubicBezTo>
                      <a:pt x="49" y="37"/>
                      <a:pt x="49" y="37"/>
                      <a:pt x="49" y="37"/>
                    </a:cubicBezTo>
                    <a:cubicBezTo>
                      <a:pt x="49" y="37"/>
                      <a:pt x="49" y="37"/>
                      <a:pt x="49" y="37"/>
                    </a:cubicBezTo>
                    <a:cubicBezTo>
                      <a:pt x="49" y="37"/>
                      <a:pt x="49" y="37"/>
                      <a:pt x="49" y="37"/>
                    </a:cubicBezTo>
                    <a:cubicBezTo>
                      <a:pt x="49" y="37"/>
                      <a:pt x="49" y="37"/>
                      <a:pt x="49" y="37"/>
                    </a:cubicBezTo>
                    <a:cubicBezTo>
                      <a:pt x="49" y="37"/>
                      <a:pt x="49" y="37"/>
                      <a:pt x="49" y="37"/>
                    </a:cubicBezTo>
                    <a:cubicBezTo>
                      <a:pt x="49" y="37"/>
                      <a:pt x="49" y="37"/>
                      <a:pt x="49" y="37"/>
                    </a:cubicBezTo>
                    <a:cubicBezTo>
                      <a:pt x="49" y="37"/>
                      <a:pt x="50" y="37"/>
                      <a:pt x="50" y="37"/>
                    </a:cubicBezTo>
                    <a:cubicBezTo>
                      <a:pt x="50" y="37"/>
                      <a:pt x="50" y="37"/>
                      <a:pt x="50" y="37"/>
                    </a:cubicBezTo>
                    <a:cubicBezTo>
                      <a:pt x="50" y="37"/>
                      <a:pt x="50" y="37"/>
                      <a:pt x="50" y="37"/>
                    </a:cubicBezTo>
                    <a:cubicBezTo>
                      <a:pt x="50" y="37"/>
                      <a:pt x="50" y="37"/>
                      <a:pt x="50" y="37"/>
                    </a:cubicBezTo>
                    <a:cubicBezTo>
                      <a:pt x="50" y="37"/>
                      <a:pt x="50" y="37"/>
                      <a:pt x="50" y="37"/>
                    </a:cubicBezTo>
                    <a:cubicBezTo>
                      <a:pt x="50" y="37"/>
                      <a:pt x="50" y="37"/>
                      <a:pt x="50" y="37"/>
                    </a:cubicBezTo>
                    <a:cubicBezTo>
                      <a:pt x="50" y="37"/>
                      <a:pt x="50" y="37"/>
                      <a:pt x="50" y="36"/>
                    </a:cubicBezTo>
                    <a:cubicBezTo>
                      <a:pt x="50" y="36"/>
                      <a:pt x="50" y="36"/>
                      <a:pt x="50" y="36"/>
                    </a:cubicBezTo>
                    <a:cubicBezTo>
                      <a:pt x="50" y="36"/>
                      <a:pt x="50" y="36"/>
                      <a:pt x="50" y="36"/>
                    </a:cubicBezTo>
                    <a:cubicBezTo>
                      <a:pt x="51" y="37"/>
                      <a:pt x="50" y="37"/>
                      <a:pt x="51" y="37"/>
                    </a:cubicBezTo>
                    <a:cubicBezTo>
                      <a:pt x="51" y="37"/>
                      <a:pt x="51" y="37"/>
                      <a:pt x="51" y="37"/>
                    </a:cubicBezTo>
                    <a:cubicBezTo>
                      <a:pt x="51" y="37"/>
                      <a:pt x="51" y="37"/>
                      <a:pt x="51" y="37"/>
                    </a:cubicBezTo>
                    <a:cubicBezTo>
                      <a:pt x="51" y="37"/>
                      <a:pt x="51" y="37"/>
                      <a:pt x="51" y="37"/>
                    </a:cubicBezTo>
                    <a:cubicBezTo>
                      <a:pt x="50" y="38"/>
                      <a:pt x="50" y="37"/>
                      <a:pt x="50" y="38"/>
                    </a:cubicBezTo>
                    <a:cubicBezTo>
                      <a:pt x="50" y="38"/>
                      <a:pt x="50" y="38"/>
                      <a:pt x="50" y="38"/>
                    </a:cubicBezTo>
                    <a:cubicBezTo>
                      <a:pt x="50" y="38"/>
                      <a:pt x="50" y="38"/>
                      <a:pt x="50" y="38"/>
                    </a:cubicBezTo>
                    <a:cubicBezTo>
                      <a:pt x="50" y="38"/>
                      <a:pt x="50" y="38"/>
                      <a:pt x="50" y="38"/>
                    </a:cubicBezTo>
                    <a:cubicBezTo>
                      <a:pt x="50" y="38"/>
                      <a:pt x="50" y="38"/>
                      <a:pt x="50" y="38"/>
                    </a:cubicBezTo>
                    <a:cubicBezTo>
                      <a:pt x="50" y="38"/>
                      <a:pt x="50" y="38"/>
                      <a:pt x="50" y="38"/>
                    </a:cubicBezTo>
                    <a:cubicBezTo>
                      <a:pt x="49" y="38"/>
                      <a:pt x="49" y="38"/>
                      <a:pt x="49" y="38"/>
                    </a:cubicBezTo>
                    <a:cubicBezTo>
                      <a:pt x="49" y="38"/>
                      <a:pt x="49" y="38"/>
                      <a:pt x="49" y="38"/>
                    </a:cubicBezTo>
                    <a:cubicBezTo>
                      <a:pt x="49" y="38"/>
                      <a:pt x="49" y="38"/>
                      <a:pt x="49" y="38"/>
                    </a:cubicBezTo>
                    <a:cubicBezTo>
                      <a:pt x="49" y="38"/>
                      <a:pt x="49" y="38"/>
                      <a:pt x="49" y="38"/>
                    </a:cubicBezTo>
                    <a:cubicBezTo>
                      <a:pt x="49" y="38"/>
                      <a:pt x="49" y="38"/>
                      <a:pt x="49" y="38"/>
                    </a:cubicBezTo>
                    <a:cubicBezTo>
                      <a:pt x="49" y="38"/>
                      <a:pt x="49" y="38"/>
                      <a:pt x="48" y="38"/>
                    </a:cubicBezTo>
                    <a:cubicBezTo>
                      <a:pt x="48" y="38"/>
                      <a:pt x="48" y="38"/>
                      <a:pt x="48" y="38"/>
                    </a:cubicBezTo>
                    <a:cubicBezTo>
                      <a:pt x="48" y="38"/>
                      <a:pt x="48" y="38"/>
                      <a:pt x="48" y="38"/>
                    </a:cubicBezTo>
                    <a:cubicBezTo>
                      <a:pt x="48" y="38"/>
                      <a:pt x="48" y="38"/>
                      <a:pt x="48" y="38"/>
                    </a:cubicBezTo>
                    <a:cubicBezTo>
                      <a:pt x="48" y="39"/>
                      <a:pt x="48" y="39"/>
                      <a:pt x="47" y="39"/>
                    </a:cubicBezTo>
                    <a:cubicBezTo>
                      <a:pt x="47" y="39"/>
                      <a:pt x="47" y="39"/>
                      <a:pt x="47" y="39"/>
                    </a:cubicBezTo>
                    <a:cubicBezTo>
                      <a:pt x="47" y="39"/>
                      <a:pt x="47" y="39"/>
                      <a:pt x="47" y="39"/>
                    </a:cubicBezTo>
                    <a:cubicBezTo>
                      <a:pt x="47" y="39"/>
                      <a:pt x="47" y="39"/>
                      <a:pt x="47" y="39"/>
                    </a:cubicBezTo>
                    <a:cubicBezTo>
                      <a:pt x="47" y="39"/>
                      <a:pt x="47" y="39"/>
                      <a:pt x="47" y="39"/>
                    </a:cubicBezTo>
                    <a:cubicBezTo>
                      <a:pt x="47" y="39"/>
                      <a:pt x="47" y="39"/>
                      <a:pt x="47" y="39"/>
                    </a:cubicBezTo>
                    <a:cubicBezTo>
                      <a:pt x="47" y="39"/>
                      <a:pt x="47" y="39"/>
                      <a:pt x="47" y="39"/>
                    </a:cubicBezTo>
                    <a:cubicBezTo>
                      <a:pt x="47" y="39"/>
                      <a:pt x="47" y="39"/>
                      <a:pt x="47" y="39"/>
                    </a:cubicBezTo>
                    <a:cubicBezTo>
                      <a:pt x="47" y="39"/>
                      <a:pt x="47" y="39"/>
                      <a:pt x="47" y="39"/>
                    </a:cubicBezTo>
                    <a:cubicBezTo>
                      <a:pt x="47" y="39"/>
                      <a:pt x="47" y="39"/>
                      <a:pt x="47" y="39"/>
                    </a:cubicBezTo>
                    <a:cubicBezTo>
                      <a:pt x="47" y="39"/>
                      <a:pt x="47" y="39"/>
                      <a:pt x="47" y="39"/>
                    </a:cubicBezTo>
                    <a:cubicBezTo>
                      <a:pt x="47" y="39"/>
                      <a:pt x="47" y="39"/>
                      <a:pt x="47" y="39"/>
                    </a:cubicBezTo>
                    <a:cubicBezTo>
                      <a:pt x="47" y="39"/>
                      <a:pt x="47" y="39"/>
                      <a:pt x="47" y="39"/>
                    </a:cubicBezTo>
                    <a:cubicBezTo>
                      <a:pt x="47" y="39"/>
                      <a:pt x="47" y="39"/>
                      <a:pt x="47" y="39"/>
                    </a:cubicBezTo>
                    <a:cubicBezTo>
                      <a:pt x="47" y="39"/>
                      <a:pt x="47" y="38"/>
                      <a:pt x="47" y="38"/>
                    </a:cubicBezTo>
                    <a:cubicBezTo>
                      <a:pt x="47" y="38"/>
                      <a:pt x="47" y="38"/>
                      <a:pt x="48" y="38"/>
                    </a:cubicBezTo>
                    <a:cubicBezTo>
                      <a:pt x="48" y="38"/>
                      <a:pt x="48" y="38"/>
                      <a:pt x="48" y="38"/>
                    </a:cubicBezTo>
                    <a:cubicBezTo>
                      <a:pt x="48" y="38"/>
                      <a:pt x="48" y="38"/>
                      <a:pt x="48" y="38"/>
                    </a:cubicBezTo>
                    <a:cubicBezTo>
                      <a:pt x="48" y="38"/>
                      <a:pt x="47" y="38"/>
                      <a:pt x="47" y="38"/>
                    </a:cubicBezTo>
                    <a:cubicBezTo>
                      <a:pt x="47" y="38"/>
                      <a:pt x="47" y="38"/>
                      <a:pt x="46" y="38"/>
                    </a:cubicBezTo>
                    <a:cubicBezTo>
                      <a:pt x="47" y="38"/>
                      <a:pt x="46" y="38"/>
                      <a:pt x="46" y="38"/>
                    </a:cubicBezTo>
                    <a:cubicBezTo>
                      <a:pt x="46" y="38"/>
                      <a:pt x="46" y="38"/>
                      <a:pt x="46" y="38"/>
                    </a:cubicBezTo>
                    <a:cubicBezTo>
                      <a:pt x="46" y="38"/>
                      <a:pt x="46" y="38"/>
                      <a:pt x="46" y="38"/>
                    </a:cubicBezTo>
                    <a:cubicBezTo>
                      <a:pt x="46" y="38"/>
                      <a:pt x="46" y="38"/>
                      <a:pt x="46" y="38"/>
                    </a:cubicBezTo>
                    <a:cubicBezTo>
                      <a:pt x="46" y="38"/>
                      <a:pt x="46" y="38"/>
                      <a:pt x="46" y="38"/>
                    </a:cubicBezTo>
                    <a:cubicBezTo>
                      <a:pt x="45" y="38"/>
                      <a:pt x="45" y="38"/>
                      <a:pt x="45" y="38"/>
                    </a:cubicBezTo>
                    <a:cubicBezTo>
                      <a:pt x="45" y="38"/>
                      <a:pt x="45" y="38"/>
                      <a:pt x="45" y="38"/>
                    </a:cubicBezTo>
                    <a:cubicBezTo>
                      <a:pt x="45" y="38"/>
                      <a:pt x="45" y="38"/>
                      <a:pt x="45" y="38"/>
                    </a:cubicBezTo>
                    <a:cubicBezTo>
                      <a:pt x="45" y="38"/>
                      <a:pt x="45" y="38"/>
                      <a:pt x="45" y="38"/>
                    </a:cubicBezTo>
                    <a:cubicBezTo>
                      <a:pt x="45" y="39"/>
                      <a:pt x="44" y="39"/>
                      <a:pt x="44" y="39"/>
                    </a:cubicBezTo>
                    <a:cubicBezTo>
                      <a:pt x="44" y="39"/>
                      <a:pt x="44" y="39"/>
                      <a:pt x="44" y="39"/>
                    </a:cubicBezTo>
                    <a:cubicBezTo>
                      <a:pt x="44" y="39"/>
                      <a:pt x="44" y="39"/>
                      <a:pt x="44" y="39"/>
                    </a:cubicBezTo>
                    <a:cubicBezTo>
                      <a:pt x="44" y="39"/>
                      <a:pt x="44" y="39"/>
                      <a:pt x="44" y="39"/>
                    </a:cubicBezTo>
                    <a:cubicBezTo>
                      <a:pt x="44" y="39"/>
                      <a:pt x="44" y="39"/>
                      <a:pt x="44" y="39"/>
                    </a:cubicBezTo>
                    <a:cubicBezTo>
                      <a:pt x="44" y="39"/>
                      <a:pt x="44" y="39"/>
                      <a:pt x="44" y="39"/>
                    </a:cubicBezTo>
                    <a:cubicBezTo>
                      <a:pt x="44" y="39"/>
                      <a:pt x="44" y="39"/>
                      <a:pt x="44" y="39"/>
                    </a:cubicBezTo>
                    <a:cubicBezTo>
                      <a:pt x="44" y="39"/>
                      <a:pt x="44" y="39"/>
                      <a:pt x="44" y="40"/>
                    </a:cubicBezTo>
                    <a:cubicBezTo>
                      <a:pt x="44" y="40"/>
                      <a:pt x="44" y="40"/>
                      <a:pt x="44" y="40"/>
                    </a:cubicBezTo>
                    <a:cubicBezTo>
                      <a:pt x="44" y="40"/>
                      <a:pt x="44" y="40"/>
                      <a:pt x="44" y="40"/>
                    </a:cubicBezTo>
                    <a:cubicBezTo>
                      <a:pt x="44" y="40"/>
                      <a:pt x="44" y="39"/>
                      <a:pt x="44" y="40"/>
                    </a:cubicBezTo>
                    <a:cubicBezTo>
                      <a:pt x="44" y="40"/>
                      <a:pt x="44" y="40"/>
                      <a:pt x="44" y="40"/>
                    </a:cubicBezTo>
                    <a:cubicBezTo>
                      <a:pt x="44" y="40"/>
                      <a:pt x="44" y="40"/>
                      <a:pt x="44" y="40"/>
                    </a:cubicBezTo>
                    <a:cubicBezTo>
                      <a:pt x="44" y="40"/>
                      <a:pt x="44" y="40"/>
                      <a:pt x="44" y="40"/>
                    </a:cubicBezTo>
                    <a:cubicBezTo>
                      <a:pt x="44" y="40"/>
                      <a:pt x="44" y="40"/>
                      <a:pt x="44" y="40"/>
                    </a:cubicBezTo>
                    <a:cubicBezTo>
                      <a:pt x="44" y="40"/>
                      <a:pt x="43" y="40"/>
                      <a:pt x="43" y="40"/>
                    </a:cubicBezTo>
                    <a:cubicBezTo>
                      <a:pt x="43" y="40"/>
                      <a:pt x="43" y="40"/>
                      <a:pt x="43" y="40"/>
                    </a:cubicBezTo>
                    <a:cubicBezTo>
                      <a:pt x="43" y="40"/>
                      <a:pt x="43" y="40"/>
                      <a:pt x="43" y="40"/>
                    </a:cubicBezTo>
                    <a:cubicBezTo>
                      <a:pt x="43" y="40"/>
                      <a:pt x="43" y="40"/>
                      <a:pt x="43" y="40"/>
                    </a:cubicBezTo>
                    <a:cubicBezTo>
                      <a:pt x="43" y="40"/>
                      <a:pt x="43" y="40"/>
                      <a:pt x="43" y="40"/>
                    </a:cubicBezTo>
                    <a:cubicBezTo>
                      <a:pt x="43" y="40"/>
                      <a:pt x="43" y="40"/>
                      <a:pt x="43" y="40"/>
                    </a:cubicBezTo>
                    <a:cubicBezTo>
                      <a:pt x="43" y="40"/>
                      <a:pt x="43" y="40"/>
                      <a:pt x="43" y="40"/>
                    </a:cubicBezTo>
                    <a:cubicBezTo>
                      <a:pt x="42" y="40"/>
                      <a:pt x="42" y="40"/>
                      <a:pt x="42" y="40"/>
                    </a:cubicBezTo>
                    <a:cubicBezTo>
                      <a:pt x="42" y="40"/>
                      <a:pt x="42" y="40"/>
                      <a:pt x="42" y="41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42" y="41"/>
                      <a:pt x="42" y="41"/>
                      <a:pt x="41" y="41"/>
                    </a:cubicBezTo>
                    <a:cubicBezTo>
                      <a:pt x="41" y="41"/>
                      <a:pt x="41" y="41"/>
                      <a:pt x="41" y="41"/>
                    </a:cubicBezTo>
                    <a:cubicBezTo>
                      <a:pt x="41" y="41"/>
                      <a:pt x="41" y="41"/>
                      <a:pt x="41" y="41"/>
                    </a:cubicBezTo>
                    <a:cubicBezTo>
                      <a:pt x="41" y="41"/>
                      <a:pt x="41" y="41"/>
                      <a:pt x="41" y="41"/>
                    </a:cubicBezTo>
                    <a:cubicBezTo>
                      <a:pt x="41" y="41"/>
                      <a:pt x="41" y="41"/>
                      <a:pt x="41" y="41"/>
                    </a:cubicBezTo>
                    <a:cubicBezTo>
                      <a:pt x="41" y="41"/>
                      <a:pt x="41" y="41"/>
                      <a:pt x="41" y="41"/>
                    </a:cubicBezTo>
                    <a:cubicBezTo>
                      <a:pt x="41" y="41"/>
                      <a:pt x="41" y="41"/>
                      <a:pt x="41" y="41"/>
                    </a:cubicBezTo>
                    <a:cubicBezTo>
                      <a:pt x="41" y="41"/>
                      <a:pt x="41" y="41"/>
                      <a:pt x="41" y="42"/>
                    </a:cubicBezTo>
                    <a:cubicBezTo>
                      <a:pt x="41" y="42"/>
                      <a:pt x="41" y="42"/>
                      <a:pt x="41" y="42"/>
                    </a:cubicBezTo>
                    <a:cubicBezTo>
                      <a:pt x="41" y="42"/>
                      <a:pt x="41" y="42"/>
                      <a:pt x="41" y="41"/>
                    </a:cubicBezTo>
                    <a:cubicBezTo>
                      <a:pt x="41" y="42"/>
                      <a:pt x="41" y="42"/>
                      <a:pt x="40" y="42"/>
                    </a:cubicBezTo>
                    <a:cubicBezTo>
                      <a:pt x="40" y="42"/>
                      <a:pt x="40" y="42"/>
                      <a:pt x="40" y="42"/>
                    </a:cubicBezTo>
                    <a:cubicBezTo>
                      <a:pt x="40" y="42"/>
                      <a:pt x="40" y="42"/>
                      <a:pt x="40" y="42"/>
                    </a:cubicBezTo>
                    <a:cubicBezTo>
                      <a:pt x="40" y="42"/>
                      <a:pt x="40" y="42"/>
                      <a:pt x="40" y="43"/>
                    </a:cubicBezTo>
                    <a:cubicBezTo>
                      <a:pt x="40" y="43"/>
                      <a:pt x="40" y="43"/>
                      <a:pt x="40" y="43"/>
                    </a:cubicBezTo>
                    <a:cubicBezTo>
                      <a:pt x="40" y="43"/>
                      <a:pt x="40" y="43"/>
                      <a:pt x="40" y="43"/>
                    </a:cubicBezTo>
                    <a:cubicBezTo>
                      <a:pt x="40" y="43"/>
                      <a:pt x="40" y="43"/>
                      <a:pt x="40" y="43"/>
                    </a:cubicBezTo>
                    <a:cubicBezTo>
                      <a:pt x="40" y="43"/>
                      <a:pt x="40" y="43"/>
                      <a:pt x="40" y="43"/>
                    </a:cubicBezTo>
                    <a:cubicBezTo>
                      <a:pt x="40" y="43"/>
                      <a:pt x="40" y="43"/>
                      <a:pt x="40" y="43"/>
                    </a:cubicBezTo>
                    <a:cubicBezTo>
                      <a:pt x="40" y="43"/>
                      <a:pt x="40" y="43"/>
                      <a:pt x="40" y="43"/>
                    </a:cubicBezTo>
                    <a:cubicBezTo>
                      <a:pt x="40" y="43"/>
                      <a:pt x="40" y="43"/>
                      <a:pt x="40" y="43"/>
                    </a:cubicBezTo>
                    <a:cubicBezTo>
                      <a:pt x="40" y="44"/>
                      <a:pt x="40" y="44"/>
                      <a:pt x="39" y="44"/>
                    </a:cubicBezTo>
                    <a:cubicBezTo>
                      <a:pt x="39" y="44"/>
                      <a:pt x="39" y="44"/>
                      <a:pt x="39" y="44"/>
                    </a:cubicBezTo>
                    <a:cubicBezTo>
                      <a:pt x="39" y="44"/>
                      <a:pt x="39" y="44"/>
                      <a:pt x="39" y="44"/>
                    </a:cubicBezTo>
                    <a:cubicBezTo>
                      <a:pt x="39" y="45"/>
                      <a:pt x="39" y="44"/>
                      <a:pt x="38" y="45"/>
                    </a:cubicBezTo>
                    <a:cubicBezTo>
                      <a:pt x="38" y="45"/>
                      <a:pt x="38" y="45"/>
                      <a:pt x="38" y="45"/>
                    </a:cubicBezTo>
                    <a:cubicBezTo>
                      <a:pt x="38" y="45"/>
                      <a:pt x="38" y="45"/>
                      <a:pt x="38" y="45"/>
                    </a:cubicBezTo>
                    <a:cubicBezTo>
                      <a:pt x="38" y="45"/>
                      <a:pt x="38" y="45"/>
                      <a:pt x="38" y="45"/>
                    </a:cubicBezTo>
                    <a:cubicBezTo>
                      <a:pt x="38" y="45"/>
                      <a:pt x="38" y="45"/>
                      <a:pt x="38" y="45"/>
                    </a:cubicBezTo>
                    <a:cubicBezTo>
                      <a:pt x="38" y="45"/>
                      <a:pt x="38" y="45"/>
                      <a:pt x="38" y="45"/>
                    </a:cubicBezTo>
                    <a:cubicBezTo>
                      <a:pt x="38" y="45"/>
                      <a:pt x="38" y="45"/>
                      <a:pt x="38" y="45"/>
                    </a:cubicBezTo>
                    <a:cubicBezTo>
                      <a:pt x="38" y="45"/>
                      <a:pt x="38" y="45"/>
                      <a:pt x="38" y="45"/>
                    </a:cubicBezTo>
                    <a:cubicBezTo>
                      <a:pt x="38" y="45"/>
                      <a:pt x="38" y="45"/>
                      <a:pt x="38" y="45"/>
                    </a:cubicBezTo>
                    <a:cubicBezTo>
                      <a:pt x="38" y="45"/>
                      <a:pt x="38" y="45"/>
                      <a:pt x="38" y="45"/>
                    </a:cubicBezTo>
                    <a:cubicBezTo>
                      <a:pt x="38" y="45"/>
                      <a:pt x="37" y="45"/>
                      <a:pt x="37" y="45"/>
                    </a:cubicBezTo>
                    <a:cubicBezTo>
                      <a:pt x="37" y="45"/>
                      <a:pt x="37" y="45"/>
                      <a:pt x="37" y="45"/>
                    </a:cubicBezTo>
                    <a:cubicBezTo>
                      <a:pt x="37" y="45"/>
                      <a:pt x="37" y="45"/>
                      <a:pt x="37" y="45"/>
                    </a:cubicBezTo>
                    <a:cubicBezTo>
                      <a:pt x="37" y="45"/>
                      <a:pt x="37" y="45"/>
                      <a:pt x="37" y="45"/>
                    </a:cubicBezTo>
                    <a:cubicBezTo>
                      <a:pt x="37" y="45"/>
                      <a:pt x="37" y="45"/>
                      <a:pt x="37" y="45"/>
                    </a:cubicBezTo>
                    <a:cubicBezTo>
                      <a:pt x="37" y="45"/>
                      <a:pt x="37" y="45"/>
                      <a:pt x="37" y="45"/>
                    </a:cubicBezTo>
                    <a:cubicBezTo>
                      <a:pt x="37" y="45"/>
                      <a:pt x="37" y="45"/>
                      <a:pt x="37" y="45"/>
                    </a:cubicBezTo>
                    <a:cubicBezTo>
                      <a:pt x="37" y="46"/>
                      <a:pt x="37" y="46"/>
                      <a:pt x="37" y="46"/>
                    </a:cubicBezTo>
                    <a:cubicBezTo>
                      <a:pt x="37" y="46"/>
                      <a:pt x="37" y="46"/>
                      <a:pt x="37" y="46"/>
                    </a:cubicBezTo>
                    <a:cubicBezTo>
                      <a:pt x="37" y="46"/>
                      <a:pt x="37" y="46"/>
                      <a:pt x="37" y="46"/>
                    </a:cubicBezTo>
                    <a:cubicBezTo>
                      <a:pt x="37" y="46"/>
                      <a:pt x="37" y="46"/>
                      <a:pt x="37" y="46"/>
                    </a:cubicBezTo>
                    <a:cubicBezTo>
                      <a:pt x="37" y="46"/>
                      <a:pt x="37" y="46"/>
                      <a:pt x="37" y="46"/>
                    </a:cubicBezTo>
                    <a:cubicBezTo>
                      <a:pt x="37" y="46"/>
                      <a:pt x="37" y="46"/>
                      <a:pt x="36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5" y="47"/>
                      <a:pt x="36" y="47"/>
                      <a:pt x="35" y="47"/>
                    </a:cubicBezTo>
                    <a:cubicBezTo>
                      <a:pt x="35" y="47"/>
                      <a:pt x="35" y="47"/>
                      <a:pt x="35" y="47"/>
                    </a:cubicBezTo>
                    <a:cubicBezTo>
                      <a:pt x="35" y="47"/>
                      <a:pt x="35" y="47"/>
                      <a:pt x="35" y="47"/>
                    </a:cubicBezTo>
                    <a:cubicBezTo>
                      <a:pt x="35" y="47"/>
                      <a:pt x="35" y="47"/>
                      <a:pt x="35" y="47"/>
                    </a:cubicBezTo>
                    <a:cubicBezTo>
                      <a:pt x="35" y="47"/>
                      <a:pt x="35" y="47"/>
                      <a:pt x="35" y="47"/>
                    </a:cubicBezTo>
                    <a:cubicBezTo>
                      <a:pt x="35" y="47"/>
                      <a:pt x="35" y="47"/>
                      <a:pt x="35" y="47"/>
                    </a:cubicBezTo>
                    <a:cubicBezTo>
                      <a:pt x="35" y="47"/>
                      <a:pt x="35" y="47"/>
                      <a:pt x="35" y="47"/>
                    </a:cubicBezTo>
                    <a:cubicBezTo>
                      <a:pt x="35" y="47"/>
                      <a:pt x="35" y="47"/>
                      <a:pt x="35" y="47"/>
                    </a:cubicBezTo>
                    <a:cubicBezTo>
                      <a:pt x="35" y="47"/>
                      <a:pt x="35" y="48"/>
                      <a:pt x="35" y="48"/>
                    </a:cubicBezTo>
                    <a:cubicBezTo>
                      <a:pt x="35" y="48"/>
                      <a:pt x="35" y="48"/>
                      <a:pt x="35" y="48"/>
                    </a:cubicBezTo>
                    <a:cubicBezTo>
                      <a:pt x="35" y="48"/>
                      <a:pt x="35" y="48"/>
                      <a:pt x="35" y="48"/>
                    </a:cubicBezTo>
                    <a:cubicBezTo>
                      <a:pt x="35" y="48"/>
                      <a:pt x="35" y="48"/>
                      <a:pt x="35" y="48"/>
                    </a:cubicBezTo>
                    <a:cubicBezTo>
                      <a:pt x="35" y="48"/>
                      <a:pt x="35" y="48"/>
                      <a:pt x="35" y="48"/>
                    </a:cubicBezTo>
                    <a:cubicBezTo>
                      <a:pt x="35" y="48"/>
                      <a:pt x="35" y="48"/>
                      <a:pt x="35" y="48"/>
                    </a:cubicBezTo>
                    <a:cubicBezTo>
                      <a:pt x="35" y="48"/>
                      <a:pt x="35" y="48"/>
                      <a:pt x="35" y="48"/>
                    </a:cubicBezTo>
                    <a:cubicBezTo>
                      <a:pt x="35" y="49"/>
                      <a:pt x="35" y="49"/>
                      <a:pt x="35" y="49"/>
                    </a:cubicBezTo>
                    <a:cubicBezTo>
                      <a:pt x="35" y="49"/>
                      <a:pt x="35" y="49"/>
                      <a:pt x="35" y="49"/>
                    </a:cubicBezTo>
                    <a:cubicBezTo>
                      <a:pt x="36" y="49"/>
                      <a:pt x="35" y="49"/>
                      <a:pt x="36" y="49"/>
                    </a:cubicBezTo>
                    <a:cubicBezTo>
                      <a:pt x="36" y="50"/>
                      <a:pt x="36" y="50"/>
                      <a:pt x="36" y="50"/>
                    </a:cubicBezTo>
                    <a:cubicBezTo>
                      <a:pt x="36" y="50"/>
                      <a:pt x="36" y="50"/>
                      <a:pt x="36" y="50"/>
                    </a:cubicBezTo>
                    <a:cubicBezTo>
                      <a:pt x="35" y="50"/>
                      <a:pt x="36" y="50"/>
                      <a:pt x="35" y="50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35" y="50"/>
                      <a:pt x="35" y="51"/>
                      <a:pt x="35" y="51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4" y="51"/>
                      <a:pt x="34" y="51"/>
                      <a:pt x="35" y="51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34" y="50"/>
                      <a:pt x="34" y="50"/>
                      <a:pt x="34" y="50"/>
                    </a:cubicBezTo>
                    <a:cubicBezTo>
                      <a:pt x="34" y="50"/>
                      <a:pt x="34" y="50"/>
                      <a:pt x="34" y="50"/>
                    </a:cubicBezTo>
                    <a:cubicBezTo>
                      <a:pt x="34" y="50"/>
                      <a:pt x="34" y="50"/>
                      <a:pt x="34" y="50"/>
                    </a:cubicBezTo>
                    <a:cubicBezTo>
                      <a:pt x="34" y="50"/>
                      <a:pt x="34" y="50"/>
                      <a:pt x="34" y="50"/>
                    </a:cubicBezTo>
                    <a:cubicBezTo>
                      <a:pt x="34" y="50"/>
                      <a:pt x="34" y="50"/>
                      <a:pt x="34" y="50"/>
                    </a:cubicBezTo>
                    <a:cubicBezTo>
                      <a:pt x="34" y="50"/>
                      <a:pt x="34" y="50"/>
                      <a:pt x="34" y="50"/>
                    </a:cubicBezTo>
                    <a:cubicBezTo>
                      <a:pt x="34" y="50"/>
                      <a:pt x="34" y="50"/>
                      <a:pt x="34" y="50"/>
                    </a:cubicBezTo>
                    <a:cubicBezTo>
                      <a:pt x="34" y="50"/>
                      <a:pt x="34" y="50"/>
                      <a:pt x="34" y="50"/>
                    </a:cubicBezTo>
                    <a:cubicBezTo>
                      <a:pt x="34" y="50"/>
                      <a:pt x="34" y="50"/>
                      <a:pt x="34" y="50"/>
                    </a:cubicBezTo>
                    <a:cubicBezTo>
                      <a:pt x="34" y="50"/>
                      <a:pt x="34" y="50"/>
                      <a:pt x="34" y="50"/>
                    </a:cubicBezTo>
                    <a:cubicBezTo>
                      <a:pt x="34" y="50"/>
                      <a:pt x="34" y="49"/>
                      <a:pt x="34" y="49"/>
                    </a:cubicBezTo>
                    <a:cubicBezTo>
                      <a:pt x="34" y="49"/>
                      <a:pt x="34" y="49"/>
                      <a:pt x="34" y="49"/>
                    </a:cubicBezTo>
                    <a:cubicBezTo>
                      <a:pt x="34" y="49"/>
                      <a:pt x="34" y="49"/>
                      <a:pt x="34" y="49"/>
                    </a:cubicBezTo>
                    <a:cubicBezTo>
                      <a:pt x="34" y="49"/>
                      <a:pt x="34" y="49"/>
                      <a:pt x="34" y="49"/>
                    </a:cubicBezTo>
                    <a:cubicBezTo>
                      <a:pt x="34" y="49"/>
                      <a:pt x="34" y="49"/>
                      <a:pt x="34" y="49"/>
                    </a:cubicBezTo>
                    <a:cubicBezTo>
                      <a:pt x="34" y="49"/>
                      <a:pt x="34" y="49"/>
                      <a:pt x="34" y="49"/>
                    </a:cubicBezTo>
                    <a:cubicBezTo>
                      <a:pt x="34" y="49"/>
                      <a:pt x="34" y="49"/>
                      <a:pt x="34" y="49"/>
                    </a:cubicBezTo>
                    <a:cubicBezTo>
                      <a:pt x="34" y="49"/>
                      <a:pt x="34" y="49"/>
                      <a:pt x="34" y="49"/>
                    </a:cubicBezTo>
                    <a:cubicBezTo>
                      <a:pt x="34" y="49"/>
                      <a:pt x="34" y="49"/>
                      <a:pt x="34" y="49"/>
                    </a:cubicBezTo>
                    <a:cubicBezTo>
                      <a:pt x="34" y="49"/>
                      <a:pt x="34" y="49"/>
                      <a:pt x="34" y="49"/>
                    </a:cubicBezTo>
                    <a:cubicBezTo>
                      <a:pt x="34" y="49"/>
                      <a:pt x="34" y="49"/>
                      <a:pt x="34" y="49"/>
                    </a:cubicBezTo>
                    <a:cubicBezTo>
                      <a:pt x="34" y="49"/>
                      <a:pt x="34" y="49"/>
                      <a:pt x="34" y="49"/>
                    </a:cubicBezTo>
                    <a:cubicBezTo>
                      <a:pt x="34" y="49"/>
                      <a:pt x="34" y="49"/>
                      <a:pt x="34" y="49"/>
                    </a:cubicBezTo>
                    <a:cubicBezTo>
                      <a:pt x="34" y="49"/>
                      <a:pt x="34" y="49"/>
                      <a:pt x="34" y="49"/>
                    </a:cubicBezTo>
                    <a:cubicBezTo>
                      <a:pt x="34" y="49"/>
                      <a:pt x="34" y="48"/>
                      <a:pt x="34" y="48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4" y="48"/>
                      <a:pt x="34" y="48"/>
                      <a:pt x="34" y="47"/>
                    </a:cubicBezTo>
                    <a:cubicBezTo>
                      <a:pt x="33" y="47"/>
                      <a:pt x="33" y="47"/>
                      <a:pt x="33" y="47"/>
                    </a:cubicBezTo>
                    <a:cubicBezTo>
                      <a:pt x="33" y="47"/>
                      <a:pt x="33" y="47"/>
                      <a:pt x="33" y="47"/>
                    </a:cubicBezTo>
                    <a:cubicBezTo>
                      <a:pt x="33" y="47"/>
                      <a:pt x="33" y="47"/>
                      <a:pt x="33" y="47"/>
                    </a:cubicBezTo>
                    <a:cubicBezTo>
                      <a:pt x="33" y="47"/>
                      <a:pt x="33" y="47"/>
                      <a:pt x="33" y="47"/>
                    </a:cubicBezTo>
                    <a:cubicBezTo>
                      <a:pt x="33" y="47"/>
                      <a:pt x="33" y="47"/>
                      <a:pt x="33" y="47"/>
                    </a:cubicBezTo>
                    <a:cubicBezTo>
                      <a:pt x="33" y="47"/>
                      <a:pt x="33" y="47"/>
                      <a:pt x="33" y="47"/>
                    </a:cubicBezTo>
                    <a:cubicBezTo>
                      <a:pt x="33" y="48"/>
                      <a:pt x="33" y="47"/>
                      <a:pt x="33" y="48"/>
                    </a:cubicBezTo>
                    <a:cubicBezTo>
                      <a:pt x="33" y="48"/>
                      <a:pt x="33" y="48"/>
                      <a:pt x="32" y="48"/>
                    </a:cubicBezTo>
                    <a:cubicBezTo>
                      <a:pt x="32" y="48"/>
                      <a:pt x="32" y="47"/>
                      <a:pt x="32" y="47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2" y="47"/>
                      <a:pt x="31" y="47"/>
                    </a:cubicBezTo>
                    <a:cubicBezTo>
                      <a:pt x="31" y="47"/>
                      <a:pt x="31" y="47"/>
                      <a:pt x="31" y="47"/>
                    </a:cubicBezTo>
                    <a:cubicBezTo>
                      <a:pt x="31" y="47"/>
                      <a:pt x="31" y="47"/>
                      <a:pt x="30" y="47"/>
                    </a:cubicBezTo>
                    <a:cubicBezTo>
                      <a:pt x="30" y="47"/>
                      <a:pt x="30" y="47"/>
                      <a:pt x="30" y="47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30" y="48"/>
                      <a:pt x="30" y="48"/>
                      <a:pt x="29" y="48"/>
                    </a:cubicBezTo>
                    <a:cubicBezTo>
                      <a:pt x="29" y="48"/>
                      <a:pt x="29" y="48"/>
                      <a:pt x="29" y="48"/>
                    </a:cubicBezTo>
                    <a:cubicBezTo>
                      <a:pt x="29" y="48"/>
                      <a:pt x="29" y="48"/>
                      <a:pt x="29" y="48"/>
                    </a:cubicBezTo>
                    <a:cubicBezTo>
                      <a:pt x="29" y="48"/>
                      <a:pt x="29" y="48"/>
                      <a:pt x="29" y="48"/>
                    </a:cubicBezTo>
                    <a:cubicBezTo>
                      <a:pt x="29" y="48"/>
                      <a:pt x="29" y="48"/>
                      <a:pt x="29" y="48"/>
                    </a:cubicBezTo>
                    <a:cubicBezTo>
                      <a:pt x="29" y="48"/>
                      <a:pt x="29" y="48"/>
                      <a:pt x="29" y="48"/>
                    </a:cubicBezTo>
                    <a:cubicBezTo>
                      <a:pt x="29" y="48"/>
                      <a:pt x="29" y="48"/>
                      <a:pt x="28" y="48"/>
                    </a:cubicBezTo>
                    <a:cubicBezTo>
                      <a:pt x="28" y="47"/>
                      <a:pt x="28" y="48"/>
                      <a:pt x="27" y="47"/>
                    </a:cubicBezTo>
                    <a:cubicBezTo>
                      <a:pt x="27" y="47"/>
                      <a:pt x="27" y="47"/>
                      <a:pt x="27" y="47"/>
                    </a:cubicBezTo>
                    <a:cubicBezTo>
                      <a:pt x="26" y="48"/>
                      <a:pt x="26" y="48"/>
                      <a:pt x="26" y="47"/>
                    </a:cubicBezTo>
                    <a:cubicBezTo>
                      <a:pt x="26" y="47"/>
                      <a:pt x="26" y="47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5" y="49"/>
                      <a:pt x="25" y="49"/>
                      <a:pt x="25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4" y="50"/>
                      <a:pt x="24" y="50"/>
                      <a:pt x="24" y="51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3" y="51"/>
                      <a:pt x="23" y="52"/>
                      <a:pt x="23" y="52"/>
                    </a:cubicBezTo>
                    <a:cubicBezTo>
                      <a:pt x="23" y="52"/>
                      <a:pt x="23" y="52"/>
                      <a:pt x="23" y="52"/>
                    </a:cubicBezTo>
                    <a:cubicBezTo>
                      <a:pt x="23" y="52"/>
                      <a:pt x="23" y="52"/>
                      <a:pt x="23" y="52"/>
                    </a:cubicBezTo>
                    <a:cubicBezTo>
                      <a:pt x="23" y="52"/>
                      <a:pt x="23" y="52"/>
                      <a:pt x="23" y="52"/>
                    </a:cubicBezTo>
                    <a:cubicBezTo>
                      <a:pt x="23" y="52"/>
                      <a:pt x="23" y="52"/>
                      <a:pt x="23" y="52"/>
                    </a:cubicBezTo>
                    <a:cubicBezTo>
                      <a:pt x="23" y="52"/>
                      <a:pt x="23" y="53"/>
                      <a:pt x="23" y="53"/>
                    </a:cubicBezTo>
                    <a:cubicBezTo>
                      <a:pt x="23" y="53"/>
                      <a:pt x="23" y="53"/>
                      <a:pt x="23" y="53"/>
                    </a:cubicBezTo>
                    <a:cubicBezTo>
                      <a:pt x="23" y="53"/>
                      <a:pt x="23" y="53"/>
                      <a:pt x="23" y="53"/>
                    </a:cubicBezTo>
                    <a:cubicBezTo>
                      <a:pt x="23" y="53"/>
                      <a:pt x="23" y="53"/>
                      <a:pt x="23" y="53"/>
                    </a:cubicBezTo>
                    <a:cubicBezTo>
                      <a:pt x="23" y="53"/>
                      <a:pt x="23" y="53"/>
                      <a:pt x="23" y="53"/>
                    </a:cubicBezTo>
                    <a:cubicBezTo>
                      <a:pt x="23" y="53"/>
                      <a:pt x="23" y="53"/>
                      <a:pt x="23" y="53"/>
                    </a:cubicBezTo>
                    <a:cubicBezTo>
                      <a:pt x="23" y="53"/>
                      <a:pt x="23" y="54"/>
                      <a:pt x="23" y="54"/>
                    </a:cubicBezTo>
                    <a:cubicBezTo>
                      <a:pt x="23" y="54"/>
                      <a:pt x="23" y="54"/>
                      <a:pt x="23" y="54"/>
                    </a:cubicBezTo>
                    <a:cubicBezTo>
                      <a:pt x="23" y="54"/>
                      <a:pt x="23" y="54"/>
                      <a:pt x="23" y="54"/>
                    </a:cubicBezTo>
                    <a:cubicBezTo>
                      <a:pt x="23" y="54"/>
                      <a:pt x="23" y="54"/>
                      <a:pt x="23" y="54"/>
                    </a:cubicBezTo>
                    <a:cubicBezTo>
                      <a:pt x="23" y="54"/>
                      <a:pt x="23" y="54"/>
                      <a:pt x="23" y="54"/>
                    </a:cubicBezTo>
                    <a:cubicBezTo>
                      <a:pt x="23" y="54"/>
                      <a:pt x="23" y="54"/>
                      <a:pt x="23" y="54"/>
                    </a:cubicBezTo>
                    <a:cubicBezTo>
                      <a:pt x="23" y="54"/>
                      <a:pt x="23" y="54"/>
                      <a:pt x="23" y="54"/>
                    </a:cubicBezTo>
                    <a:cubicBezTo>
                      <a:pt x="24" y="54"/>
                      <a:pt x="23" y="55"/>
                      <a:pt x="24" y="55"/>
                    </a:cubicBezTo>
                    <a:cubicBezTo>
                      <a:pt x="24" y="55"/>
                      <a:pt x="24" y="55"/>
                      <a:pt x="24" y="55"/>
                    </a:cubicBezTo>
                    <a:cubicBezTo>
                      <a:pt x="24" y="55"/>
                      <a:pt x="24" y="55"/>
                      <a:pt x="24" y="55"/>
                    </a:cubicBezTo>
                    <a:cubicBezTo>
                      <a:pt x="24" y="55"/>
                      <a:pt x="24" y="55"/>
                      <a:pt x="24" y="55"/>
                    </a:cubicBezTo>
                    <a:cubicBezTo>
                      <a:pt x="24" y="55"/>
                      <a:pt x="24" y="55"/>
                      <a:pt x="24" y="55"/>
                    </a:cubicBezTo>
                    <a:cubicBezTo>
                      <a:pt x="24" y="55"/>
                      <a:pt x="24" y="55"/>
                      <a:pt x="24" y="55"/>
                    </a:cubicBezTo>
                    <a:cubicBezTo>
                      <a:pt x="24" y="55"/>
                      <a:pt x="24" y="55"/>
                      <a:pt x="24" y="55"/>
                    </a:cubicBezTo>
                    <a:cubicBezTo>
                      <a:pt x="24" y="55"/>
                      <a:pt x="24" y="55"/>
                      <a:pt x="24" y="55"/>
                    </a:cubicBezTo>
                    <a:cubicBezTo>
                      <a:pt x="24" y="55"/>
                      <a:pt x="24" y="55"/>
                      <a:pt x="24" y="55"/>
                    </a:cubicBezTo>
                    <a:cubicBezTo>
                      <a:pt x="24" y="55"/>
                      <a:pt x="24" y="56"/>
                      <a:pt x="25" y="56"/>
                    </a:cubicBezTo>
                    <a:cubicBezTo>
                      <a:pt x="25" y="56"/>
                      <a:pt x="25" y="56"/>
                      <a:pt x="25" y="56"/>
                    </a:cubicBezTo>
                    <a:cubicBezTo>
                      <a:pt x="25" y="56"/>
                      <a:pt x="25" y="56"/>
                      <a:pt x="25" y="55"/>
                    </a:cubicBezTo>
                    <a:cubicBezTo>
                      <a:pt x="25" y="55"/>
                      <a:pt x="25" y="55"/>
                      <a:pt x="25" y="55"/>
                    </a:cubicBezTo>
                    <a:cubicBezTo>
                      <a:pt x="25" y="55"/>
                      <a:pt x="25" y="55"/>
                      <a:pt x="25" y="55"/>
                    </a:cubicBezTo>
                    <a:cubicBezTo>
                      <a:pt x="25" y="55"/>
                      <a:pt x="26" y="55"/>
                      <a:pt x="26" y="55"/>
                    </a:cubicBezTo>
                    <a:cubicBezTo>
                      <a:pt x="26" y="55"/>
                      <a:pt x="26" y="55"/>
                      <a:pt x="26" y="55"/>
                    </a:cubicBezTo>
                    <a:cubicBezTo>
                      <a:pt x="26" y="55"/>
                      <a:pt x="26" y="55"/>
                      <a:pt x="26" y="55"/>
                    </a:cubicBezTo>
                    <a:cubicBezTo>
                      <a:pt x="26" y="55"/>
                      <a:pt x="26" y="55"/>
                      <a:pt x="26" y="55"/>
                    </a:cubicBezTo>
                    <a:cubicBezTo>
                      <a:pt x="26" y="55"/>
                      <a:pt x="26" y="55"/>
                      <a:pt x="26" y="55"/>
                    </a:cubicBezTo>
                    <a:cubicBezTo>
                      <a:pt x="26" y="55"/>
                      <a:pt x="27" y="55"/>
                      <a:pt x="27" y="55"/>
                    </a:cubicBezTo>
                    <a:cubicBezTo>
                      <a:pt x="27" y="55"/>
                      <a:pt x="27" y="55"/>
                      <a:pt x="27" y="55"/>
                    </a:cubicBezTo>
                    <a:cubicBezTo>
                      <a:pt x="27" y="55"/>
                      <a:pt x="27" y="55"/>
                      <a:pt x="27" y="55"/>
                    </a:cubicBezTo>
                    <a:cubicBezTo>
                      <a:pt x="27" y="55"/>
                      <a:pt x="27" y="55"/>
                      <a:pt x="27" y="55"/>
                    </a:cubicBezTo>
                    <a:cubicBezTo>
                      <a:pt x="27" y="55"/>
                      <a:pt x="27" y="55"/>
                      <a:pt x="27" y="55"/>
                    </a:cubicBezTo>
                    <a:cubicBezTo>
                      <a:pt x="27" y="55"/>
                      <a:pt x="27" y="55"/>
                      <a:pt x="27" y="55"/>
                    </a:cubicBezTo>
                    <a:cubicBezTo>
                      <a:pt x="27" y="55"/>
                      <a:pt x="27" y="55"/>
                      <a:pt x="27" y="55"/>
                    </a:cubicBezTo>
                    <a:cubicBezTo>
                      <a:pt x="27" y="54"/>
                      <a:pt x="27" y="54"/>
                      <a:pt x="27" y="54"/>
                    </a:cubicBezTo>
                    <a:cubicBezTo>
                      <a:pt x="27" y="54"/>
                      <a:pt x="27" y="54"/>
                      <a:pt x="27" y="54"/>
                    </a:cubicBezTo>
                    <a:cubicBezTo>
                      <a:pt x="28" y="54"/>
                      <a:pt x="27" y="54"/>
                      <a:pt x="28" y="54"/>
                    </a:cubicBezTo>
                    <a:cubicBezTo>
                      <a:pt x="28" y="54"/>
                      <a:pt x="28" y="54"/>
                      <a:pt x="28" y="54"/>
                    </a:cubicBezTo>
                    <a:cubicBezTo>
                      <a:pt x="28" y="54"/>
                      <a:pt x="28" y="53"/>
                      <a:pt x="28" y="53"/>
                    </a:cubicBezTo>
                    <a:cubicBezTo>
                      <a:pt x="28" y="53"/>
                      <a:pt x="28" y="53"/>
                      <a:pt x="28" y="53"/>
                    </a:cubicBezTo>
                    <a:cubicBezTo>
                      <a:pt x="28" y="53"/>
                      <a:pt x="28" y="53"/>
                      <a:pt x="28" y="53"/>
                    </a:cubicBezTo>
                    <a:cubicBezTo>
                      <a:pt x="28" y="53"/>
                      <a:pt x="28" y="53"/>
                      <a:pt x="28" y="53"/>
                    </a:cubicBezTo>
                    <a:cubicBezTo>
                      <a:pt x="28" y="53"/>
                      <a:pt x="28" y="53"/>
                      <a:pt x="28" y="53"/>
                    </a:cubicBezTo>
                    <a:cubicBezTo>
                      <a:pt x="28" y="53"/>
                      <a:pt x="29" y="53"/>
                      <a:pt x="29" y="53"/>
                    </a:cubicBezTo>
                    <a:cubicBezTo>
                      <a:pt x="29" y="53"/>
                      <a:pt x="29" y="53"/>
                      <a:pt x="29" y="53"/>
                    </a:cubicBezTo>
                    <a:cubicBezTo>
                      <a:pt x="29" y="53"/>
                      <a:pt x="29" y="53"/>
                      <a:pt x="29" y="53"/>
                    </a:cubicBezTo>
                    <a:cubicBezTo>
                      <a:pt x="29" y="53"/>
                      <a:pt x="29" y="53"/>
                      <a:pt x="29" y="53"/>
                    </a:cubicBezTo>
                    <a:cubicBezTo>
                      <a:pt x="29" y="53"/>
                      <a:pt x="29" y="53"/>
                      <a:pt x="29" y="53"/>
                    </a:cubicBezTo>
                    <a:cubicBezTo>
                      <a:pt x="30" y="53"/>
                      <a:pt x="30" y="53"/>
                      <a:pt x="30" y="53"/>
                    </a:cubicBezTo>
                    <a:cubicBezTo>
                      <a:pt x="30" y="53"/>
                      <a:pt x="30" y="53"/>
                      <a:pt x="30" y="53"/>
                    </a:cubicBezTo>
                    <a:cubicBezTo>
                      <a:pt x="30" y="53"/>
                      <a:pt x="30" y="53"/>
                      <a:pt x="30" y="53"/>
                    </a:cubicBezTo>
                    <a:cubicBezTo>
                      <a:pt x="30" y="53"/>
                      <a:pt x="30" y="53"/>
                      <a:pt x="30" y="53"/>
                    </a:cubicBezTo>
                    <a:cubicBezTo>
                      <a:pt x="30" y="53"/>
                      <a:pt x="30" y="53"/>
                      <a:pt x="30" y="53"/>
                    </a:cubicBezTo>
                    <a:cubicBezTo>
                      <a:pt x="30" y="53"/>
                      <a:pt x="30" y="53"/>
                      <a:pt x="30" y="53"/>
                    </a:cubicBezTo>
                    <a:cubicBezTo>
                      <a:pt x="30" y="54"/>
                      <a:pt x="30" y="54"/>
                      <a:pt x="30" y="54"/>
                    </a:cubicBezTo>
                    <a:cubicBezTo>
                      <a:pt x="30" y="54"/>
                      <a:pt x="30" y="54"/>
                      <a:pt x="30" y="54"/>
                    </a:cubicBezTo>
                    <a:cubicBezTo>
                      <a:pt x="30" y="54"/>
                      <a:pt x="30" y="54"/>
                      <a:pt x="30" y="54"/>
                    </a:cubicBezTo>
                    <a:cubicBezTo>
                      <a:pt x="30" y="54"/>
                      <a:pt x="30" y="54"/>
                      <a:pt x="30" y="54"/>
                    </a:cubicBezTo>
                    <a:cubicBezTo>
                      <a:pt x="30" y="54"/>
                      <a:pt x="30" y="54"/>
                      <a:pt x="30" y="54"/>
                    </a:cubicBezTo>
                    <a:cubicBezTo>
                      <a:pt x="30" y="54"/>
                      <a:pt x="30" y="54"/>
                      <a:pt x="30" y="55"/>
                    </a:cubicBezTo>
                    <a:cubicBezTo>
                      <a:pt x="30" y="55"/>
                      <a:pt x="30" y="55"/>
                      <a:pt x="30" y="55"/>
                    </a:cubicBezTo>
                    <a:cubicBezTo>
                      <a:pt x="29" y="55"/>
                      <a:pt x="30" y="55"/>
                      <a:pt x="29" y="55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29" y="56"/>
                      <a:pt x="29" y="56"/>
                      <a:pt x="29" y="55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29" y="56"/>
                      <a:pt x="29" y="56"/>
                      <a:pt x="29" y="56"/>
                    </a:cubicBezTo>
                    <a:cubicBezTo>
                      <a:pt x="29" y="56"/>
                      <a:pt x="29" y="56"/>
                      <a:pt x="29" y="56"/>
                    </a:cubicBezTo>
                    <a:cubicBezTo>
                      <a:pt x="29" y="56"/>
                      <a:pt x="29" y="57"/>
                      <a:pt x="29" y="57"/>
                    </a:cubicBezTo>
                    <a:cubicBezTo>
                      <a:pt x="29" y="57"/>
                      <a:pt x="29" y="57"/>
                      <a:pt x="29" y="57"/>
                    </a:cubicBezTo>
                    <a:cubicBezTo>
                      <a:pt x="29" y="57"/>
                      <a:pt x="28" y="57"/>
                      <a:pt x="28" y="57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28" y="57"/>
                      <a:pt x="29" y="57"/>
                      <a:pt x="29" y="57"/>
                    </a:cubicBezTo>
                    <a:cubicBezTo>
                      <a:pt x="29" y="58"/>
                      <a:pt x="29" y="58"/>
                      <a:pt x="29" y="58"/>
                    </a:cubicBezTo>
                    <a:cubicBezTo>
                      <a:pt x="29" y="58"/>
                      <a:pt x="29" y="57"/>
                      <a:pt x="29" y="57"/>
                    </a:cubicBezTo>
                    <a:cubicBezTo>
                      <a:pt x="29" y="57"/>
                      <a:pt x="29" y="57"/>
                      <a:pt x="29" y="57"/>
                    </a:cubicBezTo>
                    <a:cubicBezTo>
                      <a:pt x="29" y="57"/>
                      <a:pt x="29" y="57"/>
                      <a:pt x="29" y="57"/>
                    </a:cubicBezTo>
                    <a:cubicBezTo>
                      <a:pt x="29" y="57"/>
                      <a:pt x="30" y="57"/>
                      <a:pt x="30" y="57"/>
                    </a:cubicBezTo>
                    <a:cubicBezTo>
                      <a:pt x="30" y="57"/>
                      <a:pt x="30" y="57"/>
                      <a:pt x="30" y="57"/>
                    </a:cubicBezTo>
                    <a:cubicBezTo>
                      <a:pt x="30" y="57"/>
                      <a:pt x="30" y="57"/>
                      <a:pt x="30" y="57"/>
                    </a:cubicBezTo>
                    <a:cubicBezTo>
                      <a:pt x="31" y="57"/>
                      <a:pt x="31" y="57"/>
                      <a:pt x="31" y="57"/>
                    </a:cubicBezTo>
                    <a:cubicBezTo>
                      <a:pt x="31" y="57"/>
                      <a:pt x="31" y="57"/>
                      <a:pt x="31" y="57"/>
                    </a:cubicBezTo>
                    <a:cubicBezTo>
                      <a:pt x="31" y="57"/>
                      <a:pt x="31" y="57"/>
                      <a:pt x="31" y="57"/>
                    </a:cubicBezTo>
                    <a:cubicBezTo>
                      <a:pt x="31" y="57"/>
                      <a:pt x="31" y="57"/>
                      <a:pt x="31" y="57"/>
                    </a:cubicBezTo>
                    <a:cubicBezTo>
                      <a:pt x="31" y="57"/>
                      <a:pt x="31" y="57"/>
                      <a:pt x="31" y="57"/>
                    </a:cubicBezTo>
                    <a:cubicBezTo>
                      <a:pt x="31" y="58"/>
                      <a:pt x="31" y="58"/>
                      <a:pt x="31" y="58"/>
                    </a:cubicBezTo>
                    <a:cubicBezTo>
                      <a:pt x="31" y="58"/>
                      <a:pt x="31" y="58"/>
                      <a:pt x="31" y="58"/>
                    </a:cubicBezTo>
                    <a:cubicBezTo>
                      <a:pt x="32" y="58"/>
                      <a:pt x="32" y="58"/>
                      <a:pt x="32" y="58"/>
                    </a:cubicBezTo>
                    <a:cubicBezTo>
                      <a:pt x="32" y="58"/>
                      <a:pt x="32" y="58"/>
                      <a:pt x="32" y="58"/>
                    </a:cubicBezTo>
                    <a:cubicBezTo>
                      <a:pt x="32" y="58"/>
                      <a:pt x="32" y="58"/>
                      <a:pt x="32" y="58"/>
                    </a:cubicBezTo>
                    <a:cubicBezTo>
                      <a:pt x="32" y="58"/>
                      <a:pt x="32" y="58"/>
                      <a:pt x="32" y="58"/>
                    </a:cubicBezTo>
                    <a:cubicBezTo>
                      <a:pt x="32" y="58"/>
                      <a:pt x="32" y="58"/>
                      <a:pt x="32" y="58"/>
                    </a:cubicBezTo>
                    <a:cubicBezTo>
                      <a:pt x="32" y="58"/>
                      <a:pt x="32" y="58"/>
                      <a:pt x="32" y="58"/>
                    </a:cubicBezTo>
                    <a:cubicBezTo>
                      <a:pt x="32" y="58"/>
                      <a:pt x="32" y="58"/>
                      <a:pt x="32" y="58"/>
                    </a:cubicBezTo>
                    <a:cubicBezTo>
                      <a:pt x="32" y="58"/>
                      <a:pt x="32" y="58"/>
                      <a:pt x="32" y="58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2" y="60"/>
                      <a:pt x="32" y="60"/>
                      <a:pt x="31" y="61"/>
                    </a:cubicBezTo>
                    <a:cubicBezTo>
                      <a:pt x="31" y="61"/>
                      <a:pt x="31" y="61"/>
                      <a:pt x="31" y="61"/>
                    </a:cubicBezTo>
                    <a:cubicBezTo>
                      <a:pt x="31" y="61"/>
                      <a:pt x="31" y="61"/>
                      <a:pt x="31" y="61"/>
                    </a:cubicBezTo>
                    <a:cubicBezTo>
                      <a:pt x="31" y="61"/>
                      <a:pt x="31" y="61"/>
                      <a:pt x="31" y="61"/>
                    </a:cubicBezTo>
                    <a:cubicBezTo>
                      <a:pt x="31" y="61"/>
                      <a:pt x="31" y="61"/>
                      <a:pt x="31" y="61"/>
                    </a:cubicBezTo>
                    <a:cubicBezTo>
                      <a:pt x="31" y="61"/>
                      <a:pt x="31" y="61"/>
                      <a:pt x="31" y="61"/>
                    </a:cubicBezTo>
                    <a:cubicBezTo>
                      <a:pt x="31" y="61"/>
                      <a:pt x="31" y="61"/>
                      <a:pt x="31" y="61"/>
                    </a:cubicBezTo>
                    <a:cubicBezTo>
                      <a:pt x="31" y="61"/>
                      <a:pt x="31" y="61"/>
                      <a:pt x="31" y="61"/>
                    </a:cubicBezTo>
                    <a:cubicBezTo>
                      <a:pt x="31" y="61"/>
                      <a:pt x="31" y="61"/>
                      <a:pt x="31" y="61"/>
                    </a:cubicBezTo>
                    <a:cubicBezTo>
                      <a:pt x="31" y="61"/>
                      <a:pt x="31" y="61"/>
                      <a:pt x="31" y="61"/>
                    </a:cubicBezTo>
                    <a:cubicBezTo>
                      <a:pt x="31" y="61"/>
                      <a:pt x="31" y="61"/>
                      <a:pt x="31" y="61"/>
                    </a:cubicBezTo>
                    <a:cubicBezTo>
                      <a:pt x="31" y="61"/>
                      <a:pt x="31" y="61"/>
                      <a:pt x="31" y="61"/>
                    </a:cubicBezTo>
                    <a:cubicBezTo>
                      <a:pt x="31" y="61"/>
                      <a:pt x="31" y="62"/>
                      <a:pt x="32" y="62"/>
                    </a:cubicBezTo>
                    <a:cubicBezTo>
                      <a:pt x="32" y="62"/>
                      <a:pt x="32" y="62"/>
                      <a:pt x="32" y="62"/>
                    </a:cubicBezTo>
                    <a:cubicBezTo>
                      <a:pt x="32" y="62"/>
                      <a:pt x="32" y="62"/>
                      <a:pt x="32" y="62"/>
                    </a:cubicBezTo>
                    <a:cubicBezTo>
                      <a:pt x="32" y="62"/>
                      <a:pt x="32" y="62"/>
                      <a:pt x="32" y="62"/>
                    </a:cubicBezTo>
                    <a:cubicBezTo>
                      <a:pt x="32" y="62"/>
                      <a:pt x="32" y="62"/>
                      <a:pt x="32" y="62"/>
                    </a:cubicBezTo>
                    <a:cubicBezTo>
                      <a:pt x="32" y="62"/>
                      <a:pt x="32" y="62"/>
                      <a:pt x="32" y="62"/>
                    </a:cubicBezTo>
                    <a:cubicBezTo>
                      <a:pt x="32" y="62"/>
                      <a:pt x="32" y="62"/>
                      <a:pt x="32" y="62"/>
                    </a:cubicBezTo>
                    <a:cubicBezTo>
                      <a:pt x="32" y="62"/>
                      <a:pt x="32" y="62"/>
                      <a:pt x="32" y="62"/>
                    </a:cubicBezTo>
                    <a:cubicBezTo>
                      <a:pt x="32" y="62"/>
                      <a:pt x="32" y="62"/>
                      <a:pt x="32" y="62"/>
                    </a:cubicBezTo>
                    <a:cubicBezTo>
                      <a:pt x="32" y="62"/>
                      <a:pt x="32" y="62"/>
                      <a:pt x="32" y="62"/>
                    </a:cubicBezTo>
                    <a:cubicBezTo>
                      <a:pt x="32" y="62"/>
                      <a:pt x="32" y="62"/>
                      <a:pt x="32" y="62"/>
                    </a:cubicBezTo>
                    <a:cubicBezTo>
                      <a:pt x="32" y="63"/>
                      <a:pt x="32" y="63"/>
                      <a:pt x="33" y="63"/>
                    </a:cubicBezTo>
                    <a:cubicBezTo>
                      <a:pt x="33" y="63"/>
                      <a:pt x="33" y="63"/>
                      <a:pt x="33" y="63"/>
                    </a:cubicBezTo>
                    <a:cubicBezTo>
                      <a:pt x="33" y="63"/>
                      <a:pt x="33" y="63"/>
                      <a:pt x="33" y="63"/>
                    </a:cubicBezTo>
                    <a:cubicBezTo>
                      <a:pt x="33" y="63"/>
                      <a:pt x="33" y="63"/>
                      <a:pt x="33" y="63"/>
                    </a:cubicBezTo>
                    <a:cubicBezTo>
                      <a:pt x="33" y="63"/>
                      <a:pt x="33" y="63"/>
                      <a:pt x="33" y="63"/>
                    </a:cubicBezTo>
                    <a:cubicBezTo>
                      <a:pt x="33" y="63"/>
                      <a:pt x="33" y="63"/>
                      <a:pt x="33" y="63"/>
                    </a:cubicBezTo>
                    <a:cubicBezTo>
                      <a:pt x="33" y="63"/>
                      <a:pt x="33" y="63"/>
                      <a:pt x="33" y="63"/>
                    </a:cubicBezTo>
                    <a:cubicBezTo>
                      <a:pt x="33" y="63"/>
                      <a:pt x="33" y="63"/>
                      <a:pt x="33" y="63"/>
                    </a:cubicBezTo>
                    <a:cubicBezTo>
                      <a:pt x="33" y="63"/>
                      <a:pt x="33" y="63"/>
                      <a:pt x="33" y="63"/>
                    </a:cubicBezTo>
                    <a:cubicBezTo>
                      <a:pt x="33" y="63"/>
                      <a:pt x="33" y="63"/>
                      <a:pt x="33" y="63"/>
                    </a:cubicBezTo>
                    <a:cubicBezTo>
                      <a:pt x="33" y="63"/>
                      <a:pt x="33" y="63"/>
                      <a:pt x="33" y="63"/>
                    </a:cubicBezTo>
                    <a:cubicBezTo>
                      <a:pt x="33" y="63"/>
                      <a:pt x="33" y="63"/>
                      <a:pt x="33" y="63"/>
                    </a:cubicBezTo>
                    <a:cubicBezTo>
                      <a:pt x="33" y="63"/>
                      <a:pt x="33" y="63"/>
                      <a:pt x="34" y="63"/>
                    </a:cubicBezTo>
                    <a:cubicBezTo>
                      <a:pt x="34" y="63"/>
                      <a:pt x="34" y="63"/>
                      <a:pt x="34" y="63"/>
                    </a:cubicBezTo>
                    <a:cubicBezTo>
                      <a:pt x="34" y="63"/>
                      <a:pt x="34" y="63"/>
                      <a:pt x="34" y="63"/>
                    </a:cubicBezTo>
                    <a:cubicBezTo>
                      <a:pt x="34" y="63"/>
                      <a:pt x="34" y="63"/>
                      <a:pt x="34" y="63"/>
                    </a:cubicBezTo>
                    <a:cubicBezTo>
                      <a:pt x="34" y="63"/>
                      <a:pt x="34" y="63"/>
                      <a:pt x="34" y="63"/>
                    </a:cubicBezTo>
                    <a:cubicBezTo>
                      <a:pt x="34" y="63"/>
                      <a:pt x="34" y="63"/>
                      <a:pt x="34" y="63"/>
                    </a:cubicBezTo>
                    <a:cubicBezTo>
                      <a:pt x="34" y="63"/>
                      <a:pt x="34" y="63"/>
                      <a:pt x="34" y="63"/>
                    </a:cubicBezTo>
                    <a:cubicBezTo>
                      <a:pt x="34" y="63"/>
                      <a:pt x="34" y="62"/>
                      <a:pt x="34" y="62"/>
                    </a:cubicBezTo>
                    <a:cubicBezTo>
                      <a:pt x="34" y="62"/>
                      <a:pt x="34" y="62"/>
                      <a:pt x="34" y="62"/>
                    </a:cubicBezTo>
                    <a:cubicBezTo>
                      <a:pt x="34" y="62"/>
                      <a:pt x="34" y="62"/>
                      <a:pt x="35" y="62"/>
                    </a:cubicBezTo>
                    <a:cubicBezTo>
                      <a:pt x="35" y="63"/>
                      <a:pt x="35" y="62"/>
                      <a:pt x="35" y="63"/>
                    </a:cubicBezTo>
                    <a:cubicBezTo>
                      <a:pt x="35" y="63"/>
                      <a:pt x="35" y="63"/>
                      <a:pt x="35" y="63"/>
                    </a:cubicBezTo>
                    <a:cubicBezTo>
                      <a:pt x="35" y="63"/>
                      <a:pt x="35" y="63"/>
                      <a:pt x="35" y="63"/>
                    </a:cubicBezTo>
                    <a:cubicBezTo>
                      <a:pt x="35" y="63"/>
                      <a:pt x="35" y="63"/>
                      <a:pt x="36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6" y="63"/>
                      <a:pt x="37" y="63"/>
                      <a:pt x="37" y="63"/>
                    </a:cubicBezTo>
                    <a:cubicBezTo>
                      <a:pt x="37" y="63"/>
                      <a:pt x="37" y="63"/>
                      <a:pt x="37" y="63"/>
                    </a:cubicBezTo>
                    <a:cubicBezTo>
                      <a:pt x="37" y="63"/>
                      <a:pt x="37" y="63"/>
                      <a:pt x="37" y="63"/>
                    </a:cubicBezTo>
                    <a:cubicBezTo>
                      <a:pt x="37" y="62"/>
                      <a:pt x="37" y="62"/>
                      <a:pt x="37" y="62"/>
                    </a:cubicBezTo>
                    <a:cubicBezTo>
                      <a:pt x="37" y="62"/>
                      <a:pt x="37" y="62"/>
                      <a:pt x="37" y="62"/>
                    </a:cubicBezTo>
                    <a:cubicBezTo>
                      <a:pt x="37" y="62"/>
                      <a:pt x="37" y="62"/>
                      <a:pt x="37" y="62"/>
                    </a:cubicBezTo>
                    <a:cubicBezTo>
                      <a:pt x="37" y="62"/>
                      <a:pt x="37" y="62"/>
                      <a:pt x="37" y="62"/>
                    </a:cubicBezTo>
                    <a:cubicBezTo>
                      <a:pt x="37" y="62"/>
                      <a:pt x="37" y="62"/>
                      <a:pt x="37" y="62"/>
                    </a:cubicBezTo>
                    <a:cubicBezTo>
                      <a:pt x="37" y="62"/>
                      <a:pt x="37" y="62"/>
                      <a:pt x="37" y="62"/>
                    </a:cubicBezTo>
                    <a:cubicBezTo>
                      <a:pt x="37" y="62"/>
                      <a:pt x="37" y="62"/>
                      <a:pt x="37" y="62"/>
                    </a:cubicBezTo>
                    <a:cubicBezTo>
                      <a:pt x="37" y="62"/>
                      <a:pt x="37" y="61"/>
                      <a:pt x="37" y="61"/>
                    </a:cubicBezTo>
                    <a:cubicBezTo>
                      <a:pt x="37" y="61"/>
                      <a:pt x="37" y="61"/>
                      <a:pt x="37" y="61"/>
                    </a:cubicBezTo>
                    <a:cubicBezTo>
                      <a:pt x="37" y="61"/>
                      <a:pt x="37" y="61"/>
                      <a:pt x="37" y="61"/>
                    </a:cubicBezTo>
                    <a:cubicBezTo>
                      <a:pt x="37" y="61"/>
                      <a:pt x="37" y="61"/>
                      <a:pt x="37" y="61"/>
                    </a:cubicBezTo>
                    <a:cubicBezTo>
                      <a:pt x="37" y="61"/>
                      <a:pt x="37" y="61"/>
                      <a:pt x="37" y="61"/>
                    </a:cubicBezTo>
                    <a:cubicBezTo>
                      <a:pt x="37" y="61"/>
                      <a:pt x="37" y="61"/>
                      <a:pt x="37" y="61"/>
                    </a:cubicBezTo>
                    <a:cubicBezTo>
                      <a:pt x="38" y="61"/>
                      <a:pt x="38" y="61"/>
                      <a:pt x="38" y="61"/>
                    </a:cubicBezTo>
                    <a:cubicBezTo>
                      <a:pt x="38" y="61"/>
                      <a:pt x="38" y="61"/>
                      <a:pt x="38" y="61"/>
                    </a:cubicBezTo>
                    <a:cubicBezTo>
                      <a:pt x="38" y="61"/>
                      <a:pt x="38" y="61"/>
                      <a:pt x="38" y="61"/>
                    </a:cubicBezTo>
                    <a:cubicBezTo>
                      <a:pt x="38" y="61"/>
                      <a:pt x="38" y="61"/>
                      <a:pt x="39" y="61"/>
                    </a:cubicBezTo>
                    <a:cubicBezTo>
                      <a:pt x="39" y="61"/>
                      <a:pt x="39" y="61"/>
                      <a:pt x="39" y="61"/>
                    </a:cubicBezTo>
                    <a:cubicBezTo>
                      <a:pt x="39" y="61"/>
                      <a:pt x="39" y="61"/>
                      <a:pt x="39" y="61"/>
                    </a:cubicBezTo>
                    <a:cubicBezTo>
                      <a:pt x="39" y="61"/>
                      <a:pt x="39" y="61"/>
                      <a:pt x="39" y="61"/>
                    </a:cubicBezTo>
                    <a:cubicBezTo>
                      <a:pt x="39" y="61"/>
                      <a:pt x="39" y="61"/>
                      <a:pt x="39" y="61"/>
                    </a:cubicBezTo>
                    <a:cubicBezTo>
                      <a:pt x="39" y="61"/>
                      <a:pt x="39" y="61"/>
                      <a:pt x="39" y="61"/>
                    </a:cubicBezTo>
                    <a:cubicBezTo>
                      <a:pt x="39" y="61"/>
                      <a:pt x="39" y="61"/>
                      <a:pt x="39" y="61"/>
                    </a:cubicBezTo>
                    <a:cubicBezTo>
                      <a:pt x="39" y="61"/>
                      <a:pt x="39" y="61"/>
                      <a:pt x="39" y="61"/>
                    </a:cubicBezTo>
                    <a:cubicBezTo>
                      <a:pt x="39" y="61"/>
                      <a:pt x="39" y="61"/>
                      <a:pt x="39" y="61"/>
                    </a:cubicBezTo>
                    <a:cubicBezTo>
                      <a:pt x="39" y="61"/>
                      <a:pt x="39" y="61"/>
                      <a:pt x="39" y="61"/>
                    </a:cubicBezTo>
                    <a:cubicBezTo>
                      <a:pt x="39" y="61"/>
                      <a:pt x="39" y="61"/>
                      <a:pt x="39" y="61"/>
                    </a:cubicBezTo>
                    <a:cubicBezTo>
                      <a:pt x="39" y="61"/>
                      <a:pt x="39" y="61"/>
                      <a:pt x="39" y="61"/>
                    </a:cubicBezTo>
                    <a:cubicBezTo>
                      <a:pt x="39" y="60"/>
                      <a:pt x="39" y="60"/>
                      <a:pt x="39" y="60"/>
                    </a:cubicBezTo>
                    <a:cubicBezTo>
                      <a:pt x="40" y="60"/>
                      <a:pt x="40" y="60"/>
                      <a:pt x="40" y="60"/>
                    </a:cubicBezTo>
                    <a:cubicBezTo>
                      <a:pt x="40" y="60"/>
                      <a:pt x="40" y="60"/>
                      <a:pt x="40" y="60"/>
                    </a:cubicBezTo>
                    <a:cubicBezTo>
                      <a:pt x="40" y="60"/>
                      <a:pt x="40" y="60"/>
                      <a:pt x="40" y="60"/>
                    </a:cubicBezTo>
                    <a:cubicBezTo>
                      <a:pt x="40" y="60"/>
                      <a:pt x="40" y="60"/>
                      <a:pt x="40" y="60"/>
                    </a:cubicBezTo>
                    <a:cubicBezTo>
                      <a:pt x="40" y="61"/>
                      <a:pt x="40" y="61"/>
                      <a:pt x="40" y="61"/>
                    </a:cubicBezTo>
                    <a:cubicBezTo>
                      <a:pt x="40" y="61"/>
                      <a:pt x="40" y="61"/>
                      <a:pt x="40" y="61"/>
                    </a:cubicBezTo>
                    <a:cubicBezTo>
                      <a:pt x="40" y="61"/>
                      <a:pt x="40" y="61"/>
                      <a:pt x="40" y="61"/>
                    </a:cubicBezTo>
                    <a:cubicBezTo>
                      <a:pt x="40" y="61"/>
                      <a:pt x="40" y="61"/>
                      <a:pt x="40" y="61"/>
                    </a:cubicBezTo>
                    <a:cubicBezTo>
                      <a:pt x="40" y="61"/>
                      <a:pt x="40" y="61"/>
                      <a:pt x="40" y="61"/>
                    </a:cubicBezTo>
                    <a:cubicBezTo>
                      <a:pt x="40" y="61"/>
                      <a:pt x="40" y="61"/>
                      <a:pt x="40" y="61"/>
                    </a:cubicBezTo>
                    <a:cubicBezTo>
                      <a:pt x="40" y="61"/>
                      <a:pt x="40" y="61"/>
                      <a:pt x="40" y="61"/>
                    </a:cubicBezTo>
                    <a:cubicBezTo>
                      <a:pt x="40" y="61"/>
                      <a:pt x="40" y="61"/>
                      <a:pt x="40" y="61"/>
                    </a:cubicBezTo>
                    <a:cubicBezTo>
                      <a:pt x="40" y="61"/>
                      <a:pt x="40" y="61"/>
                      <a:pt x="40" y="61"/>
                    </a:cubicBezTo>
                    <a:cubicBezTo>
                      <a:pt x="40" y="61"/>
                      <a:pt x="40" y="61"/>
                      <a:pt x="40" y="61"/>
                    </a:cubicBezTo>
                    <a:cubicBezTo>
                      <a:pt x="40" y="61"/>
                      <a:pt x="40" y="61"/>
                      <a:pt x="40" y="61"/>
                    </a:cubicBezTo>
                    <a:cubicBezTo>
                      <a:pt x="41" y="61"/>
                      <a:pt x="41" y="61"/>
                      <a:pt x="41" y="61"/>
                    </a:cubicBezTo>
                    <a:cubicBezTo>
                      <a:pt x="41" y="61"/>
                      <a:pt x="41" y="61"/>
                      <a:pt x="41" y="61"/>
                    </a:cubicBezTo>
                    <a:cubicBezTo>
                      <a:pt x="41" y="61"/>
                      <a:pt x="41" y="61"/>
                      <a:pt x="41" y="61"/>
                    </a:cubicBezTo>
                    <a:cubicBezTo>
                      <a:pt x="41" y="61"/>
                      <a:pt x="41" y="61"/>
                      <a:pt x="41" y="61"/>
                    </a:cubicBezTo>
                    <a:cubicBezTo>
                      <a:pt x="41" y="61"/>
                      <a:pt x="41" y="61"/>
                      <a:pt x="41" y="61"/>
                    </a:cubicBezTo>
                    <a:cubicBezTo>
                      <a:pt x="41" y="61"/>
                      <a:pt x="41" y="61"/>
                      <a:pt x="41" y="60"/>
                    </a:cubicBezTo>
                    <a:cubicBezTo>
                      <a:pt x="41" y="60"/>
                      <a:pt x="41" y="60"/>
                      <a:pt x="41" y="61"/>
                    </a:cubicBezTo>
                    <a:cubicBezTo>
                      <a:pt x="41" y="61"/>
                      <a:pt x="41" y="61"/>
                      <a:pt x="41" y="61"/>
                    </a:cubicBezTo>
                    <a:cubicBezTo>
                      <a:pt x="41" y="61"/>
                      <a:pt x="41" y="61"/>
                      <a:pt x="41" y="61"/>
                    </a:cubicBezTo>
                    <a:cubicBezTo>
                      <a:pt x="41" y="61"/>
                      <a:pt x="41" y="61"/>
                      <a:pt x="42" y="61"/>
                    </a:cubicBezTo>
                    <a:cubicBezTo>
                      <a:pt x="42" y="61"/>
                      <a:pt x="42" y="61"/>
                      <a:pt x="42" y="61"/>
                    </a:cubicBezTo>
                    <a:cubicBezTo>
                      <a:pt x="42" y="61"/>
                      <a:pt x="42" y="61"/>
                      <a:pt x="42" y="61"/>
                    </a:cubicBezTo>
                    <a:cubicBezTo>
                      <a:pt x="42" y="61"/>
                      <a:pt x="42" y="61"/>
                      <a:pt x="42" y="61"/>
                    </a:cubicBezTo>
                    <a:cubicBezTo>
                      <a:pt x="42" y="61"/>
                      <a:pt x="42" y="61"/>
                      <a:pt x="42" y="61"/>
                    </a:cubicBezTo>
                    <a:cubicBezTo>
                      <a:pt x="42" y="61"/>
                      <a:pt x="42" y="61"/>
                      <a:pt x="42" y="61"/>
                    </a:cubicBezTo>
                    <a:cubicBezTo>
                      <a:pt x="42" y="61"/>
                      <a:pt x="42" y="61"/>
                      <a:pt x="42" y="61"/>
                    </a:cubicBezTo>
                    <a:cubicBezTo>
                      <a:pt x="42" y="61"/>
                      <a:pt x="42" y="61"/>
                      <a:pt x="42" y="62"/>
                    </a:cubicBezTo>
                    <a:cubicBezTo>
                      <a:pt x="42" y="62"/>
                      <a:pt x="42" y="62"/>
                      <a:pt x="42" y="62"/>
                    </a:cubicBezTo>
                    <a:cubicBezTo>
                      <a:pt x="42" y="62"/>
                      <a:pt x="42" y="62"/>
                      <a:pt x="42" y="62"/>
                    </a:cubicBezTo>
                    <a:cubicBezTo>
                      <a:pt x="42" y="62"/>
                      <a:pt x="42" y="62"/>
                      <a:pt x="43" y="62"/>
                    </a:cubicBezTo>
                    <a:cubicBezTo>
                      <a:pt x="43" y="62"/>
                      <a:pt x="43" y="62"/>
                      <a:pt x="43" y="62"/>
                    </a:cubicBezTo>
                    <a:cubicBezTo>
                      <a:pt x="43" y="62"/>
                      <a:pt x="43" y="61"/>
                      <a:pt x="44" y="62"/>
                    </a:cubicBezTo>
                    <a:cubicBezTo>
                      <a:pt x="44" y="62"/>
                      <a:pt x="44" y="62"/>
                      <a:pt x="44" y="62"/>
                    </a:cubicBezTo>
                    <a:cubicBezTo>
                      <a:pt x="44" y="62"/>
                      <a:pt x="44" y="62"/>
                      <a:pt x="44" y="62"/>
                    </a:cubicBezTo>
                    <a:cubicBezTo>
                      <a:pt x="44" y="62"/>
                      <a:pt x="44" y="62"/>
                      <a:pt x="44" y="62"/>
                    </a:cubicBezTo>
                    <a:cubicBezTo>
                      <a:pt x="44" y="62"/>
                      <a:pt x="44" y="62"/>
                      <a:pt x="44" y="62"/>
                    </a:cubicBezTo>
                    <a:cubicBezTo>
                      <a:pt x="44" y="62"/>
                      <a:pt x="44" y="62"/>
                      <a:pt x="44" y="62"/>
                    </a:cubicBezTo>
                    <a:cubicBezTo>
                      <a:pt x="44" y="62"/>
                      <a:pt x="44" y="62"/>
                      <a:pt x="45" y="62"/>
                    </a:cubicBezTo>
                    <a:cubicBezTo>
                      <a:pt x="45" y="62"/>
                      <a:pt x="45" y="62"/>
                      <a:pt x="45" y="62"/>
                    </a:cubicBezTo>
                    <a:cubicBezTo>
                      <a:pt x="45" y="62"/>
                      <a:pt x="45" y="62"/>
                      <a:pt x="45" y="62"/>
                    </a:cubicBezTo>
                    <a:cubicBezTo>
                      <a:pt x="45" y="62"/>
                      <a:pt x="45" y="62"/>
                      <a:pt x="45" y="62"/>
                    </a:cubicBezTo>
                    <a:cubicBezTo>
                      <a:pt x="45" y="62"/>
                      <a:pt x="45" y="62"/>
                      <a:pt x="45" y="62"/>
                    </a:cubicBezTo>
                    <a:cubicBezTo>
                      <a:pt x="45" y="62"/>
                      <a:pt x="45" y="61"/>
                      <a:pt x="45" y="62"/>
                    </a:cubicBezTo>
                    <a:cubicBezTo>
                      <a:pt x="45" y="62"/>
                      <a:pt x="45" y="62"/>
                      <a:pt x="46" y="62"/>
                    </a:cubicBezTo>
                    <a:cubicBezTo>
                      <a:pt x="46" y="61"/>
                      <a:pt x="46" y="61"/>
                      <a:pt x="46" y="62"/>
                    </a:cubicBezTo>
                    <a:cubicBezTo>
                      <a:pt x="46" y="62"/>
                      <a:pt x="46" y="62"/>
                      <a:pt x="47" y="62"/>
                    </a:cubicBezTo>
                    <a:cubicBezTo>
                      <a:pt x="47" y="62"/>
                      <a:pt x="47" y="62"/>
                      <a:pt x="47" y="62"/>
                    </a:cubicBezTo>
                    <a:cubicBezTo>
                      <a:pt x="47" y="62"/>
                      <a:pt x="47" y="62"/>
                      <a:pt x="47" y="61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7" y="61"/>
                      <a:pt x="47" y="62"/>
                      <a:pt x="47" y="62"/>
                    </a:cubicBezTo>
                    <a:cubicBezTo>
                      <a:pt x="47" y="62"/>
                      <a:pt x="47" y="62"/>
                      <a:pt x="47" y="62"/>
                    </a:cubicBezTo>
                    <a:cubicBezTo>
                      <a:pt x="47" y="62"/>
                      <a:pt x="47" y="62"/>
                      <a:pt x="47" y="62"/>
                    </a:cubicBezTo>
                    <a:cubicBezTo>
                      <a:pt x="47" y="62"/>
                      <a:pt x="47" y="62"/>
                      <a:pt x="47" y="62"/>
                    </a:cubicBezTo>
                    <a:cubicBezTo>
                      <a:pt x="47" y="62"/>
                      <a:pt x="47" y="62"/>
                      <a:pt x="47" y="62"/>
                    </a:cubicBezTo>
                    <a:cubicBezTo>
                      <a:pt x="47" y="62"/>
                      <a:pt x="47" y="62"/>
                      <a:pt x="47" y="62"/>
                    </a:cubicBezTo>
                    <a:cubicBezTo>
                      <a:pt x="47" y="62"/>
                      <a:pt x="47" y="62"/>
                      <a:pt x="47" y="62"/>
                    </a:cubicBezTo>
                    <a:cubicBezTo>
                      <a:pt x="47" y="62"/>
                      <a:pt x="47" y="62"/>
                      <a:pt x="47" y="62"/>
                    </a:cubicBezTo>
                    <a:cubicBezTo>
                      <a:pt x="47" y="62"/>
                      <a:pt x="47" y="63"/>
                      <a:pt x="47" y="63"/>
                    </a:cubicBezTo>
                    <a:cubicBezTo>
                      <a:pt x="47" y="63"/>
                      <a:pt x="47" y="63"/>
                      <a:pt x="47" y="63"/>
                    </a:cubicBezTo>
                    <a:cubicBezTo>
                      <a:pt x="47" y="63"/>
                      <a:pt x="47" y="63"/>
                      <a:pt x="47" y="63"/>
                    </a:cubicBezTo>
                    <a:cubicBezTo>
                      <a:pt x="47" y="63"/>
                      <a:pt x="47" y="63"/>
                      <a:pt x="47" y="63"/>
                    </a:cubicBezTo>
                    <a:cubicBezTo>
                      <a:pt x="48" y="63"/>
                      <a:pt x="48" y="63"/>
                      <a:pt x="48" y="63"/>
                    </a:cubicBezTo>
                    <a:cubicBezTo>
                      <a:pt x="48" y="63"/>
                      <a:pt x="48" y="63"/>
                      <a:pt x="48" y="63"/>
                    </a:cubicBezTo>
                    <a:cubicBezTo>
                      <a:pt x="48" y="63"/>
                      <a:pt x="48" y="63"/>
                      <a:pt x="48" y="63"/>
                    </a:cubicBezTo>
                    <a:cubicBezTo>
                      <a:pt x="48" y="63"/>
                      <a:pt x="48" y="63"/>
                      <a:pt x="48" y="63"/>
                    </a:cubicBezTo>
                    <a:cubicBezTo>
                      <a:pt x="48" y="63"/>
                      <a:pt x="48" y="63"/>
                      <a:pt x="48" y="63"/>
                    </a:cubicBezTo>
                    <a:cubicBezTo>
                      <a:pt x="48" y="63"/>
                      <a:pt x="48" y="63"/>
                      <a:pt x="48" y="63"/>
                    </a:cubicBezTo>
                    <a:cubicBezTo>
                      <a:pt x="48" y="63"/>
                      <a:pt x="48" y="63"/>
                      <a:pt x="48" y="63"/>
                    </a:cubicBezTo>
                    <a:cubicBezTo>
                      <a:pt x="48" y="63"/>
                      <a:pt x="48" y="64"/>
                      <a:pt x="48" y="64"/>
                    </a:cubicBezTo>
                    <a:cubicBezTo>
                      <a:pt x="48" y="64"/>
                      <a:pt x="48" y="64"/>
                      <a:pt x="48" y="64"/>
                    </a:cubicBezTo>
                    <a:cubicBezTo>
                      <a:pt x="48" y="64"/>
                      <a:pt x="48" y="64"/>
                      <a:pt x="48" y="64"/>
                    </a:cubicBezTo>
                    <a:cubicBezTo>
                      <a:pt x="48" y="64"/>
                      <a:pt x="48" y="64"/>
                      <a:pt x="48" y="64"/>
                    </a:cubicBezTo>
                    <a:cubicBezTo>
                      <a:pt x="49" y="64"/>
                      <a:pt x="49" y="64"/>
                      <a:pt x="49" y="64"/>
                    </a:cubicBezTo>
                    <a:cubicBezTo>
                      <a:pt x="49" y="64"/>
                      <a:pt x="49" y="64"/>
                      <a:pt x="49" y="64"/>
                    </a:cubicBezTo>
                    <a:cubicBezTo>
                      <a:pt x="49" y="64"/>
                      <a:pt x="49" y="64"/>
                      <a:pt x="49" y="64"/>
                    </a:cubicBezTo>
                    <a:cubicBezTo>
                      <a:pt x="49" y="64"/>
                      <a:pt x="49" y="64"/>
                      <a:pt x="49" y="64"/>
                    </a:cubicBezTo>
                    <a:cubicBezTo>
                      <a:pt x="49" y="64"/>
                      <a:pt x="49" y="64"/>
                      <a:pt x="49" y="64"/>
                    </a:cubicBezTo>
                    <a:cubicBezTo>
                      <a:pt x="49" y="64"/>
                      <a:pt x="49" y="64"/>
                      <a:pt x="49" y="65"/>
                    </a:cubicBezTo>
                    <a:cubicBezTo>
                      <a:pt x="49" y="65"/>
                      <a:pt x="49" y="65"/>
                      <a:pt x="49" y="65"/>
                    </a:cubicBezTo>
                    <a:cubicBezTo>
                      <a:pt x="49" y="65"/>
                      <a:pt x="49" y="65"/>
                      <a:pt x="49" y="65"/>
                    </a:cubicBezTo>
                    <a:cubicBezTo>
                      <a:pt x="49" y="65"/>
                      <a:pt x="49" y="65"/>
                      <a:pt x="49" y="65"/>
                    </a:cubicBezTo>
                    <a:cubicBezTo>
                      <a:pt x="49" y="65"/>
                      <a:pt x="49" y="65"/>
                      <a:pt x="49" y="65"/>
                    </a:cubicBezTo>
                    <a:cubicBezTo>
                      <a:pt x="49" y="65"/>
                      <a:pt x="49" y="65"/>
                      <a:pt x="49" y="65"/>
                    </a:cubicBezTo>
                    <a:cubicBezTo>
                      <a:pt x="49" y="65"/>
                      <a:pt x="49" y="65"/>
                      <a:pt x="49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1" y="65"/>
                      <a:pt x="51" y="65"/>
                    </a:cubicBezTo>
                    <a:cubicBezTo>
                      <a:pt x="51" y="65"/>
                      <a:pt x="51" y="65"/>
                      <a:pt x="51" y="65"/>
                    </a:cubicBezTo>
                    <a:cubicBezTo>
                      <a:pt x="51" y="65"/>
                      <a:pt x="51" y="65"/>
                      <a:pt x="51" y="65"/>
                    </a:cubicBezTo>
                    <a:cubicBezTo>
                      <a:pt x="51" y="65"/>
                      <a:pt x="51" y="65"/>
                      <a:pt x="51" y="65"/>
                    </a:cubicBezTo>
                    <a:cubicBezTo>
                      <a:pt x="52" y="65"/>
                      <a:pt x="52" y="65"/>
                      <a:pt x="52" y="65"/>
                    </a:cubicBezTo>
                    <a:cubicBezTo>
                      <a:pt x="52" y="65"/>
                      <a:pt x="52" y="65"/>
                      <a:pt x="52" y="65"/>
                    </a:cubicBezTo>
                    <a:cubicBezTo>
                      <a:pt x="52" y="65"/>
                      <a:pt x="52" y="65"/>
                      <a:pt x="52" y="65"/>
                    </a:cubicBezTo>
                    <a:cubicBezTo>
                      <a:pt x="52" y="65"/>
                      <a:pt x="52" y="65"/>
                      <a:pt x="52" y="65"/>
                    </a:cubicBezTo>
                    <a:cubicBezTo>
                      <a:pt x="52" y="65"/>
                      <a:pt x="52" y="65"/>
                      <a:pt x="52" y="65"/>
                    </a:cubicBezTo>
                    <a:cubicBezTo>
                      <a:pt x="52" y="65"/>
                      <a:pt x="52" y="65"/>
                      <a:pt x="52" y="65"/>
                    </a:cubicBezTo>
                    <a:cubicBezTo>
                      <a:pt x="52" y="66"/>
                      <a:pt x="52" y="66"/>
                      <a:pt x="52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4" y="66"/>
                    </a:cubicBezTo>
                    <a:cubicBezTo>
                      <a:pt x="54" y="66"/>
                      <a:pt x="54" y="66"/>
                      <a:pt x="54" y="66"/>
                    </a:cubicBezTo>
                    <a:cubicBezTo>
                      <a:pt x="54" y="66"/>
                      <a:pt x="54" y="67"/>
                      <a:pt x="54" y="67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54" y="68"/>
                      <a:pt x="54" y="68"/>
                      <a:pt x="55" y="68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8"/>
                      <a:pt x="55" y="69"/>
                      <a:pt x="55" y="69"/>
                    </a:cubicBezTo>
                    <a:cubicBezTo>
                      <a:pt x="55" y="69"/>
                      <a:pt x="55" y="69"/>
                      <a:pt x="55" y="69"/>
                    </a:cubicBezTo>
                    <a:cubicBezTo>
                      <a:pt x="55" y="69"/>
                      <a:pt x="55" y="69"/>
                      <a:pt x="55" y="69"/>
                    </a:cubicBezTo>
                    <a:cubicBezTo>
                      <a:pt x="55" y="69"/>
                      <a:pt x="55" y="69"/>
                      <a:pt x="55" y="69"/>
                    </a:cubicBezTo>
                    <a:cubicBezTo>
                      <a:pt x="55" y="70"/>
                      <a:pt x="55" y="70"/>
                      <a:pt x="55" y="70"/>
                    </a:cubicBezTo>
                    <a:cubicBezTo>
                      <a:pt x="55" y="70"/>
                      <a:pt x="55" y="70"/>
                      <a:pt x="55" y="70"/>
                    </a:cubicBezTo>
                    <a:cubicBezTo>
                      <a:pt x="55" y="70"/>
                      <a:pt x="55" y="70"/>
                      <a:pt x="55" y="70"/>
                    </a:cubicBezTo>
                    <a:cubicBezTo>
                      <a:pt x="55" y="70"/>
                      <a:pt x="55" y="70"/>
                      <a:pt x="55" y="70"/>
                    </a:cubicBezTo>
                    <a:cubicBezTo>
                      <a:pt x="55" y="70"/>
                      <a:pt x="55" y="70"/>
                      <a:pt x="55" y="70"/>
                    </a:cubicBezTo>
                    <a:cubicBezTo>
                      <a:pt x="56" y="70"/>
                      <a:pt x="56" y="70"/>
                      <a:pt x="56" y="71"/>
                    </a:cubicBezTo>
                    <a:cubicBezTo>
                      <a:pt x="56" y="71"/>
                      <a:pt x="56" y="71"/>
                      <a:pt x="56" y="71"/>
                    </a:cubicBezTo>
                    <a:cubicBezTo>
                      <a:pt x="56" y="71"/>
                      <a:pt x="56" y="71"/>
                      <a:pt x="56" y="71"/>
                    </a:cubicBezTo>
                    <a:cubicBezTo>
                      <a:pt x="56" y="71"/>
                      <a:pt x="56" y="71"/>
                      <a:pt x="56" y="70"/>
                    </a:cubicBezTo>
                    <a:cubicBezTo>
                      <a:pt x="56" y="70"/>
                      <a:pt x="56" y="70"/>
                      <a:pt x="56" y="70"/>
                    </a:cubicBezTo>
                    <a:cubicBezTo>
                      <a:pt x="56" y="70"/>
                      <a:pt x="57" y="70"/>
                      <a:pt x="57" y="71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58" y="71"/>
                      <a:pt x="58" y="71"/>
                      <a:pt x="58" y="71"/>
                    </a:cubicBezTo>
                    <a:cubicBezTo>
                      <a:pt x="58" y="71"/>
                      <a:pt x="58" y="71"/>
                      <a:pt x="58" y="71"/>
                    </a:cubicBezTo>
                    <a:cubicBezTo>
                      <a:pt x="58" y="71"/>
                      <a:pt x="58" y="71"/>
                      <a:pt x="58" y="71"/>
                    </a:cubicBezTo>
                    <a:cubicBezTo>
                      <a:pt x="58" y="71"/>
                      <a:pt x="58" y="71"/>
                      <a:pt x="58" y="71"/>
                    </a:cubicBezTo>
                    <a:cubicBezTo>
                      <a:pt x="58" y="71"/>
                      <a:pt x="59" y="71"/>
                      <a:pt x="59" y="72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2"/>
                      <a:pt x="60" y="72"/>
                      <a:pt x="60" y="72"/>
                    </a:cubicBezTo>
                    <a:cubicBezTo>
                      <a:pt x="60" y="72"/>
                      <a:pt x="60" y="72"/>
                      <a:pt x="60" y="72"/>
                    </a:cubicBezTo>
                    <a:cubicBezTo>
                      <a:pt x="60" y="72"/>
                      <a:pt x="60" y="72"/>
                      <a:pt x="60" y="72"/>
                    </a:cubicBezTo>
                    <a:cubicBezTo>
                      <a:pt x="60" y="72"/>
                      <a:pt x="61" y="72"/>
                      <a:pt x="61" y="72"/>
                    </a:cubicBezTo>
                    <a:cubicBezTo>
                      <a:pt x="61" y="72"/>
                      <a:pt x="61" y="72"/>
                      <a:pt x="62" y="72"/>
                    </a:cubicBezTo>
                    <a:cubicBezTo>
                      <a:pt x="62" y="72"/>
                      <a:pt x="62" y="72"/>
                      <a:pt x="62" y="72"/>
                    </a:cubicBezTo>
                    <a:cubicBezTo>
                      <a:pt x="62" y="72"/>
                      <a:pt x="62" y="72"/>
                      <a:pt x="62" y="72"/>
                    </a:cubicBezTo>
                    <a:cubicBezTo>
                      <a:pt x="62" y="72"/>
                      <a:pt x="62" y="72"/>
                      <a:pt x="62" y="72"/>
                    </a:cubicBezTo>
                    <a:cubicBezTo>
                      <a:pt x="62" y="73"/>
                      <a:pt x="62" y="73"/>
                      <a:pt x="62" y="73"/>
                    </a:cubicBezTo>
                    <a:cubicBezTo>
                      <a:pt x="62" y="73"/>
                      <a:pt x="62" y="73"/>
                      <a:pt x="62" y="73"/>
                    </a:cubicBezTo>
                    <a:cubicBezTo>
                      <a:pt x="63" y="73"/>
                      <a:pt x="63" y="73"/>
                      <a:pt x="63" y="73"/>
                    </a:cubicBezTo>
                    <a:cubicBezTo>
                      <a:pt x="63" y="73"/>
                      <a:pt x="63" y="73"/>
                      <a:pt x="63" y="73"/>
                    </a:cubicBezTo>
                    <a:cubicBezTo>
                      <a:pt x="63" y="73"/>
                      <a:pt x="63" y="73"/>
                      <a:pt x="63" y="73"/>
                    </a:cubicBezTo>
                    <a:cubicBezTo>
                      <a:pt x="63" y="73"/>
                      <a:pt x="63" y="73"/>
                      <a:pt x="63" y="73"/>
                    </a:cubicBezTo>
                    <a:cubicBezTo>
                      <a:pt x="63" y="73"/>
                      <a:pt x="63" y="73"/>
                      <a:pt x="63" y="73"/>
                    </a:cubicBezTo>
                    <a:cubicBezTo>
                      <a:pt x="63" y="73"/>
                      <a:pt x="63" y="73"/>
                      <a:pt x="63" y="73"/>
                    </a:cubicBezTo>
                    <a:cubicBezTo>
                      <a:pt x="63" y="73"/>
                      <a:pt x="63" y="73"/>
                      <a:pt x="63" y="73"/>
                    </a:cubicBezTo>
                    <a:cubicBezTo>
                      <a:pt x="63" y="73"/>
                      <a:pt x="63" y="73"/>
                      <a:pt x="63" y="73"/>
                    </a:cubicBezTo>
                    <a:cubicBezTo>
                      <a:pt x="63" y="73"/>
                      <a:pt x="63" y="73"/>
                      <a:pt x="63" y="73"/>
                    </a:cubicBezTo>
                    <a:cubicBezTo>
                      <a:pt x="63" y="73"/>
                      <a:pt x="63" y="73"/>
                      <a:pt x="63" y="73"/>
                    </a:cubicBezTo>
                    <a:cubicBezTo>
                      <a:pt x="63" y="73"/>
                      <a:pt x="63" y="73"/>
                      <a:pt x="63" y="73"/>
                    </a:cubicBezTo>
                    <a:cubicBezTo>
                      <a:pt x="63" y="74"/>
                      <a:pt x="63" y="74"/>
                      <a:pt x="64" y="74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5" y="74"/>
                      <a:pt x="65" y="74"/>
                      <a:pt x="65" y="74"/>
                    </a:cubicBezTo>
                    <a:cubicBezTo>
                      <a:pt x="65" y="74"/>
                      <a:pt x="65" y="74"/>
                      <a:pt x="65" y="74"/>
                    </a:cubicBezTo>
                    <a:cubicBezTo>
                      <a:pt x="65" y="74"/>
                      <a:pt x="65" y="74"/>
                      <a:pt x="65" y="74"/>
                    </a:cubicBezTo>
                    <a:cubicBezTo>
                      <a:pt x="65" y="74"/>
                      <a:pt x="65" y="74"/>
                      <a:pt x="65" y="74"/>
                    </a:cubicBezTo>
                    <a:cubicBezTo>
                      <a:pt x="65" y="74"/>
                      <a:pt x="65" y="75"/>
                      <a:pt x="65" y="75"/>
                    </a:cubicBezTo>
                    <a:cubicBezTo>
                      <a:pt x="65" y="75"/>
                      <a:pt x="65" y="75"/>
                      <a:pt x="65" y="75"/>
                    </a:cubicBezTo>
                    <a:close/>
                    <a:moveTo>
                      <a:pt x="53" y="33"/>
                    </a:moveTo>
                    <a:cubicBezTo>
                      <a:pt x="53" y="33"/>
                      <a:pt x="53" y="33"/>
                      <a:pt x="53" y="33"/>
                    </a:cubicBezTo>
                    <a:cubicBezTo>
                      <a:pt x="53" y="33"/>
                      <a:pt x="53" y="33"/>
                      <a:pt x="53" y="33"/>
                    </a:cubicBezTo>
                    <a:cubicBezTo>
                      <a:pt x="53" y="33"/>
                      <a:pt x="53" y="33"/>
                      <a:pt x="53" y="33"/>
                    </a:cubicBezTo>
                    <a:cubicBezTo>
                      <a:pt x="53" y="33"/>
                      <a:pt x="53" y="33"/>
                      <a:pt x="53" y="33"/>
                    </a:cubicBezTo>
                    <a:cubicBezTo>
                      <a:pt x="53" y="33"/>
                      <a:pt x="53" y="33"/>
                      <a:pt x="53" y="33"/>
                    </a:cubicBezTo>
                    <a:close/>
                    <a:moveTo>
                      <a:pt x="53" y="33"/>
                    </a:moveTo>
                    <a:cubicBezTo>
                      <a:pt x="53" y="33"/>
                      <a:pt x="53" y="33"/>
                      <a:pt x="53" y="33"/>
                    </a:cubicBezTo>
                    <a:cubicBezTo>
                      <a:pt x="53" y="33"/>
                      <a:pt x="53" y="33"/>
                      <a:pt x="53" y="33"/>
                    </a:cubicBezTo>
                    <a:cubicBezTo>
                      <a:pt x="53" y="33"/>
                      <a:pt x="53" y="33"/>
                      <a:pt x="53" y="33"/>
                    </a:cubicBezTo>
                    <a:cubicBezTo>
                      <a:pt x="53" y="33"/>
                      <a:pt x="53" y="33"/>
                      <a:pt x="53" y="33"/>
                    </a:cubicBezTo>
                    <a:close/>
                    <a:moveTo>
                      <a:pt x="42" y="40"/>
                    </a:moveTo>
                    <a:cubicBezTo>
                      <a:pt x="42" y="40"/>
                      <a:pt x="42" y="40"/>
                      <a:pt x="42" y="40"/>
                    </a:cubicBezTo>
                    <a:cubicBezTo>
                      <a:pt x="42" y="40"/>
                      <a:pt x="42" y="40"/>
                      <a:pt x="42" y="40"/>
                    </a:cubicBezTo>
                    <a:cubicBezTo>
                      <a:pt x="42" y="40"/>
                      <a:pt x="42" y="40"/>
                      <a:pt x="42" y="40"/>
                    </a:cubicBezTo>
                    <a:cubicBezTo>
                      <a:pt x="42" y="40"/>
                      <a:pt x="42" y="40"/>
                      <a:pt x="42" y="40"/>
                    </a:cubicBezTo>
                    <a:close/>
                    <a:moveTo>
                      <a:pt x="37" y="36"/>
                    </a:moveTo>
                    <a:cubicBezTo>
                      <a:pt x="37" y="36"/>
                      <a:pt x="37" y="36"/>
                      <a:pt x="37" y="36"/>
                    </a:cubicBezTo>
                    <a:cubicBezTo>
                      <a:pt x="37" y="37"/>
                      <a:pt x="37" y="37"/>
                      <a:pt x="37" y="37"/>
                    </a:cubicBezTo>
                    <a:cubicBezTo>
                      <a:pt x="37" y="38"/>
                      <a:pt x="37" y="38"/>
                      <a:pt x="37" y="38"/>
                    </a:cubicBezTo>
                    <a:cubicBezTo>
                      <a:pt x="37" y="38"/>
                      <a:pt x="37" y="38"/>
                      <a:pt x="37" y="38"/>
                    </a:cubicBezTo>
                    <a:cubicBezTo>
                      <a:pt x="37" y="38"/>
                      <a:pt x="37" y="38"/>
                      <a:pt x="37" y="38"/>
                    </a:cubicBezTo>
                    <a:cubicBezTo>
                      <a:pt x="37" y="38"/>
                      <a:pt x="37" y="38"/>
                      <a:pt x="37" y="38"/>
                    </a:cubicBezTo>
                    <a:cubicBezTo>
                      <a:pt x="38" y="38"/>
                      <a:pt x="38" y="38"/>
                      <a:pt x="38" y="37"/>
                    </a:cubicBezTo>
                    <a:cubicBezTo>
                      <a:pt x="38" y="37"/>
                      <a:pt x="38" y="37"/>
                      <a:pt x="38" y="37"/>
                    </a:cubicBezTo>
                    <a:cubicBezTo>
                      <a:pt x="38" y="37"/>
                      <a:pt x="38" y="37"/>
                      <a:pt x="39" y="37"/>
                    </a:cubicBezTo>
                    <a:cubicBezTo>
                      <a:pt x="39" y="37"/>
                      <a:pt x="39" y="37"/>
                      <a:pt x="38" y="37"/>
                    </a:cubicBezTo>
                    <a:cubicBezTo>
                      <a:pt x="38" y="37"/>
                      <a:pt x="38" y="37"/>
                      <a:pt x="38" y="37"/>
                    </a:cubicBezTo>
                    <a:cubicBezTo>
                      <a:pt x="38" y="37"/>
                      <a:pt x="38" y="37"/>
                      <a:pt x="38" y="37"/>
                    </a:cubicBezTo>
                    <a:cubicBezTo>
                      <a:pt x="38" y="37"/>
                      <a:pt x="38" y="37"/>
                      <a:pt x="38" y="37"/>
                    </a:cubicBezTo>
                    <a:cubicBezTo>
                      <a:pt x="38" y="36"/>
                      <a:pt x="37" y="37"/>
                      <a:pt x="37" y="36"/>
                    </a:cubicBezTo>
                    <a:cubicBezTo>
                      <a:pt x="37" y="36"/>
                      <a:pt x="37" y="36"/>
                      <a:pt x="37" y="36"/>
                    </a:cubicBezTo>
                    <a:cubicBezTo>
                      <a:pt x="37" y="36"/>
                      <a:pt x="37" y="36"/>
                      <a:pt x="37" y="36"/>
                    </a:cubicBezTo>
                    <a:close/>
                    <a:moveTo>
                      <a:pt x="46" y="18"/>
                    </a:moveTo>
                    <a:cubicBezTo>
                      <a:pt x="46" y="18"/>
                      <a:pt x="46" y="19"/>
                      <a:pt x="46" y="19"/>
                    </a:cubicBezTo>
                    <a:cubicBezTo>
                      <a:pt x="46" y="19"/>
                      <a:pt x="46" y="19"/>
                      <a:pt x="46" y="19"/>
                    </a:cubicBezTo>
                    <a:cubicBezTo>
                      <a:pt x="46" y="19"/>
                      <a:pt x="46" y="19"/>
                      <a:pt x="46" y="19"/>
                    </a:cubicBezTo>
                    <a:cubicBezTo>
                      <a:pt x="46" y="19"/>
                      <a:pt x="46" y="18"/>
                      <a:pt x="46" y="18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46" y="18"/>
                      <a:pt x="46" y="18"/>
                      <a:pt x="46" y="18"/>
                    </a:cubicBezTo>
                    <a:close/>
                    <a:moveTo>
                      <a:pt x="33" y="35"/>
                    </a:moveTo>
                    <a:cubicBezTo>
                      <a:pt x="33" y="35"/>
                      <a:pt x="33" y="35"/>
                      <a:pt x="33" y="35"/>
                    </a:cubicBezTo>
                    <a:cubicBezTo>
                      <a:pt x="33" y="35"/>
                      <a:pt x="33" y="35"/>
                      <a:pt x="33" y="35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5" y="36"/>
                      <a:pt x="35" y="36"/>
                      <a:pt x="36" y="36"/>
                    </a:cubicBezTo>
                    <a:cubicBezTo>
                      <a:pt x="36" y="36"/>
                      <a:pt x="36" y="36"/>
                      <a:pt x="37" y="36"/>
                    </a:cubicBezTo>
                    <a:cubicBezTo>
                      <a:pt x="37" y="35"/>
                      <a:pt x="36" y="35"/>
                      <a:pt x="36" y="34"/>
                    </a:cubicBezTo>
                    <a:cubicBezTo>
                      <a:pt x="36" y="34"/>
                      <a:pt x="36" y="34"/>
                      <a:pt x="35" y="34"/>
                    </a:cubicBezTo>
                    <a:cubicBezTo>
                      <a:pt x="35" y="34"/>
                      <a:pt x="35" y="35"/>
                      <a:pt x="34" y="35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3" y="35"/>
                      <a:pt x="33" y="35"/>
                      <a:pt x="33" y="35"/>
                    </a:cubicBezTo>
                    <a:cubicBezTo>
                      <a:pt x="33" y="35"/>
                      <a:pt x="33" y="35"/>
                      <a:pt x="33" y="35"/>
                    </a:cubicBezTo>
                    <a:close/>
                    <a:moveTo>
                      <a:pt x="15" y="25"/>
                    </a:move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5"/>
                      <a:pt x="15" y="25"/>
                      <a:pt x="15" y="25"/>
                    </a:cubicBezTo>
                    <a:close/>
                    <a:moveTo>
                      <a:pt x="16" y="25"/>
                    </a:move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lose/>
                    <a:moveTo>
                      <a:pt x="16" y="25"/>
                    </a:move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lose/>
                    <a:moveTo>
                      <a:pt x="16" y="32"/>
                    </a:move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lose/>
                    <a:moveTo>
                      <a:pt x="44" y="106"/>
                    </a:moveTo>
                    <a:cubicBezTo>
                      <a:pt x="44" y="106"/>
                      <a:pt x="44" y="106"/>
                      <a:pt x="44" y="106"/>
                    </a:cubicBezTo>
                    <a:cubicBezTo>
                      <a:pt x="44" y="106"/>
                      <a:pt x="44" y="106"/>
                      <a:pt x="44" y="106"/>
                    </a:cubicBezTo>
                    <a:cubicBezTo>
                      <a:pt x="44" y="106"/>
                      <a:pt x="44" y="106"/>
                      <a:pt x="44" y="106"/>
                    </a:cubicBezTo>
                    <a:cubicBezTo>
                      <a:pt x="44" y="106"/>
                      <a:pt x="44" y="106"/>
                      <a:pt x="44" y="106"/>
                    </a:cubicBezTo>
                    <a:cubicBezTo>
                      <a:pt x="44" y="106"/>
                      <a:pt x="44" y="106"/>
                      <a:pt x="44" y="106"/>
                    </a:cubicBezTo>
                    <a:close/>
                    <a:moveTo>
                      <a:pt x="44" y="106"/>
                    </a:moveTo>
                    <a:cubicBezTo>
                      <a:pt x="44" y="106"/>
                      <a:pt x="44" y="106"/>
                      <a:pt x="44" y="106"/>
                    </a:cubicBezTo>
                    <a:cubicBezTo>
                      <a:pt x="44" y="106"/>
                      <a:pt x="44" y="106"/>
                      <a:pt x="44" y="106"/>
                    </a:cubicBezTo>
                    <a:cubicBezTo>
                      <a:pt x="44" y="106"/>
                      <a:pt x="44" y="106"/>
                      <a:pt x="44" y="106"/>
                    </a:cubicBezTo>
                    <a:cubicBezTo>
                      <a:pt x="44" y="106"/>
                      <a:pt x="44" y="106"/>
                      <a:pt x="44" y="106"/>
                    </a:cubicBezTo>
                    <a:close/>
                    <a:moveTo>
                      <a:pt x="45" y="108"/>
                    </a:moveTo>
                    <a:cubicBezTo>
                      <a:pt x="45" y="108"/>
                      <a:pt x="45" y="108"/>
                      <a:pt x="45" y="108"/>
                    </a:cubicBezTo>
                    <a:cubicBezTo>
                      <a:pt x="45" y="108"/>
                      <a:pt x="45" y="108"/>
                      <a:pt x="45" y="108"/>
                    </a:cubicBezTo>
                    <a:cubicBezTo>
                      <a:pt x="45" y="108"/>
                      <a:pt x="45" y="108"/>
                      <a:pt x="45" y="108"/>
                    </a:cubicBezTo>
                    <a:close/>
                    <a:moveTo>
                      <a:pt x="47" y="112"/>
                    </a:moveTo>
                    <a:cubicBezTo>
                      <a:pt x="47" y="112"/>
                      <a:pt x="47" y="112"/>
                      <a:pt x="47" y="112"/>
                    </a:cubicBezTo>
                    <a:cubicBezTo>
                      <a:pt x="47" y="112"/>
                      <a:pt x="47" y="112"/>
                      <a:pt x="47" y="112"/>
                    </a:cubicBezTo>
                    <a:cubicBezTo>
                      <a:pt x="47" y="112"/>
                      <a:pt x="47" y="112"/>
                      <a:pt x="47" y="112"/>
                    </a:cubicBezTo>
                    <a:close/>
                    <a:moveTo>
                      <a:pt x="49" y="113"/>
                    </a:moveTo>
                    <a:cubicBezTo>
                      <a:pt x="49" y="113"/>
                      <a:pt x="49" y="113"/>
                      <a:pt x="49" y="113"/>
                    </a:cubicBezTo>
                    <a:cubicBezTo>
                      <a:pt x="49" y="113"/>
                      <a:pt x="49" y="113"/>
                      <a:pt x="49" y="113"/>
                    </a:cubicBezTo>
                    <a:cubicBezTo>
                      <a:pt x="49" y="113"/>
                      <a:pt x="49" y="113"/>
                      <a:pt x="49" y="113"/>
                    </a:cubicBezTo>
                    <a:close/>
                    <a:moveTo>
                      <a:pt x="49" y="112"/>
                    </a:moveTo>
                    <a:cubicBezTo>
                      <a:pt x="49" y="112"/>
                      <a:pt x="49" y="112"/>
                      <a:pt x="49" y="112"/>
                    </a:cubicBezTo>
                    <a:cubicBezTo>
                      <a:pt x="49" y="112"/>
                      <a:pt x="49" y="112"/>
                      <a:pt x="49" y="112"/>
                    </a:cubicBezTo>
                    <a:cubicBezTo>
                      <a:pt x="49" y="112"/>
                      <a:pt x="49" y="112"/>
                      <a:pt x="49" y="112"/>
                    </a:cubicBezTo>
                    <a:close/>
                    <a:moveTo>
                      <a:pt x="51" y="94"/>
                    </a:moveTo>
                    <a:cubicBezTo>
                      <a:pt x="51" y="94"/>
                      <a:pt x="51" y="94"/>
                      <a:pt x="51" y="94"/>
                    </a:cubicBezTo>
                    <a:cubicBezTo>
                      <a:pt x="51" y="94"/>
                      <a:pt x="51" y="94"/>
                      <a:pt x="51" y="94"/>
                    </a:cubicBezTo>
                    <a:cubicBezTo>
                      <a:pt x="51" y="94"/>
                      <a:pt x="51" y="94"/>
                      <a:pt x="51" y="94"/>
                    </a:cubicBezTo>
                    <a:close/>
                    <a:moveTo>
                      <a:pt x="40" y="61"/>
                    </a:moveTo>
                    <a:cubicBezTo>
                      <a:pt x="40" y="61"/>
                      <a:pt x="40" y="61"/>
                      <a:pt x="40" y="61"/>
                    </a:cubicBezTo>
                    <a:cubicBezTo>
                      <a:pt x="40" y="61"/>
                      <a:pt x="40" y="61"/>
                      <a:pt x="40" y="61"/>
                    </a:cubicBezTo>
                    <a:close/>
                    <a:moveTo>
                      <a:pt x="40" y="60"/>
                    </a:moveTo>
                    <a:cubicBezTo>
                      <a:pt x="40" y="60"/>
                      <a:pt x="40" y="60"/>
                      <a:pt x="40" y="60"/>
                    </a:cubicBezTo>
                    <a:cubicBezTo>
                      <a:pt x="40" y="60"/>
                      <a:pt x="40" y="60"/>
                      <a:pt x="40" y="60"/>
                    </a:cubicBezTo>
                    <a:close/>
                    <a:moveTo>
                      <a:pt x="39" y="44"/>
                    </a:moveTo>
                    <a:cubicBezTo>
                      <a:pt x="39" y="44"/>
                      <a:pt x="39" y="44"/>
                      <a:pt x="39" y="44"/>
                    </a:cubicBezTo>
                    <a:cubicBezTo>
                      <a:pt x="39" y="44"/>
                      <a:pt x="39" y="44"/>
                      <a:pt x="39" y="44"/>
                    </a:cubicBezTo>
                    <a:close/>
                    <a:moveTo>
                      <a:pt x="41" y="41"/>
                    </a:moveTo>
                    <a:cubicBezTo>
                      <a:pt x="41" y="41"/>
                      <a:pt x="41" y="41"/>
                      <a:pt x="41" y="41"/>
                    </a:cubicBezTo>
                    <a:cubicBezTo>
                      <a:pt x="41" y="41"/>
                      <a:pt x="41" y="41"/>
                      <a:pt x="41" y="41"/>
                    </a:cubicBezTo>
                    <a:cubicBezTo>
                      <a:pt x="41" y="41"/>
                      <a:pt x="41" y="41"/>
                      <a:pt x="41" y="41"/>
                    </a:cubicBezTo>
                    <a:close/>
                    <a:moveTo>
                      <a:pt x="49" y="38"/>
                    </a:moveTo>
                    <a:cubicBezTo>
                      <a:pt x="49" y="38"/>
                      <a:pt x="49" y="38"/>
                      <a:pt x="49" y="38"/>
                    </a:cubicBezTo>
                    <a:cubicBezTo>
                      <a:pt x="49" y="38"/>
                      <a:pt x="49" y="38"/>
                      <a:pt x="49" y="38"/>
                    </a:cubicBezTo>
                    <a:close/>
                    <a:moveTo>
                      <a:pt x="37" y="46"/>
                    </a:moveTo>
                    <a:cubicBezTo>
                      <a:pt x="37" y="46"/>
                      <a:pt x="37" y="46"/>
                      <a:pt x="37" y="46"/>
                    </a:cubicBezTo>
                    <a:cubicBezTo>
                      <a:pt x="37" y="46"/>
                      <a:pt x="37" y="46"/>
                      <a:pt x="37" y="46"/>
                    </a:cubicBezTo>
                    <a:close/>
                    <a:moveTo>
                      <a:pt x="42" y="41"/>
                    </a:moveTo>
                    <a:cubicBezTo>
                      <a:pt x="42" y="41"/>
                      <a:pt x="42" y="41"/>
                      <a:pt x="42" y="41"/>
                    </a:cubicBezTo>
                    <a:cubicBezTo>
                      <a:pt x="42" y="41"/>
                      <a:pt x="42" y="41"/>
                      <a:pt x="42" y="41"/>
                    </a:cubicBezTo>
                    <a:close/>
                    <a:moveTo>
                      <a:pt x="47" y="38"/>
                    </a:moveTo>
                    <a:cubicBezTo>
                      <a:pt x="47" y="38"/>
                      <a:pt x="47" y="38"/>
                      <a:pt x="47" y="38"/>
                    </a:cubicBezTo>
                    <a:cubicBezTo>
                      <a:pt x="47" y="38"/>
                      <a:pt x="47" y="38"/>
                      <a:pt x="47" y="38"/>
                    </a:cubicBezTo>
                    <a:close/>
                    <a:moveTo>
                      <a:pt x="48" y="38"/>
                    </a:moveTo>
                    <a:cubicBezTo>
                      <a:pt x="48" y="38"/>
                      <a:pt x="48" y="38"/>
                      <a:pt x="48" y="38"/>
                    </a:cubicBezTo>
                    <a:cubicBezTo>
                      <a:pt x="48" y="38"/>
                      <a:pt x="48" y="38"/>
                      <a:pt x="48" y="38"/>
                    </a:cubicBezTo>
                    <a:close/>
                    <a:moveTo>
                      <a:pt x="34" y="48"/>
                    </a:moveTo>
                    <a:cubicBezTo>
                      <a:pt x="34" y="48"/>
                      <a:pt x="34" y="48"/>
                      <a:pt x="34" y="48"/>
                    </a:cubicBezTo>
                    <a:cubicBezTo>
                      <a:pt x="34" y="48"/>
                      <a:pt x="34" y="48"/>
                      <a:pt x="34" y="48"/>
                    </a:cubicBezTo>
                    <a:close/>
                    <a:moveTo>
                      <a:pt x="30" y="48"/>
                    </a:moveTo>
                    <a:cubicBezTo>
                      <a:pt x="30" y="48"/>
                      <a:pt x="30" y="48"/>
                      <a:pt x="30" y="48"/>
                    </a:cubicBezTo>
                    <a:cubicBezTo>
                      <a:pt x="30" y="48"/>
                      <a:pt x="30" y="48"/>
                      <a:pt x="30" y="48"/>
                    </a:cubicBezTo>
                    <a:close/>
                    <a:moveTo>
                      <a:pt x="26" y="48"/>
                    </a:move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lose/>
                    <a:moveTo>
                      <a:pt x="32" y="48"/>
                    </a:moveTo>
                    <a:cubicBezTo>
                      <a:pt x="32" y="48"/>
                      <a:pt x="32" y="48"/>
                      <a:pt x="32" y="48"/>
                    </a:cubicBezTo>
                    <a:cubicBezTo>
                      <a:pt x="32" y="48"/>
                      <a:pt x="32" y="48"/>
                      <a:pt x="32" y="48"/>
                    </a:cubicBezTo>
                    <a:close/>
                    <a:moveTo>
                      <a:pt x="36" y="46"/>
                    </a:move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6"/>
                      <a:pt x="36" y="46"/>
                      <a:pt x="36" y="46"/>
                    </a:cubicBezTo>
                    <a:close/>
                    <a:moveTo>
                      <a:pt x="35" y="51"/>
                    </a:move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1"/>
                      <a:pt x="35" y="51"/>
                      <a:pt x="35" y="51"/>
                    </a:cubicBezTo>
                    <a:close/>
                    <a:moveTo>
                      <a:pt x="24" y="51"/>
                    </a:moveTo>
                    <a:cubicBezTo>
                      <a:pt x="24" y="51"/>
                      <a:pt x="24" y="51"/>
                      <a:pt x="24" y="51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4" y="51"/>
                      <a:pt x="24" y="51"/>
                      <a:pt x="24" y="51"/>
                    </a:cubicBezTo>
                    <a:close/>
                    <a:moveTo>
                      <a:pt x="29" y="15"/>
                    </a:move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5"/>
                      <a:pt x="29" y="15"/>
                      <a:pt x="29" y="15"/>
                    </a:cubicBezTo>
                    <a:close/>
                    <a:moveTo>
                      <a:pt x="34" y="76"/>
                    </a:move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76"/>
                      <a:pt x="34" y="76"/>
                      <a:pt x="34" y="76"/>
                    </a:cubicBezTo>
                    <a:close/>
                    <a:moveTo>
                      <a:pt x="33" y="73"/>
                    </a:moveTo>
                    <a:cubicBezTo>
                      <a:pt x="33" y="73"/>
                      <a:pt x="33" y="73"/>
                      <a:pt x="33" y="73"/>
                    </a:cubicBezTo>
                    <a:cubicBezTo>
                      <a:pt x="33" y="73"/>
                      <a:pt x="33" y="73"/>
                      <a:pt x="33" y="73"/>
                    </a:cubicBezTo>
                    <a:close/>
                    <a:moveTo>
                      <a:pt x="37" y="81"/>
                    </a:moveTo>
                    <a:cubicBezTo>
                      <a:pt x="37" y="81"/>
                      <a:pt x="37" y="81"/>
                      <a:pt x="37" y="81"/>
                    </a:cubicBezTo>
                    <a:cubicBezTo>
                      <a:pt x="37" y="81"/>
                      <a:pt x="37" y="81"/>
                      <a:pt x="37" y="81"/>
                    </a:cubicBezTo>
                    <a:close/>
                    <a:moveTo>
                      <a:pt x="37" y="82"/>
                    </a:moveTo>
                    <a:cubicBezTo>
                      <a:pt x="37" y="82"/>
                      <a:pt x="37" y="82"/>
                      <a:pt x="37" y="82"/>
                    </a:cubicBezTo>
                    <a:cubicBezTo>
                      <a:pt x="37" y="82"/>
                      <a:pt x="37" y="82"/>
                      <a:pt x="37" y="82"/>
                    </a:cubicBezTo>
                    <a:close/>
                    <a:moveTo>
                      <a:pt x="44" y="104"/>
                    </a:moveTo>
                    <a:cubicBezTo>
                      <a:pt x="44" y="104"/>
                      <a:pt x="44" y="104"/>
                      <a:pt x="44" y="104"/>
                    </a:cubicBezTo>
                    <a:cubicBezTo>
                      <a:pt x="44" y="104"/>
                      <a:pt x="44" y="104"/>
                      <a:pt x="44" y="104"/>
                    </a:cubicBezTo>
                    <a:close/>
                    <a:moveTo>
                      <a:pt x="38" y="83"/>
                    </a:moveTo>
                    <a:cubicBezTo>
                      <a:pt x="38" y="83"/>
                      <a:pt x="38" y="83"/>
                      <a:pt x="38" y="83"/>
                    </a:cubicBezTo>
                    <a:cubicBezTo>
                      <a:pt x="38" y="83"/>
                      <a:pt x="38" y="83"/>
                      <a:pt x="38" y="83"/>
                    </a:cubicBezTo>
                    <a:close/>
                    <a:moveTo>
                      <a:pt x="33" y="73"/>
                    </a:moveTo>
                    <a:cubicBezTo>
                      <a:pt x="33" y="73"/>
                      <a:pt x="33" y="73"/>
                      <a:pt x="33" y="73"/>
                    </a:cubicBezTo>
                    <a:cubicBezTo>
                      <a:pt x="33" y="73"/>
                      <a:pt x="33" y="73"/>
                      <a:pt x="33" y="73"/>
                    </a:cubicBezTo>
                    <a:close/>
                    <a:moveTo>
                      <a:pt x="35" y="64"/>
                    </a:moveTo>
                    <a:cubicBezTo>
                      <a:pt x="35" y="64"/>
                      <a:pt x="35" y="64"/>
                      <a:pt x="35" y="64"/>
                    </a:cubicBezTo>
                    <a:cubicBezTo>
                      <a:pt x="35" y="64"/>
                      <a:pt x="35" y="64"/>
                      <a:pt x="35" y="64"/>
                    </a:cubicBezTo>
                    <a:close/>
                    <a:moveTo>
                      <a:pt x="34" y="69"/>
                    </a:moveTo>
                    <a:cubicBezTo>
                      <a:pt x="34" y="69"/>
                      <a:pt x="34" y="69"/>
                      <a:pt x="34" y="69"/>
                    </a:cubicBezTo>
                    <a:cubicBezTo>
                      <a:pt x="34" y="69"/>
                      <a:pt x="34" y="69"/>
                      <a:pt x="34" y="69"/>
                    </a:cubicBezTo>
                    <a:close/>
                    <a:moveTo>
                      <a:pt x="30" y="62"/>
                    </a:moveTo>
                    <a:cubicBezTo>
                      <a:pt x="30" y="62"/>
                      <a:pt x="30" y="62"/>
                      <a:pt x="30" y="62"/>
                    </a:cubicBezTo>
                    <a:cubicBezTo>
                      <a:pt x="30" y="62"/>
                      <a:pt x="30" y="62"/>
                      <a:pt x="30" y="62"/>
                    </a:cubicBezTo>
                    <a:close/>
                    <a:moveTo>
                      <a:pt x="30" y="62"/>
                    </a:moveTo>
                    <a:cubicBezTo>
                      <a:pt x="30" y="62"/>
                      <a:pt x="30" y="62"/>
                      <a:pt x="30" y="62"/>
                    </a:cubicBezTo>
                    <a:cubicBezTo>
                      <a:pt x="30" y="62"/>
                      <a:pt x="30" y="62"/>
                      <a:pt x="30" y="62"/>
                    </a:cubicBezTo>
                    <a:close/>
                    <a:moveTo>
                      <a:pt x="43" y="107"/>
                    </a:moveTo>
                    <a:cubicBezTo>
                      <a:pt x="43" y="107"/>
                      <a:pt x="43" y="107"/>
                      <a:pt x="43" y="107"/>
                    </a:cubicBezTo>
                    <a:cubicBezTo>
                      <a:pt x="43" y="107"/>
                      <a:pt x="43" y="107"/>
                      <a:pt x="43" y="107"/>
                    </a:cubicBezTo>
                    <a:close/>
                    <a:moveTo>
                      <a:pt x="35" y="66"/>
                    </a:moveTo>
                    <a:cubicBezTo>
                      <a:pt x="35" y="66"/>
                      <a:pt x="35" y="66"/>
                      <a:pt x="35" y="66"/>
                    </a:cubicBezTo>
                    <a:cubicBezTo>
                      <a:pt x="35" y="66"/>
                      <a:pt x="35" y="66"/>
                      <a:pt x="35" y="66"/>
                    </a:cubicBezTo>
                    <a:close/>
                    <a:moveTo>
                      <a:pt x="35" y="68"/>
                    </a:moveTo>
                    <a:cubicBezTo>
                      <a:pt x="35" y="68"/>
                      <a:pt x="35" y="68"/>
                      <a:pt x="35" y="68"/>
                    </a:cubicBezTo>
                    <a:cubicBezTo>
                      <a:pt x="35" y="68"/>
                      <a:pt x="35" y="68"/>
                      <a:pt x="35" y="68"/>
                    </a:cubicBezTo>
                    <a:close/>
                    <a:moveTo>
                      <a:pt x="49" y="104"/>
                    </a:moveTo>
                    <a:cubicBezTo>
                      <a:pt x="49" y="104"/>
                      <a:pt x="49" y="104"/>
                      <a:pt x="49" y="104"/>
                    </a:cubicBezTo>
                    <a:cubicBezTo>
                      <a:pt x="49" y="104"/>
                      <a:pt x="49" y="104"/>
                      <a:pt x="49" y="104"/>
                    </a:cubicBezTo>
                    <a:close/>
                    <a:moveTo>
                      <a:pt x="52" y="98"/>
                    </a:moveTo>
                    <a:cubicBezTo>
                      <a:pt x="52" y="98"/>
                      <a:pt x="52" y="98"/>
                      <a:pt x="52" y="98"/>
                    </a:cubicBezTo>
                    <a:cubicBezTo>
                      <a:pt x="52" y="98"/>
                      <a:pt x="52" y="98"/>
                      <a:pt x="52" y="98"/>
                    </a:cubicBezTo>
                    <a:close/>
                    <a:moveTo>
                      <a:pt x="53" y="101"/>
                    </a:moveTo>
                    <a:cubicBezTo>
                      <a:pt x="53" y="101"/>
                      <a:pt x="53" y="101"/>
                      <a:pt x="53" y="101"/>
                    </a:cubicBezTo>
                    <a:cubicBezTo>
                      <a:pt x="53" y="101"/>
                      <a:pt x="53" y="101"/>
                      <a:pt x="53" y="101"/>
                    </a:cubicBezTo>
                    <a:close/>
                    <a:moveTo>
                      <a:pt x="52" y="98"/>
                    </a:moveTo>
                    <a:cubicBezTo>
                      <a:pt x="52" y="98"/>
                      <a:pt x="52" y="98"/>
                      <a:pt x="52" y="98"/>
                    </a:cubicBezTo>
                    <a:cubicBezTo>
                      <a:pt x="52" y="98"/>
                      <a:pt x="52" y="98"/>
                      <a:pt x="52" y="98"/>
                    </a:cubicBezTo>
                    <a:close/>
                    <a:moveTo>
                      <a:pt x="11" y="15"/>
                    </a:move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lose/>
                    <a:moveTo>
                      <a:pt x="50" y="103"/>
                    </a:moveTo>
                    <a:cubicBezTo>
                      <a:pt x="50" y="103"/>
                      <a:pt x="50" y="103"/>
                      <a:pt x="50" y="103"/>
                    </a:cubicBezTo>
                    <a:cubicBezTo>
                      <a:pt x="50" y="103"/>
                      <a:pt x="50" y="103"/>
                      <a:pt x="50" y="103"/>
                    </a:cubicBezTo>
                    <a:close/>
                    <a:moveTo>
                      <a:pt x="44" y="107"/>
                    </a:moveTo>
                    <a:cubicBezTo>
                      <a:pt x="44" y="107"/>
                      <a:pt x="44" y="107"/>
                      <a:pt x="44" y="107"/>
                    </a:cubicBezTo>
                    <a:cubicBezTo>
                      <a:pt x="44" y="107"/>
                      <a:pt x="44" y="107"/>
                      <a:pt x="44" y="107"/>
                    </a:cubicBezTo>
                    <a:close/>
                    <a:moveTo>
                      <a:pt x="55" y="97"/>
                    </a:moveTo>
                    <a:cubicBezTo>
                      <a:pt x="55" y="97"/>
                      <a:pt x="55" y="97"/>
                      <a:pt x="55" y="97"/>
                    </a:cubicBezTo>
                    <a:cubicBezTo>
                      <a:pt x="55" y="97"/>
                      <a:pt x="55" y="97"/>
                      <a:pt x="55" y="97"/>
                    </a:cubicBezTo>
                    <a:close/>
                    <a:moveTo>
                      <a:pt x="55" y="96"/>
                    </a:moveTo>
                    <a:cubicBezTo>
                      <a:pt x="55" y="96"/>
                      <a:pt x="55" y="96"/>
                      <a:pt x="55" y="96"/>
                    </a:cubicBezTo>
                    <a:cubicBezTo>
                      <a:pt x="55" y="96"/>
                      <a:pt x="55" y="96"/>
                      <a:pt x="55" y="96"/>
                    </a:cubicBezTo>
                    <a:close/>
                    <a:moveTo>
                      <a:pt x="49" y="103"/>
                    </a:moveTo>
                    <a:cubicBezTo>
                      <a:pt x="49" y="103"/>
                      <a:pt x="49" y="103"/>
                      <a:pt x="49" y="103"/>
                    </a:cubicBezTo>
                    <a:cubicBezTo>
                      <a:pt x="49" y="103"/>
                      <a:pt x="49" y="103"/>
                      <a:pt x="49" y="103"/>
                    </a:cubicBezTo>
                    <a:close/>
                    <a:moveTo>
                      <a:pt x="51" y="112"/>
                    </a:moveTo>
                    <a:cubicBezTo>
                      <a:pt x="51" y="112"/>
                      <a:pt x="51" y="112"/>
                      <a:pt x="51" y="112"/>
                    </a:cubicBezTo>
                    <a:cubicBezTo>
                      <a:pt x="51" y="112"/>
                      <a:pt x="51" y="112"/>
                      <a:pt x="51" y="112"/>
                    </a:cubicBezTo>
                    <a:close/>
                    <a:moveTo>
                      <a:pt x="48" y="113"/>
                    </a:moveTo>
                    <a:cubicBezTo>
                      <a:pt x="48" y="113"/>
                      <a:pt x="48" y="113"/>
                      <a:pt x="48" y="113"/>
                    </a:cubicBezTo>
                    <a:cubicBezTo>
                      <a:pt x="48" y="113"/>
                      <a:pt x="48" y="113"/>
                      <a:pt x="48" y="113"/>
                    </a:cubicBezTo>
                    <a:close/>
                    <a:moveTo>
                      <a:pt x="50" y="112"/>
                    </a:moveTo>
                    <a:cubicBezTo>
                      <a:pt x="50" y="112"/>
                      <a:pt x="50" y="112"/>
                      <a:pt x="50" y="112"/>
                    </a:cubicBezTo>
                    <a:cubicBezTo>
                      <a:pt x="50" y="112"/>
                      <a:pt x="50" y="112"/>
                      <a:pt x="50" y="112"/>
                    </a:cubicBezTo>
                    <a:close/>
                    <a:moveTo>
                      <a:pt x="49" y="105"/>
                    </a:moveTo>
                    <a:cubicBezTo>
                      <a:pt x="49" y="105"/>
                      <a:pt x="49" y="105"/>
                      <a:pt x="49" y="105"/>
                    </a:cubicBezTo>
                    <a:cubicBezTo>
                      <a:pt x="49" y="105"/>
                      <a:pt x="49" y="105"/>
                      <a:pt x="49" y="105"/>
                    </a:cubicBezTo>
                    <a:cubicBezTo>
                      <a:pt x="49" y="105"/>
                      <a:pt x="49" y="105"/>
                      <a:pt x="49" y="105"/>
                    </a:cubicBezTo>
                    <a:close/>
                    <a:moveTo>
                      <a:pt x="29" y="60"/>
                    </a:moveTo>
                    <a:cubicBezTo>
                      <a:pt x="29" y="60"/>
                      <a:pt x="29" y="60"/>
                      <a:pt x="29" y="60"/>
                    </a:cubicBezTo>
                    <a:cubicBezTo>
                      <a:pt x="29" y="60"/>
                      <a:pt x="29" y="60"/>
                      <a:pt x="29" y="60"/>
                    </a:cubicBezTo>
                    <a:close/>
                    <a:moveTo>
                      <a:pt x="55" y="97"/>
                    </a:moveTo>
                    <a:cubicBezTo>
                      <a:pt x="55" y="97"/>
                      <a:pt x="55" y="97"/>
                      <a:pt x="55" y="97"/>
                    </a:cubicBezTo>
                    <a:cubicBezTo>
                      <a:pt x="55" y="97"/>
                      <a:pt x="55" y="97"/>
                      <a:pt x="55" y="97"/>
                    </a:cubicBezTo>
                    <a:close/>
                    <a:moveTo>
                      <a:pt x="0" y="27"/>
                    </a:move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lose/>
                    <a:moveTo>
                      <a:pt x="2" y="26"/>
                    </a:moveTo>
                    <a:cubicBezTo>
                      <a:pt x="2" y="26"/>
                      <a:pt x="2" y="26"/>
                      <a:pt x="2" y="26"/>
                    </a:cubicBezTo>
                    <a:cubicBezTo>
                      <a:pt x="2" y="26"/>
                      <a:pt x="2" y="26"/>
                      <a:pt x="2" y="26"/>
                    </a:cubicBezTo>
                    <a:close/>
                    <a:moveTo>
                      <a:pt x="3" y="24"/>
                    </a:move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lose/>
                    <a:moveTo>
                      <a:pt x="26" y="59"/>
                    </a:moveTo>
                    <a:cubicBezTo>
                      <a:pt x="26" y="59"/>
                      <a:pt x="26" y="59"/>
                      <a:pt x="26" y="59"/>
                    </a:cubicBezTo>
                    <a:cubicBezTo>
                      <a:pt x="26" y="59"/>
                      <a:pt x="26" y="59"/>
                      <a:pt x="26" y="59"/>
                    </a:cubicBezTo>
                    <a:close/>
                    <a:moveTo>
                      <a:pt x="15" y="34"/>
                    </a:moveTo>
                    <a:cubicBezTo>
                      <a:pt x="15" y="34"/>
                      <a:pt x="15" y="34"/>
                      <a:pt x="15" y="34"/>
                    </a:cubicBezTo>
                    <a:cubicBezTo>
                      <a:pt x="15" y="34"/>
                      <a:pt x="15" y="34"/>
                      <a:pt x="15" y="34"/>
                    </a:cubicBezTo>
                    <a:close/>
                    <a:moveTo>
                      <a:pt x="1" y="27"/>
                    </a:move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lose/>
                    <a:moveTo>
                      <a:pt x="2" y="27"/>
                    </a:moveTo>
                    <a:cubicBezTo>
                      <a:pt x="2" y="27"/>
                      <a:pt x="2" y="27"/>
                      <a:pt x="2" y="27"/>
                    </a:cubicBezTo>
                    <a:cubicBezTo>
                      <a:pt x="2" y="27"/>
                      <a:pt x="2" y="27"/>
                      <a:pt x="2" y="27"/>
                    </a:cubicBezTo>
                    <a:close/>
                    <a:moveTo>
                      <a:pt x="8" y="17"/>
                    </a:move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lose/>
                    <a:moveTo>
                      <a:pt x="14" y="35"/>
                    </a:moveTo>
                    <a:cubicBezTo>
                      <a:pt x="14" y="35"/>
                      <a:pt x="14" y="35"/>
                      <a:pt x="14" y="35"/>
                    </a:cubicBezTo>
                    <a:cubicBezTo>
                      <a:pt x="14" y="35"/>
                      <a:pt x="14" y="35"/>
                      <a:pt x="14" y="35"/>
                    </a:cubicBezTo>
                    <a:close/>
                    <a:moveTo>
                      <a:pt x="7" y="18"/>
                    </a:moveTo>
                    <a:cubicBezTo>
                      <a:pt x="7" y="18"/>
                      <a:pt x="7" y="18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lose/>
                    <a:moveTo>
                      <a:pt x="8" y="17"/>
                    </a:move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lose/>
                    <a:moveTo>
                      <a:pt x="4" y="21"/>
                    </a:moveTo>
                    <a:cubicBezTo>
                      <a:pt x="4" y="21"/>
                      <a:pt x="4" y="21"/>
                      <a:pt x="4" y="21"/>
                    </a:cubicBezTo>
                    <a:cubicBezTo>
                      <a:pt x="4" y="21"/>
                      <a:pt x="4" y="21"/>
                      <a:pt x="4" y="21"/>
                    </a:cubicBezTo>
                    <a:close/>
                    <a:moveTo>
                      <a:pt x="5" y="18"/>
                    </a:move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lose/>
                    <a:moveTo>
                      <a:pt x="4" y="21"/>
                    </a:moveTo>
                    <a:cubicBezTo>
                      <a:pt x="4" y="21"/>
                      <a:pt x="4" y="21"/>
                      <a:pt x="4" y="21"/>
                    </a:cubicBezTo>
                    <a:cubicBezTo>
                      <a:pt x="4" y="21"/>
                      <a:pt x="4" y="21"/>
                      <a:pt x="4" y="21"/>
                    </a:cubicBezTo>
                    <a:close/>
                    <a:moveTo>
                      <a:pt x="3" y="24"/>
                    </a:move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lose/>
                    <a:moveTo>
                      <a:pt x="17" y="55"/>
                    </a:moveTo>
                    <a:cubicBezTo>
                      <a:pt x="17" y="55"/>
                      <a:pt x="17" y="55"/>
                      <a:pt x="17" y="55"/>
                    </a:cubicBezTo>
                    <a:cubicBezTo>
                      <a:pt x="17" y="55"/>
                      <a:pt x="17" y="55"/>
                      <a:pt x="17" y="55"/>
                    </a:cubicBezTo>
                    <a:close/>
                    <a:moveTo>
                      <a:pt x="16" y="53"/>
                    </a:moveTo>
                    <a:cubicBezTo>
                      <a:pt x="16" y="53"/>
                      <a:pt x="16" y="53"/>
                      <a:pt x="16" y="53"/>
                    </a:cubicBezTo>
                    <a:cubicBezTo>
                      <a:pt x="16" y="53"/>
                      <a:pt x="16" y="53"/>
                      <a:pt x="16" y="53"/>
                    </a:cubicBezTo>
                    <a:close/>
                    <a:moveTo>
                      <a:pt x="17" y="54"/>
                    </a:moveTo>
                    <a:cubicBezTo>
                      <a:pt x="17" y="54"/>
                      <a:pt x="17" y="54"/>
                      <a:pt x="17" y="54"/>
                    </a:cubicBezTo>
                    <a:cubicBezTo>
                      <a:pt x="17" y="54"/>
                      <a:pt x="17" y="54"/>
                      <a:pt x="17" y="54"/>
                    </a:cubicBezTo>
                    <a:close/>
                    <a:moveTo>
                      <a:pt x="18" y="56"/>
                    </a:moveTo>
                    <a:cubicBezTo>
                      <a:pt x="18" y="56"/>
                      <a:pt x="18" y="56"/>
                      <a:pt x="18" y="56"/>
                    </a:cubicBezTo>
                    <a:cubicBezTo>
                      <a:pt x="18" y="56"/>
                      <a:pt x="18" y="56"/>
                      <a:pt x="18" y="56"/>
                    </a:cubicBezTo>
                    <a:close/>
                    <a:moveTo>
                      <a:pt x="22" y="57"/>
                    </a:moveTo>
                    <a:cubicBezTo>
                      <a:pt x="22" y="57"/>
                      <a:pt x="22" y="57"/>
                      <a:pt x="22" y="57"/>
                    </a:cubicBezTo>
                    <a:cubicBezTo>
                      <a:pt x="22" y="57"/>
                      <a:pt x="22" y="57"/>
                      <a:pt x="22" y="57"/>
                    </a:cubicBezTo>
                    <a:close/>
                    <a:moveTo>
                      <a:pt x="26" y="58"/>
                    </a:moveTo>
                    <a:cubicBezTo>
                      <a:pt x="26" y="58"/>
                      <a:pt x="26" y="58"/>
                      <a:pt x="26" y="58"/>
                    </a:cubicBezTo>
                    <a:cubicBezTo>
                      <a:pt x="26" y="58"/>
                      <a:pt x="26" y="58"/>
                      <a:pt x="26" y="58"/>
                    </a:cubicBezTo>
                    <a:close/>
                    <a:moveTo>
                      <a:pt x="23" y="58"/>
                    </a:moveTo>
                    <a:cubicBezTo>
                      <a:pt x="23" y="58"/>
                      <a:pt x="23" y="58"/>
                      <a:pt x="23" y="58"/>
                    </a:cubicBezTo>
                    <a:cubicBezTo>
                      <a:pt x="23" y="58"/>
                      <a:pt x="23" y="58"/>
                      <a:pt x="23" y="58"/>
                    </a:cubicBezTo>
                    <a:close/>
                    <a:moveTo>
                      <a:pt x="13" y="50"/>
                    </a:move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lose/>
                    <a:moveTo>
                      <a:pt x="11" y="41"/>
                    </a:move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lose/>
                    <a:moveTo>
                      <a:pt x="12" y="37"/>
                    </a:move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lose/>
                    <a:moveTo>
                      <a:pt x="13" y="48"/>
                    </a:move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lose/>
                    <a:moveTo>
                      <a:pt x="14" y="53"/>
                    </a:move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3"/>
                      <a:pt x="14" y="53"/>
                      <a:pt x="14" y="53"/>
                    </a:cubicBezTo>
                    <a:close/>
                    <a:moveTo>
                      <a:pt x="15" y="53"/>
                    </a:moveTo>
                    <a:cubicBezTo>
                      <a:pt x="15" y="53"/>
                      <a:pt x="15" y="53"/>
                      <a:pt x="15" y="53"/>
                    </a:cubicBezTo>
                    <a:cubicBezTo>
                      <a:pt x="15" y="53"/>
                      <a:pt x="15" y="53"/>
                      <a:pt x="15" y="53"/>
                    </a:cubicBezTo>
                    <a:close/>
                    <a:moveTo>
                      <a:pt x="12" y="37"/>
                    </a:moveTo>
                    <a:cubicBezTo>
                      <a:pt x="12" y="37"/>
                      <a:pt x="12" y="37"/>
                      <a:pt x="13" y="37"/>
                    </a:cubicBezTo>
                    <a:cubicBezTo>
                      <a:pt x="13" y="37"/>
                      <a:pt x="13" y="37"/>
                      <a:pt x="13" y="37"/>
                    </a:cubicBezTo>
                    <a:lnTo>
                      <a:pt x="12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8" name="Freeform 60"/>
              <p:cNvSpPr>
                <a:spLocks noEditPoints="1"/>
              </p:cNvSpPr>
              <p:nvPr/>
            </p:nvSpPr>
            <p:spPr bwMode="auto">
              <a:xfrm>
                <a:off x="3901" y="2113"/>
                <a:ext cx="60" cy="44"/>
              </a:xfrm>
              <a:custGeom>
                <a:gdLst>
                  <a:gd fmla="*/ 33 w 35" name="T0"/>
                  <a:gd fmla="*/ 15 h 25" name="T1"/>
                  <a:gd fmla="*/ 31 w 35" name="T2"/>
                  <a:gd fmla="*/ 11 h 25" name="T3"/>
                  <a:gd fmla="*/ 30 w 35" name="T4"/>
                  <a:gd fmla="*/ 24 h 25" name="T5"/>
                  <a:gd fmla="*/ 34 w 35" name="T6"/>
                  <a:gd fmla="*/ 4 h 25" name="T7"/>
                  <a:gd fmla="*/ 28 w 35" name="T8"/>
                  <a:gd fmla="*/ 1 h 25" name="T9"/>
                  <a:gd fmla="*/ 25 w 35" name="T10"/>
                  <a:gd fmla="*/ 0 h 25" name="T11"/>
                  <a:gd fmla="*/ 24 w 35" name="T12"/>
                  <a:gd fmla="*/ 2 h 25" name="T13"/>
                  <a:gd fmla="*/ 24 w 35" name="T14"/>
                  <a:gd fmla="*/ 6 h 25" name="T15"/>
                  <a:gd fmla="*/ 18 w 35" name="T16"/>
                  <a:gd fmla="*/ 8 h 25" name="T17"/>
                  <a:gd fmla="*/ 10 w 35" name="T18"/>
                  <a:gd fmla="*/ 5 h 25" name="T19"/>
                  <a:gd fmla="*/ 6 w 35" name="T20"/>
                  <a:gd fmla="*/ 3 h 25" name="T21"/>
                  <a:gd fmla="*/ 3 w 35" name="T22"/>
                  <a:gd fmla="*/ 6 h 25" name="T23"/>
                  <a:gd fmla="*/ 0 w 35" name="T24"/>
                  <a:gd fmla="*/ 10 h 25" name="T25"/>
                  <a:gd fmla="*/ 3 w 35" name="T26"/>
                  <a:gd fmla="*/ 13 h 25" name="T27"/>
                  <a:gd fmla="*/ 4 w 35" name="T28"/>
                  <a:gd fmla="*/ 14 h 25" name="T29"/>
                  <a:gd fmla="*/ 6 w 35" name="T30"/>
                  <a:gd fmla="*/ 17 h 25" name="T31"/>
                  <a:gd fmla="*/ 12 w 35" name="T32"/>
                  <a:gd fmla="*/ 19 h 25" name="T33"/>
                  <a:gd fmla="*/ 17 w 35" name="T34"/>
                  <a:gd fmla="*/ 18 h 25" name="T35"/>
                  <a:gd fmla="*/ 19 w 35" name="T36"/>
                  <a:gd fmla="*/ 22 h 25" name="T37"/>
                  <a:gd fmla="*/ 22 w 35" name="T38"/>
                  <a:gd fmla="*/ 23 h 25" name="T39"/>
                  <a:gd fmla="*/ 27 w 35" name="T40"/>
                  <a:gd fmla="*/ 24 h 25" name="T41"/>
                  <a:gd fmla="*/ 28 w 35" name="T42"/>
                  <a:gd fmla="*/ 25 h 25" name="T43"/>
                  <a:gd fmla="*/ 28 w 35" name="T44"/>
                  <a:gd fmla="*/ 24 h 25" name="T45"/>
                  <a:gd fmla="*/ 28 w 35" name="T46"/>
                  <a:gd fmla="*/ 24 h 25" name="T47"/>
                  <a:gd fmla="*/ 29 w 35" name="T48"/>
                  <a:gd fmla="*/ 24 h 25" name="T49"/>
                  <a:gd fmla="*/ 31 w 35" name="T50"/>
                  <a:gd fmla="*/ 23 h 25" name="T51"/>
                  <a:gd fmla="*/ 32 w 35" name="T52"/>
                  <a:gd fmla="*/ 23 h 25" name="T53"/>
                  <a:gd fmla="*/ 32 w 35" name="T54"/>
                  <a:gd fmla="*/ 23 h 25" name="T55"/>
                  <a:gd fmla="*/ 33 w 35" name="T56"/>
                  <a:gd fmla="*/ 22 h 25" name="T57"/>
                  <a:gd fmla="*/ 34 w 35" name="T58"/>
                  <a:gd fmla="*/ 20 h 25" name="T59"/>
                  <a:gd fmla="*/ 34 w 35" name="T60"/>
                  <a:gd fmla="*/ 19 h 25" name="T61"/>
                  <a:gd fmla="*/ 34 w 35" name="T62"/>
                  <a:gd fmla="*/ 17 h 25" name="T63"/>
                  <a:gd fmla="*/ 34 w 35" name="T64"/>
                  <a:gd fmla="*/ 17 h 25" name="T65"/>
                  <a:gd fmla="*/ 34 w 35" name="T66"/>
                  <a:gd fmla="*/ 16 h 25" name="T67"/>
                  <a:gd fmla="*/ 33 w 35" name="T68"/>
                  <a:gd fmla="*/ 16 h 25" name="T69"/>
                  <a:gd fmla="*/ 33 w 35" name="T70"/>
                  <a:gd fmla="*/ 15 h 25" name="T71"/>
                  <a:gd fmla="*/ 32 w 35" name="T72"/>
                  <a:gd fmla="*/ 15 h 25" name="T73"/>
                  <a:gd fmla="*/ 32 w 35" name="T74"/>
                  <a:gd fmla="*/ 14 h 25" name="T75"/>
                  <a:gd fmla="*/ 31 w 35" name="T76"/>
                  <a:gd fmla="*/ 14 h 25" name="T77"/>
                  <a:gd fmla="*/ 32 w 35" name="T78"/>
                  <a:gd fmla="*/ 13 h 25" name="T79"/>
                  <a:gd fmla="*/ 32 w 35" name="T80"/>
                  <a:gd fmla="*/ 12 h 25" name="T81"/>
                  <a:gd fmla="*/ 30 w 35" name="T82"/>
                  <a:gd fmla="*/ 12 h 25" name="T83"/>
                  <a:gd fmla="*/ 30 w 35" name="T84"/>
                  <a:gd fmla="*/ 11 h 25" name="T85"/>
                  <a:gd fmla="*/ 29 w 35" name="T86"/>
                  <a:gd fmla="*/ 11 h 25" name="T87"/>
                  <a:gd fmla="*/ 29 w 35" name="T88"/>
                  <a:gd fmla="*/ 10 h 25" name="T89"/>
                  <a:gd fmla="*/ 30 w 35" name="T90"/>
                  <a:gd fmla="*/ 9 h 25" name="T91"/>
                  <a:gd fmla="*/ 31 w 35" name="T92"/>
                  <a:gd fmla="*/ 9 h 25" name="T93"/>
                  <a:gd fmla="*/ 31 w 35" name="T94"/>
                  <a:gd fmla="*/ 9 h 25" name="T95"/>
                  <a:gd fmla="*/ 31 w 35" name="T96"/>
                  <a:gd fmla="*/ 11 h 25" name="T97"/>
                  <a:gd fmla="*/ 33 w 35" name="T98"/>
                  <a:gd fmla="*/ 10 h 25" name="T99"/>
                  <a:gd fmla="*/ 35 w 35" name="T100"/>
                  <a:gd fmla="*/ 7 h 25" name="T101"/>
                  <a:gd fmla="*/ 34 w 35" name="T102"/>
                  <a:gd fmla="*/ 17 h 25" name="T10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b="b" l="0" r="r" t="0"/>
                <a:pathLst>
                  <a:path h="25" w="35">
                    <a:moveTo>
                      <a:pt x="30" y="9"/>
                    </a:moveTo>
                    <a:cubicBezTo>
                      <a:pt x="30" y="9"/>
                      <a:pt x="30" y="9"/>
                      <a:pt x="30" y="9"/>
                    </a:cubicBezTo>
                    <a:cubicBezTo>
                      <a:pt x="30" y="9"/>
                      <a:pt x="30" y="9"/>
                      <a:pt x="30" y="9"/>
                    </a:cubicBezTo>
                    <a:close/>
                    <a:moveTo>
                      <a:pt x="33" y="15"/>
                    </a:move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lose/>
                    <a:moveTo>
                      <a:pt x="30" y="10"/>
                    </a:moveTo>
                    <a:cubicBezTo>
                      <a:pt x="30" y="10"/>
                      <a:pt x="30" y="10"/>
                      <a:pt x="30" y="10"/>
                    </a:cubicBezTo>
                    <a:cubicBezTo>
                      <a:pt x="30" y="10"/>
                      <a:pt x="30" y="10"/>
                      <a:pt x="30" y="10"/>
                    </a:cubicBezTo>
                    <a:close/>
                    <a:moveTo>
                      <a:pt x="31" y="11"/>
                    </a:moveTo>
                    <a:cubicBezTo>
                      <a:pt x="31" y="11"/>
                      <a:pt x="31" y="11"/>
                      <a:pt x="31" y="11"/>
                    </a:cubicBezTo>
                    <a:cubicBezTo>
                      <a:pt x="31" y="11"/>
                      <a:pt x="31" y="11"/>
                      <a:pt x="31" y="11"/>
                    </a:cubicBezTo>
                    <a:close/>
                    <a:moveTo>
                      <a:pt x="30" y="24"/>
                    </a:moveTo>
                    <a:cubicBezTo>
                      <a:pt x="30" y="24"/>
                      <a:pt x="30" y="24"/>
                      <a:pt x="30" y="24"/>
                    </a:cubicBezTo>
                    <a:cubicBezTo>
                      <a:pt x="30" y="24"/>
                      <a:pt x="30" y="24"/>
                      <a:pt x="30" y="24"/>
                    </a:cubicBezTo>
                    <a:close/>
                    <a:moveTo>
                      <a:pt x="35" y="6"/>
                    </a:moveTo>
                    <a:cubicBezTo>
                      <a:pt x="35" y="6"/>
                      <a:pt x="35" y="5"/>
                      <a:pt x="35" y="5"/>
                    </a:cubicBezTo>
                    <a:cubicBezTo>
                      <a:pt x="35" y="5"/>
                      <a:pt x="35" y="5"/>
                      <a:pt x="35" y="4"/>
                    </a:cubicBezTo>
                    <a:cubicBezTo>
                      <a:pt x="35" y="4"/>
                      <a:pt x="35" y="4"/>
                      <a:pt x="34" y="4"/>
                    </a:cubicBezTo>
                    <a:cubicBezTo>
                      <a:pt x="34" y="4"/>
                      <a:pt x="34" y="4"/>
                      <a:pt x="34" y="4"/>
                    </a:cubicBezTo>
                    <a:cubicBezTo>
                      <a:pt x="34" y="4"/>
                      <a:pt x="33" y="4"/>
                      <a:pt x="33" y="4"/>
                    </a:cubicBezTo>
                    <a:cubicBezTo>
                      <a:pt x="33" y="4"/>
                      <a:pt x="33" y="3"/>
                      <a:pt x="32" y="3"/>
                    </a:cubicBezTo>
                    <a:cubicBezTo>
                      <a:pt x="32" y="3"/>
                      <a:pt x="31" y="3"/>
                      <a:pt x="31" y="3"/>
                    </a:cubicBezTo>
                    <a:cubicBezTo>
                      <a:pt x="31" y="3"/>
                      <a:pt x="30" y="3"/>
                      <a:pt x="30" y="2"/>
                    </a:cubicBezTo>
                    <a:cubicBezTo>
                      <a:pt x="30" y="2"/>
                      <a:pt x="29" y="1"/>
                      <a:pt x="28" y="1"/>
                    </a:cubicBezTo>
                    <a:cubicBezTo>
                      <a:pt x="28" y="0"/>
                      <a:pt x="28" y="0"/>
                      <a:pt x="27" y="0"/>
                    </a:cubicBezTo>
                    <a:cubicBezTo>
                      <a:pt x="27" y="0"/>
                      <a:pt x="27" y="0"/>
                      <a:pt x="26" y="0"/>
                    </a:cubicBezTo>
                    <a:cubicBezTo>
                      <a:pt x="26" y="0"/>
                      <a:pt x="25" y="0"/>
                      <a:pt x="25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5" y="1"/>
                      <a:pt x="25" y="2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3"/>
                      <a:pt x="24" y="2"/>
                      <a:pt x="24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3" y="3"/>
                      <a:pt x="24" y="3"/>
                      <a:pt x="24" y="3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5" y="4"/>
                      <a:pt x="26" y="4"/>
                      <a:pt x="27" y="4"/>
                    </a:cubicBezTo>
                    <a:cubicBezTo>
                      <a:pt x="26" y="4"/>
                      <a:pt x="25" y="4"/>
                      <a:pt x="25" y="5"/>
                    </a:cubicBezTo>
                    <a:cubicBezTo>
                      <a:pt x="25" y="5"/>
                      <a:pt x="24" y="6"/>
                      <a:pt x="24" y="6"/>
                    </a:cubicBezTo>
                    <a:cubicBezTo>
                      <a:pt x="23" y="6"/>
                      <a:pt x="23" y="5"/>
                      <a:pt x="23" y="6"/>
                    </a:cubicBezTo>
                    <a:cubicBezTo>
                      <a:pt x="22" y="6"/>
                      <a:pt x="23" y="6"/>
                      <a:pt x="23" y="7"/>
                    </a:cubicBezTo>
                    <a:cubicBezTo>
                      <a:pt x="23" y="7"/>
                      <a:pt x="22" y="7"/>
                      <a:pt x="22" y="7"/>
                    </a:cubicBezTo>
                    <a:cubicBezTo>
                      <a:pt x="21" y="7"/>
                      <a:pt x="21" y="7"/>
                      <a:pt x="20" y="8"/>
                    </a:cubicBezTo>
                    <a:cubicBezTo>
                      <a:pt x="20" y="8"/>
                      <a:pt x="19" y="8"/>
                      <a:pt x="18" y="8"/>
                    </a:cubicBezTo>
                    <a:cubicBezTo>
                      <a:pt x="18" y="8"/>
                      <a:pt x="17" y="7"/>
                      <a:pt x="16" y="7"/>
                    </a:cubicBezTo>
                    <a:cubicBezTo>
                      <a:pt x="16" y="7"/>
                      <a:pt x="15" y="7"/>
                      <a:pt x="14" y="7"/>
                    </a:cubicBezTo>
                    <a:cubicBezTo>
                      <a:pt x="14" y="7"/>
                      <a:pt x="13" y="7"/>
                      <a:pt x="13" y="7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2" y="6"/>
                      <a:pt x="11" y="5"/>
                      <a:pt x="10" y="5"/>
                    </a:cubicBezTo>
                    <a:cubicBezTo>
                      <a:pt x="10" y="5"/>
                      <a:pt x="10" y="5"/>
                      <a:pt x="9" y="5"/>
                    </a:cubicBezTo>
                    <a:cubicBezTo>
                      <a:pt x="9" y="4"/>
                      <a:pt x="9" y="3"/>
                      <a:pt x="8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2"/>
                      <a:pt x="6" y="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6" y="3"/>
                      <a:pt x="5" y="3"/>
                    </a:cubicBezTo>
                    <a:cubicBezTo>
                      <a:pt x="5" y="3"/>
                      <a:pt x="6" y="4"/>
                      <a:pt x="5" y="4"/>
                    </a:cubicBezTo>
                    <a:cubicBezTo>
                      <a:pt x="5" y="4"/>
                      <a:pt x="5" y="4"/>
                      <a:pt x="4" y="4"/>
                    </a:cubicBezTo>
                    <a:cubicBezTo>
                      <a:pt x="4" y="4"/>
                      <a:pt x="4" y="5"/>
                      <a:pt x="4" y="5"/>
                    </a:cubicBezTo>
                    <a:cubicBezTo>
                      <a:pt x="4" y="5"/>
                      <a:pt x="3" y="5"/>
                      <a:pt x="3" y="6"/>
                    </a:cubicBezTo>
                    <a:cubicBezTo>
                      <a:pt x="3" y="6"/>
                      <a:pt x="4" y="7"/>
                      <a:pt x="3" y="8"/>
                    </a:cubicBezTo>
                    <a:cubicBezTo>
                      <a:pt x="3" y="8"/>
                      <a:pt x="3" y="8"/>
                      <a:pt x="2" y="8"/>
                    </a:cubicBezTo>
                    <a:cubicBezTo>
                      <a:pt x="2" y="8"/>
                      <a:pt x="2" y="8"/>
                      <a:pt x="2" y="9"/>
                    </a:cubicBezTo>
                    <a:cubicBezTo>
                      <a:pt x="2" y="9"/>
                      <a:pt x="1" y="9"/>
                      <a:pt x="1" y="9"/>
                    </a:cubicBezTo>
                    <a:cubicBezTo>
                      <a:pt x="0" y="9"/>
                      <a:pt x="0" y="9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2"/>
                      <a:pt x="1" y="12"/>
                    </a:cubicBezTo>
                    <a:cubicBezTo>
                      <a:pt x="1" y="12"/>
                      <a:pt x="2" y="12"/>
                      <a:pt x="2" y="12"/>
                    </a:cubicBezTo>
                    <a:cubicBezTo>
                      <a:pt x="2" y="13"/>
                      <a:pt x="3" y="13"/>
                      <a:pt x="3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5" y="13"/>
                    </a:cubicBezTo>
                    <a:cubicBezTo>
                      <a:pt x="5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4"/>
                    </a:cubicBezTo>
                    <a:cubicBezTo>
                      <a:pt x="4" y="14"/>
                      <a:pt x="5" y="14"/>
                      <a:pt x="5" y="14"/>
                    </a:cubicBezTo>
                    <a:cubicBezTo>
                      <a:pt x="5" y="14"/>
                      <a:pt x="5" y="13"/>
                      <a:pt x="5" y="13"/>
                    </a:cubicBezTo>
                    <a:cubicBezTo>
                      <a:pt x="4" y="14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6"/>
                      <a:pt x="5" y="16"/>
                      <a:pt x="6" y="17"/>
                    </a:cubicBezTo>
                    <a:cubicBezTo>
                      <a:pt x="6" y="17"/>
                      <a:pt x="6" y="17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8" y="18"/>
                      <a:pt x="8" y="18"/>
                      <a:pt x="9" y="18"/>
                    </a:cubicBezTo>
                    <a:cubicBezTo>
                      <a:pt x="10" y="19"/>
                      <a:pt x="11" y="19"/>
                      <a:pt x="12" y="19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2" y="20"/>
                      <a:pt x="13" y="20"/>
                      <a:pt x="13" y="20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5" y="20"/>
                      <a:pt x="15" y="20"/>
                      <a:pt x="15" y="19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5" y="18"/>
                      <a:pt x="16" y="18"/>
                      <a:pt x="17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9"/>
                      <a:pt x="18" y="19"/>
                      <a:pt x="18" y="19"/>
                    </a:cubicBezTo>
                    <a:cubicBezTo>
                      <a:pt x="19" y="19"/>
                      <a:pt x="19" y="20"/>
                      <a:pt x="19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8" y="22"/>
                      <a:pt x="19" y="22"/>
                      <a:pt x="19" y="22"/>
                    </a:cubicBezTo>
                    <a:cubicBezTo>
                      <a:pt x="20" y="22"/>
                      <a:pt x="20" y="23"/>
                      <a:pt x="20" y="23"/>
                    </a:cubicBezTo>
                    <a:cubicBezTo>
                      <a:pt x="20" y="24"/>
                      <a:pt x="21" y="24"/>
                      <a:pt x="21" y="24"/>
                    </a:cubicBezTo>
                    <a:cubicBezTo>
                      <a:pt x="21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3" y="23"/>
                      <a:pt x="23" y="23"/>
                      <a:pt x="24" y="23"/>
                    </a:cubicBezTo>
                    <a:cubicBezTo>
                      <a:pt x="24" y="23"/>
                      <a:pt x="25" y="23"/>
                      <a:pt x="25" y="23"/>
                    </a:cubicBezTo>
                    <a:cubicBezTo>
                      <a:pt x="25" y="24"/>
                      <a:pt x="26" y="24"/>
                      <a:pt x="26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5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7" y="25"/>
                      <a:pt x="27" y="25"/>
                      <a:pt x="28" y="25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8" y="25"/>
                      <a:pt x="28" y="24"/>
                      <a:pt x="28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8" y="24"/>
                      <a:pt x="28" y="24"/>
                      <a:pt x="29" y="24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9" y="24"/>
                      <a:pt x="29" y="24"/>
                      <a:pt x="30" y="24"/>
                    </a:cubicBezTo>
                    <a:cubicBezTo>
                      <a:pt x="30" y="24"/>
                      <a:pt x="30" y="23"/>
                      <a:pt x="30" y="23"/>
                    </a:cubicBezTo>
                    <a:cubicBezTo>
                      <a:pt x="30" y="23"/>
                      <a:pt x="30" y="23"/>
                      <a:pt x="30" y="23"/>
                    </a:cubicBezTo>
                    <a:cubicBezTo>
                      <a:pt x="31" y="24"/>
                      <a:pt x="31" y="23"/>
                      <a:pt x="31" y="23"/>
                    </a:cubicBezTo>
                    <a:cubicBezTo>
                      <a:pt x="31" y="23"/>
                      <a:pt x="31" y="23"/>
                      <a:pt x="31" y="23"/>
                    </a:cubicBezTo>
                    <a:cubicBezTo>
                      <a:pt x="31" y="23"/>
                      <a:pt x="31" y="23"/>
                      <a:pt x="31" y="23"/>
                    </a:cubicBezTo>
                    <a:cubicBezTo>
                      <a:pt x="31" y="23"/>
                      <a:pt x="31" y="23"/>
                      <a:pt x="31" y="23"/>
                    </a:cubicBezTo>
                    <a:cubicBezTo>
                      <a:pt x="31" y="23"/>
                      <a:pt x="31" y="23"/>
                      <a:pt x="31" y="23"/>
                    </a:cubicBezTo>
                    <a:cubicBezTo>
                      <a:pt x="31" y="23"/>
                      <a:pt x="31" y="23"/>
                      <a:pt x="31" y="23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2" y="22"/>
                      <a:pt x="32" y="22"/>
                      <a:pt x="33" y="22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3" y="21"/>
                      <a:pt x="33" y="21"/>
                      <a:pt x="34" y="21"/>
                    </a:cubicBezTo>
                    <a:cubicBezTo>
                      <a:pt x="34" y="21"/>
                      <a:pt x="34" y="21"/>
                      <a:pt x="34" y="21"/>
                    </a:cubicBezTo>
                    <a:cubicBezTo>
                      <a:pt x="34" y="21"/>
                      <a:pt x="34" y="20"/>
                      <a:pt x="34" y="20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34" y="20"/>
                      <a:pt x="34" y="20"/>
                      <a:pt x="34" y="19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4" y="19"/>
                      <a:pt x="35" y="19"/>
                      <a:pt x="34" y="18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4" y="18"/>
                      <a:pt x="35" y="18"/>
                      <a:pt x="34" y="18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4" y="18"/>
                      <a:pt x="34" y="17"/>
                      <a:pt x="34" y="17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34" y="17"/>
                      <a:pt x="33" y="17"/>
                      <a:pt x="34" y="17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34" y="17"/>
                      <a:pt x="34" y="17"/>
                      <a:pt x="34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3" y="16"/>
                      <a:pt x="34" y="16"/>
                      <a:pt x="34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2" y="14"/>
                      <a:pt x="32" y="14"/>
                      <a:pt x="31" y="14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1" y="14"/>
                      <a:pt x="31" y="13"/>
                      <a:pt x="31" y="13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1" y="13"/>
                      <a:pt x="31" y="13"/>
                      <a:pt x="32" y="13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3" y="12"/>
                      <a:pt x="33" y="12"/>
                      <a:pt x="32" y="12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11"/>
                      <a:pt x="31" y="11"/>
                      <a:pt x="31" y="11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31" y="11"/>
                      <a:pt x="31" y="11"/>
                      <a:pt x="31" y="12"/>
                    </a:cubicBezTo>
                    <a:cubicBezTo>
                      <a:pt x="31" y="12"/>
                      <a:pt x="31" y="12"/>
                      <a:pt x="30" y="12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30" y="12"/>
                      <a:pt x="30" y="11"/>
                      <a:pt x="30" y="11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0" y="11"/>
                      <a:pt x="30" y="11"/>
                      <a:pt x="29" y="11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29" y="10"/>
                      <a:pt x="29" y="10"/>
                      <a:pt x="30" y="10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30" y="10"/>
                      <a:pt x="30" y="10"/>
                      <a:pt x="30" y="9"/>
                    </a:cubicBezTo>
                    <a:cubicBezTo>
                      <a:pt x="30" y="9"/>
                      <a:pt x="30" y="9"/>
                      <a:pt x="30" y="9"/>
                    </a:cubicBezTo>
                    <a:cubicBezTo>
                      <a:pt x="30" y="9"/>
                      <a:pt x="30" y="9"/>
                      <a:pt x="30" y="9"/>
                    </a:cubicBezTo>
                    <a:cubicBezTo>
                      <a:pt x="30" y="9"/>
                      <a:pt x="30" y="9"/>
                      <a:pt x="30" y="9"/>
                    </a:cubicBezTo>
                    <a:cubicBezTo>
                      <a:pt x="30" y="9"/>
                      <a:pt x="30" y="9"/>
                      <a:pt x="30" y="9"/>
                    </a:cubicBezTo>
                    <a:cubicBezTo>
                      <a:pt x="30" y="9"/>
                      <a:pt x="30" y="9"/>
                      <a:pt x="31" y="9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9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1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32" y="11"/>
                      <a:pt x="32" y="10"/>
                      <a:pt x="32" y="10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2" y="10"/>
                      <a:pt x="33" y="10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9"/>
                      <a:pt x="33" y="9"/>
                      <a:pt x="34" y="9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4" y="8"/>
                      <a:pt x="35" y="8"/>
                      <a:pt x="35" y="8"/>
                    </a:cubicBezTo>
                    <a:cubicBezTo>
                      <a:pt x="35" y="8"/>
                      <a:pt x="35" y="8"/>
                      <a:pt x="35" y="7"/>
                    </a:cubicBezTo>
                    <a:cubicBezTo>
                      <a:pt x="35" y="7"/>
                      <a:pt x="35" y="7"/>
                      <a:pt x="34" y="6"/>
                    </a:cubicBezTo>
                    <a:cubicBezTo>
                      <a:pt x="35" y="6"/>
                      <a:pt x="35" y="6"/>
                      <a:pt x="35" y="6"/>
                    </a:cubicBezTo>
                    <a:cubicBezTo>
                      <a:pt x="35" y="6"/>
                      <a:pt x="35" y="6"/>
                      <a:pt x="35" y="6"/>
                    </a:cubicBezTo>
                    <a:close/>
                    <a:moveTo>
                      <a:pt x="34" y="17"/>
                    </a:moveTo>
                    <a:cubicBezTo>
                      <a:pt x="34" y="17"/>
                      <a:pt x="34" y="17"/>
                      <a:pt x="34" y="17"/>
                    </a:cubicBezTo>
                    <a:cubicBezTo>
                      <a:pt x="34" y="17"/>
                      <a:pt x="34" y="17"/>
                      <a:pt x="34" y="17"/>
                    </a:cubicBezTo>
                    <a:close/>
                    <a:moveTo>
                      <a:pt x="34" y="16"/>
                    </a:move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4" y="16"/>
                      <a:pt x="34" y="16"/>
                    </a:cubicBezTo>
                    <a:close/>
                  </a:path>
                </a:pathLst>
              </a:custGeom>
              <a:solidFill>
                <a:srgbClr val="FF6D3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9" name="Freeform 61"/>
              <p:cNvSpPr>
                <a:spLocks noEditPoints="1"/>
              </p:cNvSpPr>
              <p:nvPr/>
            </p:nvSpPr>
            <p:spPr bwMode="auto">
              <a:xfrm>
                <a:off x="3662" y="2086"/>
                <a:ext cx="81" cy="65"/>
              </a:xfrm>
              <a:custGeom>
                <a:gdLst>
                  <a:gd fmla="*/ 15 w 47" name="T0"/>
                  <a:gd fmla="*/ 14 h 38" name="T1"/>
                  <a:gd fmla="*/ 9 w 47" name="T2"/>
                  <a:gd fmla="*/ 11 h 38" name="T3"/>
                  <a:gd fmla="*/ 8 w 47" name="T4"/>
                  <a:gd fmla="*/ 11 h 38" name="T5"/>
                  <a:gd fmla="*/ 4 w 47" name="T6"/>
                  <a:gd fmla="*/ 13 h 38" name="T7"/>
                  <a:gd fmla="*/ 2 w 47" name="T8"/>
                  <a:gd fmla="*/ 14 h 38" name="T9"/>
                  <a:gd fmla="*/ 0 w 47" name="T10"/>
                  <a:gd fmla="*/ 14 h 38" name="T11"/>
                  <a:gd fmla="*/ 1 w 47" name="T12"/>
                  <a:gd fmla="*/ 14 h 38" name="T13"/>
                  <a:gd fmla="*/ 3 w 47" name="T14"/>
                  <a:gd fmla="*/ 13 h 38" name="T15"/>
                  <a:gd fmla="*/ 4 w 47" name="T16"/>
                  <a:gd fmla="*/ 12 h 38" name="T17"/>
                  <a:gd fmla="*/ 3 w 47" name="T18"/>
                  <a:gd fmla="*/ 12 h 38" name="T19"/>
                  <a:gd fmla="*/ 3 w 47" name="T20"/>
                  <a:gd fmla="*/ 10 h 38" name="T21"/>
                  <a:gd fmla="*/ 4 w 47" name="T22"/>
                  <a:gd fmla="*/ 8 h 38" name="T23"/>
                  <a:gd fmla="*/ 5 w 47" name="T24"/>
                  <a:gd fmla="*/ 7 h 38" name="T25"/>
                  <a:gd fmla="*/ 5 w 47" name="T26"/>
                  <a:gd fmla="*/ 5 h 38" name="T27"/>
                  <a:gd fmla="*/ 8 w 47" name="T28"/>
                  <a:gd fmla="*/ 5 h 38" name="T29"/>
                  <a:gd fmla="*/ 8 w 47" name="T30"/>
                  <a:gd fmla="*/ 3 h 38" name="T31"/>
                  <a:gd fmla="*/ 11 w 47" name="T32"/>
                  <a:gd fmla="*/ 2 h 38" name="T33"/>
                  <a:gd fmla="*/ 16 w 47" name="T34"/>
                  <a:gd fmla="*/ 0 h 38" name="T35"/>
                  <a:gd fmla="*/ 19 w 47" name="T36"/>
                  <a:gd fmla="*/ 2 h 38" name="T37"/>
                  <a:gd fmla="*/ 20 w 47" name="T38"/>
                  <a:gd fmla="*/ 2 h 38" name="T39"/>
                  <a:gd fmla="*/ 15 w 47" name="T40"/>
                  <a:gd fmla="*/ 15 h 38" name="T41"/>
                  <a:gd fmla="*/ 15 w 47" name="T42"/>
                  <a:gd fmla="*/ 14 h 38" name="T43"/>
                  <a:gd fmla="*/ 15 w 47" name="T44"/>
                  <a:gd fmla="*/ 13 h 38" name="T45"/>
                  <a:gd fmla="*/ 16 w 47" name="T46"/>
                  <a:gd fmla="*/ 13 h 38" name="T47"/>
                  <a:gd fmla="*/ 15 w 47" name="T48"/>
                  <a:gd fmla="*/ 14 h 38" name="T49"/>
                  <a:gd fmla="*/ 15 w 47" name="T50"/>
                  <a:gd fmla="*/ 13 h 38" name="T51"/>
                  <a:gd fmla="*/ 9 w 47" name="T52"/>
                  <a:gd fmla="*/ 10 h 38" name="T53"/>
                  <a:gd fmla="*/ 0 w 47" name="T54"/>
                  <a:gd fmla="*/ 14 h 38" name="T55"/>
                  <a:gd fmla="*/ 45 w 47" name="T56"/>
                  <a:gd fmla="*/ 25 h 38" name="T57"/>
                  <a:gd fmla="*/ 43 w 47" name="T58"/>
                  <a:gd fmla="*/ 27 h 38" name="T59"/>
                  <a:gd fmla="*/ 41 w 47" name="T60"/>
                  <a:gd fmla="*/ 28 h 38" name="T61"/>
                  <a:gd fmla="*/ 40 w 47" name="T62"/>
                  <a:gd fmla="*/ 30 h 38" name="T63"/>
                  <a:gd fmla="*/ 40 w 47" name="T64"/>
                  <a:gd fmla="*/ 30 h 38" name="T65"/>
                  <a:gd fmla="*/ 38 w 47" name="T66"/>
                  <a:gd fmla="*/ 32 h 38" name="T67"/>
                  <a:gd fmla="*/ 36 w 47" name="T68"/>
                  <a:gd fmla="*/ 33 h 38" name="T69"/>
                  <a:gd fmla="*/ 36 w 47" name="T70"/>
                  <a:gd fmla="*/ 33 h 38" name="T71"/>
                  <a:gd fmla="*/ 35 w 47" name="T72"/>
                  <a:gd fmla="*/ 35 h 38" name="T73"/>
                  <a:gd fmla="*/ 35 w 47" name="T74"/>
                  <a:gd fmla="*/ 37 h 38" name="T75"/>
                  <a:gd fmla="*/ 34 w 47" name="T76"/>
                  <a:gd fmla="*/ 37 h 38" name="T77"/>
                  <a:gd fmla="*/ 34 w 47" name="T78"/>
                  <a:gd fmla="*/ 35 h 38" name="T79"/>
                  <a:gd fmla="*/ 33 w 47" name="T80"/>
                  <a:gd fmla="*/ 34 h 38" name="T81"/>
                  <a:gd fmla="*/ 32 w 47" name="T82"/>
                  <a:gd fmla="*/ 34 h 38" name="T83"/>
                  <a:gd fmla="*/ 30 w 47" name="T84"/>
                  <a:gd fmla="*/ 35 h 38" name="T85"/>
                  <a:gd fmla="*/ 26 w 47" name="T86"/>
                  <a:gd fmla="*/ 35 h 38" name="T87"/>
                  <a:gd fmla="*/ 22 w 47" name="T88"/>
                  <a:gd fmla="*/ 37 h 38" name="T89"/>
                  <a:gd fmla="*/ 12 w 47" name="T90"/>
                  <a:gd fmla="*/ 31 h 38" name="T91"/>
                  <a:gd fmla="*/ 11 w 47" name="T92"/>
                  <a:gd fmla="*/ 30 h 38" name="T93"/>
                  <a:gd fmla="*/ 11 w 47" name="T94"/>
                  <a:gd fmla="*/ 27 h 38" name="T95"/>
                  <a:gd fmla="*/ 11 w 47" name="T96"/>
                  <a:gd fmla="*/ 26 h 38" name="T97"/>
                  <a:gd fmla="*/ 12 w 47" name="T98"/>
                  <a:gd fmla="*/ 24 h 38" name="T99"/>
                  <a:gd fmla="*/ 13 w 47" name="T100"/>
                  <a:gd fmla="*/ 23 h 38" name="T101"/>
                  <a:gd fmla="*/ 14 w 47" name="T102"/>
                  <a:gd fmla="*/ 22 h 38" name="T103"/>
                  <a:gd fmla="*/ 15 w 47" name="T104"/>
                  <a:gd fmla="*/ 21 h 38" name="T105"/>
                  <a:gd fmla="*/ 16 w 47" name="T106"/>
                  <a:gd fmla="*/ 20 h 38" name="T107"/>
                  <a:gd fmla="*/ 33 w 47" name="T108"/>
                  <a:gd fmla="*/ 21 h 38" name="T109"/>
                  <a:gd fmla="*/ 37 w 47" name="T110"/>
                  <a:gd fmla="*/ 23 h 38" name="T111"/>
                  <a:gd fmla="*/ 36 w 47" name="T112"/>
                  <a:gd fmla="*/ 26 h 38" name="T113"/>
                  <a:gd fmla="*/ 46 w 47" name="T114"/>
                  <a:gd fmla="*/ 25 h 38" name="T115"/>
                  <a:gd fmla="*/ 34 w 47" name="T116"/>
                  <a:gd fmla="*/ 37 h 38" name="T117"/>
                  <a:gd fmla="*/ 41 w 47" name="T118"/>
                  <a:gd fmla="*/ 28 h 38" name="T119"/>
                  <a:gd fmla="*/ 32 w 47" name="T120"/>
                  <a:gd fmla="*/ 35 h 38" name="T1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b="b" l="0" r="r" t="0"/>
                <a:pathLst>
                  <a:path h="38" w="47">
                    <a:moveTo>
                      <a:pt x="7" y="5"/>
                    </a:move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lose/>
                    <a:moveTo>
                      <a:pt x="20" y="2"/>
                    </a:move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lose/>
                    <a:moveTo>
                      <a:pt x="4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lose/>
                    <a:moveTo>
                      <a:pt x="15" y="14"/>
                    </a:move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lose/>
                    <a:moveTo>
                      <a:pt x="2" y="13"/>
                    </a:move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lose/>
                    <a:moveTo>
                      <a:pt x="12" y="10"/>
                    </a:move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10"/>
                      <a:pt x="11" y="10"/>
                      <a:pt x="10" y="11"/>
                    </a:cubicBezTo>
                    <a:cubicBezTo>
                      <a:pt x="10" y="11"/>
                      <a:pt x="10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7" y="11"/>
                      <a:pt x="8" y="11"/>
                      <a:pt x="8" y="11"/>
                    </a:cubicBezTo>
                    <a:cubicBezTo>
                      <a:pt x="8" y="11"/>
                      <a:pt x="8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8" y="10"/>
                      <a:pt x="8" y="10"/>
                      <a:pt x="8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1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7" y="12"/>
                      <a:pt x="7" y="12"/>
                    </a:cubicBezTo>
                    <a:cubicBezTo>
                      <a:pt x="6" y="12"/>
                      <a:pt x="6" y="12"/>
                      <a:pt x="5" y="12"/>
                    </a:cubicBezTo>
                    <a:cubicBezTo>
                      <a:pt x="5" y="13"/>
                      <a:pt x="5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3"/>
                    </a:cubicBezTo>
                    <a:cubicBezTo>
                      <a:pt x="1" y="13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4" y="13"/>
                      <a:pt x="4" y="13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5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1"/>
                    </a:cubicBezTo>
                    <a:cubicBezTo>
                      <a:pt x="4" y="11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2" y="10"/>
                    </a:cubicBezTo>
                    <a:cubicBezTo>
                      <a:pt x="2" y="10"/>
                      <a:pt x="2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9"/>
                      <a:pt x="2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8"/>
                      <a:pt x="3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7" y="7"/>
                      <a:pt x="7" y="7"/>
                    </a:cubicBezTo>
                    <a:cubicBezTo>
                      <a:pt x="7" y="7"/>
                      <a:pt x="7" y="7"/>
                      <a:pt x="7" y="6"/>
                    </a:cubicBezTo>
                    <a:cubicBezTo>
                      <a:pt x="7" y="6"/>
                      <a:pt x="7" y="7"/>
                      <a:pt x="6" y="7"/>
                    </a:cubicBezTo>
                    <a:cubicBezTo>
                      <a:pt x="6" y="7"/>
                      <a:pt x="6" y="7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4" y="7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5" y="6"/>
                      <a:pt x="5" y="6"/>
                    </a:cubicBezTo>
                    <a:cubicBezTo>
                      <a:pt x="4" y="5"/>
                      <a:pt x="4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2"/>
                      <a:pt x="9" y="2"/>
                      <a:pt x="9" y="2"/>
                    </a:cubicBezTo>
                    <a:cubicBezTo>
                      <a:pt x="9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1" y="2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1"/>
                      <a:pt x="12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4" y="1"/>
                    </a:cubicBezTo>
                    <a:cubicBezTo>
                      <a:pt x="14" y="1"/>
                      <a:pt x="14" y="1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0"/>
                      <a:pt x="15" y="1"/>
                      <a:pt x="1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5" y="0"/>
                      <a:pt x="16" y="0"/>
                    </a:cubicBezTo>
                    <a:cubicBezTo>
                      <a:pt x="16" y="1"/>
                      <a:pt x="16" y="1"/>
                      <a:pt x="17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1"/>
                      <a:pt x="18" y="1"/>
                      <a:pt x="18" y="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8" y="2"/>
                      <a:pt x="18" y="2"/>
                      <a:pt x="19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1" y="2"/>
                      <a:pt x="20" y="2"/>
                    </a:cubicBezTo>
                    <a:cubicBezTo>
                      <a:pt x="21" y="3"/>
                      <a:pt x="20" y="3"/>
                      <a:pt x="20" y="3"/>
                    </a:cubicBezTo>
                    <a:cubicBezTo>
                      <a:pt x="18" y="5"/>
                      <a:pt x="16" y="8"/>
                      <a:pt x="14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11"/>
                      <a:pt x="15" y="10"/>
                      <a:pt x="15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11"/>
                      <a:pt x="15" y="11"/>
                      <a:pt x="15" y="12"/>
                    </a:cubicBezTo>
                    <a:cubicBezTo>
                      <a:pt x="16" y="12"/>
                      <a:pt x="16" y="11"/>
                      <a:pt x="16" y="11"/>
                    </a:cubicBezTo>
                    <a:cubicBezTo>
                      <a:pt x="16" y="12"/>
                      <a:pt x="17" y="13"/>
                      <a:pt x="16" y="13"/>
                    </a:cubicBezTo>
                    <a:cubicBezTo>
                      <a:pt x="16" y="14"/>
                      <a:pt x="17" y="14"/>
                      <a:pt x="17" y="14"/>
                    </a:cubicBezTo>
                    <a:cubicBezTo>
                      <a:pt x="16" y="14"/>
                      <a:pt x="16" y="15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6" y="15"/>
                      <a:pt x="16" y="15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5" y="15"/>
                      <a:pt x="15" y="15"/>
                      <a:pt x="14" y="15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4" y="15"/>
                      <a:pt x="14" y="15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4" y="14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5" y="13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2"/>
                      <a:pt x="15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4" y="11"/>
                      <a:pt x="14" y="11"/>
                      <a:pt x="13" y="11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3" y="11"/>
                      <a:pt x="12" y="11"/>
                      <a:pt x="12" y="10"/>
                    </a:cubicBezTo>
                    <a:close/>
                    <a:moveTo>
                      <a:pt x="16" y="13"/>
                    </a:moveTo>
                    <a:cubicBezTo>
                      <a:pt x="16" y="13"/>
                      <a:pt x="16" y="13"/>
                      <a:pt x="15" y="13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3"/>
                      <a:pt x="16" y="13"/>
                      <a:pt x="16" y="13"/>
                    </a:cubicBezTo>
                    <a:close/>
                    <a:moveTo>
                      <a:pt x="15" y="12"/>
                    </a:moveTo>
                    <a:cubicBezTo>
                      <a:pt x="15" y="12"/>
                      <a:pt x="15" y="12"/>
                      <a:pt x="16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2"/>
                      <a:pt x="15" y="12"/>
                      <a:pt x="15" y="12"/>
                    </a:cubicBezTo>
                    <a:close/>
                    <a:moveTo>
                      <a:pt x="15" y="14"/>
                    </a:move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lose/>
                    <a:moveTo>
                      <a:pt x="15" y="12"/>
                    </a:move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2"/>
                      <a:pt x="15" y="12"/>
                      <a:pt x="15" y="12"/>
                    </a:cubicBezTo>
                    <a:close/>
                    <a:moveTo>
                      <a:pt x="15" y="13"/>
                    </a:move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lose/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lose/>
                    <a:moveTo>
                      <a:pt x="9" y="10"/>
                    </a:move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lose/>
                    <a:moveTo>
                      <a:pt x="10" y="10"/>
                    </a:moveTo>
                    <a:cubicBezTo>
                      <a:pt x="10" y="10"/>
                      <a:pt x="10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10" y="10"/>
                      <a:pt x="10" y="10"/>
                    </a:cubicBezTo>
                    <a:close/>
                    <a:moveTo>
                      <a:pt x="7" y="11"/>
                    </a:move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lose/>
                    <a:moveTo>
                      <a:pt x="4" y="13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lose/>
                    <a:moveTo>
                      <a:pt x="0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lose/>
                    <a:moveTo>
                      <a:pt x="14" y="22"/>
                    </a:move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lose/>
                    <a:moveTo>
                      <a:pt x="46" y="25"/>
                    </a:moveTo>
                    <a:cubicBezTo>
                      <a:pt x="46" y="25"/>
                      <a:pt x="46" y="25"/>
                      <a:pt x="46" y="25"/>
                    </a:cubicBezTo>
                    <a:cubicBezTo>
                      <a:pt x="46" y="25"/>
                      <a:pt x="46" y="25"/>
                      <a:pt x="46" y="25"/>
                    </a:cubicBezTo>
                    <a:cubicBezTo>
                      <a:pt x="46" y="25"/>
                      <a:pt x="46" y="25"/>
                      <a:pt x="46" y="25"/>
                    </a:cubicBezTo>
                    <a:cubicBezTo>
                      <a:pt x="46" y="25"/>
                      <a:pt x="46" y="25"/>
                      <a:pt x="46" y="25"/>
                    </a:cubicBezTo>
                    <a:cubicBezTo>
                      <a:pt x="45" y="25"/>
                      <a:pt x="45" y="25"/>
                      <a:pt x="45" y="25"/>
                    </a:cubicBezTo>
                    <a:cubicBezTo>
                      <a:pt x="45" y="25"/>
                      <a:pt x="45" y="25"/>
                      <a:pt x="45" y="25"/>
                    </a:cubicBezTo>
                    <a:cubicBezTo>
                      <a:pt x="45" y="25"/>
                      <a:pt x="45" y="25"/>
                      <a:pt x="45" y="25"/>
                    </a:cubicBezTo>
                    <a:cubicBezTo>
                      <a:pt x="45" y="26"/>
                      <a:pt x="44" y="26"/>
                      <a:pt x="44" y="26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4" y="26"/>
                      <a:pt x="44" y="26"/>
                      <a:pt x="44" y="27"/>
                    </a:cubicBezTo>
                    <a:cubicBezTo>
                      <a:pt x="44" y="27"/>
                      <a:pt x="44" y="27"/>
                      <a:pt x="44" y="27"/>
                    </a:cubicBezTo>
                    <a:cubicBezTo>
                      <a:pt x="44" y="27"/>
                      <a:pt x="44" y="27"/>
                      <a:pt x="44" y="27"/>
                    </a:cubicBezTo>
                    <a:cubicBezTo>
                      <a:pt x="44" y="27"/>
                      <a:pt x="43" y="27"/>
                      <a:pt x="43" y="27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7"/>
                      <a:pt x="42" y="27"/>
                      <a:pt x="42" y="28"/>
                    </a:cubicBezTo>
                    <a:cubicBezTo>
                      <a:pt x="42" y="28"/>
                      <a:pt x="42" y="28"/>
                      <a:pt x="42" y="28"/>
                    </a:cubicBezTo>
                    <a:cubicBezTo>
                      <a:pt x="42" y="28"/>
                      <a:pt x="42" y="28"/>
                      <a:pt x="42" y="28"/>
                    </a:cubicBezTo>
                    <a:cubicBezTo>
                      <a:pt x="42" y="28"/>
                      <a:pt x="42" y="28"/>
                      <a:pt x="42" y="28"/>
                    </a:cubicBezTo>
                    <a:cubicBezTo>
                      <a:pt x="42" y="28"/>
                      <a:pt x="42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8"/>
                      <a:pt x="41" y="28"/>
                      <a:pt x="41" y="29"/>
                    </a:cubicBezTo>
                    <a:cubicBezTo>
                      <a:pt x="41" y="29"/>
                      <a:pt x="41" y="29"/>
                      <a:pt x="41" y="28"/>
                    </a:cubicBezTo>
                    <a:cubicBezTo>
                      <a:pt x="41" y="29"/>
                      <a:pt x="41" y="29"/>
                      <a:pt x="40" y="2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9"/>
                      <a:pt x="40" y="30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40" y="30"/>
                      <a:pt x="40" y="29"/>
                      <a:pt x="40" y="2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30"/>
                      <a:pt x="40" y="30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40" y="31"/>
                      <a:pt x="40" y="31"/>
                      <a:pt x="39" y="31"/>
                    </a:cubicBezTo>
                    <a:cubicBezTo>
                      <a:pt x="39" y="31"/>
                      <a:pt x="39" y="31"/>
                      <a:pt x="39" y="31"/>
                    </a:cubicBezTo>
                    <a:cubicBezTo>
                      <a:pt x="39" y="31"/>
                      <a:pt x="39" y="31"/>
                      <a:pt x="39" y="31"/>
                    </a:cubicBezTo>
                    <a:cubicBezTo>
                      <a:pt x="39" y="32"/>
                      <a:pt x="39" y="31"/>
                      <a:pt x="38" y="32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8" y="32"/>
                      <a:pt x="37" y="32"/>
                      <a:pt x="37" y="32"/>
                    </a:cubicBezTo>
                    <a:cubicBezTo>
                      <a:pt x="37" y="32"/>
                      <a:pt x="37" y="32"/>
                      <a:pt x="37" y="32"/>
                    </a:cubicBezTo>
                    <a:cubicBezTo>
                      <a:pt x="37" y="32"/>
                      <a:pt x="37" y="32"/>
                      <a:pt x="37" y="32"/>
                    </a:cubicBezTo>
                    <a:cubicBezTo>
                      <a:pt x="37" y="32"/>
                      <a:pt x="37" y="32"/>
                      <a:pt x="37" y="32"/>
                    </a:cubicBezTo>
                    <a:cubicBezTo>
                      <a:pt x="37" y="33"/>
                      <a:pt x="37" y="33"/>
                      <a:pt x="37" y="33"/>
                    </a:cubicBezTo>
                    <a:cubicBezTo>
                      <a:pt x="37" y="33"/>
                      <a:pt x="37" y="33"/>
                      <a:pt x="37" y="33"/>
                    </a:cubicBezTo>
                    <a:cubicBezTo>
                      <a:pt x="37" y="33"/>
                      <a:pt x="37" y="33"/>
                      <a:pt x="37" y="33"/>
                    </a:cubicBezTo>
                    <a:cubicBezTo>
                      <a:pt x="37" y="33"/>
                      <a:pt x="37" y="33"/>
                      <a:pt x="37" y="33"/>
                    </a:cubicBezTo>
                    <a:cubicBezTo>
                      <a:pt x="37" y="33"/>
                      <a:pt x="37" y="33"/>
                      <a:pt x="37" y="33"/>
                    </a:cubicBezTo>
                    <a:cubicBezTo>
                      <a:pt x="37" y="33"/>
                      <a:pt x="37" y="33"/>
                      <a:pt x="37" y="33"/>
                    </a:cubicBezTo>
                    <a:cubicBezTo>
                      <a:pt x="37" y="33"/>
                      <a:pt x="37" y="33"/>
                      <a:pt x="36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5" y="34"/>
                      <a:pt x="36" y="34"/>
                      <a:pt x="35" y="34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5" y="34"/>
                      <a:pt x="35" y="35"/>
                      <a:pt x="35" y="35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5" y="36"/>
                      <a:pt x="35" y="36"/>
                      <a:pt x="35" y="36"/>
                    </a:cubicBezTo>
                    <a:cubicBezTo>
                      <a:pt x="35" y="36"/>
                      <a:pt x="35" y="36"/>
                      <a:pt x="35" y="36"/>
                    </a:cubicBezTo>
                    <a:cubicBezTo>
                      <a:pt x="36" y="36"/>
                      <a:pt x="35" y="36"/>
                      <a:pt x="36" y="36"/>
                    </a:cubicBezTo>
                    <a:cubicBezTo>
                      <a:pt x="36" y="37"/>
                      <a:pt x="36" y="37"/>
                      <a:pt x="36" y="37"/>
                    </a:cubicBezTo>
                    <a:cubicBezTo>
                      <a:pt x="36" y="37"/>
                      <a:pt x="36" y="37"/>
                      <a:pt x="36" y="37"/>
                    </a:cubicBezTo>
                    <a:cubicBezTo>
                      <a:pt x="35" y="37"/>
                      <a:pt x="36" y="37"/>
                      <a:pt x="35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5" y="37"/>
                      <a:pt x="35" y="38"/>
                      <a:pt x="35" y="38"/>
                    </a:cubicBezTo>
                    <a:cubicBezTo>
                      <a:pt x="35" y="38"/>
                      <a:pt x="35" y="38"/>
                      <a:pt x="35" y="38"/>
                    </a:cubicBezTo>
                    <a:cubicBezTo>
                      <a:pt x="35" y="38"/>
                      <a:pt x="35" y="38"/>
                      <a:pt x="35" y="38"/>
                    </a:cubicBezTo>
                    <a:cubicBezTo>
                      <a:pt x="34" y="38"/>
                      <a:pt x="34" y="38"/>
                      <a:pt x="35" y="38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4" y="37"/>
                      <a:pt x="34" y="36"/>
                      <a:pt x="34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4" y="36"/>
                      <a:pt x="34" y="35"/>
                      <a:pt x="34" y="35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4" y="35"/>
                      <a:pt x="34" y="35"/>
                      <a:pt x="34" y="34"/>
                    </a:cubicBezTo>
                    <a:cubicBezTo>
                      <a:pt x="33" y="34"/>
                      <a:pt x="33" y="34"/>
                      <a:pt x="33" y="34"/>
                    </a:cubicBezTo>
                    <a:cubicBezTo>
                      <a:pt x="33" y="34"/>
                      <a:pt x="33" y="34"/>
                      <a:pt x="33" y="34"/>
                    </a:cubicBezTo>
                    <a:cubicBezTo>
                      <a:pt x="33" y="34"/>
                      <a:pt x="33" y="34"/>
                      <a:pt x="33" y="34"/>
                    </a:cubicBezTo>
                    <a:cubicBezTo>
                      <a:pt x="33" y="34"/>
                      <a:pt x="33" y="34"/>
                      <a:pt x="33" y="34"/>
                    </a:cubicBezTo>
                    <a:cubicBezTo>
                      <a:pt x="33" y="34"/>
                      <a:pt x="33" y="34"/>
                      <a:pt x="33" y="34"/>
                    </a:cubicBezTo>
                    <a:cubicBezTo>
                      <a:pt x="33" y="34"/>
                      <a:pt x="33" y="34"/>
                      <a:pt x="33" y="34"/>
                    </a:cubicBezTo>
                    <a:cubicBezTo>
                      <a:pt x="33" y="35"/>
                      <a:pt x="33" y="34"/>
                      <a:pt x="33" y="35"/>
                    </a:cubicBezTo>
                    <a:cubicBezTo>
                      <a:pt x="33" y="35"/>
                      <a:pt x="33" y="35"/>
                      <a:pt x="32" y="35"/>
                    </a:cubicBezTo>
                    <a:cubicBezTo>
                      <a:pt x="32" y="35"/>
                      <a:pt x="32" y="34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34"/>
                      <a:pt x="32" y="34"/>
                      <a:pt x="31" y="34"/>
                    </a:cubicBezTo>
                    <a:cubicBezTo>
                      <a:pt x="31" y="34"/>
                      <a:pt x="31" y="34"/>
                      <a:pt x="31" y="34"/>
                    </a:cubicBezTo>
                    <a:cubicBezTo>
                      <a:pt x="31" y="34"/>
                      <a:pt x="31" y="34"/>
                      <a:pt x="30" y="3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0" y="35"/>
                      <a:pt x="30" y="35"/>
                      <a:pt x="29" y="35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29" y="35"/>
                      <a:pt x="29" y="35"/>
                      <a:pt x="28" y="35"/>
                    </a:cubicBezTo>
                    <a:cubicBezTo>
                      <a:pt x="28" y="34"/>
                      <a:pt x="28" y="35"/>
                      <a:pt x="27" y="34"/>
                    </a:cubicBezTo>
                    <a:cubicBezTo>
                      <a:pt x="27" y="34"/>
                      <a:pt x="27" y="34"/>
                      <a:pt x="27" y="34"/>
                    </a:cubicBezTo>
                    <a:cubicBezTo>
                      <a:pt x="26" y="35"/>
                      <a:pt x="26" y="35"/>
                      <a:pt x="26" y="34"/>
                    </a:cubicBezTo>
                    <a:cubicBezTo>
                      <a:pt x="26" y="34"/>
                      <a:pt x="26" y="34"/>
                      <a:pt x="26" y="35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4" y="37"/>
                      <a:pt x="24" y="37"/>
                      <a:pt x="24" y="38"/>
                    </a:cubicBezTo>
                    <a:cubicBezTo>
                      <a:pt x="23" y="38"/>
                      <a:pt x="22" y="38"/>
                      <a:pt x="22" y="37"/>
                    </a:cubicBezTo>
                    <a:cubicBezTo>
                      <a:pt x="22" y="36"/>
                      <a:pt x="22" y="36"/>
                      <a:pt x="22" y="35"/>
                    </a:cubicBezTo>
                    <a:cubicBezTo>
                      <a:pt x="22" y="35"/>
                      <a:pt x="21" y="35"/>
                      <a:pt x="21" y="35"/>
                    </a:cubicBezTo>
                    <a:cubicBezTo>
                      <a:pt x="21" y="35"/>
                      <a:pt x="20" y="35"/>
                      <a:pt x="20" y="35"/>
                    </a:cubicBezTo>
                    <a:cubicBezTo>
                      <a:pt x="20" y="35"/>
                      <a:pt x="19" y="35"/>
                      <a:pt x="19" y="34"/>
                    </a:cubicBezTo>
                    <a:cubicBezTo>
                      <a:pt x="19" y="34"/>
                      <a:pt x="19" y="34"/>
                      <a:pt x="19" y="33"/>
                    </a:cubicBezTo>
                    <a:cubicBezTo>
                      <a:pt x="19" y="33"/>
                      <a:pt x="18" y="33"/>
                      <a:pt x="18" y="33"/>
                    </a:cubicBezTo>
                    <a:cubicBezTo>
                      <a:pt x="17" y="34"/>
                      <a:pt x="16" y="33"/>
                      <a:pt x="15" y="33"/>
                    </a:cubicBezTo>
                    <a:cubicBezTo>
                      <a:pt x="15" y="33"/>
                      <a:pt x="14" y="32"/>
                      <a:pt x="14" y="32"/>
                    </a:cubicBezTo>
                    <a:cubicBezTo>
                      <a:pt x="14" y="32"/>
                      <a:pt x="13" y="32"/>
                      <a:pt x="13" y="32"/>
                    </a:cubicBezTo>
                    <a:cubicBezTo>
                      <a:pt x="13" y="32"/>
                      <a:pt x="13" y="32"/>
                      <a:pt x="12" y="32"/>
                    </a:cubicBezTo>
                    <a:cubicBezTo>
                      <a:pt x="12" y="32"/>
                      <a:pt x="12" y="32"/>
                      <a:pt x="12" y="31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1" y="30"/>
                      <a:pt x="11" y="31"/>
                      <a:pt x="11" y="30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6"/>
                      <a:pt x="11" y="26"/>
                      <a:pt x="11" y="26"/>
                    </a:cubicBezTo>
                    <a:cubicBezTo>
                      <a:pt x="11" y="26"/>
                      <a:pt x="11" y="26"/>
                      <a:pt x="11" y="26"/>
                    </a:cubicBezTo>
                    <a:cubicBezTo>
                      <a:pt x="11" y="26"/>
                      <a:pt x="11" y="26"/>
                      <a:pt x="11" y="26"/>
                    </a:cubicBezTo>
                    <a:cubicBezTo>
                      <a:pt x="11" y="26"/>
                      <a:pt x="11" y="26"/>
                      <a:pt x="11" y="26"/>
                    </a:cubicBezTo>
                    <a:cubicBezTo>
                      <a:pt x="12" y="26"/>
                      <a:pt x="12" y="26"/>
                      <a:pt x="12" y="26"/>
                    </a:cubicBezTo>
                    <a:cubicBezTo>
                      <a:pt x="12" y="26"/>
                      <a:pt x="11" y="26"/>
                      <a:pt x="11" y="26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25"/>
                      <a:pt x="12" y="25"/>
                      <a:pt x="12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2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3"/>
                      <a:pt x="13" y="23"/>
                      <a:pt x="14" y="23"/>
                    </a:cubicBezTo>
                    <a:cubicBezTo>
                      <a:pt x="14" y="23"/>
                      <a:pt x="14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4" y="21"/>
                      <a:pt x="14" y="21"/>
                      <a:pt x="15" y="21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5" y="20"/>
                      <a:pt x="15" y="20"/>
                      <a:pt x="16" y="20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19"/>
                      <a:pt x="16" y="19"/>
                      <a:pt x="17" y="20"/>
                    </a:cubicBezTo>
                    <a:cubicBezTo>
                      <a:pt x="17" y="20"/>
                      <a:pt x="18" y="20"/>
                      <a:pt x="18" y="20"/>
                    </a:cubicBezTo>
                    <a:cubicBezTo>
                      <a:pt x="19" y="20"/>
                      <a:pt x="21" y="20"/>
                      <a:pt x="22" y="20"/>
                    </a:cubicBezTo>
                    <a:cubicBezTo>
                      <a:pt x="24" y="20"/>
                      <a:pt x="25" y="20"/>
                      <a:pt x="26" y="20"/>
                    </a:cubicBezTo>
                    <a:cubicBezTo>
                      <a:pt x="27" y="20"/>
                      <a:pt x="28" y="20"/>
                      <a:pt x="29" y="20"/>
                    </a:cubicBezTo>
                    <a:cubicBezTo>
                      <a:pt x="30" y="20"/>
                      <a:pt x="30" y="20"/>
                      <a:pt x="31" y="20"/>
                    </a:cubicBezTo>
                    <a:cubicBezTo>
                      <a:pt x="31" y="20"/>
                      <a:pt x="32" y="21"/>
                      <a:pt x="32" y="20"/>
                    </a:cubicBezTo>
                    <a:cubicBezTo>
                      <a:pt x="32" y="21"/>
                      <a:pt x="32" y="21"/>
                      <a:pt x="32" y="21"/>
                    </a:cubicBezTo>
                    <a:cubicBezTo>
                      <a:pt x="32" y="21"/>
                      <a:pt x="33" y="21"/>
                      <a:pt x="33" y="21"/>
                    </a:cubicBezTo>
                    <a:cubicBezTo>
                      <a:pt x="33" y="21"/>
                      <a:pt x="34" y="21"/>
                      <a:pt x="34" y="21"/>
                    </a:cubicBezTo>
                    <a:cubicBezTo>
                      <a:pt x="34" y="21"/>
                      <a:pt x="34" y="22"/>
                      <a:pt x="34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5" y="22"/>
                      <a:pt x="35" y="22"/>
                      <a:pt x="35" y="22"/>
                    </a:cubicBezTo>
                    <a:cubicBezTo>
                      <a:pt x="35" y="23"/>
                      <a:pt x="35" y="23"/>
                      <a:pt x="36" y="23"/>
                    </a:cubicBezTo>
                    <a:cubicBezTo>
                      <a:pt x="36" y="23"/>
                      <a:pt x="36" y="23"/>
                      <a:pt x="37" y="23"/>
                    </a:cubicBezTo>
                    <a:cubicBezTo>
                      <a:pt x="37" y="23"/>
                      <a:pt x="37" y="23"/>
                      <a:pt x="37" y="23"/>
                    </a:cubicBezTo>
                    <a:cubicBezTo>
                      <a:pt x="37" y="23"/>
                      <a:pt x="37" y="23"/>
                      <a:pt x="37" y="23"/>
                    </a:cubicBezTo>
                    <a:cubicBezTo>
                      <a:pt x="37" y="23"/>
                      <a:pt x="37" y="23"/>
                      <a:pt x="37" y="23"/>
                    </a:cubicBezTo>
                    <a:cubicBezTo>
                      <a:pt x="37" y="23"/>
                      <a:pt x="37" y="23"/>
                      <a:pt x="37" y="23"/>
                    </a:cubicBezTo>
                    <a:cubicBezTo>
                      <a:pt x="37" y="23"/>
                      <a:pt x="37" y="23"/>
                      <a:pt x="37" y="23"/>
                    </a:cubicBezTo>
                    <a:cubicBezTo>
                      <a:pt x="37" y="23"/>
                      <a:pt x="37" y="23"/>
                      <a:pt x="37" y="23"/>
                    </a:cubicBezTo>
                    <a:cubicBezTo>
                      <a:pt x="37" y="23"/>
                      <a:pt x="37" y="23"/>
                      <a:pt x="37" y="23"/>
                    </a:cubicBezTo>
                    <a:cubicBezTo>
                      <a:pt x="37" y="24"/>
                      <a:pt x="37" y="24"/>
                      <a:pt x="37" y="24"/>
                    </a:cubicBezTo>
                    <a:cubicBezTo>
                      <a:pt x="37" y="25"/>
                      <a:pt x="37" y="25"/>
                      <a:pt x="37" y="25"/>
                    </a:cubicBezTo>
                    <a:cubicBezTo>
                      <a:pt x="37" y="25"/>
                      <a:pt x="37" y="25"/>
                      <a:pt x="37" y="25"/>
                    </a:cubicBezTo>
                    <a:cubicBezTo>
                      <a:pt x="37" y="25"/>
                      <a:pt x="37" y="25"/>
                      <a:pt x="37" y="25"/>
                    </a:cubicBezTo>
                    <a:cubicBezTo>
                      <a:pt x="37" y="26"/>
                      <a:pt x="37" y="26"/>
                      <a:pt x="37" y="26"/>
                    </a:cubicBezTo>
                    <a:cubicBezTo>
                      <a:pt x="37" y="26"/>
                      <a:pt x="37" y="26"/>
                      <a:pt x="37" y="26"/>
                    </a:cubicBezTo>
                    <a:cubicBezTo>
                      <a:pt x="37" y="26"/>
                      <a:pt x="36" y="26"/>
                      <a:pt x="36" y="26"/>
                    </a:cubicBezTo>
                    <a:cubicBezTo>
                      <a:pt x="37" y="27"/>
                      <a:pt x="37" y="26"/>
                      <a:pt x="37" y="26"/>
                    </a:cubicBezTo>
                    <a:cubicBezTo>
                      <a:pt x="38" y="26"/>
                      <a:pt x="38" y="26"/>
                      <a:pt x="39" y="26"/>
                    </a:cubicBezTo>
                    <a:cubicBezTo>
                      <a:pt x="39" y="26"/>
                      <a:pt x="39" y="26"/>
                      <a:pt x="39" y="25"/>
                    </a:cubicBezTo>
                    <a:cubicBezTo>
                      <a:pt x="39" y="25"/>
                      <a:pt x="40" y="25"/>
                      <a:pt x="40" y="25"/>
                    </a:cubicBezTo>
                    <a:cubicBezTo>
                      <a:pt x="40" y="25"/>
                      <a:pt x="41" y="25"/>
                      <a:pt x="41" y="25"/>
                    </a:cubicBezTo>
                    <a:cubicBezTo>
                      <a:pt x="42" y="24"/>
                      <a:pt x="42" y="24"/>
                      <a:pt x="43" y="24"/>
                    </a:cubicBezTo>
                    <a:cubicBezTo>
                      <a:pt x="44" y="24"/>
                      <a:pt x="44" y="24"/>
                      <a:pt x="45" y="24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6" y="23"/>
                      <a:pt x="46" y="23"/>
                      <a:pt x="46" y="23"/>
                    </a:cubicBezTo>
                    <a:cubicBezTo>
                      <a:pt x="46" y="23"/>
                      <a:pt x="46" y="23"/>
                      <a:pt x="46" y="24"/>
                    </a:cubicBezTo>
                    <a:cubicBezTo>
                      <a:pt x="46" y="24"/>
                      <a:pt x="46" y="24"/>
                      <a:pt x="46" y="25"/>
                    </a:cubicBezTo>
                    <a:cubicBezTo>
                      <a:pt x="47" y="25"/>
                      <a:pt x="46" y="25"/>
                      <a:pt x="46" y="25"/>
                    </a:cubicBezTo>
                    <a:close/>
                    <a:moveTo>
                      <a:pt x="42" y="27"/>
                    </a:move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7"/>
                      <a:pt x="42" y="27"/>
                      <a:pt x="42" y="27"/>
                    </a:cubicBezTo>
                    <a:close/>
                    <a:moveTo>
                      <a:pt x="11" y="28"/>
                    </a:move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8"/>
                      <a:pt x="11" y="28"/>
                      <a:pt x="11" y="28"/>
                    </a:cubicBezTo>
                    <a:close/>
                    <a:moveTo>
                      <a:pt x="34" y="37"/>
                    </a:moveTo>
                    <a:cubicBezTo>
                      <a:pt x="34" y="37"/>
                      <a:pt x="34" y="37"/>
                      <a:pt x="34" y="37"/>
                    </a:cubicBezTo>
                    <a:cubicBezTo>
                      <a:pt x="34" y="37"/>
                      <a:pt x="34" y="37"/>
                      <a:pt x="34" y="37"/>
                    </a:cubicBezTo>
                    <a:close/>
                    <a:moveTo>
                      <a:pt x="35" y="38"/>
                    </a:moveTo>
                    <a:cubicBezTo>
                      <a:pt x="35" y="38"/>
                      <a:pt x="35" y="38"/>
                      <a:pt x="35" y="38"/>
                    </a:cubicBezTo>
                    <a:cubicBezTo>
                      <a:pt x="35" y="38"/>
                      <a:pt x="35" y="38"/>
                      <a:pt x="35" y="38"/>
                    </a:cubicBezTo>
                    <a:close/>
                    <a:moveTo>
                      <a:pt x="12" y="24"/>
                    </a:moveTo>
                    <a:cubicBezTo>
                      <a:pt x="12" y="24"/>
                      <a:pt x="12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lnTo>
                      <a:pt x="12" y="24"/>
                    </a:lnTo>
                    <a:close/>
                    <a:moveTo>
                      <a:pt x="34" y="36"/>
                    </a:moveTo>
                    <a:cubicBezTo>
                      <a:pt x="34" y="36"/>
                      <a:pt x="34" y="36"/>
                      <a:pt x="34" y="36"/>
                    </a:cubicBezTo>
                    <a:cubicBezTo>
                      <a:pt x="34" y="36"/>
                      <a:pt x="34" y="36"/>
                      <a:pt x="34" y="36"/>
                    </a:cubicBezTo>
                    <a:close/>
                    <a:moveTo>
                      <a:pt x="41" y="28"/>
                    </a:move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lose/>
                    <a:moveTo>
                      <a:pt x="41" y="29"/>
                    </a:moveTo>
                    <a:cubicBezTo>
                      <a:pt x="41" y="29"/>
                      <a:pt x="41" y="29"/>
                      <a:pt x="41" y="29"/>
                    </a:cubicBezTo>
                    <a:cubicBezTo>
                      <a:pt x="41" y="29"/>
                      <a:pt x="41" y="29"/>
                      <a:pt x="41" y="29"/>
                    </a:cubicBezTo>
                    <a:close/>
                    <a:moveTo>
                      <a:pt x="26" y="35"/>
                    </a:moveTo>
                    <a:cubicBezTo>
                      <a:pt x="26" y="35"/>
                      <a:pt x="26" y="35"/>
                      <a:pt x="26" y="35"/>
                    </a:cubicBezTo>
                    <a:cubicBezTo>
                      <a:pt x="26" y="35"/>
                      <a:pt x="26" y="35"/>
                      <a:pt x="26" y="35"/>
                    </a:cubicBezTo>
                    <a:close/>
                    <a:moveTo>
                      <a:pt x="30" y="35"/>
                    </a:moveTo>
                    <a:cubicBezTo>
                      <a:pt x="30" y="35"/>
                      <a:pt x="30" y="35"/>
                      <a:pt x="30" y="35"/>
                    </a:cubicBezTo>
                    <a:cubicBezTo>
                      <a:pt x="30" y="35"/>
                      <a:pt x="30" y="35"/>
                      <a:pt x="30" y="35"/>
                    </a:cubicBezTo>
                    <a:close/>
                    <a:moveTo>
                      <a:pt x="32" y="35"/>
                    </a:moveTo>
                    <a:cubicBezTo>
                      <a:pt x="32" y="35"/>
                      <a:pt x="32" y="35"/>
                      <a:pt x="32" y="35"/>
                    </a:cubicBezTo>
                    <a:cubicBezTo>
                      <a:pt x="32" y="35"/>
                      <a:pt x="32" y="35"/>
                      <a:pt x="32" y="35"/>
                    </a:cubicBezTo>
                    <a:close/>
                    <a:moveTo>
                      <a:pt x="32" y="34"/>
                    </a:move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lose/>
                  </a:path>
                </a:pathLst>
              </a:custGeom>
              <a:solidFill>
                <a:srgbClr val="FF6D3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0" name="Freeform 62"/>
              <p:cNvSpPr>
                <a:spLocks noEditPoints="1"/>
              </p:cNvSpPr>
              <p:nvPr/>
            </p:nvSpPr>
            <p:spPr bwMode="auto">
              <a:xfrm>
                <a:off x="3727" y="2177"/>
                <a:ext cx="49" cy="54"/>
              </a:xfrm>
              <a:custGeom>
                <a:gdLst>
                  <a:gd fmla="*/ 21 w 28" name="T0"/>
                  <a:gd fmla="*/ 23 h 31" name="T1"/>
                  <a:gd fmla="*/ 17 w 28" name="T2"/>
                  <a:gd fmla="*/ 31 h 31" name="T3"/>
                  <a:gd fmla="*/ 27 w 28" name="T4"/>
                  <a:gd fmla="*/ 11 h 31" name="T5"/>
                  <a:gd fmla="*/ 27 w 28" name="T6"/>
                  <a:gd fmla="*/ 12 h 31" name="T7"/>
                  <a:gd fmla="*/ 26 w 28" name="T8"/>
                  <a:gd fmla="*/ 13 h 31" name="T9"/>
                  <a:gd fmla="*/ 26 w 28" name="T10"/>
                  <a:gd fmla="*/ 13 h 31" name="T11"/>
                  <a:gd fmla="*/ 26 w 28" name="T12"/>
                  <a:gd fmla="*/ 14 h 31" name="T13"/>
                  <a:gd fmla="*/ 25 w 28" name="T14"/>
                  <a:gd fmla="*/ 14 h 31" name="T15"/>
                  <a:gd fmla="*/ 25 w 28" name="T16"/>
                  <a:gd fmla="*/ 14 h 31" name="T17"/>
                  <a:gd fmla="*/ 25 w 28" name="T18"/>
                  <a:gd fmla="*/ 15 h 31" name="T19"/>
                  <a:gd fmla="*/ 25 w 28" name="T20"/>
                  <a:gd fmla="*/ 16 h 31" name="T21"/>
                  <a:gd fmla="*/ 25 w 28" name="T22"/>
                  <a:gd fmla="*/ 19 h 31" name="T23"/>
                  <a:gd fmla="*/ 25 w 28" name="T24"/>
                  <a:gd fmla="*/ 20 h 31" name="T25"/>
                  <a:gd fmla="*/ 24 w 28" name="T26"/>
                  <a:gd fmla="*/ 22 h 31" name="T27"/>
                  <a:gd fmla="*/ 21 w 28" name="T28"/>
                  <a:gd fmla="*/ 23 h 31" name="T29"/>
                  <a:gd fmla="*/ 21 w 28" name="T30"/>
                  <a:gd fmla="*/ 23 h 31" name="T31"/>
                  <a:gd fmla="*/ 20 w 28" name="T32"/>
                  <a:gd fmla="*/ 23 h 31" name="T33"/>
                  <a:gd fmla="*/ 20 w 28" name="T34"/>
                  <a:gd fmla="*/ 23 h 31" name="T35"/>
                  <a:gd fmla="*/ 19 w 28" name="T36"/>
                  <a:gd fmla="*/ 25 h 31" name="T37"/>
                  <a:gd fmla="*/ 19 w 28" name="T38"/>
                  <a:gd fmla="*/ 26 h 31" name="T39"/>
                  <a:gd fmla="*/ 18 w 28" name="T40"/>
                  <a:gd fmla="*/ 28 h 31" name="T41"/>
                  <a:gd fmla="*/ 18 w 28" name="T42"/>
                  <a:gd fmla="*/ 28 h 31" name="T43"/>
                  <a:gd fmla="*/ 18 w 28" name="T44"/>
                  <a:gd fmla="*/ 29 h 31" name="T45"/>
                  <a:gd fmla="*/ 17 w 28" name="T46"/>
                  <a:gd fmla="*/ 30 h 31" name="T47"/>
                  <a:gd fmla="*/ 17 w 28" name="T48"/>
                  <a:gd fmla="*/ 31 h 31" name="T49"/>
                  <a:gd fmla="*/ 16 w 28" name="T50"/>
                  <a:gd fmla="*/ 30 h 31" name="T51"/>
                  <a:gd fmla="*/ 15 w 28" name="T52"/>
                  <a:gd fmla="*/ 24 h 31" name="T53"/>
                  <a:gd fmla="*/ 12 w 28" name="T54"/>
                  <a:gd fmla="*/ 21 h 31" name="T55"/>
                  <a:gd fmla="*/ 11 w 28" name="T56"/>
                  <a:gd fmla="*/ 17 h 31" name="T57"/>
                  <a:gd fmla="*/ 5 w 28" name="T58"/>
                  <a:gd fmla="*/ 12 h 31" name="T59"/>
                  <a:gd fmla="*/ 1 w 28" name="T60"/>
                  <a:gd fmla="*/ 11 h 31" name="T61"/>
                  <a:gd fmla="*/ 2 w 28" name="T62"/>
                  <a:gd fmla="*/ 7 h 31" name="T63"/>
                  <a:gd fmla="*/ 3 w 28" name="T64"/>
                  <a:gd fmla="*/ 3 h 31" name="T65"/>
                  <a:gd fmla="*/ 6 w 28" name="T66"/>
                  <a:gd fmla="*/ 3 h 31" name="T67"/>
                  <a:gd fmla="*/ 10 w 28" name="T68"/>
                  <a:gd fmla="*/ 1 h 31" name="T69"/>
                  <a:gd fmla="*/ 13 w 28" name="T70"/>
                  <a:gd fmla="*/ 2 h 31" name="T71"/>
                  <a:gd fmla="*/ 16 w 28" name="T72"/>
                  <a:gd fmla="*/ 2 h 31" name="T73"/>
                  <a:gd fmla="*/ 17 w 28" name="T74"/>
                  <a:gd fmla="*/ 3 h 31" name="T75"/>
                  <a:gd fmla="*/ 17 w 28" name="T76"/>
                  <a:gd fmla="*/ 4 h 31" name="T77"/>
                  <a:gd fmla="*/ 18 w 28" name="T78"/>
                  <a:gd fmla="*/ 4 h 31" name="T79"/>
                  <a:gd fmla="*/ 19 w 28" name="T80"/>
                  <a:gd fmla="*/ 5 h 31" name="T81"/>
                  <a:gd fmla="*/ 20 w 28" name="T82"/>
                  <a:gd fmla="*/ 5 h 31" name="T83"/>
                  <a:gd fmla="*/ 21 w 28" name="T84"/>
                  <a:gd fmla="*/ 6 h 31" name="T85"/>
                  <a:gd fmla="*/ 23 w 28" name="T86"/>
                  <a:gd fmla="*/ 6 h 31" name="T87"/>
                  <a:gd fmla="*/ 24 w 28" name="T88"/>
                  <a:gd fmla="*/ 7 h 31" name="T89"/>
                  <a:gd fmla="*/ 25 w 28" name="T90"/>
                  <a:gd fmla="*/ 7 h 31" name="T91"/>
                  <a:gd fmla="*/ 25 w 28" name="T92"/>
                  <a:gd fmla="*/ 7 h 31" name="T93"/>
                  <a:gd fmla="*/ 26 w 28" name="T94"/>
                  <a:gd fmla="*/ 8 h 31" name="T95"/>
                  <a:gd fmla="*/ 26 w 28" name="T96"/>
                  <a:gd fmla="*/ 8 h 31" name="T97"/>
                  <a:gd fmla="*/ 27 w 28" name="T98"/>
                  <a:gd fmla="*/ 9 h 31" name="T99"/>
                  <a:gd fmla="*/ 18 w 28" name="T100"/>
                  <a:gd fmla="*/ 28 h 31" name="T101"/>
                  <a:gd fmla="*/ 18 w 28" name="T102"/>
                  <a:gd fmla="*/ 28 h 31" name="T10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b="b" l="0" r="r" t="0"/>
                <a:pathLst>
                  <a:path h="31" w="28">
                    <a:moveTo>
                      <a:pt x="17" y="30"/>
                    </a:moveTo>
                    <a:cubicBezTo>
                      <a:pt x="17" y="30"/>
                      <a:pt x="17" y="30"/>
                      <a:pt x="17" y="30"/>
                    </a:cubicBezTo>
                    <a:cubicBezTo>
                      <a:pt x="17" y="30"/>
                      <a:pt x="17" y="30"/>
                      <a:pt x="17" y="30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17" y="31"/>
                    </a:moveTo>
                    <a:cubicBezTo>
                      <a:pt x="17" y="31"/>
                      <a:pt x="17" y="31"/>
                      <a:pt x="17" y="31"/>
                    </a:cubicBezTo>
                    <a:cubicBezTo>
                      <a:pt x="17" y="31"/>
                      <a:pt x="17" y="31"/>
                      <a:pt x="17" y="31"/>
                    </a:cubicBezTo>
                    <a:close/>
                    <a:moveTo>
                      <a:pt x="28" y="10"/>
                    </a:moveTo>
                    <a:cubicBezTo>
                      <a:pt x="28" y="10"/>
                      <a:pt x="28" y="11"/>
                      <a:pt x="28" y="11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6" y="12"/>
                      <a:pt x="26" y="12"/>
                      <a:pt x="26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3"/>
                      <a:pt x="26" y="14"/>
                      <a:pt x="26" y="1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5" y="14"/>
                      <a:pt x="25" y="14"/>
                      <a:pt x="25" y="15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5" y="15"/>
                      <a:pt x="25" y="16"/>
                      <a:pt x="25" y="16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9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24" y="19"/>
                      <a:pt x="24" y="19"/>
                      <a:pt x="25" y="19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25" y="19"/>
                      <a:pt x="25" y="19"/>
                      <a:pt x="25" y="20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21"/>
                      <a:pt x="24" y="21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4"/>
                      <a:pt x="19" y="24"/>
                      <a:pt x="19" y="24"/>
                    </a:cubicBezTo>
                    <a:cubicBezTo>
                      <a:pt x="19" y="24"/>
                      <a:pt x="19" y="25"/>
                      <a:pt x="19" y="25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19" y="27"/>
                      <a:pt x="19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9"/>
                      <a:pt x="17" y="29"/>
                      <a:pt x="17" y="29"/>
                    </a:cubicBezTo>
                    <a:cubicBezTo>
                      <a:pt x="17" y="30"/>
                      <a:pt x="17" y="30"/>
                      <a:pt x="17" y="30"/>
                    </a:cubicBezTo>
                    <a:cubicBezTo>
                      <a:pt x="17" y="30"/>
                      <a:pt x="17" y="30"/>
                      <a:pt x="17" y="30"/>
                    </a:cubicBezTo>
                    <a:cubicBezTo>
                      <a:pt x="17" y="30"/>
                      <a:pt x="17" y="30"/>
                      <a:pt x="17" y="30"/>
                    </a:cubicBezTo>
                    <a:cubicBezTo>
                      <a:pt x="17" y="30"/>
                      <a:pt x="17" y="30"/>
                      <a:pt x="17" y="30"/>
                    </a:cubicBezTo>
                    <a:cubicBezTo>
                      <a:pt x="17" y="30"/>
                      <a:pt x="17" y="30"/>
                      <a:pt x="17" y="30"/>
                    </a:cubicBezTo>
                    <a:cubicBezTo>
                      <a:pt x="17" y="30"/>
                      <a:pt x="17" y="30"/>
                      <a:pt x="17" y="30"/>
                    </a:cubicBezTo>
                    <a:cubicBezTo>
                      <a:pt x="17" y="30"/>
                      <a:pt x="17" y="30"/>
                      <a:pt x="17" y="30"/>
                    </a:cubicBezTo>
                    <a:cubicBezTo>
                      <a:pt x="17" y="30"/>
                      <a:pt x="17" y="31"/>
                      <a:pt x="17" y="31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6" y="31"/>
                      <a:pt x="16" y="31"/>
                      <a:pt x="16" y="30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5" y="29"/>
                      <a:pt x="15" y="29"/>
                      <a:pt x="14" y="29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4" y="28"/>
                      <a:pt x="14" y="28"/>
                      <a:pt x="13" y="28"/>
                    </a:cubicBezTo>
                    <a:cubicBezTo>
                      <a:pt x="14" y="27"/>
                      <a:pt x="14" y="26"/>
                      <a:pt x="15" y="26"/>
                    </a:cubicBezTo>
                    <a:cubicBezTo>
                      <a:pt x="15" y="25"/>
                      <a:pt x="15" y="25"/>
                      <a:pt x="15" y="24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15" y="24"/>
                      <a:pt x="15" y="23"/>
                      <a:pt x="14" y="23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12" y="22"/>
                      <a:pt x="12" y="22"/>
                      <a:pt x="12" y="21"/>
                    </a:cubicBezTo>
                    <a:cubicBezTo>
                      <a:pt x="12" y="21"/>
                      <a:pt x="12" y="20"/>
                      <a:pt x="12" y="20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2" y="19"/>
                      <a:pt x="12" y="18"/>
                      <a:pt x="12" y="18"/>
                    </a:cubicBezTo>
                    <a:cubicBezTo>
                      <a:pt x="11" y="18"/>
                      <a:pt x="11" y="18"/>
                      <a:pt x="11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0" y="17"/>
                      <a:pt x="10" y="17"/>
                      <a:pt x="10" y="16"/>
                    </a:cubicBezTo>
                    <a:cubicBezTo>
                      <a:pt x="10" y="15"/>
                      <a:pt x="10" y="15"/>
                      <a:pt x="9" y="15"/>
                    </a:cubicBezTo>
                    <a:cubicBezTo>
                      <a:pt x="8" y="15"/>
                      <a:pt x="8" y="14"/>
                      <a:pt x="7" y="14"/>
                    </a:cubicBezTo>
                    <a:cubicBezTo>
                      <a:pt x="6" y="14"/>
                      <a:pt x="6" y="13"/>
                      <a:pt x="6" y="13"/>
                    </a:cubicBezTo>
                    <a:cubicBezTo>
                      <a:pt x="6" y="12"/>
                      <a:pt x="6" y="12"/>
                      <a:pt x="5" y="12"/>
                    </a:cubicBezTo>
                    <a:cubicBezTo>
                      <a:pt x="5" y="12"/>
                      <a:pt x="5" y="12"/>
                      <a:pt x="5" y="13"/>
                    </a:cubicBezTo>
                    <a:cubicBezTo>
                      <a:pt x="4" y="13"/>
                      <a:pt x="4" y="13"/>
                      <a:pt x="3" y="13"/>
                    </a:cubicBezTo>
                    <a:cubicBezTo>
                      <a:pt x="2" y="13"/>
                      <a:pt x="2" y="13"/>
                      <a:pt x="2" y="12"/>
                    </a:cubicBezTo>
                    <a:cubicBezTo>
                      <a:pt x="2" y="12"/>
                      <a:pt x="1" y="12"/>
                      <a:pt x="1" y="12"/>
                    </a:cubicBezTo>
                    <a:cubicBezTo>
                      <a:pt x="1" y="12"/>
                      <a:pt x="1" y="12"/>
                      <a:pt x="1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0"/>
                      <a:pt x="0" y="10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1" y="8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5"/>
                      <a:pt x="3" y="5"/>
                      <a:pt x="3" y="4"/>
                    </a:cubicBezTo>
                    <a:cubicBezTo>
                      <a:pt x="2" y="4"/>
                      <a:pt x="2" y="4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4" y="2"/>
                      <a:pt x="5" y="2"/>
                    </a:cubicBezTo>
                    <a:cubicBezTo>
                      <a:pt x="5" y="2"/>
                      <a:pt x="5" y="2"/>
                      <a:pt x="5" y="3"/>
                    </a:cubicBezTo>
                    <a:cubicBezTo>
                      <a:pt x="5" y="3"/>
                      <a:pt x="5" y="3"/>
                      <a:pt x="6" y="3"/>
                    </a:cubicBezTo>
                    <a:cubicBezTo>
                      <a:pt x="6" y="3"/>
                      <a:pt x="7" y="3"/>
                      <a:pt x="7" y="2"/>
                    </a:cubicBezTo>
                    <a:cubicBezTo>
                      <a:pt x="7" y="2"/>
                      <a:pt x="6" y="1"/>
                      <a:pt x="6" y="0"/>
                    </a:cubicBezTo>
                    <a:cubicBezTo>
                      <a:pt x="7" y="1"/>
                      <a:pt x="8" y="1"/>
                      <a:pt x="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3"/>
                      <a:pt x="10" y="3"/>
                      <a:pt x="11" y="3"/>
                    </a:cubicBezTo>
                    <a:cubicBezTo>
                      <a:pt x="11" y="3"/>
                      <a:pt x="12" y="2"/>
                      <a:pt x="12" y="2"/>
                    </a:cubicBezTo>
                    <a:cubicBezTo>
                      <a:pt x="12" y="2"/>
                      <a:pt x="12" y="2"/>
                      <a:pt x="12" y="3"/>
                    </a:cubicBezTo>
                    <a:cubicBezTo>
                      <a:pt x="12" y="2"/>
                      <a:pt x="12" y="2"/>
                      <a:pt x="13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1"/>
                      <a:pt x="15" y="1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6" y="2"/>
                      <a:pt x="16" y="2"/>
                      <a:pt x="17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2"/>
                      <a:pt x="17" y="3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8" y="4"/>
                      <a:pt x="18" y="4"/>
                      <a:pt x="18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5"/>
                      <a:pt x="18" y="5"/>
                      <a:pt x="18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8" y="4"/>
                      <a:pt x="19" y="4"/>
                      <a:pt x="19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5"/>
                      <a:pt x="21" y="5"/>
                      <a:pt x="21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6"/>
                      <a:pt x="22" y="6"/>
                      <a:pt x="22" y="6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2" y="6"/>
                      <a:pt x="23" y="6"/>
                      <a:pt x="23" y="6"/>
                    </a:cubicBezTo>
                    <a:cubicBezTo>
                      <a:pt x="23" y="6"/>
                      <a:pt x="23" y="6"/>
                      <a:pt x="24" y="6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8"/>
                      <a:pt x="25" y="8"/>
                      <a:pt x="26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7" y="8"/>
                      <a:pt x="27" y="8"/>
                      <a:pt x="27" y="8"/>
                    </a:cubicBezTo>
                    <a:cubicBezTo>
                      <a:pt x="27" y="8"/>
                      <a:pt x="27" y="8"/>
                      <a:pt x="27" y="8"/>
                    </a:cubicBezTo>
                    <a:cubicBezTo>
                      <a:pt x="27" y="8"/>
                      <a:pt x="27" y="8"/>
                      <a:pt x="27" y="8"/>
                    </a:cubicBezTo>
                    <a:cubicBezTo>
                      <a:pt x="27" y="8"/>
                      <a:pt x="27" y="8"/>
                      <a:pt x="27" y="8"/>
                    </a:cubicBezTo>
                    <a:cubicBezTo>
                      <a:pt x="27" y="8"/>
                      <a:pt x="27" y="9"/>
                      <a:pt x="27" y="9"/>
                    </a:cubicBezTo>
                    <a:cubicBezTo>
                      <a:pt x="27" y="9"/>
                      <a:pt x="27" y="9"/>
                      <a:pt x="27" y="9"/>
                    </a:cubicBezTo>
                    <a:cubicBezTo>
                      <a:pt x="27" y="9"/>
                      <a:pt x="28" y="10"/>
                      <a:pt x="28" y="10"/>
                    </a:cubicBezTo>
                    <a:close/>
                    <a:moveTo>
                      <a:pt x="18" y="28"/>
                    </a:move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9"/>
                      <a:pt x="18" y="29"/>
                      <a:pt x="17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9"/>
                      <a:pt x="18" y="29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lose/>
                  </a:path>
                </a:pathLst>
              </a:custGeom>
              <a:solidFill>
                <a:srgbClr val="FF6D3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1" name="Freeform 63"/>
              <p:cNvSpPr>
                <a:spLocks noEditPoints="1"/>
              </p:cNvSpPr>
              <p:nvPr/>
            </p:nvSpPr>
            <p:spPr bwMode="auto">
              <a:xfrm>
                <a:off x="3814" y="2115"/>
                <a:ext cx="14" cy="12"/>
              </a:xfrm>
              <a:custGeom>
                <a:gdLst>
                  <a:gd fmla="*/ 6 w 8" name="T0"/>
                  <a:gd fmla="*/ 3 h 7" name="T1"/>
                  <a:gd fmla="*/ 7 w 8" name="T2"/>
                  <a:gd fmla="*/ 4 h 7" name="T3"/>
                  <a:gd fmla="*/ 7 w 8" name="T4"/>
                  <a:gd fmla="*/ 5 h 7" name="T5"/>
                  <a:gd fmla="*/ 5 w 8" name="T6"/>
                  <a:gd fmla="*/ 6 h 7" name="T7"/>
                  <a:gd fmla="*/ 3 w 8" name="T8"/>
                  <a:gd fmla="*/ 6 h 7" name="T9"/>
                  <a:gd fmla="*/ 1 w 8" name="T10"/>
                  <a:gd fmla="*/ 5 h 7" name="T11"/>
                  <a:gd fmla="*/ 2 w 8" name="T12"/>
                  <a:gd fmla="*/ 5 h 7" name="T13"/>
                  <a:gd fmla="*/ 2 w 8" name="T14"/>
                  <a:gd fmla="*/ 4 h 7" name="T15"/>
                  <a:gd fmla="*/ 2 w 8" name="T16"/>
                  <a:gd fmla="*/ 4 h 7" name="T17"/>
                  <a:gd fmla="*/ 1 w 8" name="T18"/>
                  <a:gd fmla="*/ 3 h 7" name="T19"/>
                  <a:gd fmla="*/ 1 w 8" name="T20"/>
                  <a:gd fmla="*/ 3 h 7" name="T21"/>
                  <a:gd fmla="*/ 0 w 8" name="T22"/>
                  <a:gd fmla="*/ 2 h 7" name="T23"/>
                  <a:gd fmla="*/ 0 w 8" name="T24"/>
                  <a:gd fmla="*/ 2 h 7" name="T25"/>
                  <a:gd fmla="*/ 0 w 8" name="T26"/>
                  <a:gd fmla="*/ 2 h 7" name="T27"/>
                  <a:gd fmla="*/ 0 w 8" name="T28"/>
                  <a:gd fmla="*/ 2 h 7" name="T29"/>
                  <a:gd fmla="*/ 0 w 8" name="T30"/>
                  <a:gd fmla="*/ 1 h 7" name="T31"/>
                  <a:gd fmla="*/ 0 w 8" name="T32"/>
                  <a:gd fmla="*/ 1 h 7" name="T33"/>
                  <a:gd fmla="*/ 1 w 8" name="T34"/>
                  <a:gd fmla="*/ 1 h 7" name="T35"/>
                  <a:gd fmla="*/ 1 w 8" name="T36"/>
                  <a:gd fmla="*/ 2 h 7" name="T37"/>
                  <a:gd fmla="*/ 2 w 8" name="T38"/>
                  <a:gd fmla="*/ 1 h 7" name="T39"/>
                  <a:gd fmla="*/ 2 w 8" name="T40"/>
                  <a:gd fmla="*/ 1 h 7" name="T41"/>
                  <a:gd fmla="*/ 3 w 8" name="T42"/>
                  <a:gd fmla="*/ 1 h 7" name="T43"/>
                  <a:gd fmla="*/ 3 w 8" name="T44"/>
                  <a:gd fmla="*/ 1 h 7" name="T45"/>
                  <a:gd fmla="*/ 3 w 8" name="T46"/>
                  <a:gd fmla="*/ 0 h 7" name="T47"/>
                  <a:gd fmla="*/ 3 w 8" name="T48"/>
                  <a:gd fmla="*/ 0 h 7" name="T49"/>
                  <a:gd fmla="*/ 4 w 8" name="T50"/>
                  <a:gd fmla="*/ 0 h 7" name="T51"/>
                  <a:gd fmla="*/ 4 w 8" name="T52"/>
                  <a:gd fmla="*/ 0 h 7" name="T53"/>
                  <a:gd fmla="*/ 6 w 8" name="T54"/>
                  <a:gd fmla="*/ 1 h 7" name="T55"/>
                  <a:gd fmla="*/ 6 w 8" name="T56"/>
                  <a:gd fmla="*/ 1 h 7" name="T57"/>
                  <a:gd fmla="*/ 7 w 8" name="T58"/>
                  <a:gd fmla="*/ 1 h 7" name="T59"/>
                  <a:gd fmla="*/ 7 w 8" name="T60"/>
                  <a:gd fmla="*/ 2 h 7" name="T61"/>
                  <a:gd fmla="*/ 0 w 8" name="T62"/>
                  <a:gd fmla="*/ 2 h 7" name="T63"/>
                  <a:gd fmla="*/ 0 w 8" name="T64"/>
                  <a:gd fmla="*/ 2 h 7" name="T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b="b" l="0" r="r" t="0"/>
                <a:pathLst>
                  <a:path h="7" w="8">
                    <a:moveTo>
                      <a:pt x="6" y="3"/>
                    </a:moveTo>
                    <a:cubicBezTo>
                      <a:pt x="6" y="3"/>
                      <a:pt x="7" y="3"/>
                      <a:pt x="6" y="3"/>
                    </a:cubicBezTo>
                    <a:cubicBezTo>
                      <a:pt x="7" y="3"/>
                      <a:pt x="7" y="3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6"/>
                      <a:pt x="6" y="6"/>
                      <a:pt x="6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4" y="7"/>
                      <a:pt x="4" y="7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2" y="6"/>
                      <a:pt x="1" y="6"/>
                    </a:cubicBezTo>
                    <a:cubicBezTo>
                      <a:pt x="1" y="6"/>
                      <a:pt x="1" y="5"/>
                      <a:pt x="1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3"/>
                      <a:pt x="2" y="3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8" y="1"/>
                      <a:pt x="8" y="1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3"/>
                      <a:pt x="7" y="3"/>
                      <a:pt x="6" y="3"/>
                    </a:cubicBezTo>
                    <a:close/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6D3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grpSp>
        <p:nvGrpSpPr>
          <p:cNvPr id="176" name="组合 175"/>
          <p:cNvGrpSpPr/>
          <p:nvPr/>
        </p:nvGrpSpPr>
        <p:grpSpPr>
          <a:xfrm>
            <a:off x="9702631" y="1655721"/>
            <a:ext cx="1699376" cy="2645250"/>
            <a:chOff x="9702631" y="1655721"/>
            <a:chExt cx="1699376" cy="2645250"/>
          </a:xfrm>
        </p:grpSpPr>
        <p:grpSp>
          <p:nvGrpSpPr>
            <p:cNvPr id="5" name="组合 4"/>
            <p:cNvGrpSpPr/>
            <p:nvPr/>
          </p:nvGrpSpPr>
          <p:grpSpPr>
            <a:xfrm>
              <a:off x="9702631" y="1655721"/>
              <a:ext cx="1699376" cy="2645250"/>
              <a:chOff x="9702631" y="1655721"/>
              <a:chExt cx="1699376" cy="2645250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10254800" y="1655721"/>
                <a:ext cx="643255" cy="100584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zh-CN" lang="en-US" sz="6000">
                    <a:solidFill>
                      <a:srgbClr val="FF6D3B"/>
                    </a:solidFill>
                    <a:latin charset="-122" panose="020b0502040204020203" pitchFamily="34" typeface="微软雅黑 Light"/>
                    <a:ea charset="-122" panose="020b0502040204020203" pitchFamily="34" typeface="微软雅黑 Light"/>
                  </a:rPr>
                  <a:t>d</a:t>
                </a:r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9288509" y="3500751"/>
                <a:ext cx="2527617" cy="94488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pPr algn="ctr"/>
                <a:r>
                  <a:rPr altLang="zh-CN" lang="en-US" sz="2800">
                    <a:solidFill>
                      <a:schemeClr val="bg1"/>
                    </a:solidFill>
                    <a:latin charset="-122" panose="020b0502040204020203" pitchFamily="34" typeface="微软雅黑 Light"/>
                    <a:ea charset="-122" panose="020b0502040204020203" pitchFamily="34" typeface="微软雅黑 Light"/>
                  </a:rPr>
                  <a:t>Chapter4</a:t>
                </a:r>
              </a:p>
              <a:p>
                <a:pPr algn="ctr"/>
                <a:r>
                  <a:rPr altLang="zh-CN" lang="en-US" sz="2800">
                    <a:solidFill>
                      <a:schemeClr val="bg1"/>
                    </a:solidFill>
                    <a:latin charset="-122" panose="020b0502040204020203" pitchFamily="34" typeface="微软雅黑 Light"/>
                    <a:ea charset="-122" panose="020b0502040204020203" pitchFamily="34" typeface="微软雅黑 Light"/>
                  </a:rPr>
                  <a:t>Input text here</a:t>
                </a:r>
              </a:p>
            </p:txBody>
          </p:sp>
        </p:grpSp>
        <p:grpSp>
          <p:nvGrpSpPr>
            <p:cNvPr id="83" name="Group 66"/>
            <p:cNvGrpSpPr>
              <a:grpSpLocks noChangeAspect="1"/>
            </p:cNvGrpSpPr>
            <p:nvPr/>
          </p:nvGrpSpPr>
          <p:grpSpPr>
            <a:xfrm>
              <a:off x="10313006" y="2671763"/>
              <a:ext cx="569913" cy="577850"/>
              <a:chOff x="4860" y="1683"/>
              <a:chExt cx="359" cy="364"/>
            </a:xfrm>
          </p:grpSpPr>
          <p:sp>
            <p:nvSpPr>
              <p:cNvPr id="84" name="AutoShape 65"/>
              <p:cNvSpPr>
                <a:spLocks noChangeArrowheads="1" noChangeAspect="1" noTextEdit="1"/>
              </p:cNvSpPr>
              <p:nvPr/>
            </p:nvSpPr>
            <p:spPr bwMode="auto">
              <a:xfrm>
                <a:off x="4860" y="1683"/>
                <a:ext cx="359" cy="3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5" name="Rectangle 67"/>
              <p:cNvSpPr>
                <a:spLocks noChangeArrowheads="1"/>
              </p:cNvSpPr>
              <p:nvPr/>
            </p:nvSpPr>
            <p:spPr bwMode="auto">
              <a:xfrm>
                <a:off x="4859" y="1684"/>
                <a:ext cx="361" cy="363"/>
              </a:xfrm>
              <a:prstGeom prst="rect">
                <a:avLst/>
              </a:prstGeom>
              <a:solidFill>
                <a:srgbClr val="FF6D3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6" name="Rectangle 68"/>
              <p:cNvSpPr>
                <a:spLocks noChangeArrowheads="1"/>
              </p:cNvSpPr>
              <p:nvPr/>
            </p:nvSpPr>
            <p:spPr bwMode="auto">
              <a:xfrm>
                <a:off x="4859" y="1684"/>
                <a:ext cx="361" cy="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7" name="Oval 69"/>
              <p:cNvSpPr>
                <a:spLocks noChangeArrowheads="1"/>
              </p:cNvSpPr>
              <p:nvPr/>
            </p:nvSpPr>
            <p:spPr bwMode="auto">
              <a:xfrm>
                <a:off x="4928" y="1754"/>
                <a:ext cx="223" cy="222"/>
              </a:xfrm>
              <a:prstGeom prst="ellipse">
                <a:avLst/>
              </a:pr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8" name="Oval 70"/>
              <p:cNvSpPr>
                <a:spLocks noChangeArrowheads="1"/>
              </p:cNvSpPr>
              <p:nvPr/>
            </p:nvSpPr>
            <p:spPr bwMode="auto">
              <a:xfrm>
                <a:off x="4943" y="1769"/>
                <a:ext cx="192" cy="19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9" name="Freeform 71"/>
              <p:cNvSpPr/>
              <p:nvPr/>
            </p:nvSpPr>
            <p:spPr bwMode="auto">
              <a:xfrm>
                <a:off x="4956" y="1769"/>
                <a:ext cx="164" cy="96"/>
              </a:xfrm>
              <a:custGeom>
                <a:gdLst>
                  <a:gd fmla="*/ 56 w 111" name="T0"/>
                  <a:gd fmla="*/ 0 h 65" name="T1"/>
                  <a:gd fmla="*/ 0 w 111" name="T2"/>
                  <a:gd fmla="*/ 33 h 65" name="T3"/>
                  <a:gd fmla="*/ 56 w 111" name="T4"/>
                  <a:gd fmla="*/ 65 h 65" name="T5"/>
                  <a:gd fmla="*/ 111 w 111" name="T6"/>
                  <a:gd fmla="*/ 30 h 65" name="T7"/>
                  <a:gd fmla="*/ 56 w 111" name="T8"/>
                  <a:gd fmla="*/ 0 h 6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5" w="110">
                    <a:moveTo>
                      <a:pt x="56" y="0"/>
                    </a:moveTo>
                    <a:cubicBezTo>
                      <a:pt x="32" y="0"/>
                      <a:pt x="11" y="13"/>
                      <a:pt x="0" y="33"/>
                    </a:cubicBezTo>
                    <a:cubicBezTo>
                      <a:pt x="56" y="65"/>
                      <a:pt x="56" y="65"/>
                      <a:pt x="56" y="65"/>
                    </a:cubicBezTo>
                    <a:cubicBezTo>
                      <a:pt x="111" y="30"/>
                      <a:pt x="111" y="30"/>
                      <a:pt x="111" y="30"/>
                    </a:cubicBezTo>
                    <a:cubicBezTo>
                      <a:pt x="99" y="12"/>
                      <a:pt x="79" y="0"/>
                      <a:pt x="56" y="0"/>
                    </a:cubicBezTo>
                  </a:path>
                </a:pathLst>
              </a:custGeom>
              <a:solidFill>
                <a:srgbClr val="21D8D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0" name="Rectangle 72"/>
              <p:cNvSpPr>
                <a:spLocks noChangeArrowheads="1"/>
              </p:cNvSpPr>
              <p:nvPr/>
            </p:nvSpPr>
            <p:spPr bwMode="auto">
              <a:xfrm>
                <a:off x="5036" y="1779"/>
                <a:ext cx="6" cy="18"/>
              </a:xfrm>
              <a:prstGeom prst="rect">
                <a:avLst/>
              </a:pr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1" name="Rectangle 73"/>
              <p:cNvSpPr>
                <a:spLocks noChangeArrowheads="1"/>
              </p:cNvSpPr>
              <p:nvPr/>
            </p:nvSpPr>
            <p:spPr bwMode="auto">
              <a:xfrm>
                <a:off x="4953" y="1862"/>
                <a:ext cx="18" cy="6"/>
              </a:xfrm>
              <a:prstGeom prst="rect">
                <a:avLst/>
              </a:pr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2" name="Rectangle 74"/>
              <p:cNvSpPr>
                <a:spLocks noChangeArrowheads="1"/>
              </p:cNvSpPr>
              <p:nvPr/>
            </p:nvSpPr>
            <p:spPr bwMode="auto">
              <a:xfrm>
                <a:off x="5036" y="1933"/>
                <a:ext cx="6" cy="19"/>
              </a:xfrm>
              <a:prstGeom prst="rect">
                <a:avLst/>
              </a:pr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3" name="Rectangle 75"/>
              <p:cNvSpPr>
                <a:spLocks noChangeArrowheads="1"/>
              </p:cNvSpPr>
              <p:nvPr/>
            </p:nvSpPr>
            <p:spPr bwMode="auto">
              <a:xfrm>
                <a:off x="5107" y="1862"/>
                <a:ext cx="19" cy="6"/>
              </a:xfrm>
              <a:prstGeom prst="rect">
                <a:avLst/>
              </a:pr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4" name="Freeform 76"/>
              <p:cNvSpPr/>
              <p:nvPr/>
            </p:nvSpPr>
            <p:spPr bwMode="auto">
              <a:xfrm>
                <a:off x="5036" y="1832"/>
                <a:ext cx="52" cy="37"/>
              </a:xfrm>
              <a:custGeom>
                <a:gdLst>
                  <a:gd fmla="*/ 32 w 35" name="T0"/>
                  <a:gd fmla="*/ 0 h 25" name="T1"/>
                  <a:gd fmla="*/ 1 w 35" name="T2"/>
                  <a:gd fmla="*/ 20 h 25" name="T3"/>
                  <a:gd fmla="*/ 1 w 35" name="T4"/>
                  <a:gd fmla="*/ 23 h 25" name="T5"/>
                  <a:gd fmla="*/ 3 w 35" name="T6"/>
                  <a:gd fmla="*/ 24 h 25" name="T7"/>
                  <a:gd fmla="*/ 35 w 35" name="T8"/>
                  <a:gd fmla="*/ 4 h 25" name="T9"/>
                  <a:gd fmla="*/ 32 w 35" name="T10"/>
                  <a:gd fmla="*/ 0 h 25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5" w="35">
                    <a:moveTo>
                      <a:pt x="32" y="0"/>
                    </a:moveTo>
                    <a:cubicBezTo>
                      <a:pt x="1" y="20"/>
                      <a:pt x="1" y="20"/>
                      <a:pt x="1" y="20"/>
                    </a:cubicBezTo>
                    <a:cubicBezTo>
                      <a:pt x="0" y="21"/>
                      <a:pt x="0" y="22"/>
                      <a:pt x="1" y="23"/>
                    </a:cubicBezTo>
                    <a:cubicBezTo>
                      <a:pt x="1" y="24"/>
                      <a:pt x="2" y="25"/>
                      <a:pt x="3" y="24"/>
                    </a:cubicBezTo>
                    <a:cubicBezTo>
                      <a:pt x="35" y="4"/>
                      <a:pt x="35" y="4"/>
                      <a:pt x="35" y="4"/>
                    </a:cubicBez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5" name="Freeform 77"/>
              <p:cNvSpPr/>
              <p:nvPr/>
            </p:nvSpPr>
            <p:spPr bwMode="auto">
              <a:xfrm>
                <a:off x="5008" y="1846"/>
                <a:ext cx="35" cy="23"/>
              </a:xfrm>
              <a:custGeom>
                <a:gdLst>
                  <a:gd fmla="*/ 22 w 24" name="T0"/>
                  <a:gd fmla="*/ 11 h 16" name="T1"/>
                  <a:gd fmla="*/ 2 w 24" name="T2"/>
                  <a:gd fmla="*/ 0 h 16" name="T3"/>
                  <a:gd fmla="*/ 0 w 24" name="T4"/>
                  <a:gd fmla="*/ 3 h 16" name="T5"/>
                  <a:gd fmla="*/ 20 w 24" name="T6"/>
                  <a:gd fmla="*/ 15 h 16" name="T7"/>
                  <a:gd fmla="*/ 23 w 24" name="T8"/>
                  <a:gd fmla="*/ 14 h 16" name="T9"/>
                  <a:gd fmla="*/ 22 w 24" name="T10"/>
                  <a:gd fmla="*/ 11 h 16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6" w="24">
                    <a:moveTo>
                      <a:pt x="22" y="1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1" y="16"/>
                      <a:pt x="23" y="15"/>
                      <a:pt x="23" y="14"/>
                    </a:cubicBezTo>
                    <a:cubicBezTo>
                      <a:pt x="24" y="13"/>
                      <a:pt x="23" y="12"/>
                      <a:pt x="22" y="11"/>
                    </a:cubicBez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6" name="Freeform 78"/>
              <p:cNvSpPr/>
              <p:nvPr/>
            </p:nvSpPr>
            <p:spPr bwMode="auto">
              <a:xfrm>
                <a:off x="5021" y="1853"/>
                <a:ext cx="22" cy="80"/>
              </a:xfrm>
              <a:custGeom>
                <a:gdLst>
                  <a:gd fmla="*/ 3 w 22" name="T0"/>
                  <a:gd fmla="*/ 80 h 80" name="T1"/>
                  <a:gd fmla="*/ 22 w 22" name="T2"/>
                  <a:gd fmla="*/ 2 h 80" name="T3"/>
                  <a:gd fmla="*/ 19 w 22" name="T4"/>
                  <a:gd fmla="*/ 0 h 80" name="T5"/>
                  <a:gd fmla="*/ 0 w 22" name="T6"/>
                  <a:gd fmla="*/ 80 h 80" name="T7"/>
                  <a:gd fmla="*/ 3 w 22" name="T8"/>
                  <a:gd fmla="*/ 80 h 8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0" w="22">
                    <a:moveTo>
                      <a:pt x="3" y="80"/>
                    </a:moveTo>
                    <a:lnTo>
                      <a:pt x="22" y="2"/>
                    </a:lnTo>
                    <a:lnTo>
                      <a:pt x="19" y="0"/>
                    </a:lnTo>
                    <a:lnTo>
                      <a:pt x="0" y="80"/>
                    </a:lnTo>
                    <a:lnTo>
                      <a:pt x="3" y="80"/>
                    </a:lnTo>
                    <a:close/>
                  </a:path>
                </a:pathLst>
              </a:custGeom>
              <a:solidFill>
                <a:srgbClr val="FF6D3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7" name="Oval 79"/>
              <p:cNvSpPr>
                <a:spLocks noChangeArrowheads="1"/>
              </p:cNvSpPr>
              <p:nvPr/>
            </p:nvSpPr>
            <p:spPr bwMode="auto">
              <a:xfrm>
                <a:off x="5033" y="1859"/>
                <a:ext cx="13" cy="13"/>
              </a:xfrm>
              <a:prstGeom prst="ellipse">
                <a:avLst/>
              </a:prstGeom>
              <a:solidFill>
                <a:srgbClr val="FF6D3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8" name="Freeform 80"/>
              <p:cNvSpPr/>
              <p:nvPr/>
            </p:nvSpPr>
            <p:spPr bwMode="auto">
              <a:xfrm flipH="1">
                <a:off x="5039" y="1769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9" name="Freeform 81"/>
              <p:cNvSpPr/>
              <p:nvPr/>
            </p:nvSpPr>
            <p:spPr bwMode="auto">
              <a:xfrm flipH="1">
                <a:off x="5040" y="1769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0" name="Freeform 82"/>
              <p:cNvSpPr/>
              <p:nvPr/>
            </p:nvSpPr>
            <p:spPr bwMode="auto">
              <a:xfrm flipH="1">
                <a:off x="5039" y="1769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1" name="Freeform 83"/>
              <p:cNvSpPr/>
              <p:nvPr/>
            </p:nvSpPr>
            <p:spPr bwMode="auto">
              <a:xfrm flipH="1">
                <a:off x="5040" y="1769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2" name="Freeform 84"/>
              <p:cNvSpPr/>
              <p:nvPr/>
            </p:nvSpPr>
            <p:spPr bwMode="auto">
              <a:xfrm flipH="1">
                <a:off x="5039" y="1769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3" name="Freeform 85"/>
              <p:cNvSpPr/>
              <p:nvPr/>
            </p:nvSpPr>
            <p:spPr bwMode="auto">
              <a:xfrm flipH="1">
                <a:off x="5040" y="1769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4" name="Freeform 86"/>
              <p:cNvSpPr/>
              <p:nvPr/>
            </p:nvSpPr>
            <p:spPr bwMode="auto">
              <a:xfrm flipH="1">
                <a:off x="5037" y="1769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5" name="Freeform 87"/>
              <p:cNvSpPr/>
              <p:nvPr/>
            </p:nvSpPr>
            <p:spPr bwMode="auto">
              <a:xfrm flipH="1">
                <a:off x="5040" y="1769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6" name="Freeform 88"/>
              <p:cNvSpPr/>
              <p:nvPr/>
            </p:nvSpPr>
            <p:spPr bwMode="auto">
              <a:xfrm flipH="1">
                <a:off x="5037" y="1769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7" name="Freeform 89"/>
              <p:cNvSpPr/>
              <p:nvPr/>
            </p:nvSpPr>
            <p:spPr bwMode="auto">
              <a:xfrm flipH="1">
                <a:off x="5040" y="1769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8" name="Freeform 90"/>
              <p:cNvSpPr/>
              <p:nvPr/>
            </p:nvSpPr>
            <p:spPr bwMode="auto">
              <a:xfrm flipH="1">
                <a:off x="5037" y="1769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9" name="Freeform 91"/>
              <p:cNvSpPr/>
              <p:nvPr/>
            </p:nvSpPr>
            <p:spPr bwMode="auto">
              <a:xfrm flipH="1">
                <a:off x="5042" y="1769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0" name="Freeform 92"/>
              <p:cNvSpPr/>
              <p:nvPr/>
            </p:nvSpPr>
            <p:spPr bwMode="auto">
              <a:xfrm flipH="1">
                <a:off x="5037" y="1769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1" name="Freeform 93"/>
              <p:cNvSpPr/>
              <p:nvPr/>
            </p:nvSpPr>
            <p:spPr bwMode="auto">
              <a:xfrm flipH="1">
                <a:off x="5037" y="1769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2" name="Freeform 94"/>
              <p:cNvSpPr/>
              <p:nvPr/>
            </p:nvSpPr>
            <p:spPr bwMode="auto">
              <a:xfrm flipH="1">
                <a:off x="5042" y="1769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3" name="Freeform 95"/>
              <p:cNvSpPr/>
              <p:nvPr/>
            </p:nvSpPr>
            <p:spPr bwMode="auto">
              <a:xfrm flipH="1">
                <a:off x="5036" y="1769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4" name="Freeform 96"/>
              <p:cNvSpPr/>
              <p:nvPr/>
            </p:nvSpPr>
            <p:spPr bwMode="auto">
              <a:xfrm flipH="1">
                <a:off x="5042" y="1769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5" name="Freeform 97"/>
              <p:cNvSpPr/>
              <p:nvPr/>
            </p:nvSpPr>
            <p:spPr bwMode="auto">
              <a:xfrm flipH="1">
                <a:off x="5036" y="1769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6" name="Freeform 98"/>
              <p:cNvSpPr/>
              <p:nvPr/>
            </p:nvSpPr>
            <p:spPr bwMode="auto">
              <a:xfrm flipH="1">
                <a:off x="5042" y="1769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7" name="Freeform 99"/>
              <p:cNvSpPr/>
              <p:nvPr/>
            </p:nvSpPr>
            <p:spPr bwMode="auto">
              <a:xfrm flipH="1">
                <a:off x="5036" y="1769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8" name="Freeform 100"/>
              <p:cNvSpPr/>
              <p:nvPr/>
            </p:nvSpPr>
            <p:spPr bwMode="auto">
              <a:xfrm flipH="1">
                <a:off x="5043" y="1769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9" name="Freeform 101"/>
              <p:cNvSpPr/>
              <p:nvPr/>
            </p:nvSpPr>
            <p:spPr bwMode="auto">
              <a:xfrm flipH="1">
                <a:off x="5036" y="1769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0" name="Freeform 102"/>
              <p:cNvSpPr/>
              <p:nvPr/>
            </p:nvSpPr>
            <p:spPr bwMode="auto">
              <a:xfrm flipH="1">
                <a:off x="5036" y="1769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1" name="Freeform 103"/>
              <p:cNvSpPr/>
              <p:nvPr/>
            </p:nvSpPr>
            <p:spPr bwMode="auto">
              <a:xfrm flipH="1">
                <a:off x="5043" y="1769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2" name="Freeform 104"/>
              <p:cNvSpPr/>
              <p:nvPr/>
            </p:nvSpPr>
            <p:spPr bwMode="auto">
              <a:xfrm flipH="1">
                <a:off x="5034" y="1769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3" name="Freeform 105"/>
              <p:cNvSpPr/>
              <p:nvPr/>
            </p:nvSpPr>
            <p:spPr bwMode="auto">
              <a:xfrm flipH="1">
                <a:off x="5043" y="1769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4" name="Freeform 106"/>
              <p:cNvSpPr/>
              <p:nvPr/>
            </p:nvSpPr>
            <p:spPr bwMode="auto">
              <a:xfrm flipH="1">
                <a:off x="5034" y="1769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5" name="Freeform 107"/>
              <p:cNvSpPr/>
              <p:nvPr/>
            </p:nvSpPr>
            <p:spPr bwMode="auto">
              <a:xfrm flipH="1">
                <a:off x="5034" y="1769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6" name="Freeform 108"/>
              <p:cNvSpPr/>
              <p:nvPr/>
            </p:nvSpPr>
            <p:spPr bwMode="auto">
              <a:xfrm>
                <a:off x="5033" y="1769"/>
                <a:ext cx="1" cy="0"/>
              </a:xfrm>
              <a:custGeom>
                <a:gdLst>
                  <a:gd fmla="*/ 1 w 1" name="T0"/>
                  <a:gd fmla="*/ 0 w 1" name="T1"/>
                  <a:gd fmla="*/ 1 w 1" name="T2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b="b" l="0" r="r" t="0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7" name="Freeform 109"/>
              <p:cNvSpPr/>
              <p:nvPr/>
            </p:nvSpPr>
            <p:spPr bwMode="auto">
              <a:xfrm flipH="1">
                <a:off x="5045" y="1769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8" name="Freeform 110"/>
              <p:cNvSpPr/>
              <p:nvPr/>
            </p:nvSpPr>
            <p:spPr bwMode="auto">
              <a:xfrm flipH="1">
                <a:off x="5033" y="1769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9" name="Freeform 111"/>
              <p:cNvSpPr/>
              <p:nvPr/>
            </p:nvSpPr>
            <p:spPr bwMode="auto">
              <a:xfrm>
                <a:off x="4943" y="1769"/>
                <a:ext cx="192" cy="192"/>
              </a:xfrm>
              <a:custGeom>
                <a:gdLst>
                  <a:gd fmla="*/ 61 w 130" name="T0"/>
                  <a:gd fmla="*/ 0 h 130" name="T1"/>
                  <a:gd fmla="*/ 0 w 130" name="T2"/>
                  <a:gd fmla="*/ 65 h 130" name="T3"/>
                  <a:gd fmla="*/ 65 w 130" name="T4"/>
                  <a:gd fmla="*/ 130 h 130" name="T5"/>
                  <a:gd fmla="*/ 130 w 130" name="T6"/>
                  <a:gd fmla="*/ 65 h 130" name="T7"/>
                  <a:gd fmla="*/ 80 w 130" name="T8"/>
                  <a:gd fmla="*/ 2 h 130" name="T9"/>
                  <a:gd fmla="*/ 120 w 130" name="T10"/>
                  <a:gd fmla="*/ 30 h 130" name="T11"/>
                  <a:gd fmla="*/ 117 w 130" name="T12"/>
                  <a:gd fmla="*/ 31 h 130" name="T13"/>
                  <a:gd fmla="*/ 127 w 130" name="T14"/>
                  <a:gd fmla="*/ 65 h 130" name="T15"/>
                  <a:gd fmla="*/ 65 w 130" name="T16"/>
                  <a:gd fmla="*/ 127 h 130" name="T17"/>
                  <a:gd fmla="*/ 3 w 130" name="T18"/>
                  <a:gd fmla="*/ 65 h 130" name="T19"/>
                  <a:gd fmla="*/ 11 w 130" name="T20"/>
                  <a:gd fmla="*/ 35 h 130" name="T21"/>
                  <a:gd fmla="*/ 9 w 130" name="T22"/>
                  <a:gd fmla="*/ 33 h 130" name="T23"/>
                  <a:gd fmla="*/ 61 w 130" name="T24"/>
                  <a:gd fmla="*/ 0 h 130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130" w="130">
                    <a:moveTo>
                      <a:pt x="61" y="0"/>
                    </a:moveTo>
                    <a:cubicBezTo>
                      <a:pt x="27" y="2"/>
                      <a:pt x="0" y="31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  <a:cubicBezTo>
                      <a:pt x="101" y="130"/>
                      <a:pt x="130" y="101"/>
                      <a:pt x="130" y="65"/>
                    </a:cubicBezTo>
                    <a:cubicBezTo>
                      <a:pt x="130" y="34"/>
                      <a:pt x="109" y="9"/>
                      <a:pt x="80" y="2"/>
                    </a:cubicBezTo>
                    <a:cubicBezTo>
                      <a:pt x="97" y="6"/>
                      <a:pt x="111" y="16"/>
                      <a:pt x="120" y="30"/>
                    </a:cubicBezTo>
                    <a:cubicBezTo>
                      <a:pt x="117" y="31"/>
                      <a:pt x="117" y="31"/>
                      <a:pt x="117" y="31"/>
                    </a:cubicBezTo>
                    <a:cubicBezTo>
                      <a:pt x="124" y="41"/>
                      <a:pt x="127" y="53"/>
                      <a:pt x="127" y="65"/>
                    </a:cubicBezTo>
                    <a:cubicBezTo>
                      <a:pt x="127" y="99"/>
                      <a:pt x="99" y="127"/>
                      <a:pt x="65" y="127"/>
                    </a:cubicBezTo>
                    <a:cubicBezTo>
                      <a:pt x="31" y="127"/>
                      <a:pt x="3" y="99"/>
                      <a:pt x="3" y="65"/>
                    </a:cubicBezTo>
                    <a:cubicBezTo>
                      <a:pt x="3" y="54"/>
                      <a:pt x="6" y="44"/>
                      <a:pt x="11" y="35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19" y="15"/>
                      <a:pt x="39" y="2"/>
                      <a:pt x="61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0" name="Freeform 112"/>
              <p:cNvSpPr/>
              <p:nvPr/>
            </p:nvSpPr>
            <p:spPr bwMode="auto">
              <a:xfrm flipH="1">
                <a:off x="5045" y="1769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1" name="Freeform 113"/>
              <p:cNvSpPr/>
              <p:nvPr/>
            </p:nvSpPr>
            <p:spPr bwMode="auto">
              <a:xfrm flipH="1">
                <a:off x="5058" y="1770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2" name="Freeform 114"/>
              <p:cNvSpPr/>
              <p:nvPr/>
            </p:nvSpPr>
            <p:spPr bwMode="auto">
              <a:xfrm flipH="1">
                <a:off x="5059" y="1770"/>
                <a:ext cx="0" cy="2"/>
              </a:xfrm>
              <a:custGeom>
                <a:gdLst>
                  <a:gd fmla="*/ 0 h 1" name="T0"/>
                  <a:gd fmla="*/ 1 h 1" name="T1"/>
                  <a:gd fmla="*/ 0 h 1" name="T2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b="b" l="0" r="r" t="0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3" name="Freeform 115"/>
              <p:cNvSpPr/>
              <p:nvPr/>
            </p:nvSpPr>
            <p:spPr bwMode="auto">
              <a:xfrm flipH="1">
                <a:off x="5059" y="1772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4" name="Freeform 116"/>
              <p:cNvSpPr/>
              <p:nvPr/>
            </p:nvSpPr>
            <p:spPr bwMode="auto">
              <a:xfrm flipH="1">
                <a:off x="5059" y="1772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5" name="Freeform 117"/>
              <p:cNvSpPr/>
              <p:nvPr/>
            </p:nvSpPr>
            <p:spPr bwMode="auto">
              <a:xfrm flipH="1">
                <a:off x="5059" y="1772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6" name="Freeform 118"/>
              <p:cNvSpPr/>
              <p:nvPr/>
            </p:nvSpPr>
            <p:spPr bwMode="auto">
              <a:xfrm flipH="1">
                <a:off x="5059" y="1772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7" name="Freeform 119"/>
              <p:cNvSpPr/>
              <p:nvPr/>
            </p:nvSpPr>
            <p:spPr bwMode="auto">
              <a:xfrm flipH="1">
                <a:off x="5061" y="1772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8" name="Freeform 120"/>
              <p:cNvSpPr/>
              <p:nvPr/>
            </p:nvSpPr>
            <p:spPr bwMode="auto">
              <a:xfrm flipH="1">
                <a:off x="5061" y="1772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9" name="Freeform 121"/>
              <p:cNvSpPr/>
              <p:nvPr/>
            </p:nvSpPr>
            <p:spPr bwMode="auto">
              <a:xfrm flipH="1">
                <a:off x="5061" y="1772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0" name="Freeform 122"/>
              <p:cNvSpPr/>
              <p:nvPr/>
            </p:nvSpPr>
            <p:spPr bwMode="auto">
              <a:xfrm flipH="1">
                <a:off x="5061" y="1772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1" name="Freeform 123"/>
              <p:cNvSpPr/>
              <p:nvPr/>
            </p:nvSpPr>
            <p:spPr bwMode="auto">
              <a:xfrm>
                <a:off x="4956" y="1769"/>
                <a:ext cx="164" cy="52"/>
              </a:xfrm>
              <a:custGeom>
                <a:gdLst>
                  <a:gd fmla="*/ 56 w 111" name="T0"/>
                  <a:gd fmla="*/ 0 h 35" name="T1"/>
                  <a:gd fmla="*/ 56 w 111" name="T2"/>
                  <a:gd fmla="*/ 0 h 35" name="T3"/>
                  <a:gd fmla="*/ 56 w 111" name="T4"/>
                  <a:gd fmla="*/ 0 h 35" name="T5"/>
                  <a:gd fmla="*/ 56 w 111" name="T6"/>
                  <a:gd fmla="*/ 0 h 35" name="T7"/>
                  <a:gd fmla="*/ 55 w 111" name="T8"/>
                  <a:gd fmla="*/ 0 h 35" name="T9"/>
                  <a:gd fmla="*/ 55 w 111" name="T10"/>
                  <a:gd fmla="*/ 0 h 35" name="T11"/>
                  <a:gd fmla="*/ 55 w 111" name="T12"/>
                  <a:gd fmla="*/ 0 h 35" name="T13"/>
                  <a:gd fmla="*/ 55 w 111" name="T14"/>
                  <a:gd fmla="*/ 0 h 35" name="T15"/>
                  <a:gd fmla="*/ 55 w 111" name="T16"/>
                  <a:gd fmla="*/ 0 h 35" name="T17"/>
                  <a:gd fmla="*/ 55 w 111" name="T18"/>
                  <a:gd fmla="*/ 0 h 35" name="T19"/>
                  <a:gd fmla="*/ 55 w 111" name="T20"/>
                  <a:gd fmla="*/ 0 h 35" name="T21"/>
                  <a:gd fmla="*/ 54 w 111" name="T22"/>
                  <a:gd fmla="*/ 0 h 35" name="T23"/>
                  <a:gd fmla="*/ 54 w 111" name="T24"/>
                  <a:gd fmla="*/ 0 h 35" name="T25"/>
                  <a:gd fmla="*/ 54 w 111" name="T26"/>
                  <a:gd fmla="*/ 0 h 35" name="T27"/>
                  <a:gd fmla="*/ 54 w 111" name="T28"/>
                  <a:gd fmla="*/ 0 h 35" name="T29"/>
                  <a:gd fmla="*/ 54 w 111" name="T30"/>
                  <a:gd fmla="*/ 0 h 35" name="T31"/>
                  <a:gd fmla="*/ 54 w 111" name="T32"/>
                  <a:gd fmla="*/ 0 h 35" name="T33"/>
                  <a:gd fmla="*/ 54 w 111" name="T34"/>
                  <a:gd fmla="*/ 0 h 35" name="T35"/>
                  <a:gd fmla="*/ 53 w 111" name="T36"/>
                  <a:gd fmla="*/ 0 h 35" name="T37"/>
                  <a:gd fmla="*/ 53 w 111" name="T38"/>
                  <a:gd fmla="*/ 0 h 35" name="T39"/>
                  <a:gd fmla="*/ 53 w 111" name="T40"/>
                  <a:gd fmla="*/ 0 h 35" name="T41"/>
                  <a:gd fmla="*/ 53 w 111" name="T42"/>
                  <a:gd fmla="*/ 0 h 35" name="T43"/>
                  <a:gd fmla="*/ 53 w 111" name="T44"/>
                  <a:gd fmla="*/ 0 h 35" name="T45"/>
                  <a:gd fmla="*/ 53 w 111" name="T46"/>
                  <a:gd fmla="*/ 0 h 35" name="T47"/>
                  <a:gd fmla="*/ 52 w 111" name="T48"/>
                  <a:gd fmla="*/ 0 h 35" name="T49"/>
                  <a:gd fmla="*/ 52 w 111" name="T50"/>
                  <a:gd fmla="*/ 0 h 35" name="T51"/>
                  <a:gd fmla="*/ 0 w 111" name="T52"/>
                  <a:gd fmla="*/ 33 h 35" name="T53"/>
                  <a:gd fmla="*/ 108 w 111" name="T54"/>
                  <a:gd fmla="*/ 31 h 35" name="T55"/>
                  <a:gd fmla="*/ 71 w 111" name="T56"/>
                  <a:gd fmla="*/ 2 h 35" name="T57"/>
                  <a:gd fmla="*/ 71 w 111" name="T58"/>
                  <a:gd fmla="*/ 2 h 35" name="T59"/>
                  <a:gd fmla="*/ 71 w 111" name="T60"/>
                  <a:gd fmla="*/ 2 h 35" name="T61"/>
                  <a:gd fmla="*/ 71 w 111" name="T62"/>
                  <a:gd fmla="*/ 2 h 35" name="T63"/>
                  <a:gd fmla="*/ 71 w 111" name="T64"/>
                  <a:gd fmla="*/ 2 h 35" name="T65"/>
                  <a:gd fmla="*/ 71 w 111" name="T66"/>
                  <a:gd fmla="*/ 2 h 35" name="T67"/>
                  <a:gd fmla="*/ 70 w 111" name="T68"/>
                  <a:gd fmla="*/ 2 h 35" name="T69"/>
                  <a:gd fmla="*/ 70 w 111" name="T70"/>
                  <a:gd fmla="*/ 2 h 35" name="T71"/>
                  <a:gd fmla="*/ 70 w 111" name="T72"/>
                  <a:gd fmla="*/ 2 h 35" name="T73"/>
                  <a:gd fmla="*/ 70 w 111" name="T74"/>
                  <a:gd fmla="*/ 2 h 35" name="T75"/>
                  <a:gd fmla="*/ 70 w 111" name="T76"/>
                  <a:gd fmla="*/ 2 h 35" name="T77"/>
                  <a:gd fmla="*/ 70 w 111" name="T78"/>
                  <a:gd fmla="*/ 2 h 35" name="T79"/>
                  <a:gd fmla="*/ 70 w 111" name="T80"/>
                  <a:gd fmla="*/ 1 h 35" name="T81"/>
                  <a:gd fmla="*/ 69 w 111" name="T82"/>
                  <a:gd fmla="*/ 1 h 35" name="T83"/>
                  <a:gd fmla="*/ 60 w 111" name="T84"/>
                  <a:gd fmla="*/ 0 h 35" name="T85"/>
                  <a:gd fmla="*/ 60 w 111" name="T86"/>
                  <a:gd fmla="*/ 0 h 35" name="T87"/>
                  <a:gd fmla="*/ 60 w 111" name="T88"/>
                  <a:gd fmla="*/ 0 h 35" name="T89"/>
                  <a:gd fmla="*/ 59 w 111" name="T90"/>
                  <a:gd fmla="*/ 0 h 35" name="T91"/>
                  <a:gd fmla="*/ 59 w 111" name="T92"/>
                  <a:gd fmla="*/ 0 h 35" name="T93"/>
                  <a:gd fmla="*/ 59 w 111" name="T94"/>
                  <a:gd fmla="*/ 0 h 35" name="T95"/>
                  <a:gd fmla="*/ 59 w 111" name="T96"/>
                  <a:gd fmla="*/ 0 h 35" name="T97"/>
                  <a:gd fmla="*/ 58 w 111" name="T98"/>
                  <a:gd fmla="*/ 0 h 35" name="T99"/>
                  <a:gd fmla="*/ 58 w 111" name="T100"/>
                  <a:gd fmla="*/ 0 h 35" name="T101"/>
                  <a:gd fmla="*/ 58 w 111" name="T102"/>
                  <a:gd fmla="*/ 0 h 35" name="T103"/>
                  <a:gd fmla="*/ 58 w 111" name="T104"/>
                  <a:gd fmla="*/ 0 h 35" name="T105"/>
                  <a:gd fmla="*/ 58 w 111" name="T106"/>
                  <a:gd fmla="*/ 0 h 35" name="T107"/>
                  <a:gd fmla="*/ 57 w 111" name="T108"/>
                  <a:gd fmla="*/ 0 h 35" name="T109"/>
                  <a:gd fmla="*/ 57 w 111" name="T110"/>
                  <a:gd fmla="*/ 0 h 35" name="T111"/>
                  <a:gd fmla="*/ 57 w 111" name="T112"/>
                  <a:gd fmla="*/ 0 h 35" name="T113"/>
                  <a:gd fmla="*/ 57 w 111" name="T114"/>
                  <a:gd fmla="*/ 0 h 35" name="T115"/>
                  <a:gd fmla="*/ 57 w 111" name="T116"/>
                  <a:gd fmla="*/ 0 h 35" name="T117"/>
                  <a:gd fmla="*/ 57 w 111" name="T118"/>
                  <a:gd fmla="*/ 0 h 35" name="T119"/>
                  <a:gd fmla="*/ 57 w 111" name="T120"/>
                  <a:gd fmla="*/ 0 h 35" name="T1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b="b" l="0" r="r" t="0"/>
                <a:pathLst>
                  <a:path h="35" w="110">
                    <a:moveTo>
                      <a:pt x="56" y="0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6" y="0"/>
                      <a:pt x="56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30" y="2"/>
                      <a:pt x="10" y="15"/>
                      <a:pt x="0" y="33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13" y="16"/>
                      <a:pt x="33" y="3"/>
                      <a:pt x="56" y="3"/>
                    </a:cubicBezTo>
                    <a:cubicBezTo>
                      <a:pt x="78" y="3"/>
                      <a:pt x="97" y="14"/>
                      <a:pt x="108" y="31"/>
                    </a:cubicBezTo>
                    <a:cubicBezTo>
                      <a:pt x="111" y="30"/>
                      <a:pt x="111" y="30"/>
                      <a:pt x="111" y="30"/>
                    </a:cubicBezTo>
                    <a:cubicBezTo>
                      <a:pt x="102" y="16"/>
                      <a:pt x="88" y="6"/>
                      <a:pt x="71" y="2"/>
                    </a:cubicBezTo>
                    <a:cubicBezTo>
                      <a:pt x="71" y="2"/>
                      <a:pt x="71" y="2"/>
                      <a:pt x="71" y="2"/>
                    </a:cubicBezTo>
                    <a:cubicBezTo>
                      <a:pt x="71" y="2"/>
                      <a:pt x="71" y="2"/>
                      <a:pt x="71" y="2"/>
                    </a:cubicBezTo>
                    <a:cubicBezTo>
                      <a:pt x="71" y="2"/>
                      <a:pt x="71" y="2"/>
                      <a:pt x="71" y="2"/>
                    </a:cubicBezTo>
                    <a:cubicBezTo>
                      <a:pt x="71" y="2"/>
                      <a:pt x="71" y="2"/>
                      <a:pt x="71" y="2"/>
                    </a:cubicBezTo>
                    <a:cubicBezTo>
                      <a:pt x="71" y="2"/>
                      <a:pt x="71" y="2"/>
                      <a:pt x="71" y="2"/>
                    </a:cubicBezTo>
                    <a:cubicBezTo>
                      <a:pt x="71" y="2"/>
                      <a:pt x="71" y="2"/>
                      <a:pt x="71" y="2"/>
                    </a:cubicBezTo>
                    <a:cubicBezTo>
                      <a:pt x="71" y="2"/>
                      <a:pt x="71" y="2"/>
                      <a:pt x="71" y="2"/>
                    </a:cubicBezTo>
                    <a:cubicBezTo>
                      <a:pt x="71" y="2"/>
                      <a:pt x="71" y="2"/>
                      <a:pt x="71" y="2"/>
                    </a:cubicBezTo>
                    <a:cubicBezTo>
                      <a:pt x="71" y="2"/>
                      <a:pt x="71" y="2"/>
                      <a:pt x="71" y="2"/>
                    </a:cubicBezTo>
                    <a:cubicBezTo>
                      <a:pt x="71" y="2"/>
                      <a:pt x="71" y="2"/>
                      <a:pt x="71" y="2"/>
                    </a:cubicBezTo>
                    <a:cubicBezTo>
                      <a:pt x="71" y="2"/>
                      <a:pt x="71" y="2"/>
                      <a:pt x="71" y="2"/>
                    </a:cubicBezTo>
                    <a:cubicBezTo>
                      <a:pt x="71" y="2"/>
                      <a:pt x="71" y="2"/>
                      <a:pt x="71" y="2"/>
                    </a:cubicBezTo>
                    <a:cubicBezTo>
                      <a:pt x="71" y="2"/>
                      <a:pt x="71" y="2"/>
                      <a:pt x="71" y="2"/>
                    </a:cubicBezTo>
                    <a:cubicBezTo>
                      <a:pt x="71" y="2"/>
                      <a:pt x="71" y="2"/>
                      <a:pt x="71" y="2"/>
                    </a:cubicBezTo>
                    <a:cubicBezTo>
                      <a:pt x="71" y="2"/>
                      <a:pt x="71" y="2"/>
                      <a:pt x="71" y="2"/>
                    </a:cubicBezTo>
                    <a:cubicBezTo>
                      <a:pt x="71" y="2"/>
                      <a:pt x="71" y="2"/>
                      <a:pt x="71" y="2"/>
                    </a:cubicBezTo>
                    <a:cubicBezTo>
                      <a:pt x="71" y="2"/>
                      <a:pt x="71" y="2"/>
                      <a:pt x="71" y="2"/>
                    </a:cubicBezTo>
                    <a:cubicBezTo>
                      <a:pt x="71" y="2"/>
                      <a:pt x="70" y="2"/>
                      <a:pt x="70" y="2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70" y="1"/>
                      <a:pt x="70" y="1"/>
                      <a:pt x="70" y="1"/>
                    </a:cubicBezTo>
                    <a:cubicBezTo>
                      <a:pt x="70" y="1"/>
                      <a:pt x="70" y="1"/>
                      <a:pt x="70" y="1"/>
                    </a:cubicBezTo>
                    <a:cubicBezTo>
                      <a:pt x="69" y="1"/>
                      <a:pt x="69" y="1"/>
                      <a:pt x="69" y="1"/>
                    </a:cubicBezTo>
                    <a:cubicBezTo>
                      <a:pt x="69" y="1"/>
                      <a:pt x="69" y="1"/>
                      <a:pt x="69" y="1"/>
                    </a:cubicBezTo>
                    <a:cubicBezTo>
                      <a:pt x="69" y="1"/>
                      <a:pt x="69" y="1"/>
                      <a:pt x="69" y="1"/>
                    </a:cubicBezTo>
                    <a:cubicBezTo>
                      <a:pt x="69" y="1"/>
                      <a:pt x="69" y="1"/>
                      <a:pt x="69" y="1"/>
                    </a:cubicBezTo>
                    <a:cubicBezTo>
                      <a:pt x="66" y="1"/>
                      <a:pt x="63" y="0"/>
                      <a:pt x="60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0" y="0"/>
                      <a:pt x="60" y="0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8" y="0"/>
                      <a:pt x="58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</a:path>
                </a:pathLst>
              </a:custGeom>
              <a:solidFill>
                <a:srgbClr val="1CB7B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2" name="Freeform 124"/>
              <p:cNvSpPr/>
              <p:nvPr/>
            </p:nvSpPr>
            <p:spPr bwMode="auto">
              <a:xfrm>
                <a:off x="5052" y="1779"/>
                <a:ext cx="3" cy="8"/>
              </a:xfrm>
              <a:custGeom>
                <a:gdLst>
                  <a:gd fmla="*/ 2 w 3" name="T0"/>
                  <a:gd fmla="*/ 8 h 8" name="T1"/>
                  <a:gd fmla="*/ 0 w 3" name="T2"/>
                  <a:gd fmla="*/ 8 h 8" name="T3"/>
                  <a:gd fmla="*/ 2 w 3" name="T4"/>
                  <a:gd fmla="*/ 0 h 8" name="T5"/>
                  <a:gd fmla="*/ 3 w 3" name="T6"/>
                  <a:gd fmla="*/ 2 h 8" name="T7"/>
                  <a:gd fmla="*/ 2 w 3" name="T8"/>
                  <a:gd fmla="*/ 8 h 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" w="3">
                    <a:moveTo>
                      <a:pt x="2" y="8"/>
                    </a:moveTo>
                    <a:lnTo>
                      <a:pt x="0" y="8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2" y="8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3" name="Freeform 125"/>
              <p:cNvSpPr/>
              <p:nvPr/>
            </p:nvSpPr>
            <p:spPr bwMode="auto">
              <a:xfrm>
                <a:off x="5065" y="1784"/>
                <a:ext cx="5" cy="7"/>
              </a:xfrm>
              <a:custGeom>
                <a:gdLst>
                  <a:gd fmla="*/ 2 w 5" name="T0"/>
                  <a:gd fmla="*/ 7 h 7" name="T1"/>
                  <a:gd fmla="*/ 0 w 5" name="T2"/>
                  <a:gd fmla="*/ 7 h 7" name="T3"/>
                  <a:gd fmla="*/ 3 w 5" name="T4"/>
                  <a:gd fmla="*/ 0 h 7" name="T5"/>
                  <a:gd fmla="*/ 5 w 5" name="T6"/>
                  <a:gd fmla="*/ 0 h 7" name="T7"/>
                  <a:gd fmla="*/ 2 w 5" name="T8"/>
                  <a:gd fmla="*/ 7 h 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" w="5">
                    <a:moveTo>
                      <a:pt x="2" y="7"/>
                    </a:moveTo>
                    <a:lnTo>
                      <a:pt x="0" y="7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4" name="Freeform 126"/>
              <p:cNvSpPr/>
              <p:nvPr/>
            </p:nvSpPr>
            <p:spPr bwMode="auto">
              <a:xfrm>
                <a:off x="5079" y="1790"/>
                <a:ext cx="4" cy="7"/>
              </a:xfrm>
              <a:custGeom>
                <a:gdLst>
                  <a:gd fmla="*/ 1 w 4" name="T0"/>
                  <a:gd fmla="*/ 7 h 7" name="T1"/>
                  <a:gd fmla="*/ 0 w 4" name="T2"/>
                  <a:gd fmla="*/ 5 h 7" name="T3"/>
                  <a:gd fmla="*/ 3 w 4" name="T4"/>
                  <a:gd fmla="*/ 0 h 7" name="T5"/>
                  <a:gd fmla="*/ 4 w 4" name="T6"/>
                  <a:gd fmla="*/ 1 h 7" name="T7"/>
                  <a:gd fmla="*/ 1 w 4" name="T8"/>
                  <a:gd fmla="*/ 7 h 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" w="4">
                    <a:moveTo>
                      <a:pt x="1" y="7"/>
                    </a:moveTo>
                    <a:lnTo>
                      <a:pt x="0" y="5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1" y="7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5" name="Freeform 127"/>
              <p:cNvSpPr/>
              <p:nvPr/>
            </p:nvSpPr>
            <p:spPr bwMode="auto">
              <a:xfrm>
                <a:off x="5089" y="1798"/>
                <a:ext cx="6" cy="6"/>
              </a:xfrm>
              <a:custGeom>
                <a:gdLst>
                  <a:gd fmla="*/ 1 w 6" name="T0"/>
                  <a:gd fmla="*/ 6 h 6" name="T1"/>
                  <a:gd fmla="*/ 0 w 6" name="T2"/>
                  <a:gd fmla="*/ 6 h 6" name="T3"/>
                  <a:gd fmla="*/ 6 w 6" name="T4"/>
                  <a:gd fmla="*/ 0 h 6" name="T5"/>
                  <a:gd fmla="*/ 6 w 6" name="T6"/>
                  <a:gd fmla="*/ 2 h 6" name="T7"/>
                  <a:gd fmla="*/ 1 w 6" name="T8"/>
                  <a:gd fmla="*/ 6 h 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" w="6">
                    <a:moveTo>
                      <a:pt x="1" y="6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6" name="Freeform 128"/>
              <p:cNvSpPr/>
              <p:nvPr/>
            </p:nvSpPr>
            <p:spPr bwMode="auto">
              <a:xfrm>
                <a:off x="5099" y="1809"/>
                <a:ext cx="8" cy="6"/>
              </a:xfrm>
              <a:custGeom>
                <a:gdLst>
                  <a:gd fmla="*/ 2 w 8" name="T0"/>
                  <a:gd fmla="*/ 6 h 6" name="T1"/>
                  <a:gd fmla="*/ 0 w 8" name="T2"/>
                  <a:gd fmla="*/ 4 h 6" name="T3"/>
                  <a:gd fmla="*/ 6 w 8" name="T4"/>
                  <a:gd fmla="*/ 0 h 6" name="T5"/>
                  <a:gd fmla="*/ 8 w 8" name="T6"/>
                  <a:gd fmla="*/ 1 h 6" name="T7"/>
                  <a:gd fmla="*/ 2 w 8" name="T8"/>
                  <a:gd fmla="*/ 6 h 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" w="8">
                    <a:moveTo>
                      <a:pt x="2" y="6"/>
                    </a:moveTo>
                    <a:lnTo>
                      <a:pt x="0" y="4"/>
                    </a:lnTo>
                    <a:lnTo>
                      <a:pt x="6" y="0"/>
                    </a:lnTo>
                    <a:lnTo>
                      <a:pt x="8" y="1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7" name="Freeform 129"/>
              <p:cNvSpPr/>
              <p:nvPr/>
            </p:nvSpPr>
            <p:spPr bwMode="auto">
              <a:xfrm>
                <a:off x="5108" y="1821"/>
                <a:ext cx="6" cy="6"/>
              </a:xfrm>
              <a:custGeom>
                <a:gdLst>
                  <a:gd fmla="*/ 0 w 6" name="T0"/>
                  <a:gd fmla="*/ 6 h 6" name="T1"/>
                  <a:gd fmla="*/ 0 w 6" name="T2"/>
                  <a:gd fmla="*/ 4 h 6" name="T3"/>
                  <a:gd fmla="*/ 6 w 6" name="T4"/>
                  <a:gd fmla="*/ 0 h 6" name="T5"/>
                  <a:gd fmla="*/ 6 w 6" name="T6"/>
                  <a:gd fmla="*/ 1 h 6" name="T7"/>
                  <a:gd fmla="*/ 0 w 6" name="T8"/>
                  <a:gd fmla="*/ 6 h 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" w="6">
                    <a:moveTo>
                      <a:pt x="0" y="6"/>
                    </a:moveTo>
                    <a:lnTo>
                      <a:pt x="0" y="4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8" name="Freeform 130"/>
              <p:cNvSpPr/>
              <p:nvPr/>
            </p:nvSpPr>
            <p:spPr bwMode="auto">
              <a:xfrm>
                <a:off x="5114" y="1835"/>
                <a:ext cx="7" cy="3"/>
              </a:xfrm>
              <a:custGeom>
                <a:gdLst>
                  <a:gd fmla="*/ 0 w 7" name="T0"/>
                  <a:gd fmla="*/ 3 h 3" name="T1"/>
                  <a:gd fmla="*/ 0 w 7" name="T2"/>
                  <a:gd fmla="*/ 2 h 3" name="T3"/>
                  <a:gd fmla="*/ 6 w 7" name="T4"/>
                  <a:gd fmla="*/ 0 h 3" name="T5"/>
                  <a:gd fmla="*/ 7 w 7" name="T6"/>
                  <a:gd fmla="*/ 2 h 3" name="T7"/>
                  <a:gd fmla="*/ 0 w 7" name="T8"/>
                  <a:gd fmla="*/ 3 h 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" w="7">
                    <a:moveTo>
                      <a:pt x="0" y="3"/>
                    </a:moveTo>
                    <a:lnTo>
                      <a:pt x="0" y="2"/>
                    </a:lnTo>
                    <a:lnTo>
                      <a:pt x="6" y="0"/>
                    </a:lnTo>
                    <a:lnTo>
                      <a:pt x="7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9" name="Freeform 131"/>
              <p:cNvSpPr/>
              <p:nvPr/>
            </p:nvSpPr>
            <p:spPr bwMode="auto">
              <a:xfrm>
                <a:off x="5117" y="1849"/>
                <a:ext cx="7" cy="4"/>
              </a:xfrm>
              <a:custGeom>
                <a:gdLst>
                  <a:gd fmla="*/ 0 w 7" name="T0"/>
                  <a:gd fmla="*/ 4 h 4" name="T1"/>
                  <a:gd fmla="*/ 0 w 7" name="T2"/>
                  <a:gd fmla="*/ 1 h 4" name="T3"/>
                  <a:gd fmla="*/ 7 w 7" name="T4"/>
                  <a:gd fmla="*/ 0 h 4" name="T5"/>
                  <a:gd fmla="*/ 7 w 7" name="T6"/>
                  <a:gd fmla="*/ 3 h 4" name="T7"/>
                  <a:gd fmla="*/ 0 w 7" name="T8"/>
                  <a:gd fmla="*/ 4 h 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" w="7">
                    <a:moveTo>
                      <a:pt x="0" y="4"/>
                    </a:moveTo>
                    <a:lnTo>
                      <a:pt x="0" y="1"/>
                    </a:lnTo>
                    <a:lnTo>
                      <a:pt x="7" y="0"/>
                    </a:lnTo>
                    <a:lnTo>
                      <a:pt x="7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0" name="Freeform 132"/>
              <p:cNvSpPr/>
              <p:nvPr/>
            </p:nvSpPr>
            <p:spPr bwMode="auto">
              <a:xfrm>
                <a:off x="5117" y="1878"/>
                <a:ext cx="7" cy="3"/>
              </a:xfrm>
              <a:custGeom>
                <a:gdLst>
                  <a:gd fmla="*/ 0 w 7" name="T0"/>
                  <a:gd fmla="*/ 2 h 3" name="T1"/>
                  <a:gd fmla="*/ 0 w 7" name="T2"/>
                  <a:gd fmla="*/ 0 h 3" name="T3"/>
                  <a:gd fmla="*/ 7 w 7" name="T4"/>
                  <a:gd fmla="*/ 2 h 3" name="T5"/>
                  <a:gd fmla="*/ 7 w 7" name="T6"/>
                  <a:gd fmla="*/ 3 h 3" name="T7"/>
                  <a:gd fmla="*/ 0 w 7" name="T8"/>
                  <a:gd fmla="*/ 2 h 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" w="7">
                    <a:moveTo>
                      <a:pt x="0" y="2"/>
                    </a:moveTo>
                    <a:lnTo>
                      <a:pt x="0" y="0"/>
                    </a:lnTo>
                    <a:lnTo>
                      <a:pt x="7" y="2"/>
                    </a:lnTo>
                    <a:lnTo>
                      <a:pt x="7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1" name="Freeform 133"/>
              <p:cNvSpPr/>
              <p:nvPr/>
            </p:nvSpPr>
            <p:spPr bwMode="auto">
              <a:xfrm>
                <a:off x="5114" y="1892"/>
                <a:ext cx="7" cy="4"/>
              </a:xfrm>
              <a:custGeom>
                <a:gdLst>
                  <a:gd fmla="*/ 0 w 7" name="T0"/>
                  <a:gd fmla="*/ 1 h 4" name="T1"/>
                  <a:gd fmla="*/ 0 w 7" name="T2"/>
                  <a:gd fmla="*/ 0 h 4" name="T3"/>
                  <a:gd fmla="*/ 7 w 7" name="T4"/>
                  <a:gd fmla="*/ 3 h 4" name="T5"/>
                  <a:gd fmla="*/ 6 w 7" name="T6"/>
                  <a:gd fmla="*/ 4 h 4" name="T7"/>
                  <a:gd fmla="*/ 0 w 7" name="T8"/>
                  <a:gd fmla="*/ 1 h 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" w="7">
                    <a:moveTo>
                      <a:pt x="0" y="1"/>
                    </a:moveTo>
                    <a:lnTo>
                      <a:pt x="0" y="0"/>
                    </a:lnTo>
                    <a:lnTo>
                      <a:pt x="7" y="3"/>
                    </a:lnTo>
                    <a:lnTo>
                      <a:pt x="6" y="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2" name="Freeform 134"/>
              <p:cNvSpPr/>
              <p:nvPr/>
            </p:nvSpPr>
            <p:spPr bwMode="auto">
              <a:xfrm>
                <a:off x="5108" y="1905"/>
                <a:ext cx="6" cy="4"/>
              </a:xfrm>
              <a:custGeom>
                <a:gdLst>
                  <a:gd fmla="*/ 0 w 6" name="T0"/>
                  <a:gd fmla="*/ 1 h 4" name="T1"/>
                  <a:gd fmla="*/ 0 w 6" name="T2"/>
                  <a:gd fmla="*/ 0 h 4" name="T3"/>
                  <a:gd fmla="*/ 6 w 6" name="T4"/>
                  <a:gd fmla="*/ 3 h 4" name="T5"/>
                  <a:gd fmla="*/ 6 w 6" name="T6"/>
                  <a:gd fmla="*/ 4 h 4" name="T7"/>
                  <a:gd fmla="*/ 0 w 6" name="T8"/>
                  <a:gd fmla="*/ 1 h 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" w="6">
                    <a:moveTo>
                      <a:pt x="0" y="1"/>
                    </a:moveTo>
                    <a:lnTo>
                      <a:pt x="0" y="0"/>
                    </a:lnTo>
                    <a:lnTo>
                      <a:pt x="6" y="3"/>
                    </a:lnTo>
                    <a:lnTo>
                      <a:pt x="6" y="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3" name="Freeform 135"/>
              <p:cNvSpPr/>
              <p:nvPr/>
            </p:nvSpPr>
            <p:spPr bwMode="auto">
              <a:xfrm>
                <a:off x="5099" y="1915"/>
                <a:ext cx="8" cy="6"/>
              </a:xfrm>
              <a:custGeom>
                <a:gdLst>
                  <a:gd fmla="*/ 0 w 8" name="T0"/>
                  <a:gd fmla="*/ 2 h 6" name="T1"/>
                  <a:gd fmla="*/ 2 w 8" name="T2"/>
                  <a:gd fmla="*/ 0 h 6" name="T3"/>
                  <a:gd fmla="*/ 8 w 8" name="T4"/>
                  <a:gd fmla="*/ 5 h 6" name="T5"/>
                  <a:gd fmla="*/ 6 w 8" name="T6"/>
                  <a:gd fmla="*/ 6 h 6" name="T7"/>
                  <a:gd fmla="*/ 0 w 8" name="T8"/>
                  <a:gd fmla="*/ 2 h 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" w="8">
                    <a:moveTo>
                      <a:pt x="0" y="2"/>
                    </a:moveTo>
                    <a:lnTo>
                      <a:pt x="2" y="0"/>
                    </a:lnTo>
                    <a:lnTo>
                      <a:pt x="8" y="5"/>
                    </a:lnTo>
                    <a:lnTo>
                      <a:pt x="6" y="6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4" name="Freeform 136"/>
              <p:cNvSpPr/>
              <p:nvPr/>
            </p:nvSpPr>
            <p:spPr bwMode="auto">
              <a:xfrm>
                <a:off x="5089" y="1926"/>
                <a:ext cx="6" cy="7"/>
              </a:xfrm>
              <a:custGeom>
                <a:gdLst>
                  <a:gd fmla="*/ 0 w 6" name="T0"/>
                  <a:gd fmla="*/ 1 h 7" name="T1"/>
                  <a:gd fmla="*/ 1 w 6" name="T2"/>
                  <a:gd fmla="*/ 0 h 7" name="T3"/>
                  <a:gd fmla="*/ 6 w 6" name="T4"/>
                  <a:gd fmla="*/ 6 h 7" name="T5"/>
                  <a:gd fmla="*/ 6 w 6" name="T6"/>
                  <a:gd fmla="*/ 7 h 7" name="T7"/>
                  <a:gd fmla="*/ 0 w 6" name="T8"/>
                  <a:gd fmla="*/ 1 h 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" w="6">
                    <a:moveTo>
                      <a:pt x="0" y="1"/>
                    </a:moveTo>
                    <a:lnTo>
                      <a:pt x="1" y="0"/>
                    </a:lnTo>
                    <a:lnTo>
                      <a:pt x="6" y="6"/>
                    </a:lnTo>
                    <a:lnTo>
                      <a:pt x="6" y="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5" name="Freeform 137"/>
              <p:cNvSpPr/>
              <p:nvPr/>
            </p:nvSpPr>
            <p:spPr bwMode="auto">
              <a:xfrm>
                <a:off x="5079" y="1933"/>
                <a:ext cx="4" cy="8"/>
              </a:xfrm>
              <a:custGeom>
                <a:gdLst>
                  <a:gd fmla="*/ 0 w 4" name="T0"/>
                  <a:gd fmla="*/ 2 h 8" name="T1"/>
                  <a:gd fmla="*/ 1 w 4" name="T2"/>
                  <a:gd fmla="*/ 0 h 8" name="T3"/>
                  <a:gd fmla="*/ 4 w 4" name="T4"/>
                  <a:gd fmla="*/ 8 h 8" name="T5"/>
                  <a:gd fmla="*/ 3 w 4" name="T6"/>
                  <a:gd fmla="*/ 8 h 8" name="T7"/>
                  <a:gd fmla="*/ 0 w 4" name="T8"/>
                  <a:gd fmla="*/ 2 h 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" w="4">
                    <a:moveTo>
                      <a:pt x="0" y="2"/>
                    </a:moveTo>
                    <a:lnTo>
                      <a:pt x="1" y="0"/>
                    </a:lnTo>
                    <a:lnTo>
                      <a:pt x="4" y="8"/>
                    </a:lnTo>
                    <a:lnTo>
                      <a:pt x="3" y="8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6" name="Freeform 138"/>
              <p:cNvSpPr/>
              <p:nvPr/>
            </p:nvSpPr>
            <p:spPr bwMode="auto">
              <a:xfrm>
                <a:off x="5065" y="1939"/>
                <a:ext cx="5" cy="9"/>
              </a:xfrm>
              <a:custGeom>
                <a:gdLst>
                  <a:gd fmla="*/ 0 w 5" name="T0"/>
                  <a:gd fmla="*/ 2 h 9" name="T1"/>
                  <a:gd fmla="*/ 2 w 5" name="T2"/>
                  <a:gd fmla="*/ 0 h 9" name="T3"/>
                  <a:gd fmla="*/ 5 w 5" name="T4"/>
                  <a:gd fmla="*/ 7 h 9" name="T5"/>
                  <a:gd fmla="*/ 3 w 5" name="T6"/>
                  <a:gd fmla="*/ 9 h 9" name="T7"/>
                  <a:gd fmla="*/ 0 w 5" name="T8"/>
                  <a:gd fmla="*/ 2 h 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9" w="5">
                    <a:moveTo>
                      <a:pt x="0" y="2"/>
                    </a:moveTo>
                    <a:lnTo>
                      <a:pt x="2" y="0"/>
                    </a:lnTo>
                    <a:lnTo>
                      <a:pt x="5" y="7"/>
                    </a:lnTo>
                    <a:lnTo>
                      <a:pt x="3" y="9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7" name="Freeform 139"/>
              <p:cNvSpPr/>
              <p:nvPr/>
            </p:nvSpPr>
            <p:spPr bwMode="auto">
              <a:xfrm>
                <a:off x="5052" y="1943"/>
                <a:ext cx="3" cy="8"/>
              </a:xfrm>
              <a:custGeom>
                <a:gdLst>
                  <a:gd fmla="*/ 0 w 3" name="T0"/>
                  <a:gd fmla="*/ 0 h 8" name="T1"/>
                  <a:gd fmla="*/ 2 w 3" name="T2"/>
                  <a:gd fmla="*/ 0 h 8" name="T3"/>
                  <a:gd fmla="*/ 3 w 3" name="T4"/>
                  <a:gd fmla="*/ 8 h 8" name="T5"/>
                  <a:gd fmla="*/ 2 w 3" name="T6"/>
                  <a:gd fmla="*/ 8 h 8" name="T7"/>
                  <a:gd fmla="*/ 0 w 3" name="T8"/>
                  <a:gd fmla="*/ 0 h 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" w="3">
                    <a:moveTo>
                      <a:pt x="0" y="0"/>
                    </a:moveTo>
                    <a:lnTo>
                      <a:pt x="2" y="0"/>
                    </a:lnTo>
                    <a:lnTo>
                      <a:pt x="3" y="8"/>
                    </a:lnTo>
                    <a:lnTo>
                      <a:pt x="2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8" name="Freeform 140"/>
              <p:cNvSpPr/>
              <p:nvPr/>
            </p:nvSpPr>
            <p:spPr bwMode="auto">
              <a:xfrm>
                <a:off x="5024" y="1943"/>
                <a:ext cx="3" cy="8"/>
              </a:xfrm>
              <a:custGeom>
                <a:gdLst>
                  <a:gd fmla="*/ 0 w 3" name="T0"/>
                  <a:gd fmla="*/ 0 h 8" name="T1"/>
                  <a:gd fmla="*/ 3 w 3" name="T2"/>
                  <a:gd fmla="*/ 0 h 8" name="T3"/>
                  <a:gd fmla="*/ 1 w 3" name="T4"/>
                  <a:gd fmla="*/ 8 h 8" name="T5"/>
                  <a:gd fmla="*/ 0 w 3" name="T6"/>
                  <a:gd fmla="*/ 8 h 8" name="T7"/>
                  <a:gd fmla="*/ 0 w 3" name="T8"/>
                  <a:gd fmla="*/ 0 h 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" w="3">
                    <a:moveTo>
                      <a:pt x="0" y="0"/>
                    </a:moveTo>
                    <a:lnTo>
                      <a:pt x="3" y="0"/>
                    </a:lnTo>
                    <a:lnTo>
                      <a:pt x="1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9" name="Freeform 141"/>
              <p:cNvSpPr/>
              <p:nvPr/>
            </p:nvSpPr>
            <p:spPr bwMode="auto">
              <a:xfrm>
                <a:off x="5009" y="1941"/>
                <a:ext cx="5" cy="7"/>
              </a:xfrm>
              <a:custGeom>
                <a:gdLst>
                  <a:gd fmla="*/ 2 w 5" name="T0"/>
                  <a:gd fmla="*/ 0 h 7" name="T1"/>
                  <a:gd fmla="*/ 5 w 5" name="T2"/>
                  <a:gd fmla="*/ 0 h 7" name="T3"/>
                  <a:gd fmla="*/ 2 w 5" name="T4"/>
                  <a:gd fmla="*/ 7 h 7" name="T5"/>
                  <a:gd fmla="*/ 0 w 5" name="T6"/>
                  <a:gd fmla="*/ 5 h 7" name="T7"/>
                  <a:gd fmla="*/ 2 w 5" name="T8"/>
                  <a:gd fmla="*/ 0 h 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" w="5">
                    <a:moveTo>
                      <a:pt x="2" y="0"/>
                    </a:moveTo>
                    <a:lnTo>
                      <a:pt x="5" y="0"/>
                    </a:lnTo>
                    <a:lnTo>
                      <a:pt x="2" y="7"/>
                    </a:lnTo>
                    <a:lnTo>
                      <a:pt x="0" y="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0" name="Freeform 142"/>
              <p:cNvSpPr/>
              <p:nvPr/>
            </p:nvSpPr>
            <p:spPr bwMode="auto">
              <a:xfrm>
                <a:off x="4994" y="1933"/>
                <a:ext cx="6" cy="8"/>
              </a:xfrm>
              <a:custGeom>
                <a:gdLst>
                  <a:gd fmla="*/ 5 w 6" name="T0"/>
                  <a:gd fmla="*/ 0 h 8" name="T1"/>
                  <a:gd fmla="*/ 6 w 6" name="T2"/>
                  <a:gd fmla="*/ 2 h 8" name="T3"/>
                  <a:gd fmla="*/ 3 w 6" name="T4"/>
                  <a:gd fmla="*/ 8 h 8" name="T5"/>
                  <a:gd fmla="*/ 0 w 6" name="T6"/>
                  <a:gd fmla="*/ 8 h 8" name="T7"/>
                  <a:gd fmla="*/ 5 w 6" name="T8"/>
                  <a:gd fmla="*/ 0 h 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" w="6">
                    <a:moveTo>
                      <a:pt x="5" y="0"/>
                    </a:moveTo>
                    <a:lnTo>
                      <a:pt x="6" y="2"/>
                    </a:lnTo>
                    <a:lnTo>
                      <a:pt x="3" y="8"/>
                    </a:lnTo>
                    <a:lnTo>
                      <a:pt x="0" y="8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1" name="Freeform 143"/>
              <p:cNvSpPr/>
              <p:nvPr/>
            </p:nvSpPr>
            <p:spPr bwMode="auto">
              <a:xfrm>
                <a:off x="4983" y="1926"/>
                <a:ext cx="6" cy="7"/>
              </a:xfrm>
              <a:custGeom>
                <a:gdLst>
                  <a:gd fmla="*/ 4 w 6" name="T0"/>
                  <a:gd fmla="*/ 0 h 7" name="T1"/>
                  <a:gd fmla="*/ 6 w 6" name="T2"/>
                  <a:gd fmla="*/ 1 h 7" name="T3"/>
                  <a:gd fmla="*/ 1 w 6" name="T4"/>
                  <a:gd fmla="*/ 7 h 7" name="T5"/>
                  <a:gd fmla="*/ 0 w 6" name="T6"/>
                  <a:gd fmla="*/ 6 h 7" name="T7"/>
                  <a:gd fmla="*/ 4 w 6" name="T8"/>
                  <a:gd fmla="*/ 0 h 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" w="6">
                    <a:moveTo>
                      <a:pt x="4" y="0"/>
                    </a:moveTo>
                    <a:lnTo>
                      <a:pt x="6" y="1"/>
                    </a:lnTo>
                    <a:lnTo>
                      <a:pt x="1" y="7"/>
                    </a:lnTo>
                    <a:lnTo>
                      <a:pt x="0" y="6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2" name="Freeform 144"/>
              <p:cNvSpPr/>
              <p:nvPr/>
            </p:nvSpPr>
            <p:spPr bwMode="auto">
              <a:xfrm>
                <a:off x="4972" y="1915"/>
                <a:ext cx="8" cy="6"/>
              </a:xfrm>
              <a:custGeom>
                <a:gdLst>
                  <a:gd fmla="*/ 6 w 8" name="T0"/>
                  <a:gd fmla="*/ 0 h 6" name="T1"/>
                  <a:gd fmla="*/ 8 w 8" name="T2"/>
                  <a:gd fmla="*/ 2 h 6" name="T3"/>
                  <a:gd fmla="*/ 2 w 8" name="T4"/>
                  <a:gd fmla="*/ 6 h 6" name="T5"/>
                  <a:gd fmla="*/ 0 w 8" name="T6"/>
                  <a:gd fmla="*/ 5 h 6" name="T7"/>
                  <a:gd fmla="*/ 6 w 8" name="T8"/>
                  <a:gd fmla="*/ 0 h 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" w="8">
                    <a:moveTo>
                      <a:pt x="6" y="0"/>
                    </a:moveTo>
                    <a:lnTo>
                      <a:pt x="8" y="2"/>
                    </a:lnTo>
                    <a:lnTo>
                      <a:pt x="2" y="6"/>
                    </a:lnTo>
                    <a:lnTo>
                      <a:pt x="0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3" name="Freeform 145"/>
              <p:cNvSpPr/>
              <p:nvPr/>
            </p:nvSpPr>
            <p:spPr bwMode="auto">
              <a:xfrm>
                <a:off x="4963" y="1905"/>
                <a:ext cx="8" cy="4"/>
              </a:xfrm>
              <a:custGeom>
                <a:gdLst>
                  <a:gd fmla="*/ 6 w 8" name="T0"/>
                  <a:gd fmla="*/ 0 h 4" name="T1"/>
                  <a:gd fmla="*/ 8 w 8" name="T2"/>
                  <a:gd fmla="*/ 1 h 4" name="T3"/>
                  <a:gd fmla="*/ 2 w 8" name="T4"/>
                  <a:gd fmla="*/ 4 h 4" name="T5"/>
                  <a:gd fmla="*/ 0 w 8" name="T6"/>
                  <a:gd fmla="*/ 3 h 4" name="T7"/>
                  <a:gd fmla="*/ 6 w 8" name="T8"/>
                  <a:gd fmla="*/ 0 h 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" w="8">
                    <a:moveTo>
                      <a:pt x="6" y="0"/>
                    </a:moveTo>
                    <a:lnTo>
                      <a:pt x="8" y="1"/>
                    </a:lnTo>
                    <a:lnTo>
                      <a:pt x="2" y="4"/>
                    </a:lnTo>
                    <a:lnTo>
                      <a:pt x="0" y="3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4" name="Freeform 146"/>
              <p:cNvSpPr/>
              <p:nvPr/>
            </p:nvSpPr>
            <p:spPr bwMode="auto">
              <a:xfrm>
                <a:off x="4958" y="1892"/>
                <a:ext cx="7" cy="4"/>
              </a:xfrm>
              <a:custGeom>
                <a:gdLst>
                  <a:gd fmla="*/ 7 w 7" name="T0"/>
                  <a:gd fmla="*/ 0 h 4" name="T1"/>
                  <a:gd fmla="*/ 7 w 7" name="T2"/>
                  <a:gd fmla="*/ 1 h 4" name="T3"/>
                  <a:gd fmla="*/ 0 w 7" name="T4"/>
                  <a:gd fmla="*/ 4 h 4" name="T5"/>
                  <a:gd fmla="*/ 0 w 7" name="T6"/>
                  <a:gd fmla="*/ 3 h 4" name="T7"/>
                  <a:gd fmla="*/ 7 w 7" name="T8"/>
                  <a:gd fmla="*/ 0 h 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" w="7">
                    <a:moveTo>
                      <a:pt x="7" y="0"/>
                    </a:moveTo>
                    <a:lnTo>
                      <a:pt x="7" y="1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5" name="Freeform 147"/>
              <p:cNvSpPr/>
              <p:nvPr/>
            </p:nvSpPr>
            <p:spPr bwMode="auto">
              <a:xfrm>
                <a:off x="4953" y="1878"/>
                <a:ext cx="9" cy="3"/>
              </a:xfrm>
              <a:custGeom>
                <a:gdLst>
                  <a:gd fmla="*/ 8 w 9" name="T0"/>
                  <a:gd fmla="*/ 0 h 3" name="T1"/>
                  <a:gd fmla="*/ 9 w 9" name="T2"/>
                  <a:gd fmla="*/ 2 h 3" name="T3"/>
                  <a:gd fmla="*/ 2 w 9" name="T4"/>
                  <a:gd fmla="*/ 3 h 3" name="T5"/>
                  <a:gd fmla="*/ 0 w 9" name="T6"/>
                  <a:gd fmla="*/ 2 h 3" name="T7"/>
                  <a:gd fmla="*/ 8 w 9" name="T8"/>
                  <a:gd fmla="*/ 0 h 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" w="9">
                    <a:moveTo>
                      <a:pt x="8" y="0"/>
                    </a:moveTo>
                    <a:lnTo>
                      <a:pt x="9" y="2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6" name="Freeform 148"/>
              <p:cNvSpPr/>
              <p:nvPr/>
            </p:nvSpPr>
            <p:spPr bwMode="auto">
              <a:xfrm>
                <a:off x="4953" y="1849"/>
                <a:ext cx="9" cy="4"/>
              </a:xfrm>
              <a:custGeom>
                <a:gdLst>
                  <a:gd fmla="*/ 9 w 9" name="T0"/>
                  <a:gd fmla="*/ 1 h 4" name="T1"/>
                  <a:gd fmla="*/ 8 w 9" name="T2"/>
                  <a:gd fmla="*/ 4 h 4" name="T3"/>
                  <a:gd fmla="*/ 0 w 9" name="T4"/>
                  <a:gd fmla="*/ 3 h 4" name="T5"/>
                  <a:gd fmla="*/ 2 w 9" name="T6"/>
                  <a:gd fmla="*/ 0 h 4" name="T7"/>
                  <a:gd fmla="*/ 9 w 9" name="T8"/>
                  <a:gd fmla="*/ 1 h 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" w="9">
                    <a:moveTo>
                      <a:pt x="9" y="1"/>
                    </a:moveTo>
                    <a:lnTo>
                      <a:pt x="8" y="4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9" y="1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7" name="Freeform 149"/>
              <p:cNvSpPr/>
              <p:nvPr/>
            </p:nvSpPr>
            <p:spPr bwMode="auto">
              <a:xfrm>
                <a:off x="4958" y="1835"/>
                <a:ext cx="7" cy="3"/>
              </a:xfrm>
              <a:custGeom>
                <a:gdLst>
                  <a:gd fmla="*/ 7 w 7" name="T0"/>
                  <a:gd fmla="*/ 2 h 3" name="T1"/>
                  <a:gd fmla="*/ 7 w 7" name="T2"/>
                  <a:gd fmla="*/ 3 h 3" name="T3"/>
                  <a:gd fmla="*/ 0 w 7" name="T4"/>
                  <a:gd fmla="*/ 2 h 3" name="T5"/>
                  <a:gd fmla="*/ 0 w 7" name="T6"/>
                  <a:gd fmla="*/ 0 h 3" name="T7"/>
                  <a:gd fmla="*/ 7 w 7" name="T8"/>
                  <a:gd fmla="*/ 2 h 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" w="7">
                    <a:moveTo>
                      <a:pt x="7" y="2"/>
                    </a:moveTo>
                    <a:lnTo>
                      <a:pt x="7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8" name="Freeform 150"/>
              <p:cNvSpPr/>
              <p:nvPr/>
            </p:nvSpPr>
            <p:spPr bwMode="auto">
              <a:xfrm>
                <a:off x="4963" y="1821"/>
                <a:ext cx="8" cy="6"/>
              </a:xfrm>
              <a:custGeom>
                <a:gdLst>
                  <a:gd fmla="*/ 8 w 8" name="T0"/>
                  <a:gd fmla="*/ 4 h 6" name="T1"/>
                  <a:gd fmla="*/ 6 w 8" name="T2"/>
                  <a:gd fmla="*/ 6 h 6" name="T3"/>
                  <a:gd fmla="*/ 0 w 8" name="T4"/>
                  <a:gd fmla="*/ 1 h 6" name="T5"/>
                  <a:gd fmla="*/ 2 w 8" name="T6"/>
                  <a:gd fmla="*/ 0 h 6" name="T7"/>
                  <a:gd fmla="*/ 8 w 8" name="T8"/>
                  <a:gd fmla="*/ 4 h 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" w="8">
                    <a:moveTo>
                      <a:pt x="8" y="4"/>
                    </a:moveTo>
                    <a:lnTo>
                      <a:pt x="6" y="6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9" name="Freeform 151"/>
              <p:cNvSpPr/>
              <p:nvPr/>
            </p:nvSpPr>
            <p:spPr bwMode="auto">
              <a:xfrm>
                <a:off x="4972" y="1809"/>
                <a:ext cx="8" cy="6"/>
              </a:xfrm>
              <a:custGeom>
                <a:gdLst>
                  <a:gd fmla="*/ 8 w 8" name="T0"/>
                  <a:gd fmla="*/ 4 h 6" name="T1"/>
                  <a:gd fmla="*/ 6 w 8" name="T2"/>
                  <a:gd fmla="*/ 6 h 6" name="T3"/>
                  <a:gd fmla="*/ 0 w 8" name="T4"/>
                  <a:gd fmla="*/ 1 h 6" name="T5"/>
                  <a:gd fmla="*/ 2 w 8" name="T6"/>
                  <a:gd fmla="*/ 0 h 6" name="T7"/>
                  <a:gd fmla="*/ 8 w 8" name="T8"/>
                  <a:gd fmla="*/ 4 h 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" w="8">
                    <a:moveTo>
                      <a:pt x="8" y="4"/>
                    </a:moveTo>
                    <a:lnTo>
                      <a:pt x="6" y="6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0" name="Freeform 152"/>
              <p:cNvSpPr/>
              <p:nvPr/>
            </p:nvSpPr>
            <p:spPr bwMode="auto">
              <a:xfrm>
                <a:off x="4983" y="1798"/>
                <a:ext cx="6" cy="6"/>
              </a:xfrm>
              <a:custGeom>
                <a:gdLst>
                  <a:gd fmla="*/ 6 w 6" name="T0"/>
                  <a:gd fmla="*/ 6 h 6" name="T1"/>
                  <a:gd fmla="*/ 4 w 6" name="T2"/>
                  <a:gd fmla="*/ 6 h 6" name="T3"/>
                  <a:gd fmla="*/ 0 w 6" name="T4"/>
                  <a:gd fmla="*/ 2 h 6" name="T5"/>
                  <a:gd fmla="*/ 1 w 6" name="T6"/>
                  <a:gd fmla="*/ 0 h 6" name="T7"/>
                  <a:gd fmla="*/ 6 w 6" name="T8"/>
                  <a:gd fmla="*/ 6 h 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" w="6">
                    <a:moveTo>
                      <a:pt x="6" y="6"/>
                    </a:moveTo>
                    <a:lnTo>
                      <a:pt x="4" y="6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1" name="Freeform 153"/>
              <p:cNvSpPr/>
              <p:nvPr/>
            </p:nvSpPr>
            <p:spPr bwMode="auto">
              <a:xfrm>
                <a:off x="4994" y="1790"/>
                <a:ext cx="6" cy="7"/>
              </a:xfrm>
              <a:custGeom>
                <a:gdLst>
                  <a:gd fmla="*/ 6 w 6" name="T0"/>
                  <a:gd fmla="*/ 5 h 7" name="T1"/>
                  <a:gd fmla="*/ 5 w 6" name="T2"/>
                  <a:gd fmla="*/ 7 h 7" name="T3"/>
                  <a:gd fmla="*/ 0 w 6" name="T4"/>
                  <a:gd fmla="*/ 1 h 7" name="T5"/>
                  <a:gd fmla="*/ 3 w 6" name="T6"/>
                  <a:gd fmla="*/ 0 h 7" name="T7"/>
                  <a:gd fmla="*/ 6 w 6" name="T8"/>
                  <a:gd fmla="*/ 5 h 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" w="6">
                    <a:moveTo>
                      <a:pt x="6" y="5"/>
                    </a:moveTo>
                    <a:lnTo>
                      <a:pt x="5" y="7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2" name="Freeform 154"/>
              <p:cNvSpPr/>
              <p:nvPr/>
            </p:nvSpPr>
            <p:spPr bwMode="auto">
              <a:xfrm>
                <a:off x="5009" y="1784"/>
                <a:ext cx="5" cy="7"/>
              </a:xfrm>
              <a:custGeom>
                <a:gdLst>
                  <a:gd fmla="*/ 5 w 5" name="T0"/>
                  <a:gd fmla="*/ 7 h 7" name="T1"/>
                  <a:gd fmla="*/ 2 w 5" name="T2"/>
                  <a:gd fmla="*/ 7 h 7" name="T3"/>
                  <a:gd fmla="*/ 0 w 5" name="T4"/>
                  <a:gd fmla="*/ 0 h 7" name="T5"/>
                  <a:gd fmla="*/ 2 w 5" name="T6"/>
                  <a:gd fmla="*/ 0 h 7" name="T7"/>
                  <a:gd fmla="*/ 5 w 5" name="T8"/>
                  <a:gd fmla="*/ 7 h 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" w="5">
                    <a:moveTo>
                      <a:pt x="5" y="7"/>
                    </a:moveTo>
                    <a:lnTo>
                      <a:pt x="2" y="7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7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3" name="Freeform 155"/>
              <p:cNvSpPr/>
              <p:nvPr/>
            </p:nvSpPr>
            <p:spPr bwMode="auto">
              <a:xfrm>
                <a:off x="5024" y="1779"/>
                <a:ext cx="3" cy="8"/>
              </a:xfrm>
              <a:custGeom>
                <a:gdLst>
                  <a:gd fmla="*/ 3 w 3" name="T0"/>
                  <a:gd fmla="*/ 8 h 8" name="T1"/>
                  <a:gd fmla="*/ 0 w 3" name="T2"/>
                  <a:gd fmla="*/ 8 h 8" name="T3"/>
                  <a:gd fmla="*/ 0 w 3" name="T4"/>
                  <a:gd fmla="*/ 2 h 8" name="T5"/>
                  <a:gd fmla="*/ 1 w 3" name="T6"/>
                  <a:gd fmla="*/ 0 h 8" name="T7"/>
                  <a:gd fmla="*/ 3 w 3" name="T8"/>
                  <a:gd fmla="*/ 8 h 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" w="3">
                    <a:moveTo>
                      <a:pt x="3" y="8"/>
                    </a:moveTo>
                    <a:lnTo>
                      <a:pt x="0" y="8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3" y="8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</p:spTree>
    <p:extLst>
      <p:ext uri="{BB962C8B-B14F-4D97-AF65-F5344CB8AC3E}">
        <p14:creationId val="1820133097"/>
      </p:ext>
    </p:extLst>
  </p:cSld>
  <p:clrMapOvr>
    <a:masterClrMapping/>
  </p:clrMapOvr>
  <mc:AlternateContent>
    <mc:Choice Requires="p159">
      <p:transition p14:dur="2000"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1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矩形 7"/>
          <p:cNvSpPr/>
          <p:nvPr/>
        </p:nvSpPr>
        <p:spPr>
          <a:xfrm>
            <a:off x="838200" y="3966693"/>
            <a:ext cx="6220500" cy="1700011"/>
          </a:xfrm>
          <a:prstGeom prst="rect">
            <a:avLst/>
          </a:prstGeom>
          <a:solidFill>
            <a:srgbClr val="0000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altLang="zh-CN" lang="en-US"/>
              <a:t>Call center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653878"/>
            <a:ext cx="6220500" cy="2312815"/>
          </a:xfrm>
        </p:spPr>
        <p:txBody>
          <a:bodyPr/>
          <a:lstStyle/>
          <a:p>
            <a:r>
              <a:rPr altLang="zh-CN" lang="en-US"/>
              <a:t>If I could save time in a bottle the first thing that I'd like to do is to save every dayIf I could save time in a bottle the first thing that I'd like to do is to</a:t>
            </a:r>
          </a:p>
          <a:p>
            <a:r>
              <a:rPr altLang="zh-CN" lang="en-US"/>
              <a:t> save every dayIf I could save time in a bottle the first thing that I'd like to do is to save every day</a:t>
            </a:r>
          </a:p>
        </p:txBody>
      </p:sp>
      <p:sp>
        <p:nvSpPr>
          <p:cNvPr id="5" name="内容占位符 2"/>
          <p:cNvSpPr txBox="1"/>
          <p:nvPr/>
        </p:nvSpPr>
        <p:spPr>
          <a:xfrm>
            <a:off x="4688449" y="4280584"/>
            <a:ext cx="2304245" cy="1287887"/>
          </a:xfrm>
          <a:prstGeom prst="rect">
            <a:avLst/>
          </a:prstGeom>
        </p:spPr>
        <p:txBody>
          <a:bodyPr bIns="45720" lIns="91440" rIns="91440" rtlCol="0" tIns="45720" vert="horz">
            <a:normAutofit fontScale="62500" lnSpcReduction="20000"/>
          </a:bodyPr>
          <a:lstStyle>
            <a:lvl1pPr algn="l" defTabSz="914400" eaLnBrk="1" hangingPunct="1" indent="0" latinLnBrk="0" marL="0" rtl="0">
              <a:lnSpc>
                <a:spcPct val="150000"/>
              </a:lnSpc>
              <a:spcBef>
                <a:spcPts val="10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1pPr>
            <a:lvl2pPr algn="l" defTabSz="914400" eaLnBrk="1" hangingPunct="1" indent="0" latinLnBrk="0" marL="457200" rtl="0">
              <a:lnSpc>
                <a:spcPct val="15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2pPr>
            <a:lvl3pPr algn="l" defTabSz="914400" eaLnBrk="1" hangingPunct="1" indent="0" latinLnBrk="0" marL="914400" rtl="0">
              <a:lnSpc>
                <a:spcPct val="15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3pPr>
            <a:lvl4pPr algn="l" defTabSz="914400" eaLnBrk="1" hangingPunct="1" indent="0" latinLnBrk="0" marL="1371600" rtl="0">
              <a:lnSpc>
                <a:spcPct val="15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4pPr>
            <a:lvl5pPr algn="l" defTabSz="914400" eaLnBrk="1" hangingPunct="1" indent="0" latinLnBrk="0" marL="1828800" rtl="0">
              <a:lnSpc>
                <a:spcPct val="15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altLang="zh-CN" b="1" lang="en-US" sz="4400">
                <a:solidFill>
                  <a:srgbClr val="E5304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7X24</a:t>
            </a:r>
          </a:p>
          <a:p>
            <a:pPr algn="ctr">
              <a:lnSpc>
                <a:spcPct val="100000"/>
              </a:lnSpc>
            </a:pPr>
            <a:r>
              <a:rPr altLang="zh-CN" b="1" lang="en-US" sz="4400">
                <a:solidFill>
                  <a:srgbClr val="E5304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Full time Support</a:t>
            </a:r>
          </a:p>
        </p:txBody>
      </p:sp>
      <p:sp>
        <p:nvSpPr>
          <p:cNvPr id="6" name="内容占位符 2"/>
          <p:cNvSpPr txBox="1"/>
          <p:nvPr/>
        </p:nvSpPr>
        <p:spPr>
          <a:xfrm>
            <a:off x="2829601" y="4280584"/>
            <a:ext cx="2304245" cy="1287887"/>
          </a:xfrm>
          <a:prstGeom prst="rect">
            <a:avLst/>
          </a:prstGeom>
        </p:spPr>
        <p:txBody>
          <a:bodyPr bIns="45720" lIns="91440" rIns="91440" rtlCol="0" tIns="45720" vert="horz">
            <a:normAutofit fontScale="95000" lnSpcReduction="20000"/>
          </a:bodyPr>
          <a:lstStyle>
            <a:lvl1pPr algn="l" defTabSz="914400" eaLnBrk="1" hangingPunct="1" indent="0" latinLnBrk="0" marL="0" rtl="0">
              <a:lnSpc>
                <a:spcPct val="150000"/>
              </a:lnSpc>
              <a:spcBef>
                <a:spcPts val="10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1pPr>
            <a:lvl2pPr algn="l" defTabSz="914400" eaLnBrk="1" hangingPunct="1" indent="0" latinLnBrk="0" marL="457200" rtl="0">
              <a:lnSpc>
                <a:spcPct val="15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2pPr>
            <a:lvl3pPr algn="l" defTabSz="914400" eaLnBrk="1" hangingPunct="1" indent="0" latinLnBrk="0" marL="914400" rtl="0">
              <a:lnSpc>
                <a:spcPct val="15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3pPr>
            <a:lvl4pPr algn="l" defTabSz="914400" eaLnBrk="1" hangingPunct="1" indent="0" latinLnBrk="0" marL="1371600" rtl="0">
              <a:lnSpc>
                <a:spcPct val="15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4pPr>
            <a:lvl5pPr algn="l" defTabSz="914400" eaLnBrk="1" hangingPunct="1" indent="0" latinLnBrk="0" marL="1828800" rtl="0">
              <a:lnSpc>
                <a:spcPct val="15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altLang="zh-CN" b="1" lang="en-US" sz="4400">
                <a:solidFill>
                  <a:srgbClr val="E5304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1000</a:t>
            </a:r>
          </a:p>
          <a:p>
            <a:pPr algn="ctr">
              <a:lnSpc>
                <a:spcPct val="100000"/>
              </a:lnSpc>
            </a:pPr>
            <a:r>
              <a:rPr altLang="zh-CN" b="1" lang="en-US" sz="4400">
                <a:solidFill>
                  <a:srgbClr val="E5304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Line in</a:t>
            </a:r>
          </a:p>
        </p:txBody>
      </p:sp>
      <p:sp>
        <p:nvSpPr>
          <p:cNvPr id="7" name="内容占位符 2"/>
          <p:cNvSpPr txBox="1"/>
          <p:nvPr/>
        </p:nvSpPr>
        <p:spPr>
          <a:xfrm>
            <a:off x="838200" y="4280583"/>
            <a:ext cx="2304245" cy="1287887"/>
          </a:xfrm>
          <a:prstGeom prst="rect">
            <a:avLst/>
          </a:prstGeom>
        </p:spPr>
        <p:txBody>
          <a:bodyPr bIns="45720" lIns="91440" rIns="91440" rtlCol="0" tIns="45720" vert="horz">
            <a:normAutofit fontScale="62500" lnSpcReduction="20000"/>
          </a:bodyPr>
          <a:lstStyle>
            <a:lvl1pPr algn="l" defTabSz="914400" eaLnBrk="1" hangingPunct="1" indent="0" latinLnBrk="0" marL="0" rtl="0">
              <a:lnSpc>
                <a:spcPct val="150000"/>
              </a:lnSpc>
              <a:spcBef>
                <a:spcPts val="10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1pPr>
            <a:lvl2pPr algn="l" defTabSz="914400" eaLnBrk="1" hangingPunct="1" indent="0" latinLnBrk="0" marL="457200" rtl="0">
              <a:lnSpc>
                <a:spcPct val="15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2pPr>
            <a:lvl3pPr algn="l" defTabSz="914400" eaLnBrk="1" hangingPunct="1" indent="0" latinLnBrk="0" marL="914400" rtl="0">
              <a:lnSpc>
                <a:spcPct val="15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3pPr>
            <a:lvl4pPr algn="l" defTabSz="914400" eaLnBrk="1" hangingPunct="1" indent="0" latinLnBrk="0" marL="1371600" rtl="0">
              <a:lnSpc>
                <a:spcPct val="15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4pPr>
            <a:lvl5pPr algn="l" defTabSz="914400" eaLnBrk="1" hangingPunct="1" indent="0" latinLnBrk="0" marL="1828800" rtl="0">
              <a:lnSpc>
                <a:spcPct val="15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altLang="en-US" b="1" lang="zh-CN" sz="4400">
                <a:solidFill>
                  <a:srgbClr val="E5304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＞7</a:t>
            </a:r>
          </a:p>
          <a:p>
            <a:pPr algn="ctr">
              <a:lnSpc>
                <a:spcPct val="100000"/>
              </a:lnSpc>
            </a:pPr>
            <a:r>
              <a:rPr altLang="en-US" b="1" lang="zh-CN" sz="4400">
                <a:solidFill>
                  <a:srgbClr val="E5304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Languages available</a:t>
            </a:r>
          </a:p>
        </p:txBody>
      </p:sp>
      <p:grpSp>
        <p:nvGrpSpPr>
          <p:cNvPr id="10" name="Group 4"/>
          <p:cNvGrpSpPr>
            <a:grpSpLocks noChangeAspect="1"/>
          </p:cNvGrpSpPr>
          <p:nvPr/>
        </p:nvGrpSpPr>
        <p:grpSpPr>
          <a:xfrm>
            <a:off x="7075488" y="1828800"/>
            <a:ext cx="4824412" cy="5029200"/>
            <a:chOff x="4457" y="1152"/>
            <a:chExt cx="3039" cy="3168"/>
          </a:xfrm>
        </p:grpSpPr>
        <p:sp>
          <p:nvSpPr>
            <p:cNvPr id="11" name="AutoShape 3"/>
            <p:cNvSpPr>
              <a:spLocks noChangeArrowheads="1" noChangeAspect="1" noTextEdit="1"/>
            </p:cNvSpPr>
            <p:nvPr/>
          </p:nvSpPr>
          <p:spPr bwMode="auto">
            <a:xfrm>
              <a:off x="4457" y="1152"/>
              <a:ext cx="3039" cy="3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5011" y="2041"/>
              <a:ext cx="501" cy="502"/>
            </a:xfrm>
            <a:custGeom>
              <a:gdLst>
                <a:gd fmla="*/ 24 w 48" name="T0"/>
                <a:gd fmla="*/ 48 h 48" name="T1"/>
                <a:gd fmla="*/ 48 w 48" name="T2"/>
                <a:gd fmla="*/ 24 h 48" name="T3"/>
                <a:gd fmla="*/ 24 w 48" name="T4"/>
                <a:gd fmla="*/ 0 h 48" name="T5"/>
                <a:gd fmla="*/ 0 w 48" name="T6"/>
                <a:gd fmla="*/ 24 h 48" name="T7"/>
                <a:gd fmla="*/ 24 w 48" name="T8"/>
                <a:gd fmla="*/ 48 h 48" name="T9"/>
                <a:gd fmla="*/ 24 w 48" name="T10"/>
                <a:gd fmla="*/ 2 h 48" name="T11"/>
                <a:gd fmla="*/ 46 w 48" name="T12"/>
                <a:gd fmla="*/ 24 h 48" name="T13"/>
                <a:gd fmla="*/ 24 w 48" name="T14"/>
                <a:gd fmla="*/ 45 h 48" name="T15"/>
                <a:gd fmla="*/ 3 w 48" name="T16"/>
                <a:gd fmla="*/ 24 h 48" name="T17"/>
                <a:gd fmla="*/ 24 w 48" name="T18"/>
                <a:gd fmla="*/ 2 h 48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8" w="48">
                  <a:moveTo>
                    <a:pt x="24" y="48"/>
                  </a:moveTo>
                  <a:cubicBezTo>
                    <a:pt x="38" y="48"/>
                    <a:pt x="48" y="37"/>
                    <a:pt x="48" y="24"/>
                  </a:cubicBezTo>
                  <a:cubicBezTo>
                    <a:pt x="48" y="10"/>
                    <a:pt x="38" y="0"/>
                    <a:pt x="24" y="0"/>
                  </a:cubicBezTo>
                  <a:cubicBezTo>
                    <a:pt x="11" y="0"/>
                    <a:pt x="0" y="10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lose/>
                  <a:moveTo>
                    <a:pt x="24" y="2"/>
                  </a:moveTo>
                  <a:cubicBezTo>
                    <a:pt x="36" y="2"/>
                    <a:pt x="46" y="12"/>
                    <a:pt x="46" y="24"/>
                  </a:cubicBezTo>
                  <a:cubicBezTo>
                    <a:pt x="46" y="36"/>
                    <a:pt x="36" y="45"/>
                    <a:pt x="24" y="45"/>
                  </a:cubicBezTo>
                  <a:cubicBezTo>
                    <a:pt x="12" y="45"/>
                    <a:pt x="3" y="36"/>
                    <a:pt x="3" y="24"/>
                  </a:cubicBezTo>
                  <a:cubicBezTo>
                    <a:pt x="3" y="12"/>
                    <a:pt x="12" y="2"/>
                    <a:pt x="24" y="2"/>
                  </a:cubicBezTo>
                  <a:close/>
                </a:path>
              </a:pathLst>
            </a:custGeom>
            <a:solidFill>
              <a:srgbClr val="EF9A9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4937" y="1968"/>
              <a:ext cx="648" cy="648"/>
            </a:xfrm>
            <a:custGeom>
              <a:gdLst>
                <a:gd fmla="*/ 31 w 62" name="T0"/>
                <a:gd fmla="*/ 62 h 62" name="T1"/>
                <a:gd fmla="*/ 62 w 62" name="T2"/>
                <a:gd fmla="*/ 31 h 62" name="T3"/>
                <a:gd fmla="*/ 31 w 62" name="T4"/>
                <a:gd fmla="*/ 0 h 62" name="T5"/>
                <a:gd fmla="*/ 0 w 62" name="T6"/>
                <a:gd fmla="*/ 31 h 62" name="T7"/>
                <a:gd fmla="*/ 31 w 62" name="T8"/>
                <a:gd fmla="*/ 62 h 62" name="T9"/>
                <a:gd fmla="*/ 31 w 62" name="T10"/>
                <a:gd fmla="*/ 3 h 62" name="T11"/>
                <a:gd fmla="*/ 59 w 62" name="T12"/>
                <a:gd fmla="*/ 31 h 62" name="T13"/>
                <a:gd fmla="*/ 31 w 62" name="T14"/>
                <a:gd fmla="*/ 59 h 62" name="T15"/>
                <a:gd fmla="*/ 3 w 62" name="T16"/>
                <a:gd fmla="*/ 31 h 62" name="T17"/>
                <a:gd fmla="*/ 31 w 62" name="T18"/>
                <a:gd fmla="*/ 3 h 62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62" w="62">
                  <a:moveTo>
                    <a:pt x="31" y="62"/>
                  </a:moveTo>
                  <a:cubicBezTo>
                    <a:pt x="48" y="62"/>
                    <a:pt x="62" y="48"/>
                    <a:pt x="62" y="31"/>
                  </a:cubicBezTo>
                  <a:cubicBezTo>
                    <a:pt x="62" y="14"/>
                    <a:pt x="48" y="0"/>
                    <a:pt x="31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48"/>
                    <a:pt x="14" y="62"/>
                    <a:pt x="31" y="62"/>
                  </a:cubicBezTo>
                  <a:close/>
                  <a:moveTo>
                    <a:pt x="31" y="3"/>
                  </a:moveTo>
                  <a:cubicBezTo>
                    <a:pt x="47" y="3"/>
                    <a:pt x="59" y="15"/>
                    <a:pt x="59" y="31"/>
                  </a:cubicBezTo>
                  <a:cubicBezTo>
                    <a:pt x="59" y="46"/>
                    <a:pt x="47" y="59"/>
                    <a:pt x="31" y="59"/>
                  </a:cubicBezTo>
                  <a:cubicBezTo>
                    <a:pt x="16" y="59"/>
                    <a:pt x="3" y="46"/>
                    <a:pt x="3" y="31"/>
                  </a:cubicBezTo>
                  <a:cubicBezTo>
                    <a:pt x="3" y="15"/>
                    <a:pt x="16" y="3"/>
                    <a:pt x="31" y="3"/>
                  </a:cubicBezTo>
                  <a:close/>
                </a:path>
              </a:pathLst>
            </a:custGeom>
            <a:solidFill>
              <a:srgbClr val="EF9A9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" name="Oval 7"/>
            <p:cNvSpPr>
              <a:spLocks noChangeArrowheads="1"/>
            </p:cNvSpPr>
            <p:nvPr/>
          </p:nvSpPr>
          <p:spPr bwMode="auto">
            <a:xfrm>
              <a:off x="5240" y="2083"/>
              <a:ext cx="42" cy="41"/>
            </a:xfrm>
            <a:prstGeom prst="ellipse">
              <a:avLst/>
            </a:prstGeom>
            <a:solidFill>
              <a:srgbClr val="EF9A9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" name="Oval 8"/>
            <p:cNvSpPr>
              <a:spLocks noChangeArrowheads="1"/>
            </p:cNvSpPr>
            <p:nvPr/>
          </p:nvSpPr>
          <p:spPr bwMode="auto">
            <a:xfrm>
              <a:off x="5240" y="2449"/>
              <a:ext cx="42" cy="52"/>
            </a:xfrm>
            <a:prstGeom prst="ellipse">
              <a:avLst/>
            </a:prstGeom>
            <a:solidFill>
              <a:srgbClr val="EF9A9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" name="Oval 9"/>
            <p:cNvSpPr>
              <a:spLocks noChangeArrowheads="1"/>
            </p:cNvSpPr>
            <p:nvPr/>
          </p:nvSpPr>
          <p:spPr bwMode="auto">
            <a:xfrm>
              <a:off x="5428" y="2271"/>
              <a:ext cx="42" cy="42"/>
            </a:xfrm>
            <a:prstGeom prst="ellipse">
              <a:avLst/>
            </a:prstGeom>
            <a:solidFill>
              <a:srgbClr val="EF9A9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" name="Oval 10"/>
            <p:cNvSpPr>
              <a:spLocks noChangeArrowheads="1"/>
            </p:cNvSpPr>
            <p:nvPr/>
          </p:nvSpPr>
          <p:spPr bwMode="auto">
            <a:xfrm>
              <a:off x="5052" y="2271"/>
              <a:ext cx="53" cy="42"/>
            </a:xfrm>
            <a:prstGeom prst="ellipse">
              <a:avLst/>
            </a:prstGeom>
            <a:solidFill>
              <a:srgbClr val="EF9A9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" name="Freeform 11"/>
            <p:cNvSpPr/>
            <p:nvPr/>
          </p:nvSpPr>
          <p:spPr bwMode="auto">
            <a:xfrm>
              <a:off x="5146" y="2104"/>
              <a:ext cx="53" cy="52"/>
            </a:xfrm>
            <a:custGeom>
              <a:gdLst>
                <a:gd fmla="*/ 2 w 5" name="T0"/>
                <a:gd fmla="*/ 5 h 5" name="T1"/>
                <a:gd fmla="*/ 3 w 5" name="T2"/>
                <a:gd fmla="*/ 4 h 5" name="T3"/>
                <a:gd fmla="*/ 4 w 5" name="T4"/>
                <a:gd fmla="*/ 1 h 5" name="T5"/>
                <a:gd fmla="*/ 1 w 5" name="T6"/>
                <a:gd fmla="*/ 1 h 5" name="T7"/>
                <a:gd fmla="*/ 0 w 5" name="T8"/>
                <a:gd fmla="*/ 2 h 5" name="T9"/>
                <a:gd fmla="*/ 0 w 5" name="T10"/>
                <a:gd fmla="*/ 4 h 5" name="T11"/>
                <a:gd fmla="*/ 2 w 5" name="T12"/>
                <a:gd fmla="*/ 5 h 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" w="5">
                  <a:moveTo>
                    <a:pt x="2" y="5"/>
                  </a:moveTo>
                  <a:cubicBezTo>
                    <a:pt x="3" y="5"/>
                    <a:pt x="3" y="5"/>
                    <a:pt x="3" y="4"/>
                  </a:cubicBezTo>
                  <a:cubicBezTo>
                    <a:pt x="4" y="4"/>
                    <a:pt x="5" y="3"/>
                    <a:pt x="4" y="1"/>
                  </a:cubicBezTo>
                  <a:cubicBezTo>
                    <a:pt x="4" y="0"/>
                    <a:pt x="2" y="0"/>
                    <a:pt x="1" y="1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1" y="4"/>
                    <a:pt x="2" y="5"/>
                    <a:pt x="2" y="5"/>
                  </a:cubicBezTo>
                  <a:close/>
                </a:path>
              </a:pathLst>
            </a:custGeom>
            <a:solidFill>
              <a:srgbClr val="EF9A9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" name="Freeform 12"/>
            <p:cNvSpPr/>
            <p:nvPr/>
          </p:nvSpPr>
          <p:spPr bwMode="auto">
            <a:xfrm>
              <a:off x="5324" y="2428"/>
              <a:ext cx="52" cy="42"/>
            </a:xfrm>
            <a:custGeom>
              <a:gdLst>
                <a:gd fmla="*/ 3 w 5" name="T0"/>
                <a:gd fmla="*/ 0 h 4" name="T1"/>
                <a:gd fmla="*/ 2 w 5" name="T2"/>
                <a:gd fmla="*/ 0 h 4" name="T3"/>
                <a:gd fmla="*/ 1 w 5" name="T4"/>
                <a:gd fmla="*/ 3 h 4" name="T5"/>
                <a:gd fmla="*/ 3 w 5" name="T6"/>
                <a:gd fmla="*/ 4 h 4" name="T7"/>
                <a:gd fmla="*/ 4 w 5" name="T8"/>
                <a:gd fmla="*/ 4 h 4" name="T9"/>
                <a:gd fmla="*/ 5 w 5" name="T10"/>
                <a:gd fmla="*/ 1 h 4" name="T11"/>
                <a:gd fmla="*/ 3 w 5" name="T12"/>
                <a:gd fmla="*/ 0 h 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" w="5">
                  <a:moveTo>
                    <a:pt x="3" y="0"/>
                  </a:moveTo>
                  <a:cubicBezTo>
                    <a:pt x="3" y="0"/>
                    <a:pt x="2" y="0"/>
                    <a:pt x="2" y="0"/>
                  </a:cubicBezTo>
                  <a:cubicBezTo>
                    <a:pt x="1" y="1"/>
                    <a:pt x="0" y="2"/>
                    <a:pt x="1" y="3"/>
                  </a:cubicBezTo>
                  <a:cubicBezTo>
                    <a:pt x="1" y="4"/>
                    <a:pt x="2" y="4"/>
                    <a:pt x="3" y="4"/>
                  </a:cubicBezTo>
                  <a:cubicBezTo>
                    <a:pt x="3" y="4"/>
                    <a:pt x="4" y="4"/>
                    <a:pt x="4" y="4"/>
                  </a:cubicBezTo>
                  <a:cubicBezTo>
                    <a:pt x="5" y="3"/>
                    <a:pt x="5" y="2"/>
                    <a:pt x="5" y="1"/>
                  </a:cubicBezTo>
                  <a:cubicBezTo>
                    <a:pt x="4" y="0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EF9A9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" name="Freeform 13"/>
            <p:cNvSpPr/>
            <p:nvPr/>
          </p:nvSpPr>
          <p:spPr bwMode="auto">
            <a:xfrm>
              <a:off x="5397" y="2177"/>
              <a:ext cx="52" cy="42"/>
            </a:xfrm>
            <a:custGeom>
              <a:gdLst>
                <a:gd fmla="*/ 2 w 5" name="T0"/>
                <a:gd fmla="*/ 4 h 4" name="T1"/>
                <a:gd fmla="*/ 3 w 5" name="T2"/>
                <a:gd fmla="*/ 4 h 4" name="T3"/>
                <a:gd fmla="*/ 5 w 5" name="T4"/>
                <a:gd fmla="*/ 3 h 4" name="T5"/>
                <a:gd fmla="*/ 4 w 5" name="T6"/>
                <a:gd fmla="*/ 1 h 4" name="T7"/>
                <a:gd fmla="*/ 2 w 5" name="T8"/>
                <a:gd fmla="*/ 0 h 4" name="T9"/>
                <a:gd fmla="*/ 1 w 5" name="T10"/>
                <a:gd fmla="*/ 0 h 4" name="T11"/>
                <a:gd fmla="*/ 0 w 5" name="T12"/>
                <a:gd fmla="*/ 1 h 4" name="T13"/>
                <a:gd fmla="*/ 0 w 5" name="T14"/>
                <a:gd fmla="*/ 3 h 4" name="T15"/>
                <a:gd fmla="*/ 2 w 5" name="T16"/>
                <a:gd fmla="*/ 4 h 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4" w="5">
                  <a:moveTo>
                    <a:pt x="2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3"/>
                    <a:pt x="5" y="3"/>
                  </a:cubicBezTo>
                  <a:cubicBezTo>
                    <a:pt x="5" y="2"/>
                    <a:pt x="5" y="1"/>
                    <a:pt x="4" y="1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4"/>
                    <a:pt x="2" y="4"/>
                    <a:pt x="2" y="4"/>
                  </a:cubicBezTo>
                  <a:close/>
                </a:path>
              </a:pathLst>
            </a:custGeom>
            <a:solidFill>
              <a:srgbClr val="EF9A9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" name="Freeform 14"/>
            <p:cNvSpPr/>
            <p:nvPr/>
          </p:nvSpPr>
          <p:spPr bwMode="auto">
            <a:xfrm>
              <a:off x="5084" y="2355"/>
              <a:ext cx="41" cy="52"/>
            </a:xfrm>
            <a:custGeom>
              <a:gdLst>
                <a:gd fmla="*/ 4 w 4" name="T0"/>
                <a:gd fmla="*/ 2 h 5" name="T1"/>
                <a:gd fmla="*/ 2 w 4" name="T2"/>
                <a:gd fmla="*/ 0 h 5" name="T3"/>
                <a:gd fmla="*/ 1 w 4" name="T4"/>
                <a:gd fmla="*/ 1 h 5" name="T5"/>
                <a:gd fmla="*/ 0 w 4" name="T6"/>
                <a:gd fmla="*/ 2 h 5" name="T7"/>
                <a:gd fmla="*/ 0 w 4" name="T8"/>
                <a:gd fmla="*/ 4 h 5" name="T9"/>
                <a:gd fmla="*/ 2 w 4" name="T10"/>
                <a:gd fmla="*/ 5 h 5" name="T11"/>
                <a:gd fmla="*/ 3 w 4" name="T12"/>
                <a:gd fmla="*/ 5 h 5" name="T13"/>
                <a:gd fmla="*/ 4 w 4" name="T14"/>
                <a:gd fmla="*/ 2 h 5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5" w="4">
                  <a:moveTo>
                    <a:pt x="4" y="2"/>
                  </a:moveTo>
                  <a:cubicBezTo>
                    <a:pt x="3" y="1"/>
                    <a:pt x="3" y="0"/>
                    <a:pt x="2" y="0"/>
                  </a:cubicBezTo>
                  <a:cubicBezTo>
                    <a:pt x="2" y="0"/>
                    <a:pt x="1" y="1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4" y="4"/>
                    <a:pt x="4" y="3"/>
                    <a:pt x="4" y="2"/>
                  </a:cubicBezTo>
                  <a:close/>
                </a:path>
              </a:pathLst>
            </a:custGeom>
            <a:solidFill>
              <a:srgbClr val="EF9A9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" name="Freeform 15"/>
            <p:cNvSpPr/>
            <p:nvPr/>
          </p:nvSpPr>
          <p:spPr bwMode="auto">
            <a:xfrm>
              <a:off x="5073" y="2177"/>
              <a:ext cx="52" cy="42"/>
            </a:xfrm>
            <a:custGeom>
              <a:gdLst>
                <a:gd fmla="*/ 2 w 5" name="T0"/>
                <a:gd fmla="*/ 4 h 4" name="T1"/>
                <a:gd fmla="*/ 3 w 5" name="T2"/>
                <a:gd fmla="*/ 4 h 4" name="T3"/>
                <a:gd fmla="*/ 5 w 5" name="T4"/>
                <a:gd fmla="*/ 3 h 4" name="T5"/>
                <a:gd fmla="*/ 4 w 5" name="T6"/>
                <a:gd fmla="*/ 0 h 4" name="T7"/>
                <a:gd fmla="*/ 3 w 5" name="T8"/>
                <a:gd fmla="*/ 0 h 4" name="T9"/>
                <a:gd fmla="*/ 1 w 5" name="T10"/>
                <a:gd fmla="*/ 1 h 4" name="T11"/>
                <a:gd fmla="*/ 2 w 5" name="T12"/>
                <a:gd fmla="*/ 4 h 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" w="5">
                  <a:moveTo>
                    <a:pt x="2" y="4"/>
                  </a:moveTo>
                  <a:cubicBezTo>
                    <a:pt x="2" y="4"/>
                    <a:pt x="3" y="4"/>
                    <a:pt x="3" y="4"/>
                  </a:cubicBezTo>
                  <a:cubicBezTo>
                    <a:pt x="4" y="4"/>
                    <a:pt x="4" y="4"/>
                    <a:pt x="5" y="3"/>
                  </a:cubicBezTo>
                  <a:cubicBezTo>
                    <a:pt x="5" y="2"/>
                    <a:pt x="5" y="1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2"/>
                    <a:pt x="1" y="3"/>
                    <a:pt x="2" y="4"/>
                  </a:cubicBezTo>
                  <a:close/>
                </a:path>
              </a:pathLst>
            </a:custGeom>
            <a:solidFill>
              <a:srgbClr val="EF9A9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" name="Freeform 16"/>
            <p:cNvSpPr/>
            <p:nvPr/>
          </p:nvSpPr>
          <p:spPr bwMode="auto">
            <a:xfrm>
              <a:off x="5397" y="2355"/>
              <a:ext cx="52" cy="52"/>
            </a:xfrm>
            <a:custGeom>
              <a:gdLst>
                <a:gd fmla="*/ 4 w 5" name="T0"/>
                <a:gd fmla="*/ 1 h 5" name="T1"/>
                <a:gd fmla="*/ 2 w 5" name="T2"/>
                <a:gd fmla="*/ 0 h 5" name="T3"/>
                <a:gd fmla="*/ 1 w 5" name="T4"/>
                <a:gd fmla="*/ 2 h 5" name="T5"/>
                <a:gd fmla="*/ 0 w 5" name="T6"/>
                <a:gd fmla="*/ 3 h 5" name="T7"/>
                <a:gd fmla="*/ 1 w 5" name="T8"/>
                <a:gd fmla="*/ 5 h 5" name="T9"/>
                <a:gd fmla="*/ 2 w 5" name="T10"/>
                <a:gd fmla="*/ 5 h 5" name="T11"/>
                <a:gd fmla="*/ 4 w 5" name="T12"/>
                <a:gd fmla="*/ 4 h 5" name="T13"/>
                <a:gd fmla="*/ 5 w 5" name="T14"/>
                <a:gd fmla="*/ 2 h 5" name="T15"/>
                <a:gd fmla="*/ 4 w 5" name="T16"/>
                <a:gd fmla="*/ 1 h 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5" w="5">
                  <a:moveTo>
                    <a:pt x="4" y="1"/>
                  </a:moveTo>
                  <a:cubicBezTo>
                    <a:pt x="3" y="1"/>
                    <a:pt x="3" y="0"/>
                    <a:pt x="2" y="0"/>
                  </a:cubicBezTo>
                  <a:cubicBezTo>
                    <a:pt x="2" y="0"/>
                    <a:pt x="1" y="1"/>
                    <a:pt x="1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4"/>
                    <a:pt x="1" y="4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4" y="4"/>
                    <a:pt x="4" y="4"/>
                  </a:cubicBezTo>
                  <a:cubicBezTo>
                    <a:pt x="5" y="3"/>
                    <a:pt x="5" y="3"/>
                    <a:pt x="5" y="2"/>
                  </a:cubicBezTo>
                  <a:cubicBezTo>
                    <a:pt x="4" y="1"/>
                    <a:pt x="4" y="1"/>
                    <a:pt x="4" y="1"/>
                  </a:cubicBezTo>
                  <a:close/>
                </a:path>
              </a:pathLst>
            </a:custGeom>
            <a:solidFill>
              <a:srgbClr val="EF9A9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" name="Freeform 17"/>
            <p:cNvSpPr/>
            <p:nvPr/>
          </p:nvSpPr>
          <p:spPr bwMode="auto">
            <a:xfrm>
              <a:off x="5324" y="2104"/>
              <a:ext cx="52" cy="52"/>
            </a:xfrm>
            <a:custGeom>
              <a:gdLst>
                <a:gd fmla="*/ 2 w 5" name="T0"/>
                <a:gd fmla="*/ 5 h 5" name="T1"/>
                <a:gd fmla="*/ 3 w 5" name="T2"/>
                <a:gd fmla="*/ 5 h 5" name="T3"/>
                <a:gd fmla="*/ 5 w 5" name="T4"/>
                <a:gd fmla="*/ 4 h 5" name="T5"/>
                <a:gd fmla="*/ 4 w 5" name="T6"/>
                <a:gd fmla="*/ 1 h 5" name="T7"/>
                <a:gd fmla="*/ 3 w 5" name="T8"/>
                <a:gd fmla="*/ 0 h 5" name="T9"/>
                <a:gd fmla="*/ 1 w 5" name="T10"/>
                <a:gd fmla="*/ 1 h 5" name="T11"/>
                <a:gd fmla="*/ 2 w 5" name="T12"/>
                <a:gd fmla="*/ 5 h 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" w="5">
                  <a:moveTo>
                    <a:pt x="2" y="5"/>
                  </a:moveTo>
                  <a:cubicBezTo>
                    <a:pt x="2" y="5"/>
                    <a:pt x="3" y="5"/>
                    <a:pt x="3" y="5"/>
                  </a:cubicBezTo>
                  <a:cubicBezTo>
                    <a:pt x="4" y="5"/>
                    <a:pt x="4" y="4"/>
                    <a:pt x="5" y="4"/>
                  </a:cubicBezTo>
                  <a:cubicBezTo>
                    <a:pt x="5" y="3"/>
                    <a:pt x="5" y="1"/>
                    <a:pt x="4" y="1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1"/>
                    <a:pt x="1" y="1"/>
                  </a:cubicBezTo>
                  <a:cubicBezTo>
                    <a:pt x="0" y="3"/>
                    <a:pt x="1" y="4"/>
                    <a:pt x="2" y="5"/>
                  </a:cubicBezTo>
                  <a:close/>
                </a:path>
              </a:pathLst>
            </a:custGeom>
            <a:solidFill>
              <a:srgbClr val="EF9A9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" name="Freeform 18"/>
            <p:cNvSpPr/>
            <p:nvPr/>
          </p:nvSpPr>
          <p:spPr bwMode="auto">
            <a:xfrm>
              <a:off x="5146" y="2428"/>
              <a:ext cx="53" cy="42"/>
            </a:xfrm>
            <a:custGeom>
              <a:gdLst>
                <a:gd fmla="*/ 1 w 5" name="T0"/>
                <a:gd fmla="*/ 4 h 4" name="T1"/>
                <a:gd fmla="*/ 2 w 5" name="T2"/>
                <a:gd fmla="*/ 4 h 4" name="T3"/>
                <a:gd fmla="*/ 4 w 5" name="T4"/>
                <a:gd fmla="*/ 3 h 4" name="T5"/>
                <a:gd fmla="*/ 3 w 5" name="T6"/>
                <a:gd fmla="*/ 0 h 4" name="T7"/>
                <a:gd fmla="*/ 2 w 5" name="T8"/>
                <a:gd fmla="*/ 0 h 4" name="T9"/>
                <a:gd fmla="*/ 0 w 5" name="T10"/>
                <a:gd fmla="*/ 1 h 4" name="T11"/>
                <a:gd fmla="*/ 0 w 5" name="T12"/>
                <a:gd fmla="*/ 3 h 4" name="T13"/>
                <a:gd fmla="*/ 1 w 5" name="T14"/>
                <a:gd fmla="*/ 4 h 4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4" w="5">
                  <a:moveTo>
                    <a:pt x="1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4" y="4"/>
                    <a:pt x="4" y="3"/>
                  </a:cubicBezTo>
                  <a:cubicBezTo>
                    <a:pt x="5" y="2"/>
                    <a:pt x="4" y="1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1" y="4"/>
                    <a:pt x="1" y="4"/>
                  </a:cubicBezTo>
                  <a:close/>
                </a:path>
              </a:pathLst>
            </a:custGeom>
            <a:solidFill>
              <a:srgbClr val="EF9A9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" name="Freeform 19"/>
            <p:cNvSpPr/>
            <p:nvPr/>
          </p:nvSpPr>
          <p:spPr bwMode="auto">
            <a:xfrm>
              <a:off x="5251" y="2166"/>
              <a:ext cx="167" cy="136"/>
            </a:xfrm>
            <a:custGeom>
              <a:gdLst>
                <a:gd fmla="*/ 1 w 16" name="T0"/>
                <a:gd fmla="*/ 0 h 13" name="T1"/>
                <a:gd fmla="*/ 0 w 16" name="T2"/>
                <a:gd fmla="*/ 2 h 13" name="T3"/>
                <a:gd fmla="*/ 0 w 16" name="T4"/>
                <a:gd fmla="*/ 12 h 13" name="T5"/>
                <a:gd fmla="*/ 1 w 16" name="T6"/>
                <a:gd fmla="*/ 13 h 13" name="T7"/>
                <a:gd fmla="*/ 14 w 16" name="T8"/>
                <a:gd fmla="*/ 13 h 13" name="T9"/>
                <a:gd fmla="*/ 16 w 16" name="T10"/>
                <a:gd fmla="*/ 12 h 13" name="T11"/>
                <a:gd fmla="*/ 14 w 16" name="T12"/>
                <a:gd fmla="*/ 10 h 13" name="T13"/>
                <a:gd fmla="*/ 3 w 16" name="T14"/>
                <a:gd fmla="*/ 10 h 13" name="T15"/>
                <a:gd fmla="*/ 3 w 16" name="T16"/>
                <a:gd fmla="*/ 2 h 13" name="T17"/>
                <a:gd fmla="*/ 1 w 16" name="T18"/>
                <a:gd fmla="*/ 0 h 13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3" w="16">
                  <a:moveTo>
                    <a:pt x="1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3"/>
                    <a:pt x="1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5" y="13"/>
                    <a:pt x="16" y="13"/>
                    <a:pt x="16" y="12"/>
                  </a:cubicBezTo>
                  <a:cubicBezTo>
                    <a:pt x="16" y="11"/>
                    <a:pt x="15" y="10"/>
                    <a:pt x="1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EF9A9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5146" y="2773"/>
              <a:ext cx="188" cy="188"/>
            </a:xfrm>
            <a:custGeom>
              <a:gdLst>
                <a:gd fmla="*/ 9 w 18" name="T0"/>
                <a:gd fmla="*/ 0 h 18" name="T1"/>
                <a:gd fmla="*/ 9 w 18" name="T2"/>
                <a:gd fmla="*/ 0 h 18" name="T3"/>
                <a:gd fmla="*/ 2 w 18" name="T4"/>
                <a:gd fmla="*/ 3 h 18" name="T5"/>
                <a:gd fmla="*/ 0 w 18" name="T6"/>
                <a:gd fmla="*/ 9 h 18" name="T7"/>
                <a:gd fmla="*/ 9 w 18" name="T8"/>
                <a:gd fmla="*/ 18 h 18" name="T9"/>
                <a:gd fmla="*/ 9 w 18" name="T10"/>
                <a:gd fmla="*/ 18 h 18" name="T11"/>
                <a:gd fmla="*/ 9 w 18" name="T12"/>
                <a:gd fmla="*/ 18 h 18" name="T13"/>
                <a:gd fmla="*/ 18 w 18" name="T14"/>
                <a:gd fmla="*/ 9 h 18" name="T15"/>
                <a:gd fmla="*/ 9 w 18" name="T16"/>
                <a:gd fmla="*/ 0 h 18" name="T17"/>
                <a:gd fmla="*/ 13 w 18" name="T18"/>
                <a:gd fmla="*/ 13 h 18" name="T19"/>
                <a:gd fmla="*/ 9 w 18" name="T20"/>
                <a:gd fmla="*/ 15 h 18" name="T21"/>
                <a:gd fmla="*/ 9 w 18" name="T22"/>
                <a:gd fmla="*/ 15 h 18" name="T23"/>
                <a:gd fmla="*/ 3 w 18" name="T24"/>
                <a:gd fmla="*/ 9 h 18" name="T25"/>
                <a:gd fmla="*/ 9 w 18" name="T26"/>
                <a:gd fmla="*/ 3 h 18" name="T27"/>
                <a:gd fmla="*/ 9 w 18" name="T28"/>
                <a:gd fmla="*/ 3 h 18" name="T29"/>
                <a:gd fmla="*/ 15 w 18" name="T30"/>
                <a:gd fmla="*/ 9 h 18" name="T31"/>
                <a:gd fmla="*/ 13 w 18" name="T32"/>
                <a:gd fmla="*/ 13 h 18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18" w="18"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6" y="0"/>
                    <a:pt x="4" y="1"/>
                    <a:pt x="2" y="3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4"/>
                    <a:pt x="4" y="18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4" y="18"/>
                    <a:pt x="18" y="14"/>
                    <a:pt x="18" y="9"/>
                  </a:cubicBezTo>
                  <a:cubicBezTo>
                    <a:pt x="18" y="4"/>
                    <a:pt x="14" y="0"/>
                    <a:pt x="9" y="0"/>
                  </a:cubicBezTo>
                  <a:close/>
                  <a:moveTo>
                    <a:pt x="13" y="13"/>
                  </a:moveTo>
                  <a:cubicBezTo>
                    <a:pt x="12" y="14"/>
                    <a:pt x="11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6" y="15"/>
                    <a:pt x="3" y="12"/>
                    <a:pt x="3" y="9"/>
                  </a:cubicBezTo>
                  <a:cubicBezTo>
                    <a:pt x="3" y="6"/>
                    <a:pt x="5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2" y="3"/>
                    <a:pt x="15" y="6"/>
                    <a:pt x="15" y="9"/>
                  </a:cubicBezTo>
                  <a:cubicBezTo>
                    <a:pt x="15" y="11"/>
                    <a:pt x="15" y="12"/>
                    <a:pt x="13" y="13"/>
                  </a:cubicBezTo>
                  <a:close/>
                </a:path>
              </a:pathLst>
            </a:custGeom>
            <a:solidFill>
              <a:srgbClr val="EF9A9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5021" y="2647"/>
              <a:ext cx="439" cy="439"/>
            </a:xfrm>
            <a:custGeom>
              <a:gdLst>
                <a:gd fmla="*/ 41 w 42" name="T0"/>
                <a:gd fmla="*/ 25 h 42" name="T1"/>
                <a:gd fmla="*/ 40 w 42" name="T2"/>
                <a:gd fmla="*/ 17 h 42" name="T3"/>
                <a:gd fmla="*/ 39 w 42" name="T4"/>
                <a:gd fmla="*/ 10 h 42" name="T5"/>
                <a:gd fmla="*/ 37 w 42" name="T6"/>
                <a:gd fmla="*/ 10 h 42" name="T7"/>
                <a:gd fmla="*/ 33 w 42" name="T8"/>
                <a:gd fmla="*/ 9 h 42" name="T9"/>
                <a:gd fmla="*/ 31 w 42" name="T10"/>
                <a:gd fmla="*/ 2 h 42" name="T11"/>
                <a:gd fmla="*/ 25 w 42" name="T12"/>
                <a:gd fmla="*/ 1 h 42" name="T13"/>
                <a:gd fmla="*/ 17 w 42" name="T14"/>
                <a:gd fmla="*/ 1 h 42" name="T15"/>
                <a:gd fmla="*/ 15 w 42" name="T16"/>
                <a:gd fmla="*/ 1 h 42" name="T17"/>
                <a:gd fmla="*/ 10 w 42" name="T18"/>
                <a:gd fmla="*/ 5 h 42" name="T19"/>
                <a:gd fmla="*/ 6 w 42" name="T20"/>
                <a:gd fmla="*/ 10 h 42" name="T21"/>
                <a:gd fmla="*/ 2 w 42" name="T22"/>
                <a:gd fmla="*/ 11 h 42" name="T23"/>
                <a:gd fmla="*/ 1 w 42" name="T24"/>
                <a:gd fmla="*/ 17 h 42" name="T25"/>
                <a:gd fmla="*/ 2 w 42" name="T26"/>
                <a:gd fmla="*/ 25 h 42" name="T27"/>
                <a:gd fmla="*/ 3 w 42" name="T28"/>
                <a:gd fmla="*/ 32 h 42" name="T29"/>
                <a:gd fmla="*/ 6 w 42" name="T30"/>
                <a:gd fmla="*/ 32 h 42" name="T31"/>
                <a:gd fmla="*/ 10 w 42" name="T32"/>
                <a:gd fmla="*/ 38 h 42" name="T33"/>
                <a:gd fmla="*/ 16 w 42" name="T34"/>
                <a:gd fmla="*/ 41 h 42" name="T35"/>
                <a:gd fmla="*/ 17 w 42" name="T36"/>
                <a:gd fmla="*/ 41 h 42" name="T37"/>
                <a:gd fmla="*/ 25 w 42" name="T38"/>
                <a:gd fmla="*/ 40 h 42" name="T39"/>
                <a:gd fmla="*/ 27 w 42" name="T40"/>
                <a:gd fmla="*/ 41 h 42" name="T41"/>
                <a:gd fmla="*/ 32 w 42" name="T42"/>
                <a:gd fmla="*/ 37 h 42" name="T43"/>
                <a:gd fmla="*/ 36 w 42" name="T44"/>
                <a:gd fmla="*/ 31 h 42" name="T45"/>
                <a:gd fmla="*/ 40 w 42" name="T46"/>
                <a:gd fmla="*/ 31 h 42" name="T47"/>
                <a:gd fmla="*/ 38 w 42" name="T48"/>
                <a:gd fmla="*/ 29 h 42" name="T49"/>
                <a:gd fmla="*/ 29 w 42" name="T50"/>
                <a:gd fmla="*/ 37 h 42" name="T51"/>
                <a:gd fmla="*/ 21 w 42" name="T52"/>
                <a:gd fmla="*/ 35 h 42" name="T53"/>
                <a:gd fmla="*/ 15 w 42" name="T54"/>
                <a:gd fmla="*/ 38 h 42" name="T55"/>
                <a:gd fmla="*/ 11 w 42" name="T56"/>
                <a:gd fmla="*/ 31 h 42" name="T57"/>
                <a:gd fmla="*/ 4 w 42" name="T58"/>
                <a:gd fmla="*/ 27 h 42" name="T59"/>
                <a:gd fmla="*/ 4 w 42" name="T60"/>
                <a:gd fmla="*/ 15 h 42" name="T61"/>
                <a:gd fmla="*/ 6 w 42" name="T62"/>
                <a:gd fmla="*/ 13 h 42" name="T63"/>
                <a:gd fmla="*/ 13 w 42" name="T64"/>
                <a:gd fmla="*/ 5 h 42" name="T65"/>
                <a:gd fmla="*/ 21 w 42" name="T66"/>
                <a:gd fmla="*/ 7 h 42" name="T67"/>
                <a:gd fmla="*/ 27 w 42" name="T68"/>
                <a:gd fmla="*/ 4 h 42" name="T69"/>
                <a:gd fmla="*/ 31 w 42" name="T70"/>
                <a:gd fmla="*/ 11 h 42" name="T71"/>
                <a:gd fmla="*/ 37 w 42" name="T72"/>
                <a:gd fmla="*/ 13 h 42" name="T73"/>
                <a:gd fmla="*/ 35 w 42" name="T74"/>
                <a:gd fmla="*/ 21 h 42" name="T75"/>
                <a:gd fmla="*/ 38 w 42" name="T76"/>
                <a:gd fmla="*/ 29 h 42" name="T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b" l="0" r="r" t="0"/>
              <a:pathLst>
                <a:path h="42" w="42">
                  <a:moveTo>
                    <a:pt x="41" y="26"/>
                  </a:moveTo>
                  <a:cubicBezTo>
                    <a:pt x="42" y="26"/>
                    <a:pt x="41" y="25"/>
                    <a:pt x="41" y="25"/>
                  </a:cubicBezTo>
                  <a:cubicBezTo>
                    <a:pt x="39" y="24"/>
                    <a:pt x="38" y="22"/>
                    <a:pt x="38" y="21"/>
                  </a:cubicBezTo>
                  <a:cubicBezTo>
                    <a:pt x="38" y="19"/>
                    <a:pt x="39" y="18"/>
                    <a:pt x="40" y="17"/>
                  </a:cubicBezTo>
                  <a:cubicBezTo>
                    <a:pt x="41" y="17"/>
                    <a:pt x="42" y="16"/>
                    <a:pt x="41" y="15"/>
                  </a:cubicBezTo>
                  <a:cubicBezTo>
                    <a:pt x="41" y="13"/>
                    <a:pt x="40" y="12"/>
                    <a:pt x="39" y="10"/>
                  </a:cubicBezTo>
                  <a:cubicBezTo>
                    <a:pt x="39" y="10"/>
                    <a:pt x="38" y="10"/>
                    <a:pt x="38" y="10"/>
                  </a:cubicBezTo>
                  <a:cubicBezTo>
                    <a:pt x="38" y="10"/>
                    <a:pt x="38" y="10"/>
                    <a:pt x="37" y="10"/>
                  </a:cubicBezTo>
                  <a:cubicBezTo>
                    <a:pt x="37" y="10"/>
                    <a:pt x="36" y="10"/>
                    <a:pt x="36" y="10"/>
                  </a:cubicBezTo>
                  <a:cubicBezTo>
                    <a:pt x="34" y="10"/>
                    <a:pt x="33" y="10"/>
                    <a:pt x="33" y="9"/>
                  </a:cubicBezTo>
                  <a:cubicBezTo>
                    <a:pt x="31" y="8"/>
                    <a:pt x="31" y="6"/>
                    <a:pt x="32" y="4"/>
                  </a:cubicBezTo>
                  <a:cubicBezTo>
                    <a:pt x="32" y="4"/>
                    <a:pt x="32" y="3"/>
                    <a:pt x="31" y="2"/>
                  </a:cubicBezTo>
                  <a:cubicBezTo>
                    <a:pt x="30" y="2"/>
                    <a:pt x="28" y="1"/>
                    <a:pt x="26" y="0"/>
                  </a:cubicBezTo>
                  <a:cubicBezTo>
                    <a:pt x="26" y="0"/>
                    <a:pt x="25" y="1"/>
                    <a:pt x="25" y="1"/>
                  </a:cubicBezTo>
                  <a:cubicBezTo>
                    <a:pt x="24" y="3"/>
                    <a:pt x="22" y="4"/>
                    <a:pt x="21" y="4"/>
                  </a:cubicBezTo>
                  <a:cubicBezTo>
                    <a:pt x="19" y="4"/>
                    <a:pt x="18" y="3"/>
                    <a:pt x="17" y="1"/>
                  </a:cubicBezTo>
                  <a:cubicBezTo>
                    <a:pt x="17" y="1"/>
                    <a:pt x="16" y="1"/>
                    <a:pt x="16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3" y="1"/>
                    <a:pt x="12" y="2"/>
                    <a:pt x="10" y="3"/>
                  </a:cubicBezTo>
                  <a:cubicBezTo>
                    <a:pt x="10" y="3"/>
                    <a:pt x="9" y="4"/>
                    <a:pt x="10" y="5"/>
                  </a:cubicBezTo>
                  <a:cubicBezTo>
                    <a:pt x="10" y="6"/>
                    <a:pt x="10" y="8"/>
                    <a:pt x="9" y="9"/>
                  </a:cubicBezTo>
                  <a:cubicBezTo>
                    <a:pt x="8" y="10"/>
                    <a:pt x="7" y="10"/>
                    <a:pt x="6" y="10"/>
                  </a:cubicBez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3" y="10"/>
                    <a:pt x="2" y="11"/>
                  </a:cubicBezTo>
                  <a:cubicBezTo>
                    <a:pt x="2" y="12"/>
                    <a:pt x="1" y="14"/>
                    <a:pt x="0" y="16"/>
                  </a:cubicBezTo>
                  <a:cubicBezTo>
                    <a:pt x="0" y="16"/>
                    <a:pt x="1" y="17"/>
                    <a:pt x="1" y="17"/>
                  </a:cubicBezTo>
                  <a:cubicBezTo>
                    <a:pt x="3" y="18"/>
                    <a:pt x="4" y="19"/>
                    <a:pt x="4" y="21"/>
                  </a:cubicBezTo>
                  <a:cubicBezTo>
                    <a:pt x="4" y="23"/>
                    <a:pt x="3" y="24"/>
                    <a:pt x="2" y="25"/>
                  </a:cubicBezTo>
                  <a:cubicBezTo>
                    <a:pt x="1" y="25"/>
                    <a:pt x="0" y="26"/>
                    <a:pt x="1" y="27"/>
                  </a:cubicBezTo>
                  <a:cubicBezTo>
                    <a:pt x="1" y="29"/>
                    <a:pt x="2" y="30"/>
                    <a:pt x="3" y="32"/>
                  </a:cubicBezTo>
                  <a:cubicBezTo>
                    <a:pt x="3" y="32"/>
                    <a:pt x="4" y="33"/>
                    <a:pt x="5" y="32"/>
                  </a:cubicBezTo>
                  <a:cubicBezTo>
                    <a:pt x="5" y="32"/>
                    <a:pt x="6" y="32"/>
                    <a:pt x="6" y="32"/>
                  </a:cubicBezTo>
                  <a:cubicBezTo>
                    <a:pt x="8" y="32"/>
                    <a:pt x="9" y="32"/>
                    <a:pt x="9" y="33"/>
                  </a:cubicBezTo>
                  <a:cubicBezTo>
                    <a:pt x="10" y="34"/>
                    <a:pt x="11" y="36"/>
                    <a:pt x="10" y="38"/>
                  </a:cubicBezTo>
                  <a:cubicBezTo>
                    <a:pt x="10" y="38"/>
                    <a:pt x="10" y="39"/>
                    <a:pt x="11" y="40"/>
                  </a:cubicBezTo>
                  <a:cubicBezTo>
                    <a:pt x="12" y="40"/>
                    <a:pt x="14" y="41"/>
                    <a:pt x="16" y="41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7" y="42"/>
                    <a:pt x="17" y="41"/>
                    <a:pt x="17" y="41"/>
                  </a:cubicBezTo>
                  <a:cubicBezTo>
                    <a:pt x="18" y="39"/>
                    <a:pt x="19" y="38"/>
                    <a:pt x="21" y="38"/>
                  </a:cubicBezTo>
                  <a:cubicBezTo>
                    <a:pt x="23" y="38"/>
                    <a:pt x="24" y="39"/>
                    <a:pt x="25" y="40"/>
                  </a:cubicBezTo>
                  <a:cubicBezTo>
                    <a:pt x="25" y="41"/>
                    <a:pt x="26" y="41"/>
                    <a:pt x="26" y="41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9" y="41"/>
                    <a:pt x="30" y="40"/>
                    <a:pt x="32" y="39"/>
                  </a:cubicBezTo>
                  <a:cubicBezTo>
                    <a:pt x="32" y="39"/>
                    <a:pt x="33" y="38"/>
                    <a:pt x="32" y="37"/>
                  </a:cubicBezTo>
                  <a:cubicBezTo>
                    <a:pt x="32" y="36"/>
                    <a:pt x="32" y="34"/>
                    <a:pt x="33" y="33"/>
                  </a:cubicBezTo>
                  <a:cubicBezTo>
                    <a:pt x="34" y="32"/>
                    <a:pt x="35" y="31"/>
                    <a:pt x="36" y="31"/>
                  </a:cubicBezTo>
                  <a:cubicBezTo>
                    <a:pt x="36" y="31"/>
                    <a:pt x="37" y="32"/>
                    <a:pt x="38" y="32"/>
                  </a:cubicBezTo>
                  <a:cubicBezTo>
                    <a:pt x="38" y="32"/>
                    <a:pt x="39" y="32"/>
                    <a:pt x="40" y="31"/>
                  </a:cubicBezTo>
                  <a:cubicBezTo>
                    <a:pt x="40" y="30"/>
                    <a:pt x="41" y="28"/>
                    <a:pt x="41" y="26"/>
                  </a:cubicBezTo>
                  <a:close/>
                  <a:moveTo>
                    <a:pt x="38" y="29"/>
                  </a:moveTo>
                  <a:cubicBezTo>
                    <a:pt x="35" y="28"/>
                    <a:pt x="33" y="29"/>
                    <a:pt x="31" y="31"/>
                  </a:cubicBezTo>
                  <a:cubicBezTo>
                    <a:pt x="29" y="32"/>
                    <a:pt x="29" y="35"/>
                    <a:pt x="29" y="37"/>
                  </a:cubicBezTo>
                  <a:cubicBezTo>
                    <a:pt x="29" y="38"/>
                    <a:pt x="28" y="38"/>
                    <a:pt x="27" y="38"/>
                  </a:cubicBezTo>
                  <a:cubicBezTo>
                    <a:pt x="26" y="36"/>
                    <a:pt x="24" y="35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19" y="35"/>
                    <a:pt x="16" y="36"/>
                    <a:pt x="15" y="38"/>
                  </a:cubicBezTo>
                  <a:cubicBezTo>
                    <a:pt x="15" y="38"/>
                    <a:pt x="14" y="38"/>
                    <a:pt x="13" y="37"/>
                  </a:cubicBezTo>
                  <a:cubicBezTo>
                    <a:pt x="14" y="35"/>
                    <a:pt x="13" y="33"/>
                    <a:pt x="11" y="31"/>
                  </a:cubicBezTo>
                  <a:cubicBezTo>
                    <a:pt x="10" y="29"/>
                    <a:pt x="7" y="29"/>
                    <a:pt x="5" y="29"/>
                  </a:cubicBezTo>
                  <a:cubicBezTo>
                    <a:pt x="4" y="29"/>
                    <a:pt x="4" y="28"/>
                    <a:pt x="4" y="27"/>
                  </a:cubicBezTo>
                  <a:cubicBezTo>
                    <a:pt x="6" y="26"/>
                    <a:pt x="7" y="24"/>
                    <a:pt x="7" y="21"/>
                  </a:cubicBezTo>
                  <a:cubicBezTo>
                    <a:pt x="7" y="19"/>
                    <a:pt x="6" y="16"/>
                    <a:pt x="4" y="15"/>
                  </a:cubicBezTo>
                  <a:cubicBezTo>
                    <a:pt x="4" y="15"/>
                    <a:pt x="4" y="14"/>
                    <a:pt x="4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8" y="13"/>
                    <a:pt x="10" y="13"/>
                    <a:pt x="11" y="11"/>
                  </a:cubicBezTo>
                  <a:cubicBezTo>
                    <a:pt x="13" y="10"/>
                    <a:pt x="13" y="7"/>
                    <a:pt x="13" y="5"/>
                  </a:cubicBezTo>
                  <a:cubicBezTo>
                    <a:pt x="13" y="4"/>
                    <a:pt x="14" y="4"/>
                    <a:pt x="15" y="4"/>
                  </a:cubicBezTo>
                  <a:cubicBezTo>
                    <a:pt x="16" y="6"/>
                    <a:pt x="18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3" y="7"/>
                    <a:pt x="26" y="6"/>
                    <a:pt x="27" y="4"/>
                  </a:cubicBezTo>
                  <a:cubicBezTo>
                    <a:pt x="27" y="4"/>
                    <a:pt x="28" y="4"/>
                    <a:pt x="29" y="4"/>
                  </a:cubicBezTo>
                  <a:cubicBezTo>
                    <a:pt x="28" y="7"/>
                    <a:pt x="29" y="9"/>
                    <a:pt x="31" y="11"/>
                  </a:cubicBezTo>
                  <a:cubicBezTo>
                    <a:pt x="32" y="12"/>
                    <a:pt x="34" y="13"/>
                    <a:pt x="36" y="13"/>
                  </a:cubicBezTo>
                  <a:cubicBezTo>
                    <a:pt x="36" y="13"/>
                    <a:pt x="37" y="13"/>
                    <a:pt x="37" y="13"/>
                  </a:cubicBezTo>
                  <a:cubicBezTo>
                    <a:pt x="38" y="13"/>
                    <a:pt x="38" y="14"/>
                    <a:pt x="38" y="15"/>
                  </a:cubicBezTo>
                  <a:cubicBezTo>
                    <a:pt x="36" y="16"/>
                    <a:pt x="35" y="18"/>
                    <a:pt x="35" y="21"/>
                  </a:cubicBezTo>
                  <a:cubicBezTo>
                    <a:pt x="35" y="23"/>
                    <a:pt x="36" y="25"/>
                    <a:pt x="38" y="27"/>
                  </a:cubicBezTo>
                  <a:cubicBezTo>
                    <a:pt x="38" y="27"/>
                    <a:pt x="38" y="28"/>
                    <a:pt x="38" y="29"/>
                  </a:cubicBezTo>
                  <a:close/>
                </a:path>
              </a:pathLst>
            </a:custGeom>
            <a:solidFill>
              <a:srgbClr val="EF9A9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" name="Freeform 22"/>
            <p:cNvSpPr>
              <a:spLocks noEditPoints="1"/>
            </p:cNvSpPr>
            <p:nvPr/>
          </p:nvSpPr>
          <p:spPr bwMode="auto">
            <a:xfrm>
              <a:off x="6316" y="2250"/>
              <a:ext cx="136" cy="136"/>
            </a:xfrm>
            <a:custGeom>
              <a:gdLst>
                <a:gd fmla="*/ 10 w 13" name="T0"/>
                <a:gd fmla="*/ 1 h 13" name="T1"/>
                <a:gd fmla="*/ 8 w 13" name="T2"/>
                <a:gd fmla="*/ 0 h 13" name="T3"/>
                <a:gd fmla="*/ 2 w 13" name="T4"/>
                <a:gd fmla="*/ 3 h 13" name="T5"/>
                <a:gd fmla="*/ 3 w 13" name="T6"/>
                <a:gd fmla="*/ 11 h 13" name="T7"/>
                <a:gd fmla="*/ 6 w 13" name="T8"/>
                <a:gd fmla="*/ 12 h 13" name="T9"/>
                <a:gd fmla="*/ 7 w 13" name="T10"/>
                <a:gd fmla="*/ 13 h 13" name="T11"/>
                <a:gd fmla="*/ 12 w 13" name="T12"/>
                <a:gd fmla="*/ 10 h 13" name="T13"/>
                <a:gd fmla="*/ 13 w 13" name="T14"/>
                <a:gd fmla="*/ 5 h 13" name="T15"/>
                <a:gd fmla="*/ 10 w 13" name="T16"/>
                <a:gd fmla="*/ 1 h 13" name="T17"/>
                <a:gd fmla="*/ 9 w 13" name="T18"/>
                <a:gd fmla="*/ 8 h 13" name="T19"/>
                <a:gd fmla="*/ 7 w 13" name="T20"/>
                <a:gd fmla="*/ 10 h 13" name="T21"/>
                <a:gd fmla="*/ 6 w 13" name="T22"/>
                <a:gd fmla="*/ 10 h 13" name="T23"/>
                <a:gd fmla="*/ 5 w 13" name="T24"/>
                <a:gd fmla="*/ 9 h 13" name="T25"/>
                <a:gd fmla="*/ 4 w 13" name="T26"/>
                <a:gd fmla="*/ 5 h 13" name="T27"/>
                <a:gd fmla="*/ 7 w 13" name="T28"/>
                <a:gd fmla="*/ 3 h 13" name="T29"/>
                <a:gd fmla="*/ 7 w 13" name="T30"/>
                <a:gd fmla="*/ 3 h 13" name="T31"/>
                <a:gd fmla="*/ 9 w 13" name="T32"/>
                <a:gd fmla="*/ 4 h 13" name="T33"/>
                <a:gd fmla="*/ 9 w 13" name="T34"/>
                <a:gd fmla="*/ 8 h 13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13" w="13">
                  <a:moveTo>
                    <a:pt x="10" y="1"/>
                  </a:moveTo>
                  <a:cubicBezTo>
                    <a:pt x="10" y="1"/>
                    <a:pt x="9" y="1"/>
                    <a:pt x="8" y="0"/>
                  </a:cubicBezTo>
                  <a:cubicBezTo>
                    <a:pt x="6" y="0"/>
                    <a:pt x="3" y="1"/>
                    <a:pt x="2" y="3"/>
                  </a:cubicBezTo>
                  <a:cubicBezTo>
                    <a:pt x="0" y="6"/>
                    <a:pt x="1" y="9"/>
                    <a:pt x="3" y="11"/>
                  </a:cubicBezTo>
                  <a:cubicBezTo>
                    <a:pt x="4" y="12"/>
                    <a:pt x="5" y="12"/>
                    <a:pt x="6" y="12"/>
                  </a:cubicBezTo>
                  <a:cubicBezTo>
                    <a:pt x="6" y="12"/>
                    <a:pt x="7" y="13"/>
                    <a:pt x="7" y="13"/>
                  </a:cubicBezTo>
                  <a:cubicBezTo>
                    <a:pt x="9" y="13"/>
                    <a:pt x="11" y="12"/>
                    <a:pt x="12" y="10"/>
                  </a:cubicBezTo>
                  <a:cubicBezTo>
                    <a:pt x="13" y="9"/>
                    <a:pt x="13" y="7"/>
                    <a:pt x="13" y="5"/>
                  </a:cubicBezTo>
                  <a:cubicBezTo>
                    <a:pt x="13" y="4"/>
                    <a:pt x="12" y="2"/>
                    <a:pt x="10" y="1"/>
                  </a:cubicBezTo>
                  <a:close/>
                  <a:moveTo>
                    <a:pt x="9" y="8"/>
                  </a:moveTo>
                  <a:cubicBezTo>
                    <a:pt x="9" y="9"/>
                    <a:pt x="8" y="10"/>
                    <a:pt x="7" y="10"/>
                  </a:cubicBezTo>
                  <a:cubicBezTo>
                    <a:pt x="7" y="10"/>
                    <a:pt x="7" y="10"/>
                    <a:pt x="6" y="10"/>
                  </a:cubicBezTo>
                  <a:cubicBezTo>
                    <a:pt x="6" y="9"/>
                    <a:pt x="5" y="9"/>
                    <a:pt x="5" y="9"/>
                  </a:cubicBezTo>
                  <a:cubicBezTo>
                    <a:pt x="4" y="8"/>
                    <a:pt x="3" y="6"/>
                    <a:pt x="4" y="5"/>
                  </a:cubicBezTo>
                  <a:cubicBezTo>
                    <a:pt x="5" y="4"/>
                    <a:pt x="6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3"/>
                    <a:pt x="8" y="4"/>
                    <a:pt x="9" y="4"/>
                  </a:cubicBezTo>
                  <a:cubicBezTo>
                    <a:pt x="10" y="5"/>
                    <a:pt x="10" y="7"/>
                    <a:pt x="9" y="8"/>
                  </a:cubicBezTo>
                  <a:close/>
                </a:path>
              </a:pathLst>
            </a:custGeom>
            <a:solidFill>
              <a:srgbClr val="EF9A9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243" y="2177"/>
              <a:ext cx="282" cy="282"/>
            </a:xfrm>
            <a:custGeom>
              <a:gdLst>
                <a:gd fmla="*/ 24 w 27" name="T0"/>
                <a:gd fmla="*/ 12 h 27" name="T1"/>
                <a:gd fmla="*/ 26 w 27" name="T2"/>
                <a:gd fmla="*/ 8 h 27" name="T3"/>
                <a:gd fmla="*/ 22 w 27" name="T4"/>
                <a:gd fmla="*/ 5 h 27" name="T5"/>
                <a:gd fmla="*/ 21 w 27" name="T6"/>
                <a:gd fmla="*/ 5 h 27" name="T7"/>
                <a:gd fmla="*/ 19 w 27" name="T8"/>
                <a:gd fmla="*/ 3 h 27" name="T9"/>
                <a:gd fmla="*/ 15 w 27" name="T10"/>
                <a:gd fmla="*/ 0 h 27" name="T11"/>
                <a:gd fmla="*/ 12 w 27" name="T12"/>
                <a:gd fmla="*/ 3 h 27" name="T13"/>
                <a:gd fmla="*/ 10 w 27" name="T14"/>
                <a:gd fmla="*/ 2 h 27" name="T15"/>
                <a:gd fmla="*/ 5 w 27" name="T16"/>
                <a:gd fmla="*/ 3 h 27" name="T17"/>
                <a:gd fmla="*/ 5 w 27" name="T18"/>
                <a:gd fmla="*/ 7 h 27" name="T19"/>
                <a:gd fmla="*/ 3 w 27" name="T20"/>
                <a:gd fmla="*/ 8 h 27" name="T21"/>
                <a:gd fmla="*/ 1 w 27" name="T22"/>
                <a:gd fmla="*/ 12 h 27" name="T23"/>
                <a:gd fmla="*/ 3 w 27" name="T24"/>
                <a:gd fmla="*/ 15 h 27" name="T25"/>
                <a:gd fmla="*/ 2 w 27" name="T26"/>
                <a:gd fmla="*/ 19 h 27" name="T27"/>
                <a:gd fmla="*/ 6 w 27" name="T28"/>
                <a:gd fmla="*/ 22 h 27" name="T29"/>
                <a:gd fmla="*/ 8 w 27" name="T30"/>
                <a:gd fmla="*/ 22 h 27" name="T31"/>
                <a:gd fmla="*/ 9 w 27" name="T32"/>
                <a:gd fmla="*/ 26 h 27" name="T33"/>
                <a:gd fmla="*/ 12 w 27" name="T34"/>
                <a:gd fmla="*/ 27 h 27" name="T35"/>
                <a:gd fmla="*/ 13 w 27" name="T36"/>
                <a:gd fmla="*/ 27 h 27" name="T37"/>
                <a:gd fmla="*/ 16 w 27" name="T38"/>
                <a:gd fmla="*/ 24 h 27" name="T39"/>
                <a:gd fmla="*/ 18 w 27" name="T40"/>
                <a:gd fmla="*/ 25 h 27" name="T41"/>
                <a:gd fmla="*/ 20 w 27" name="T42"/>
                <a:gd fmla="*/ 26 h 27" name="T43"/>
                <a:gd fmla="*/ 23 w 27" name="T44"/>
                <a:gd fmla="*/ 22 h 27" name="T45"/>
                <a:gd fmla="*/ 24 w 27" name="T46"/>
                <a:gd fmla="*/ 19 h 27" name="T47"/>
                <a:gd fmla="*/ 25 w 27" name="T48"/>
                <a:gd fmla="*/ 19 h 27" name="T49"/>
                <a:gd fmla="*/ 27 w 27" name="T50"/>
                <a:gd fmla="*/ 15 h 27" name="T51"/>
                <a:gd fmla="*/ 24 w 27" name="T52"/>
                <a:gd fmla="*/ 16 h 27" name="T53"/>
                <a:gd fmla="*/ 20 w 27" name="T54"/>
                <a:gd fmla="*/ 22 h 27" name="T55"/>
                <a:gd fmla="*/ 17 w 27" name="T56"/>
                <a:gd fmla="*/ 21 h 27" name="T57"/>
                <a:gd fmla="*/ 12 w 27" name="T58"/>
                <a:gd fmla="*/ 24 h 27" name="T59"/>
                <a:gd fmla="*/ 9 w 27" name="T60"/>
                <a:gd fmla="*/ 20 h 27" name="T61"/>
                <a:gd fmla="*/ 5 w 27" name="T62"/>
                <a:gd fmla="*/ 19 h 27" name="T63"/>
                <a:gd fmla="*/ 6 w 27" name="T64"/>
                <a:gd fmla="*/ 15 h 27" name="T65"/>
                <a:gd fmla="*/ 4 w 27" name="T66"/>
                <a:gd fmla="*/ 11 h 27" name="T67"/>
                <a:gd fmla="*/ 8 w 27" name="T68"/>
                <a:gd fmla="*/ 5 h 27" name="T69"/>
                <a:gd fmla="*/ 11 w 27" name="T70"/>
                <a:gd fmla="*/ 6 h 27" name="T71"/>
                <a:gd fmla="*/ 16 w 27" name="T72"/>
                <a:gd fmla="*/ 3 h 27" name="T73"/>
                <a:gd fmla="*/ 18 w 27" name="T74"/>
                <a:gd fmla="*/ 7 h 27" name="T75"/>
                <a:gd fmla="*/ 23 w 27" name="T76"/>
                <a:gd fmla="*/ 8 h 27" name="T77"/>
                <a:gd fmla="*/ 22 w 27" name="T78"/>
                <a:gd fmla="*/ 12 h 27" name="T79"/>
                <a:gd fmla="*/ 24 w 27" name="T80"/>
                <a:gd fmla="*/ 16 h 27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27" w="27">
                  <a:moveTo>
                    <a:pt x="26" y="13"/>
                  </a:moveTo>
                  <a:cubicBezTo>
                    <a:pt x="25" y="13"/>
                    <a:pt x="25" y="12"/>
                    <a:pt x="24" y="12"/>
                  </a:cubicBezTo>
                  <a:cubicBezTo>
                    <a:pt x="24" y="11"/>
                    <a:pt x="25" y="10"/>
                    <a:pt x="25" y="10"/>
                  </a:cubicBezTo>
                  <a:cubicBezTo>
                    <a:pt x="26" y="9"/>
                    <a:pt x="26" y="8"/>
                    <a:pt x="26" y="8"/>
                  </a:cubicBezTo>
                  <a:cubicBezTo>
                    <a:pt x="26" y="7"/>
                    <a:pt x="25" y="6"/>
                    <a:pt x="24" y="5"/>
                  </a:cubicBezTo>
                  <a:cubicBezTo>
                    <a:pt x="24" y="4"/>
                    <a:pt x="23" y="4"/>
                    <a:pt x="22" y="5"/>
                  </a:cubicBezTo>
                  <a:cubicBezTo>
                    <a:pt x="22" y="5"/>
                    <a:pt x="22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0" y="5"/>
                    <a:pt x="20" y="5"/>
                  </a:cubicBezTo>
                  <a:cubicBezTo>
                    <a:pt x="19" y="4"/>
                    <a:pt x="19" y="3"/>
                    <a:pt x="19" y="3"/>
                  </a:cubicBezTo>
                  <a:cubicBezTo>
                    <a:pt x="20" y="2"/>
                    <a:pt x="19" y="1"/>
                    <a:pt x="18" y="1"/>
                  </a:cubicBezTo>
                  <a:cubicBezTo>
                    <a:pt x="17" y="0"/>
                    <a:pt x="16" y="0"/>
                    <a:pt x="15" y="0"/>
                  </a:cubicBezTo>
                  <a:cubicBezTo>
                    <a:pt x="14" y="0"/>
                    <a:pt x="14" y="1"/>
                    <a:pt x="14" y="1"/>
                  </a:cubicBezTo>
                  <a:cubicBezTo>
                    <a:pt x="13" y="2"/>
                    <a:pt x="13" y="3"/>
                    <a:pt x="12" y="3"/>
                  </a:cubicBezTo>
                  <a:cubicBezTo>
                    <a:pt x="12" y="3"/>
                    <a:pt x="12" y="3"/>
                    <a:pt x="11" y="3"/>
                  </a:cubicBezTo>
                  <a:cubicBezTo>
                    <a:pt x="11" y="3"/>
                    <a:pt x="10" y="2"/>
                    <a:pt x="10" y="2"/>
                  </a:cubicBezTo>
                  <a:cubicBezTo>
                    <a:pt x="10" y="1"/>
                    <a:pt x="9" y="1"/>
                    <a:pt x="8" y="1"/>
                  </a:cubicBezTo>
                  <a:cubicBezTo>
                    <a:pt x="7" y="2"/>
                    <a:pt x="6" y="2"/>
                    <a:pt x="5" y="3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6" y="6"/>
                    <a:pt x="6" y="7"/>
                    <a:pt x="5" y="7"/>
                  </a:cubicBezTo>
                  <a:cubicBezTo>
                    <a:pt x="5" y="8"/>
                    <a:pt x="4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8"/>
                    <a:pt x="1" y="9"/>
                  </a:cubicBezTo>
                  <a:cubicBezTo>
                    <a:pt x="1" y="10"/>
                    <a:pt x="1" y="11"/>
                    <a:pt x="1" y="12"/>
                  </a:cubicBezTo>
                  <a:cubicBezTo>
                    <a:pt x="0" y="13"/>
                    <a:pt x="1" y="14"/>
                    <a:pt x="2" y="14"/>
                  </a:cubicBezTo>
                  <a:cubicBezTo>
                    <a:pt x="3" y="14"/>
                    <a:pt x="3" y="14"/>
                    <a:pt x="3" y="15"/>
                  </a:cubicBezTo>
                  <a:cubicBezTo>
                    <a:pt x="3" y="16"/>
                    <a:pt x="3" y="17"/>
                    <a:pt x="2" y="17"/>
                  </a:cubicBezTo>
                  <a:cubicBezTo>
                    <a:pt x="2" y="18"/>
                    <a:pt x="1" y="18"/>
                    <a:pt x="2" y="19"/>
                  </a:cubicBezTo>
                  <a:cubicBezTo>
                    <a:pt x="2" y="20"/>
                    <a:pt x="3" y="21"/>
                    <a:pt x="4" y="22"/>
                  </a:cubicBezTo>
                  <a:cubicBezTo>
                    <a:pt x="4" y="23"/>
                    <a:pt x="5" y="23"/>
                    <a:pt x="6" y="22"/>
                  </a:cubicBezTo>
                  <a:cubicBezTo>
                    <a:pt x="6" y="22"/>
                    <a:pt x="6" y="22"/>
                    <a:pt x="7" y="22"/>
                  </a:cubicBezTo>
                  <a:cubicBezTo>
                    <a:pt x="7" y="22"/>
                    <a:pt x="7" y="22"/>
                    <a:pt x="8" y="22"/>
                  </a:cubicBezTo>
                  <a:cubicBezTo>
                    <a:pt x="8" y="23"/>
                    <a:pt x="9" y="23"/>
                    <a:pt x="8" y="24"/>
                  </a:cubicBezTo>
                  <a:cubicBezTo>
                    <a:pt x="8" y="25"/>
                    <a:pt x="9" y="26"/>
                    <a:pt x="9" y="26"/>
                  </a:cubicBezTo>
                  <a:cubicBezTo>
                    <a:pt x="10" y="26"/>
                    <a:pt x="11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4" y="26"/>
                    <a:pt x="14" y="26"/>
                  </a:cubicBezTo>
                  <a:cubicBezTo>
                    <a:pt x="14" y="25"/>
                    <a:pt x="15" y="24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7" y="24"/>
                    <a:pt x="17" y="24"/>
                    <a:pt x="18" y="25"/>
                  </a:cubicBezTo>
                  <a:cubicBezTo>
                    <a:pt x="18" y="25"/>
                    <a:pt x="18" y="26"/>
                    <a:pt x="19" y="26"/>
                  </a:cubicBezTo>
                  <a:cubicBezTo>
                    <a:pt x="19" y="26"/>
                    <a:pt x="19" y="26"/>
                    <a:pt x="20" y="26"/>
                  </a:cubicBezTo>
                  <a:cubicBezTo>
                    <a:pt x="21" y="25"/>
                    <a:pt x="21" y="24"/>
                    <a:pt x="22" y="24"/>
                  </a:cubicBezTo>
                  <a:cubicBezTo>
                    <a:pt x="23" y="23"/>
                    <a:pt x="23" y="22"/>
                    <a:pt x="23" y="22"/>
                  </a:cubicBezTo>
                  <a:cubicBezTo>
                    <a:pt x="22" y="21"/>
                    <a:pt x="22" y="20"/>
                    <a:pt x="23" y="20"/>
                  </a:cubicBezTo>
                  <a:cubicBezTo>
                    <a:pt x="23" y="19"/>
                    <a:pt x="24" y="19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9"/>
                    <a:pt x="26" y="19"/>
                    <a:pt x="26" y="18"/>
                  </a:cubicBezTo>
                  <a:cubicBezTo>
                    <a:pt x="27" y="17"/>
                    <a:pt x="27" y="16"/>
                    <a:pt x="27" y="15"/>
                  </a:cubicBezTo>
                  <a:cubicBezTo>
                    <a:pt x="27" y="14"/>
                    <a:pt x="27" y="13"/>
                    <a:pt x="26" y="13"/>
                  </a:cubicBezTo>
                  <a:close/>
                  <a:moveTo>
                    <a:pt x="24" y="16"/>
                  </a:moveTo>
                  <a:cubicBezTo>
                    <a:pt x="23" y="16"/>
                    <a:pt x="21" y="17"/>
                    <a:pt x="20" y="18"/>
                  </a:cubicBezTo>
                  <a:cubicBezTo>
                    <a:pt x="19" y="19"/>
                    <a:pt x="19" y="21"/>
                    <a:pt x="20" y="22"/>
                  </a:cubicBezTo>
                  <a:cubicBezTo>
                    <a:pt x="20" y="22"/>
                    <a:pt x="19" y="22"/>
                    <a:pt x="19" y="22"/>
                  </a:cubicBezTo>
                  <a:cubicBezTo>
                    <a:pt x="19" y="22"/>
                    <a:pt x="18" y="21"/>
                    <a:pt x="17" y="21"/>
                  </a:cubicBezTo>
                  <a:cubicBezTo>
                    <a:pt x="16" y="21"/>
                    <a:pt x="16" y="21"/>
                    <a:pt x="15" y="21"/>
                  </a:cubicBezTo>
                  <a:cubicBezTo>
                    <a:pt x="14" y="21"/>
                    <a:pt x="12" y="22"/>
                    <a:pt x="12" y="24"/>
                  </a:cubicBezTo>
                  <a:cubicBezTo>
                    <a:pt x="12" y="24"/>
                    <a:pt x="11" y="24"/>
                    <a:pt x="11" y="24"/>
                  </a:cubicBezTo>
                  <a:cubicBezTo>
                    <a:pt x="11" y="22"/>
                    <a:pt x="11" y="21"/>
                    <a:pt x="9" y="20"/>
                  </a:cubicBezTo>
                  <a:cubicBezTo>
                    <a:pt x="9" y="19"/>
                    <a:pt x="8" y="19"/>
                    <a:pt x="7" y="19"/>
                  </a:cubicBezTo>
                  <a:cubicBezTo>
                    <a:pt x="7" y="19"/>
                    <a:pt x="6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6" y="18"/>
                    <a:pt x="6" y="16"/>
                    <a:pt x="6" y="15"/>
                  </a:cubicBezTo>
                  <a:cubicBezTo>
                    <a:pt x="6" y="13"/>
                    <a:pt x="5" y="12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5" y="11"/>
                    <a:pt x="7" y="10"/>
                    <a:pt x="7" y="9"/>
                  </a:cubicBezTo>
                  <a:cubicBezTo>
                    <a:pt x="8" y="8"/>
                    <a:pt x="9" y="6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9" y="5"/>
                    <a:pt x="10" y="6"/>
                    <a:pt x="11" y="6"/>
                  </a:cubicBezTo>
                  <a:cubicBezTo>
                    <a:pt x="11" y="6"/>
                    <a:pt x="12" y="6"/>
                    <a:pt x="13" y="6"/>
                  </a:cubicBezTo>
                  <a:cubicBezTo>
                    <a:pt x="14" y="5"/>
                    <a:pt x="15" y="4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5"/>
                    <a:pt x="17" y="6"/>
                    <a:pt x="18" y="7"/>
                  </a:cubicBezTo>
                  <a:cubicBezTo>
                    <a:pt x="19" y="7"/>
                    <a:pt x="20" y="8"/>
                    <a:pt x="20" y="8"/>
                  </a:cubicBezTo>
                  <a:cubicBezTo>
                    <a:pt x="21" y="8"/>
                    <a:pt x="22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2" y="9"/>
                    <a:pt x="21" y="11"/>
                    <a:pt x="22" y="12"/>
                  </a:cubicBezTo>
                  <a:cubicBezTo>
                    <a:pt x="22" y="14"/>
                    <a:pt x="23" y="15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lose/>
                </a:path>
              </a:pathLst>
            </a:custGeom>
            <a:solidFill>
              <a:srgbClr val="EF9A9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4635" y="2647"/>
              <a:ext cx="334" cy="345"/>
            </a:xfrm>
            <a:custGeom>
              <a:gdLst>
                <a:gd fmla="*/ 30 w 32" name="T0"/>
                <a:gd fmla="*/ 7 h 33" name="T1"/>
                <a:gd fmla="*/ 30 w 32" name="T2"/>
                <a:gd fmla="*/ 7 h 33" name="T3"/>
                <a:gd fmla="*/ 20 w 32" name="T4"/>
                <a:gd fmla="*/ 9 h 33" name="T5"/>
                <a:gd fmla="*/ 14 w 32" name="T6"/>
                <a:gd fmla="*/ 0 h 33" name="T7"/>
                <a:gd fmla="*/ 13 w 32" name="T8"/>
                <a:gd fmla="*/ 0 h 33" name="T9"/>
                <a:gd fmla="*/ 13 w 32" name="T10"/>
                <a:gd fmla="*/ 0 h 33" name="T11"/>
                <a:gd fmla="*/ 12 w 32" name="T12"/>
                <a:gd fmla="*/ 1 h 33" name="T13"/>
                <a:gd fmla="*/ 11 w 32" name="T14"/>
                <a:gd fmla="*/ 12 h 33" name="T15"/>
                <a:gd fmla="*/ 1 w 32" name="T16"/>
                <a:gd fmla="*/ 14 h 33" name="T17"/>
                <a:gd fmla="*/ 0 w 32" name="T18"/>
                <a:gd fmla="*/ 15 h 33" name="T19"/>
                <a:gd fmla="*/ 0 w 32" name="T20"/>
                <a:gd fmla="*/ 16 h 33" name="T21"/>
                <a:gd fmla="*/ 0 w 32" name="T22"/>
                <a:gd fmla="*/ 16 h 33" name="T23"/>
                <a:gd fmla="*/ 0 w 32" name="T24"/>
                <a:gd fmla="*/ 16 h 33" name="T25"/>
                <a:gd fmla="*/ 1 w 32" name="T26"/>
                <a:gd fmla="*/ 17 h 33" name="T27"/>
                <a:gd fmla="*/ 11 w 32" name="T28"/>
                <a:gd fmla="*/ 21 h 33" name="T29"/>
                <a:gd fmla="*/ 10 w 32" name="T30"/>
                <a:gd fmla="*/ 31 h 33" name="T31"/>
                <a:gd fmla="*/ 10 w 32" name="T32"/>
                <a:gd fmla="*/ 32 h 33" name="T33"/>
                <a:gd fmla="*/ 11 w 32" name="T34"/>
                <a:gd fmla="*/ 33 h 33" name="T35"/>
                <a:gd fmla="*/ 12 w 32" name="T36"/>
                <a:gd fmla="*/ 32 h 33" name="T37"/>
                <a:gd fmla="*/ 19 w 32" name="T38"/>
                <a:gd fmla="*/ 24 h 33" name="T39"/>
                <a:gd fmla="*/ 29 w 32" name="T40"/>
                <a:gd fmla="*/ 28 h 33" name="T41"/>
                <a:gd fmla="*/ 30 w 32" name="T42"/>
                <a:gd fmla="*/ 28 h 33" name="T43"/>
                <a:gd fmla="*/ 31 w 32" name="T44"/>
                <a:gd fmla="*/ 26 h 33" name="T45"/>
                <a:gd fmla="*/ 25 w 32" name="T46"/>
                <a:gd fmla="*/ 17 h 33" name="T47"/>
                <a:gd fmla="*/ 31 w 32" name="T48"/>
                <a:gd fmla="*/ 9 h 33" name="T49"/>
                <a:gd fmla="*/ 32 w 32" name="T50"/>
                <a:gd fmla="*/ 8 h 33" name="T51"/>
                <a:gd fmla="*/ 30 w 32" name="T52"/>
                <a:gd fmla="*/ 7 h 33" name="T53"/>
                <a:gd fmla="*/ 22 w 32" name="T54"/>
                <a:gd fmla="*/ 16 h 33" name="T55"/>
                <a:gd fmla="*/ 22 w 32" name="T56"/>
                <a:gd fmla="*/ 18 h 33" name="T57"/>
                <a:gd fmla="*/ 26 w 32" name="T58"/>
                <a:gd fmla="*/ 24 h 33" name="T59"/>
                <a:gd fmla="*/ 19 w 32" name="T60"/>
                <a:gd fmla="*/ 21 h 33" name="T61"/>
                <a:gd fmla="*/ 18 w 32" name="T62"/>
                <a:gd fmla="*/ 22 h 33" name="T63"/>
                <a:gd fmla="*/ 13 w 32" name="T64"/>
                <a:gd fmla="*/ 27 h 33" name="T65"/>
                <a:gd fmla="*/ 13 w 32" name="T66"/>
                <a:gd fmla="*/ 20 h 33" name="T67"/>
                <a:gd fmla="*/ 12 w 32" name="T68"/>
                <a:gd fmla="*/ 19 h 33" name="T69"/>
                <a:gd fmla="*/ 5 w 32" name="T70"/>
                <a:gd fmla="*/ 16 h 33" name="T71"/>
                <a:gd fmla="*/ 13 w 32" name="T72"/>
                <a:gd fmla="*/ 14 h 33" name="T73"/>
                <a:gd fmla="*/ 14 w 32" name="T74"/>
                <a:gd fmla="*/ 13 h 33" name="T75"/>
                <a:gd fmla="*/ 14 w 32" name="T76"/>
                <a:gd fmla="*/ 5 h 33" name="T77"/>
                <a:gd fmla="*/ 18 w 32" name="T78"/>
                <a:gd fmla="*/ 12 h 33" name="T79"/>
                <a:gd fmla="*/ 19 w 32" name="T80"/>
                <a:gd fmla="*/ 12 h 33" name="T81"/>
                <a:gd fmla="*/ 20 w 32" name="T82"/>
                <a:gd fmla="*/ 12 h 33" name="T83"/>
                <a:gd fmla="*/ 27 w 32" name="T84"/>
                <a:gd fmla="*/ 10 h 33" name="T85"/>
                <a:gd fmla="*/ 22 w 32" name="T86"/>
                <a:gd fmla="*/ 16 h 33" name="T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b="b" l="0" r="r" t="0"/>
              <a:pathLst>
                <a:path h="33" w="32">
                  <a:moveTo>
                    <a:pt x="30" y="7"/>
                  </a:moveTo>
                  <a:cubicBezTo>
                    <a:pt x="30" y="7"/>
                    <a:pt x="30" y="7"/>
                    <a:pt x="30" y="7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4"/>
                    <a:pt x="0" y="15"/>
                    <a:pt x="0" y="15"/>
                  </a:cubicBezTo>
                  <a:cubicBezTo>
                    <a:pt x="0" y="15"/>
                    <a:pt x="0" y="15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7"/>
                    <a:pt x="1" y="17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2" y="33"/>
                    <a:pt x="12" y="33"/>
                    <a:pt x="12" y="32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28"/>
                    <a:pt x="30" y="28"/>
                    <a:pt x="30" y="28"/>
                  </a:cubicBezTo>
                  <a:cubicBezTo>
                    <a:pt x="31" y="27"/>
                    <a:pt x="31" y="26"/>
                    <a:pt x="31" y="26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7"/>
                    <a:pt x="31" y="7"/>
                    <a:pt x="30" y="7"/>
                  </a:cubicBezTo>
                  <a:close/>
                  <a:moveTo>
                    <a:pt x="22" y="16"/>
                  </a:moveTo>
                  <a:cubicBezTo>
                    <a:pt x="22" y="16"/>
                    <a:pt x="22" y="17"/>
                    <a:pt x="22" y="18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18" y="21"/>
                    <a:pt x="18" y="22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9"/>
                    <a:pt x="13" y="19"/>
                    <a:pt x="12" y="19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4" y="13"/>
                    <a:pt x="14" y="13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9" y="12"/>
                    <a:pt x="19" y="12"/>
                  </a:cubicBezTo>
                  <a:cubicBezTo>
                    <a:pt x="19" y="12"/>
                    <a:pt x="20" y="12"/>
                    <a:pt x="20" y="12"/>
                  </a:cubicBezTo>
                  <a:cubicBezTo>
                    <a:pt x="27" y="10"/>
                    <a:pt x="27" y="10"/>
                    <a:pt x="27" y="10"/>
                  </a:cubicBezTo>
                  <a:lnTo>
                    <a:pt x="22" y="16"/>
                  </a:lnTo>
                  <a:close/>
                </a:path>
              </a:pathLst>
            </a:custGeom>
            <a:solidFill>
              <a:srgbClr val="EF9A9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2" name="Freeform 25"/>
            <p:cNvSpPr>
              <a:spLocks noEditPoints="1"/>
            </p:cNvSpPr>
            <p:nvPr/>
          </p:nvSpPr>
          <p:spPr bwMode="auto">
            <a:xfrm>
              <a:off x="5428" y="2815"/>
              <a:ext cx="345" cy="345"/>
            </a:xfrm>
            <a:custGeom>
              <a:gdLst>
                <a:gd fmla="*/ 32 w 33" name="T0"/>
                <a:gd fmla="*/ 16 h 33" name="T1"/>
                <a:gd fmla="*/ 22 w 33" name="T2"/>
                <a:gd fmla="*/ 12 h 33" name="T3"/>
                <a:gd fmla="*/ 23 w 33" name="T4"/>
                <a:gd fmla="*/ 1 h 33" name="T5"/>
                <a:gd fmla="*/ 23 w 33" name="T6"/>
                <a:gd fmla="*/ 0 h 33" name="T7"/>
                <a:gd fmla="*/ 21 w 33" name="T8"/>
                <a:gd fmla="*/ 0 h 33" name="T9"/>
                <a:gd fmla="*/ 14 w 33" name="T10"/>
                <a:gd fmla="*/ 8 h 33" name="T11"/>
                <a:gd fmla="*/ 4 w 33" name="T12"/>
                <a:gd fmla="*/ 4 h 33" name="T13"/>
                <a:gd fmla="*/ 3 w 33" name="T14"/>
                <a:gd fmla="*/ 4 h 33" name="T15"/>
                <a:gd fmla="*/ 3 w 33" name="T16"/>
                <a:gd fmla="*/ 4 h 33" name="T17"/>
                <a:gd fmla="*/ 3 w 33" name="T18"/>
                <a:gd fmla="*/ 6 h 33" name="T19"/>
                <a:gd fmla="*/ 8 w 33" name="T20"/>
                <a:gd fmla="*/ 15 h 33" name="T21"/>
                <a:gd fmla="*/ 1 w 33" name="T22"/>
                <a:gd fmla="*/ 23 h 33" name="T23"/>
                <a:gd fmla="*/ 0 w 33" name="T24"/>
                <a:gd fmla="*/ 24 h 33" name="T25"/>
                <a:gd fmla="*/ 2 w 33" name="T26"/>
                <a:gd fmla="*/ 25 h 33" name="T27"/>
                <a:gd fmla="*/ 2 w 33" name="T28"/>
                <a:gd fmla="*/ 25 h 33" name="T29"/>
                <a:gd fmla="*/ 12 w 33" name="T30"/>
                <a:gd fmla="*/ 23 h 33" name="T31"/>
                <a:gd fmla="*/ 18 w 33" name="T32"/>
                <a:gd fmla="*/ 32 h 33" name="T33"/>
                <a:gd fmla="*/ 19 w 33" name="T34"/>
                <a:gd fmla="*/ 33 h 33" name="T35"/>
                <a:gd fmla="*/ 19 w 33" name="T36"/>
                <a:gd fmla="*/ 33 h 33" name="T37"/>
                <a:gd fmla="*/ 20 w 33" name="T38"/>
                <a:gd fmla="*/ 31 h 33" name="T39"/>
                <a:gd fmla="*/ 21 w 33" name="T40"/>
                <a:gd fmla="*/ 21 h 33" name="T41"/>
                <a:gd fmla="*/ 32 w 33" name="T42"/>
                <a:gd fmla="*/ 19 h 33" name="T43"/>
                <a:gd fmla="*/ 33 w 33" name="T44"/>
                <a:gd fmla="*/ 18 h 33" name="T45"/>
                <a:gd fmla="*/ 32 w 33" name="T46"/>
                <a:gd fmla="*/ 16 h 33" name="T47"/>
                <a:gd fmla="*/ 20 w 33" name="T48"/>
                <a:gd fmla="*/ 18 h 33" name="T49"/>
                <a:gd fmla="*/ 19 w 33" name="T50"/>
                <a:gd fmla="*/ 20 h 33" name="T51"/>
                <a:gd fmla="*/ 18 w 33" name="T52"/>
                <a:gd fmla="*/ 27 h 33" name="T53"/>
                <a:gd fmla="*/ 14 w 33" name="T54"/>
                <a:gd fmla="*/ 21 h 33" name="T55"/>
                <a:gd fmla="*/ 13 w 33" name="T56"/>
                <a:gd fmla="*/ 20 h 33" name="T57"/>
                <a:gd fmla="*/ 13 w 33" name="T58"/>
                <a:gd fmla="*/ 20 h 33" name="T59"/>
                <a:gd fmla="*/ 5 w 33" name="T60"/>
                <a:gd fmla="*/ 22 h 33" name="T61"/>
                <a:gd fmla="*/ 11 w 33" name="T62"/>
                <a:gd fmla="*/ 16 h 33" name="T63"/>
                <a:gd fmla="*/ 11 w 33" name="T64"/>
                <a:gd fmla="*/ 15 h 33" name="T65"/>
                <a:gd fmla="*/ 11 w 33" name="T66"/>
                <a:gd fmla="*/ 14 h 33" name="T67"/>
                <a:gd fmla="*/ 7 w 33" name="T68"/>
                <a:gd fmla="*/ 8 h 33" name="T69"/>
                <a:gd fmla="*/ 14 w 33" name="T70"/>
                <a:gd fmla="*/ 11 h 33" name="T71"/>
                <a:gd fmla="*/ 15 w 33" name="T72"/>
                <a:gd fmla="*/ 11 h 33" name="T73"/>
                <a:gd fmla="*/ 20 w 33" name="T74"/>
                <a:gd fmla="*/ 5 h 33" name="T75"/>
                <a:gd fmla="*/ 20 w 33" name="T76"/>
                <a:gd fmla="*/ 13 h 33" name="T77"/>
                <a:gd fmla="*/ 20 w 33" name="T78"/>
                <a:gd fmla="*/ 14 h 33" name="T79"/>
                <a:gd fmla="*/ 27 w 33" name="T80"/>
                <a:gd fmla="*/ 17 h 33" name="T81"/>
                <a:gd fmla="*/ 20 w 33" name="T82"/>
                <a:gd fmla="*/ 18 h 33" name="T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b="b" l="0" r="r" t="0"/>
              <a:pathLst>
                <a:path h="33" w="33">
                  <a:moveTo>
                    <a:pt x="32" y="16"/>
                  </a:moveTo>
                  <a:cubicBezTo>
                    <a:pt x="22" y="12"/>
                    <a:pt x="22" y="12"/>
                    <a:pt x="22" y="12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0"/>
                  </a:cubicBezTo>
                  <a:cubicBezTo>
                    <a:pt x="22" y="0"/>
                    <a:pt x="22" y="0"/>
                    <a:pt x="21" y="0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5"/>
                    <a:pt x="3" y="6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0" y="23"/>
                    <a:pt x="0" y="24"/>
                    <a:pt x="0" y="24"/>
                  </a:cubicBezTo>
                  <a:cubicBezTo>
                    <a:pt x="1" y="25"/>
                    <a:pt x="1" y="25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8" y="32"/>
                    <a:pt x="18" y="33"/>
                    <a:pt x="19" y="33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20" y="33"/>
                    <a:pt x="20" y="32"/>
                    <a:pt x="20" y="3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19"/>
                    <a:pt x="32" y="18"/>
                    <a:pt x="33" y="18"/>
                  </a:cubicBezTo>
                  <a:cubicBezTo>
                    <a:pt x="33" y="17"/>
                    <a:pt x="33" y="17"/>
                    <a:pt x="32" y="16"/>
                  </a:cubicBezTo>
                  <a:close/>
                  <a:moveTo>
                    <a:pt x="20" y="18"/>
                  </a:moveTo>
                  <a:cubicBezTo>
                    <a:pt x="19" y="19"/>
                    <a:pt x="19" y="19"/>
                    <a:pt x="19" y="20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0"/>
                    <a:pt x="14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1" y="15"/>
                    <a:pt x="11" y="15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5" y="11"/>
                    <a:pt x="15" y="11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19" y="13"/>
                    <a:pt x="20" y="14"/>
                    <a:pt x="20" y="14"/>
                  </a:cubicBezTo>
                  <a:cubicBezTo>
                    <a:pt x="27" y="17"/>
                    <a:pt x="27" y="17"/>
                    <a:pt x="27" y="17"/>
                  </a:cubicBezTo>
                  <a:lnTo>
                    <a:pt x="20" y="18"/>
                  </a:lnTo>
                  <a:close/>
                </a:path>
              </a:pathLst>
            </a:custGeom>
            <a:solidFill>
              <a:srgbClr val="EF9A9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5157" y="3160"/>
              <a:ext cx="146" cy="125"/>
            </a:xfrm>
            <a:custGeom>
              <a:gdLst>
                <a:gd fmla="*/ 10 w 14" name="T0"/>
                <a:gd fmla="*/ 0 h 12" name="T1"/>
                <a:gd fmla="*/ 7 w 14" name="T2"/>
                <a:gd fmla="*/ 0 h 12" name="T3"/>
                <a:gd fmla="*/ 2 w 14" name="T4"/>
                <a:gd fmla="*/ 3 h 12" name="T5"/>
                <a:gd fmla="*/ 4 w 14" name="T6"/>
                <a:gd fmla="*/ 11 h 12" name="T7"/>
                <a:gd fmla="*/ 7 w 14" name="T8"/>
                <a:gd fmla="*/ 12 h 12" name="T9"/>
                <a:gd fmla="*/ 13 w 14" name="T10"/>
                <a:gd fmla="*/ 8 h 12" name="T11"/>
                <a:gd fmla="*/ 10 w 14" name="T12"/>
                <a:gd fmla="*/ 0 h 12" name="T13"/>
                <a:gd fmla="*/ 10 w 14" name="T14"/>
                <a:gd fmla="*/ 7 h 12" name="T15"/>
                <a:gd fmla="*/ 7 w 14" name="T16"/>
                <a:gd fmla="*/ 9 h 12" name="T17"/>
                <a:gd fmla="*/ 6 w 14" name="T18"/>
                <a:gd fmla="*/ 9 h 12" name="T19"/>
                <a:gd fmla="*/ 4 w 14" name="T20"/>
                <a:gd fmla="*/ 4 h 12" name="T21"/>
                <a:gd fmla="*/ 7 w 14" name="T22"/>
                <a:gd fmla="*/ 2 h 12" name="T23"/>
                <a:gd fmla="*/ 9 w 14" name="T24"/>
                <a:gd fmla="*/ 3 h 12" name="T25"/>
                <a:gd fmla="*/ 10 w 14" name="T26"/>
                <a:gd fmla="*/ 7 h 12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2" w="14">
                  <a:moveTo>
                    <a:pt x="10" y="0"/>
                  </a:moveTo>
                  <a:cubicBezTo>
                    <a:pt x="9" y="0"/>
                    <a:pt x="8" y="0"/>
                    <a:pt x="7" y="0"/>
                  </a:cubicBezTo>
                  <a:cubicBezTo>
                    <a:pt x="5" y="0"/>
                    <a:pt x="3" y="1"/>
                    <a:pt x="2" y="3"/>
                  </a:cubicBezTo>
                  <a:cubicBezTo>
                    <a:pt x="0" y="6"/>
                    <a:pt x="1" y="10"/>
                    <a:pt x="4" y="11"/>
                  </a:cubicBezTo>
                  <a:cubicBezTo>
                    <a:pt x="5" y="12"/>
                    <a:pt x="6" y="12"/>
                    <a:pt x="7" y="12"/>
                  </a:cubicBezTo>
                  <a:cubicBezTo>
                    <a:pt x="10" y="12"/>
                    <a:pt x="12" y="10"/>
                    <a:pt x="13" y="8"/>
                  </a:cubicBezTo>
                  <a:cubicBezTo>
                    <a:pt x="14" y="5"/>
                    <a:pt x="13" y="2"/>
                    <a:pt x="10" y="0"/>
                  </a:cubicBezTo>
                  <a:close/>
                  <a:moveTo>
                    <a:pt x="10" y="7"/>
                  </a:moveTo>
                  <a:cubicBezTo>
                    <a:pt x="9" y="8"/>
                    <a:pt x="8" y="9"/>
                    <a:pt x="7" y="9"/>
                  </a:cubicBezTo>
                  <a:cubicBezTo>
                    <a:pt x="7" y="9"/>
                    <a:pt x="6" y="9"/>
                    <a:pt x="6" y="9"/>
                  </a:cubicBezTo>
                  <a:cubicBezTo>
                    <a:pt x="4" y="8"/>
                    <a:pt x="4" y="6"/>
                    <a:pt x="4" y="4"/>
                  </a:cubicBezTo>
                  <a:cubicBezTo>
                    <a:pt x="5" y="3"/>
                    <a:pt x="6" y="2"/>
                    <a:pt x="7" y="2"/>
                  </a:cubicBezTo>
                  <a:cubicBezTo>
                    <a:pt x="8" y="2"/>
                    <a:pt x="8" y="3"/>
                    <a:pt x="9" y="3"/>
                  </a:cubicBezTo>
                  <a:cubicBezTo>
                    <a:pt x="10" y="4"/>
                    <a:pt x="11" y="6"/>
                    <a:pt x="10" y="7"/>
                  </a:cubicBezTo>
                  <a:close/>
                </a:path>
              </a:pathLst>
            </a:custGeom>
            <a:solidFill>
              <a:srgbClr val="EF9A9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4" name="Freeform 27"/>
            <p:cNvSpPr>
              <a:spLocks noEditPoints="1"/>
            </p:cNvSpPr>
            <p:nvPr/>
          </p:nvSpPr>
          <p:spPr bwMode="auto">
            <a:xfrm>
              <a:off x="5094" y="3076"/>
              <a:ext cx="282" cy="282"/>
            </a:xfrm>
            <a:custGeom>
              <a:gdLst>
                <a:gd fmla="*/ 23 w 27" name="T0"/>
                <a:gd fmla="*/ 10 h 27" name="T1"/>
                <a:gd fmla="*/ 24 w 27" name="T2"/>
                <a:gd fmla="*/ 6 h 27" name="T3"/>
                <a:gd fmla="*/ 20 w 27" name="T4"/>
                <a:gd fmla="*/ 4 h 27" name="T5"/>
                <a:gd fmla="*/ 18 w 27" name="T6"/>
                <a:gd fmla="*/ 4 h 27" name="T7"/>
                <a:gd fmla="*/ 16 w 27" name="T8"/>
                <a:gd fmla="*/ 0 h 27" name="T9"/>
                <a:gd fmla="*/ 11 w 27" name="T10"/>
                <a:gd fmla="*/ 2 h 27" name="T11"/>
                <a:gd fmla="*/ 9 w 27" name="T12"/>
                <a:gd fmla="*/ 4 h 27" name="T13"/>
                <a:gd fmla="*/ 6 w 27" name="T14"/>
                <a:gd fmla="*/ 3 h 27" name="T15"/>
                <a:gd fmla="*/ 3 w 27" name="T16"/>
                <a:gd fmla="*/ 7 h 27" name="T17"/>
                <a:gd fmla="*/ 2 w 27" name="T18"/>
                <a:gd fmla="*/ 10 h 27" name="T19"/>
                <a:gd fmla="*/ 0 w 27" name="T20"/>
                <a:gd fmla="*/ 11 h 27" name="T21"/>
                <a:gd fmla="*/ 1 w 27" name="T22"/>
                <a:gd fmla="*/ 16 h 27" name="T23"/>
                <a:gd fmla="*/ 2 w 27" name="T24"/>
                <a:gd fmla="*/ 19 h 27" name="T25"/>
                <a:gd fmla="*/ 4 w 27" name="T26"/>
                <a:gd fmla="*/ 24 h 27" name="T27"/>
                <a:gd fmla="*/ 8 w 27" name="T28"/>
                <a:gd fmla="*/ 23 h 27" name="T29"/>
                <a:gd fmla="*/ 11 w 27" name="T30"/>
                <a:gd fmla="*/ 27 h 27" name="T31"/>
                <a:gd fmla="*/ 14 w 27" name="T32"/>
                <a:gd fmla="*/ 27 h 27" name="T33"/>
                <a:gd fmla="*/ 17 w 27" name="T34"/>
                <a:gd fmla="*/ 24 h 27" name="T35"/>
                <a:gd fmla="*/ 19 w 27" name="T36"/>
                <a:gd fmla="*/ 24 h 27" name="T37"/>
                <a:gd fmla="*/ 23 w 27" name="T38"/>
                <a:gd fmla="*/ 23 h 27" name="T39"/>
                <a:gd fmla="*/ 23 w 27" name="T40"/>
                <a:gd fmla="*/ 18 h 27" name="T41"/>
                <a:gd fmla="*/ 25 w 27" name="T42"/>
                <a:gd fmla="*/ 17 h 27" name="T43"/>
                <a:gd fmla="*/ 26 w 27" name="T44"/>
                <a:gd fmla="*/ 16 h 27" name="T45"/>
                <a:gd fmla="*/ 25 w 27" name="T46"/>
                <a:gd fmla="*/ 11 h 27" name="T47"/>
                <a:gd fmla="*/ 20 w 27" name="T48"/>
                <a:gd fmla="*/ 17 h 27" name="T49"/>
                <a:gd fmla="*/ 20 w 27" name="T50"/>
                <a:gd fmla="*/ 22 h 27" name="T51"/>
                <a:gd fmla="*/ 16 w 27" name="T52"/>
                <a:gd fmla="*/ 21 h 27" name="T53"/>
                <a:gd fmla="*/ 12 w 27" name="T54"/>
                <a:gd fmla="*/ 24 h 27" name="T55"/>
                <a:gd fmla="*/ 5 w 27" name="T56"/>
                <a:gd fmla="*/ 21 h 27" name="T57"/>
                <a:gd fmla="*/ 6 w 27" name="T58"/>
                <a:gd fmla="*/ 16 h 27" name="T59"/>
                <a:gd fmla="*/ 3 w 27" name="T60"/>
                <a:gd fmla="*/ 13 h 27" name="T61"/>
                <a:gd fmla="*/ 6 w 27" name="T62"/>
                <a:gd fmla="*/ 6 h 27" name="T63"/>
                <a:gd fmla="*/ 9 w 27" name="T64"/>
                <a:gd fmla="*/ 7 h 27" name="T65"/>
                <a:gd fmla="*/ 14 w 27" name="T66"/>
                <a:gd fmla="*/ 3 h 27" name="T67"/>
                <a:gd fmla="*/ 17 w 27" name="T68"/>
                <a:gd fmla="*/ 7 h 27" name="T69"/>
                <a:gd fmla="*/ 21 w 27" name="T70"/>
                <a:gd fmla="*/ 7 h 27" name="T71"/>
                <a:gd fmla="*/ 24 w 27" name="T72"/>
                <a:gd fmla="*/ 14 h 27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27" w="27">
                  <a:moveTo>
                    <a:pt x="25" y="11"/>
                  </a:moveTo>
                  <a:cubicBezTo>
                    <a:pt x="24" y="11"/>
                    <a:pt x="24" y="11"/>
                    <a:pt x="23" y="10"/>
                  </a:cubicBezTo>
                  <a:cubicBezTo>
                    <a:pt x="23" y="9"/>
                    <a:pt x="23" y="9"/>
                    <a:pt x="24" y="8"/>
                  </a:cubicBezTo>
                  <a:cubicBezTo>
                    <a:pt x="25" y="8"/>
                    <a:pt x="25" y="7"/>
                    <a:pt x="24" y="6"/>
                  </a:cubicBezTo>
                  <a:cubicBezTo>
                    <a:pt x="24" y="5"/>
                    <a:pt x="23" y="4"/>
                    <a:pt x="22" y="4"/>
                  </a:cubicBezTo>
                  <a:cubicBezTo>
                    <a:pt x="21" y="3"/>
                    <a:pt x="21" y="3"/>
                    <a:pt x="20" y="4"/>
                  </a:cubicBezTo>
                  <a:cubicBezTo>
                    <a:pt x="20" y="4"/>
                    <a:pt x="19" y="4"/>
                    <a:pt x="19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7" y="4"/>
                    <a:pt x="17" y="3"/>
                    <a:pt x="17" y="2"/>
                  </a:cubicBezTo>
                  <a:cubicBezTo>
                    <a:pt x="17" y="1"/>
                    <a:pt x="16" y="1"/>
                    <a:pt x="16" y="0"/>
                  </a:cubicBezTo>
                  <a:cubicBezTo>
                    <a:pt x="15" y="0"/>
                    <a:pt x="13" y="0"/>
                    <a:pt x="12" y="0"/>
                  </a:cubicBezTo>
                  <a:cubicBezTo>
                    <a:pt x="12" y="0"/>
                    <a:pt x="11" y="1"/>
                    <a:pt x="11" y="2"/>
                  </a:cubicBezTo>
                  <a:cubicBezTo>
                    <a:pt x="11" y="3"/>
                    <a:pt x="10" y="3"/>
                    <a:pt x="10" y="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8" y="3"/>
                    <a:pt x="8" y="3"/>
                  </a:cubicBezTo>
                  <a:cubicBezTo>
                    <a:pt x="7" y="2"/>
                    <a:pt x="6" y="2"/>
                    <a:pt x="6" y="3"/>
                  </a:cubicBezTo>
                  <a:cubicBezTo>
                    <a:pt x="5" y="3"/>
                    <a:pt x="4" y="4"/>
                    <a:pt x="3" y="5"/>
                  </a:cubicBezTo>
                  <a:cubicBezTo>
                    <a:pt x="3" y="5"/>
                    <a:pt x="3" y="6"/>
                    <a:pt x="3" y="7"/>
                  </a:cubicBezTo>
                  <a:cubicBezTo>
                    <a:pt x="4" y="7"/>
                    <a:pt x="4" y="8"/>
                    <a:pt x="4" y="9"/>
                  </a:cubicBezTo>
                  <a:cubicBezTo>
                    <a:pt x="3" y="10"/>
                    <a:pt x="3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10"/>
                    <a:pt x="0" y="10"/>
                    <a:pt x="0" y="11"/>
                  </a:cubicBezTo>
                  <a:cubicBezTo>
                    <a:pt x="0" y="12"/>
                    <a:pt x="0" y="13"/>
                    <a:pt x="0" y="14"/>
                  </a:cubicBezTo>
                  <a:cubicBezTo>
                    <a:pt x="0" y="15"/>
                    <a:pt x="0" y="16"/>
                    <a:pt x="1" y="16"/>
                  </a:cubicBezTo>
                  <a:cubicBezTo>
                    <a:pt x="2" y="16"/>
                    <a:pt x="3" y="16"/>
                    <a:pt x="3" y="17"/>
                  </a:cubicBezTo>
                  <a:cubicBezTo>
                    <a:pt x="3" y="18"/>
                    <a:pt x="3" y="19"/>
                    <a:pt x="2" y="19"/>
                  </a:cubicBezTo>
                  <a:cubicBezTo>
                    <a:pt x="2" y="20"/>
                    <a:pt x="2" y="21"/>
                    <a:pt x="2" y="21"/>
                  </a:cubicBezTo>
                  <a:cubicBezTo>
                    <a:pt x="3" y="22"/>
                    <a:pt x="3" y="23"/>
                    <a:pt x="4" y="24"/>
                  </a:cubicBezTo>
                  <a:cubicBezTo>
                    <a:pt x="5" y="24"/>
                    <a:pt x="6" y="24"/>
                    <a:pt x="6" y="24"/>
                  </a:cubicBezTo>
                  <a:cubicBezTo>
                    <a:pt x="7" y="23"/>
                    <a:pt x="8" y="23"/>
                    <a:pt x="8" y="23"/>
                  </a:cubicBezTo>
                  <a:cubicBezTo>
                    <a:pt x="9" y="24"/>
                    <a:pt x="10" y="24"/>
                    <a:pt x="9" y="25"/>
                  </a:cubicBezTo>
                  <a:cubicBezTo>
                    <a:pt x="9" y="26"/>
                    <a:pt x="10" y="27"/>
                    <a:pt x="11" y="27"/>
                  </a:cubicBezTo>
                  <a:cubicBezTo>
                    <a:pt x="11" y="27"/>
                    <a:pt x="12" y="27"/>
                    <a:pt x="13" y="27"/>
                  </a:cubicBezTo>
                  <a:cubicBezTo>
                    <a:pt x="13" y="27"/>
                    <a:pt x="14" y="27"/>
                    <a:pt x="14" y="27"/>
                  </a:cubicBezTo>
                  <a:cubicBezTo>
                    <a:pt x="15" y="27"/>
                    <a:pt x="15" y="26"/>
                    <a:pt x="15" y="26"/>
                  </a:cubicBezTo>
                  <a:cubicBezTo>
                    <a:pt x="15" y="25"/>
                    <a:pt x="16" y="24"/>
                    <a:pt x="17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8" y="24"/>
                    <a:pt x="18" y="24"/>
                    <a:pt x="19" y="24"/>
                  </a:cubicBezTo>
                  <a:cubicBezTo>
                    <a:pt x="19" y="25"/>
                    <a:pt x="20" y="25"/>
                    <a:pt x="21" y="25"/>
                  </a:cubicBezTo>
                  <a:cubicBezTo>
                    <a:pt x="22" y="24"/>
                    <a:pt x="22" y="23"/>
                    <a:pt x="23" y="23"/>
                  </a:cubicBezTo>
                  <a:cubicBezTo>
                    <a:pt x="24" y="22"/>
                    <a:pt x="24" y="21"/>
                    <a:pt x="23" y="21"/>
                  </a:cubicBezTo>
                  <a:cubicBezTo>
                    <a:pt x="23" y="20"/>
                    <a:pt x="22" y="19"/>
                    <a:pt x="23" y="18"/>
                  </a:cubicBezTo>
                  <a:cubicBezTo>
                    <a:pt x="23" y="18"/>
                    <a:pt x="24" y="17"/>
                    <a:pt x="24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6" y="17"/>
                    <a:pt x="26" y="16"/>
                  </a:cubicBezTo>
                  <a:cubicBezTo>
                    <a:pt x="27" y="15"/>
                    <a:pt x="27" y="14"/>
                    <a:pt x="27" y="13"/>
                  </a:cubicBezTo>
                  <a:cubicBezTo>
                    <a:pt x="27" y="12"/>
                    <a:pt x="26" y="12"/>
                    <a:pt x="25" y="11"/>
                  </a:cubicBezTo>
                  <a:close/>
                  <a:moveTo>
                    <a:pt x="24" y="15"/>
                  </a:moveTo>
                  <a:cubicBezTo>
                    <a:pt x="22" y="15"/>
                    <a:pt x="21" y="16"/>
                    <a:pt x="20" y="17"/>
                  </a:cubicBezTo>
                  <a:cubicBezTo>
                    <a:pt x="20" y="18"/>
                    <a:pt x="20" y="20"/>
                    <a:pt x="20" y="21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19" y="21"/>
                    <a:pt x="18" y="21"/>
                    <a:pt x="17" y="21"/>
                  </a:cubicBezTo>
                  <a:cubicBezTo>
                    <a:pt x="17" y="21"/>
                    <a:pt x="16" y="21"/>
                    <a:pt x="16" y="21"/>
                  </a:cubicBezTo>
                  <a:cubicBezTo>
                    <a:pt x="14" y="22"/>
                    <a:pt x="13" y="23"/>
                    <a:pt x="13" y="24"/>
                  </a:cubicBezTo>
                  <a:cubicBezTo>
                    <a:pt x="13" y="24"/>
                    <a:pt x="12" y="24"/>
                    <a:pt x="12" y="24"/>
                  </a:cubicBezTo>
                  <a:cubicBezTo>
                    <a:pt x="12" y="23"/>
                    <a:pt x="11" y="21"/>
                    <a:pt x="10" y="21"/>
                  </a:cubicBezTo>
                  <a:cubicBezTo>
                    <a:pt x="8" y="20"/>
                    <a:pt x="7" y="20"/>
                    <a:pt x="5" y="21"/>
                  </a:cubicBezTo>
                  <a:cubicBezTo>
                    <a:pt x="5" y="21"/>
                    <a:pt x="5" y="21"/>
                    <a:pt x="5" y="20"/>
                  </a:cubicBezTo>
                  <a:cubicBezTo>
                    <a:pt x="6" y="19"/>
                    <a:pt x="6" y="18"/>
                    <a:pt x="6" y="16"/>
                  </a:cubicBezTo>
                  <a:cubicBezTo>
                    <a:pt x="5" y="15"/>
                    <a:pt x="4" y="14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3"/>
                    <a:pt x="5" y="12"/>
                    <a:pt x="6" y="10"/>
                  </a:cubicBezTo>
                  <a:cubicBezTo>
                    <a:pt x="7" y="9"/>
                    <a:pt x="7" y="7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8" y="7"/>
                    <a:pt x="9" y="7"/>
                  </a:cubicBezTo>
                  <a:cubicBezTo>
                    <a:pt x="10" y="7"/>
                    <a:pt x="10" y="6"/>
                    <a:pt x="11" y="6"/>
                  </a:cubicBezTo>
                  <a:cubicBezTo>
                    <a:pt x="12" y="6"/>
                    <a:pt x="13" y="5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5"/>
                    <a:pt x="15" y="6"/>
                    <a:pt x="17" y="7"/>
                  </a:cubicBezTo>
                  <a:cubicBezTo>
                    <a:pt x="18" y="7"/>
                    <a:pt x="20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0" y="8"/>
                    <a:pt x="20" y="10"/>
                    <a:pt x="21" y="11"/>
                  </a:cubicBezTo>
                  <a:cubicBezTo>
                    <a:pt x="21" y="13"/>
                    <a:pt x="22" y="14"/>
                    <a:pt x="24" y="14"/>
                  </a:cubicBezTo>
                  <a:cubicBezTo>
                    <a:pt x="24" y="14"/>
                    <a:pt x="24" y="14"/>
                    <a:pt x="24" y="15"/>
                  </a:cubicBezTo>
                  <a:close/>
                </a:path>
              </a:pathLst>
            </a:custGeom>
            <a:solidFill>
              <a:srgbClr val="EF9A9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7005" y="2940"/>
              <a:ext cx="199" cy="199"/>
            </a:xfrm>
            <a:custGeom>
              <a:gdLst>
                <a:gd fmla="*/ 10 w 19" name="T0"/>
                <a:gd fmla="*/ 19 h 19" name="T1"/>
                <a:gd fmla="*/ 11 w 19" name="T2"/>
                <a:gd fmla="*/ 18 h 19" name="T3"/>
                <a:gd fmla="*/ 11 w 19" name="T4"/>
                <a:gd fmla="*/ 18 h 19" name="T5"/>
                <a:gd fmla="*/ 11 w 19" name="T6"/>
                <a:gd fmla="*/ 18 h 19" name="T7"/>
                <a:gd fmla="*/ 17 w 19" name="T8"/>
                <a:gd fmla="*/ 14 h 19" name="T9"/>
                <a:gd fmla="*/ 19 w 19" name="T10"/>
                <a:gd fmla="*/ 8 h 19" name="T11"/>
                <a:gd fmla="*/ 10 w 19" name="T12"/>
                <a:gd fmla="*/ 0 h 19" name="T13"/>
                <a:gd fmla="*/ 8 w 19" name="T14"/>
                <a:gd fmla="*/ 0 h 19" name="T15"/>
                <a:gd fmla="*/ 8 w 19" name="T16"/>
                <a:gd fmla="*/ 0 h 19" name="T17"/>
                <a:gd fmla="*/ 1 w 19" name="T18"/>
                <a:gd fmla="*/ 11 h 19" name="T19"/>
                <a:gd fmla="*/ 10 w 19" name="T20"/>
                <a:gd fmla="*/ 19 h 19" name="T21"/>
                <a:gd fmla="*/ 8 w 19" name="T22"/>
                <a:gd fmla="*/ 3 h 19" name="T23"/>
                <a:gd fmla="*/ 8 w 19" name="T24"/>
                <a:gd fmla="*/ 3 h 19" name="T25"/>
                <a:gd fmla="*/ 10 w 19" name="T26"/>
                <a:gd fmla="*/ 3 h 19" name="T27"/>
                <a:gd fmla="*/ 16 w 19" name="T28"/>
                <a:gd fmla="*/ 8 h 19" name="T29"/>
                <a:gd fmla="*/ 11 w 19" name="T30"/>
                <a:gd fmla="*/ 15 h 19" name="T31"/>
                <a:gd fmla="*/ 11 w 19" name="T32"/>
                <a:gd fmla="*/ 15 h 19" name="T33"/>
                <a:gd fmla="*/ 10 w 19" name="T34"/>
                <a:gd fmla="*/ 16 h 19" name="T35"/>
                <a:gd fmla="*/ 4 w 19" name="T36"/>
                <a:gd fmla="*/ 11 h 19" name="T37"/>
                <a:gd fmla="*/ 8 w 19" name="T38"/>
                <a:gd fmla="*/ 3 h 19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9" w="19">
                  <a:moveTo>
                    <a:pt x="10" y="19"/>
                  </a:moveTo>
                  <a:cubicBezTo>
                    <a:pt x="10" y="19"/>
                    <a:pt x="11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4" y="18"/>
                    <a:pt x="16" y="16"/>
                    <a:pt x="17" y="14"/>
                  </a:cubicBezTo>
                  <a:cubicBezTo>
                    <a:pt x="19" y="12"/>
                    <a:pt x="19" y="10"/>
                    <a:pt x="19" y="8"/>
                  </a:cubicBezTo>
                  <a:cubicBezTo>
                    <a:pt x="18" y="3"/>
                    <a:pt x="14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1"/>
                    <a:pt x="0" y="6"/>
                    <a:pt x="1" y="11"/>
                  </a:cubicBezTo>
                  <a:cubicBezTo>
                    <a:pt x="2" y="15"/>
                    <a:pt x="5" y="19"/>
                    <a:pt x="10" y="19"/>
                  </a:cubicBezTo>
                  <a:close/>
                  <a:moveTo>
                    <a:pt x="8" y="3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9" y="3"/>
                    <a:pt x="9" y="3"/>
                    <a:pt x="10" y="3"/>
                  </a:cubicBezTo>
                  <a:cubicBezTo>
                    <a:pt x="13" y="3"/>
                    <a:pt x="15" y="5"/>
                    <a:pt x="16" y="8"/>
                  </a:cubicBezTo>
                  <a:cubicBezTo>
                    <a:pt x="16" y="11"/>
                    <a:pt x="14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7" y="16"/>
                    <a:pt x="4" y="13"/>
                    <a:pt x="4" y="11"/>
                  </a:cubicBezTo>
                  <a:cubicBezTo>
                    <a:pt x="3" y="7"/>
                    <a:pt x="5" y="4"/>
                    <a:pt x="8" y="3"/>
                  </a:cubicBezTo>
                  <a:close/>
                </a:path>
              </a:pathLst>
            </a:custGeom>
            <a:solidFill>
              <a:srgbClr val="EF9A9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6" name="Freeform 29"/>
            <p:cNvSpPr>
              <a:spLocks noEditPoints="1"/>
            </p:cNvSpPr>
            <p:nvPr/>
          </p:nvSpPr>
          <p:spPr bwMode="auto">
            <a:xfrm>
              <a:off x="6880" y="2815"/>
              <a:ext cx="449" cy="449"/>
            </a:xfrm>
            <a:custGeom>
              <a:gdLst>
                <a:gd fmla="*/ 5 w 43" name="T0"/>
                <a:gd fmla="*/ 25 h 43" name="T1"/>
                <a:gd fmla="*/ 3 w 43" name="T2"/>
                <a:gd fmla="*/ 31 h 43" name="T3"/>
                <a:gd fmla="*/ 8 w 43" name="T4"/>
                <a:gd fmla="*/ 36 h 43" name="T5"/>
                <a:gd fmla="*/ 12 w 43" name="T6"/>
                <a:gd fmla="*/ 35 h 43" name="T7"/>
                <a:gd fmla="*/ 15 w 43" name="T8"/>
                <a:gd fmla="*/ 41 h 43" name="T9"/>
                <a:gd fmla="*/ 20 w 43" name="T10"/>
                <a:gd fmla="*/ 43 h 43" name="T11"/>
                <a:gd fmla="*/ 22 w 43" name="T12"/>
                <a:gd fmla="*/ 41 h 43" name="T13"/>
                <a:gd fmla="*/ 25 w 43" name="T14"/>
                <a:gd fmla="*/ 38 h 43" name="T15"/>
                <a:gd fmla="*/ 31 w 43" name="T16"/>
                <a:gd fmla="*/ 40 h 43" name="T17"/>
                <a:gd fmla="*/ 36 w 43" name="T18"/>
                <a:gd fmla="*/ 35 h 43" name="T19"/>
                <a:gd fmla="*/ 38 w 43" name="T20"/>
                <a:gd fmla="*/ 29 h 43" name="T21"/>
                <a:gd fmla="*/ 42 w 43" name="T22"/>
                <a:gd fmla="*/ 28 h 43" name="T23"/>
                <a:gd fmla="*/ 41 w 43" name="T24"/>
                <a:gd fmla="*/ 21 h 43" name="T25"/>
                <a:gd fmla="*/ 40 w 43" name="T26"/>
                <a:gd fmla="*/ 14 h 43" name="T27"/>
                <a:gd fmla="*/ 38 w 43" name="T28"/>
                <a:gd fmla="*/ 7 h 43" name="T29"/>
                <a:gd fmla="*/ 34 w 43" name="T30"/>
                <a:gd fmla="*/ 8 h 43" name="T31"/>
                <a:gd fmla="*/ 29 w 43" name="T32"/>
                <a:gd fmla="*/ 3 h 43" name="T33"/>
                <a:gd fmla="*/ 23 w 43" name="T34"/>
                <a:gd fmla="*/ 0 h 43" name="T35"/>
                <a:gd fmla="*/ 18 w 43" name="T36"/>
                <a:gd fmla="*/ 5 h 43" name="T37"/>
                <a:gd fmla="*/ 14 w 43" name="T38"/>
                <a:gd fmla="*/ 3 h 43" name="T39"/>
                <a:gd fmla="*/ 8 w 43" name="T40"/>
                <a:gd fmla="*/ 5 h 43" name="T41"/>
                <a:gd fmla="*/ 8 w 43" name="T42"/>
                <a:gd fmla="*/ 12 h 43" name="T43"/>
                <a:gd fmla="*/ 3 w 43" name="T44"/>
                <a:gd fmla="*/ 14 h 43" name="T45"/>
                <a:gd fmla="*/ 0 w 43" name="T46"/>
                <a:gd fmla="*/ 20 h 43" name="T47"/>
                <a:gd fmla="*/ 4 w 43" name="T48"/>
                <a:gd fmla="*/ 17 h 43" name="T49"/>
                <a:gd fmla="*/ 10 w 43" name="T50"/>
                <a:gd fmla="*/ 14 h 43" name="T51"/>
                <a:gd fmla="*/ 12 w 43" name="T52"/>
                <a:gd fmla="*/ 6 h 43" name="T53"/>
                <a:gd fmla="*/ 19 w 43" name="T54"/>
                <a:gd fmla="*/ 8 h 43" name="T55"/>
                <a:gd fmla="*/ 26 w 43" name="T56"/>
                <a:gd fmla="*/ 4 h 43" name="T57"/>
                <a:gd fmla="*/ 34 w 43" name="T58"/>
                <a:gd fmla="*/ 11 h 43" name="T59"/>
                <a:gd fmla="*/ 37 w 43" name="T60"/>
                <a:gd fmla="*/ 12 h 43" name="T61"/>
                <a:gd fmla="*/ 40 w 43" name="T62"/>
                <a:gd fmla="*/ 24 h 43" name="T63"/>
                <a:gd fmla="*/ 38 w 43" name="T64"/>
                <a:gd fmla="*/ 26 h 43" name="T65"/>
                <a:gd fmla="*/ 33 w 43" name="T66"/>
                <a:gd fmla="*/ 36 h 43" name="T67"/>
                <a:gd fmla="*/ 26 w 43" name="T68"/>
                <a:gd fmla="*/ 35 h 43" name="T69"/>
                <a:gd fmla="*/ 24 w 43" name="T70"/>
                <a:gd fmla="*/ 35 h 43" name="T71"/>
                <a:gd fmla="*/ 17 w 43" name="T72"/>
                <a:gd fmla="*/ 39 h 43" name="T73"/>
                <a:gd fmla="*/ 9 w 43" name="T74"/>
                <a:gd fmla="*/ 32 h 43" name="T75"/>
                <a:gd fmla="*/ 6 w 43" name="T76"/>
                <a:gd fmla="*/ 31 h 43" name="T77"/>
                <a:gd fmla="*/ 3 w 43" name="T78"/>
                <a:gd fmla="*/ 19 h 43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43" w="43">
                  <a:moveTo>
                    <a:pt x="2" y="22"/>
                  </a:moveTo>
                  <a:cubicBezTo>
                    <a:pt x="3" y="22"/>
                    <a:pt x="5" y="23"/>
                    <a:pt x="5" y="25"/>
                  </a:cubicBezTo>
                  <a:cubicBezTo>
                    <a:pt x="5" y="26"/>
                    <a:pt x="5" y="28"/>
                    <a:pt x="3" y="29"/>
                  </a:cubicBezTo>
                  <a:cubicBezTo>
                    <a:pt x="3" y="29"/>
                    <a:pt x="2" y="30"/>
                    <a:pt x="3" y="31"/>
                  </a:cubicBezTo>
                  <a:cubicBezTo>
                    <a:pt x="4" y="33"/>
                    <a:pt x="5" y="34"/>
                    <a:pt x="6" y="35"/>
                  </a:cubicBezTo>
                  <a:cubicBezTo>
                    <a:pt x="6" y="36"/>
                    <a:pt x="7" y="36"/>
                    <a:pt x="8" y="36"/>
                  </a:cubicBezTo>
                  <a:cubicBezTo>
                    <a:pt x="8" y="35"/>
                    <a:pt x="9" y="35"/>
                    <a:pt x="9" y="35"/>
                  </a:cubicBezTo>
                  <a:cubicBezTo>
                    <a:pt x="10" y="35"/>
                    <a:pt x="11" y="35"/>
                    <a:pt x="12" y="35"/>
                  </a:cubicBezTo>
                  <a:cubicBezTo>
                    <a:pt x="14" y="36"/>
                    <a:pt x="14" y="38"/>
                    <a:pt x="14" y="40"/>
                  </a:cubicBezTo>
                  <a:cubicBezTo>
                    <a:pt x="14" y="40"/>
                    <a:pt x="14" y="41"/>
                    <a:pt x="15" y="41"/>
                  </a:cubicBezTo>
                  <a:cubicBezTo>
                    <a:pt x="17" y="42"/>
                    <a:pt x="18" y="42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1" y="43"/>
                    <a:pt x="21" y="42"/>
                  </a:cubicBezTo>
                  <a:cubicBezTo>
                    <a:pt x="21" y="42"/>
                    <a:pt x="22" y="42"/>
                    <a:pt x="22" y="41"/>
                  </a:cubicBezTo>
                  <a:cubicBezTo>
                    <a:pt x="22" y="40"/>
                    <a:pt x="23" y="38"/>
                    <a:pt x="25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7" y="38"/>
                    <a:pt x="28" y="38"/>
                    <a:pt x="29" y="40"/>
                  </a:cubicBezTo>
                  <a:cubicBezTo>
                    <a:pt x="30" y="40"/>
                    <a:pt x="30" y="41"/>
                    <a:pt x="31" y="40"/>
                  </a:cubicBezTo>
                  <a:cubicBezTo>
                    <a:pt x="33" y="39"/>
                    <a:pt x="34" y="38"/>
                    <a:pt x="36" y="37"/>
                  </a:cubicBezTo>
                  <a:cubicBezTo>
                    <a:pt x="36" y="37"/>
                    <a:pt x="36" y="36"/>
                    <a:pt x="36" y="35"/>
                  </a:cubicBezTo>
                  <a:cubicBezTo>
                    <a:pt x="35" y="34"/>
                    <a:pt x="35" y="32"/>
                    <a:pt x="36" y="31"/>
                  </a:cubicBezTo>
                  <a:cubicBezTo>
                    <a:pt x="36" y="30"/>
                    <a:pt x="37" y="29"/>
                    <a:pt x="38" y="29"/>
                  </a:cubicBezTo>
                  <a:cubicBezTo>
                    <a:pt x="39" y="29"/>
                    <a:pt x="39" y="29"/>
                    <a:pt x="40" y="29"/>
                  </a:cubicBezTo>
                  <a:cubicBezTo>
                    <a:pt x="41" y="29"/>
                    <a:pt x="42" y="29"/>
                    <a:pt x="42" y="28"/>
                  </a:cubicBezTo>
                  <a:cubicBezTo>
                    <a:pt x="42" y="26"/>
                    <a:pt x="43" y="25"/>
                    <a:pt x="43" y="23"/>
                  </a:cubicBezTo>
                  <a:cubicBezTo>
                    <a:pt x="43" y="22"/>
                    <a:pt x="42" y="21"/>
                    <a:pt x="41" y="21"/>
                  </a:cubicBezTo>
                  <a:cubicBezTo>
                    <a:pt x="40" y="21"/>
                    <a:pt x="38" y="20"/>
                    <a:pt x="38" y="18"/>
                  </a:cubicBezTo>
                  <a:cubicBezTo>
                    <a:pt x="38" y="16"/>
                    <a:pt x="38" y="15"/>
                    <a:pt x="40" y="14"/>
                  </a:cubicBezTo>
                  <a:cubicBezTo>
                    <a:pt x="41" y="13"/>
                    <a:pt x="41" y="12"/>
                    <a:pt x="41" y="12"/>
                  </a:cubicBezTo>
                  <a:cubicBezTo>
                    <a:pt x="40" y="10"/>
                    <a:pt x="39" y="9"/>
                    <a:pt x="38" y="7"/>
                  </a:cubicBezTo>
                  <a:cubicBezTo>
                    <a:pt x="37" y="7"/>
                    <a:pt x="36" y="7"/>
                    <a:pt x="36" y="7"/>
                  </a:cubicBezTo>
                  <a:cubicBezTo>
                    <a:pt x="35" y="8"/>
                    <a:pt x="34" y="8"/>
                    <a:pt x="34" y="8"/>
                  </a:cubicBezTo>
                  <a:cubicBezTo>
                    <a:pt x="33" y="8"/>
                    <a:pt x="32" y="8"/>
                    <a:pt x="31" y="7"/>
                  </a:cubicBezTo>
                  <a:cubicBezTo>
                    <a:pt x="29" y="6"/>
                    <a:pt x="29" y="5"/>
                    <a:pt x="29" y="3"/>
                  </a:cubicBezTo>
                  <a:cubicBezTo>
                    <a:pt x="29" y="2"/>
                    <a:pt x="29" y="1"/>
                    <a:pt x="28" y="1"/>
                  </a:cubicBezTo>
                  <a:cubicBezTo>
                    <a:pt x="27" y="1"/>
                    <a:pt x="25" y="0"/>
                    <a:pt x="23" y="0"/>
                  </a:cubicBezTo>
                  <a:cubicBezTo>
                    <a:pt x="22" y="0"/>
                    <a:pt x="21" y="1"/>
                    <a:pt x="21" y="1"/>
                  </a:cubicBezTo>
                  <a:cubicBezTo>
                    <a:pt x="21" y="3"/>
                    <a:pt x="20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7" y="5"/>
                    <a:pt x="15" y="4"/>
                    <a:pt x="14" y="3"/>
                  </a:cubicBezTo>
                  <a:cubicBezTo>
                    <a:pt x="14" y="2"/>
                    <a:pt x="13" y="2"/>
                    <a:pt x="12" y="2"/>
                  </a:cubicBezTo>
                  <a:cubicBezTo>
                    <a:pt x="11" y="3"/>
                    <a:pt x="9" y="4"/>
                    <a:pt x="8" y="5"/>
                  </a:cubicBezTo>
                  <a:cubicBezTo>
                    <a:pt x="7" y="6"/>
                    <a:pt x="7" y="7"/>
                    <a:pt x="7" y="7"/>
                  </a:cubicBezTo>
                  <a:cubicBezTo>
                    <a:pt x="8" y="9"/>
                    <a:pt x="9" y="11"/>
                    <a:pt x="8" y="12"/>
                  </a:cubicBezTo>
                  <a:cubicBezTo>
                    <a:pt x="7" y="13"/>
                    <a:pt x="6" y="14"/>
                    <a:pt x="5" y="14"/>
                  </a:cubicBezTo>
                  <a:cubicBezTo>
                    <a:pt x="4" y="14"/>
                    <a:pt x="4" y="14"/>
                    <a:pt x="3" y="14"/>
                  </a:cubicBezTo>
                  <a:cubicBezTo>
                    <a:pt x="3" y="14"/>
                    <a:pt x="2" y="14"/>
                    <a:pt x="1" y="15"/>
                  </a:cubicBezTo>
                  <a:cubicBezTo>
                    <a:pt x="1" y="16"/>
                    <a:pt x="1" y="18"/>
                    <a:pt x="0" y="20"/>
                  </a:cubicBezTo>
                  <a:cubicBezTo>
                    <a:pt x="0" y="21"/>
                    <a:pt x="1" y="21"/>
                    <a:pt x="2" y="22"/>
                  </a:cubicBezTo>
                  <a:close/>
                  <a:moveTo>
                    <a:pt x="4" y="17"/>
                  </a:moveTo>
                  <a:cubicBezTo>
                    <a:pt x="4" y="17"/>
                    <a:pt x="5" y="17"/>
                    <a:pt x="6" y="17"/>
                  </a:cubicBezTo>
                  <a:cubicBezTo>
                    <a:pt x="7" y="16"/>
                    <a:pt x="9" y="15"/>
                    <a:pt x="10" y="14"/>
                  </a:cubicBezTo>
                  <a:cubicBezTo>
                    <a:pt x="11" y="12"/>
                    <a:pt x="12" y="9"/>
                    <a:pt x="10" y="7"/>
                  </a:cubicBezTo>
                  <a:cubicBezTo>
                    <a:pt x="11" y="6"/>
                    <a:pt x="12" y="6"/>
                    <a:pt x="12" y="6"/>
                  </a:cubicBezTo>
                  <a:cubicBezTo>
                    <a:pt x="14" y="7"/>
                    <a:pt x="16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21" y="7"/>
                    <a:pt x="23" y="6"/>
                    <a:pt x="24" y="3"/>
                  </a:cubicBezTo>
                  <a:cubicBezTo>
                    <a:pt x="25" y="3"/>
                    <a:pt x="25" y="3"/>
                    <a:pt x="26" y="4"/>
                  </a:cubicBezTo>
                  <a:cubicBezTo>
                    <a:pt x="26" y="6"/>
                    <a:pt x="27" y="8"/>
                    <a:pt x="29" y="10"/>
                  </a:cubicBezTo>
                  <a:cubicBezTo>
                    <a:pt x="31" y="11"/>
                    <a:pt x="33" y="11"/>
                    <a:pt x="34" y="11"/>
                  </a:cubicBezTo>
                  <a:cubicBezTo>
                    <a:pt x="35" y="11"/>
                    <a:pt x="36" y="10"/>
                    <a:pt x="36" y="10"/>
                  </a:cubicBezTo>
                  <a:cubicBezTo>
                    <a:pt x="37" y="11"/>
                    <a:pt x="37" y="11"/>
                    <a:pt x="37" y="12"/>
                  </a:cubicBezTo>
                  <a:cubicBezTo>
                    <a:pt x="36" y="14"/>
                    <a:pt x="35" y="16"/>
                    <a:pt x="35" y="19"/>
                  </a:cubicBezTo>
                  <a:cubicBezTo>
                    <a:pt x="36" y="21"/>
                    <a:pt x="37" y="23"/>
                    <a:pt x="40" y="24"/>
                  </a:cubicBezTo>
                  <a:cubicBezTo>
                    <a:pt x="40" y="24"/>
                    <a:pt x="39" y="25"/>
                    <a:pt x="39" y="26"/>
                  </a:cubicBezTo>
                  <a:cubicBezTo>
                    <a:pt x="39" y="26"/>
                    <a:pt x="38" y="26"/>
                    <a:pt x="38" y="26"/>
                  </a:cubicBezTo>
                  <a:cubicBezTo>
                    <a:pt x="36" y="26"/>
                    <a:pt x="34" y="27"/>
                    <a:pt x="33" y="29"/>
                  </a:cubicBezTo>
                  <a:cubicBezTo>
                    <a:pt x="32" y="31"/>
                    <a:pt x="32" y="34"/>
                    <a:pt x="33" y="36"/>
                  </a:cubicBezTo>
                  <a:cubicBezTo>
                    <a:pt x="32" y="36"/>
                    <a:pt x="32" y="37"/>
                    <a:pt x="31" y="37"/>
                  </a:cubicBezTo>
                  <a:cubicBezTo>
                    <a:pt x="30" y="36"/>
                    <a:pt x="28" y="35"/>
                    <a:pt x="26" y="35"/>
                  </a:cubicBezTo>
                  <a:cubicBezTo>
                    <a:pt x="25" y="35"/>
                    <a:pt x="25" y="35"/>
                    <a:pt x="24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2" y="35"/>
                    <a:pt x="20" y="37"/>
                    <a:pt x="19" y="39"/>
                  </a:cubicBezTo>
                  <a:cubicBezTo>
                    <a:pt x="18" y="39"/>
                    <a:pt x="18" y="39"/>
                    <a:pt x="17" y="39"/>
                  </a:cubicBezTo>
                  <a:cubicBezTo>
                    <a:pt x="17" y="37"/>
                    <a:pt x="16" y="34"/>
                    <a:pt x="14" y="33"/>
                  </a:cubicBezTo>
                  <a:cubicBezTo>
                    <a:pt x="12" y="32"/>
                    <a:pt x="11" y="32"/>
                    <a:pt x="9" y="32"/>
                  </a:cubicBezTo>
                  <a:cubicBezTo>
                    <a:pt x="8" y="32"/>
                    <a:pt x="8" y="32"/>
                    <a:pt x="7" y="32"/>
                  </a:cubicBezTo>
                  <a:cubicBezTo>
                    <a:pt x="7" y="32"/>
                    <a:pt x="6" y="31"/>
                    <a:pt x="6" y="31"/>
                  </a:cubicBezTo>
                  <a:cubicBezTo>
                    <a:pt x="8" y="29"/>
                    <a:pt x="9" y="27"/>
                    <a:pt x="8" y="24"/>
                  </a:cubicBezTo>
                  <a:cubicBezTo>
                    <a:pt x="8" y="22"/>
                    <a:pt x="6" y="20"/>
                    <a:pt x="3" y="19"/>
                  </a:cubicBezTo>
                  <a:cubicBezTo>
                    <a:pt x="4" y="18"/>
                    <a:pt x="4" y="18"/>
                    <a:pt x="4" y="17"/>
                  </a:cubicBezTo>
                  <a:close/>
                </a:path>
              </a:pathLst>
            </a:custGeom>
            <a:solidFill>
              <a:srgbClr val="EF9A9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6556" y="2971"/>
              <a:ext cx="345" cy="335"/>
            </a:xfrm>
            <a:custGeom>
              <a:gdLst>
                <a:gd fmla="*/ 9 w 33" name="T0"/>
                <a:gd fmla="*/ 31 h 32" name="T1"/>
                <a:gd fmla="*/ 9 w 33" name="T2"/>
                <a:gd fmla="*/ 32 h 32" name="T3"/>
                <a:gd fmla="*/ 10 w 33" name="T4"/>
                <a:gd fmla="*/ 32 h 32" name="T5"/>
                <a:gd fmla="*/ 11 w 33" name="T6"/>
                <a:gd fmla="*/ 32 h 32" name="T7"/>
                <a:gd fmla="*/ 19 w 33" name="T8"/>
                <a:gd fmla="*/ 24 h 32" name="T9"/>
                <a:gd fmla="*/ 28 w 33" name="T10"/>
                <a:gd fmla="*/ 29 h 32" name="T11"/>
                <a:gd fmla="*/ 29 w 33" name="T12"/>
                <a:gd fmla="*/ 30 h 32" name="T13"/>
                <a:gd fmla="*/ 29 w 33" name="T14"/>
                <a:gd fmla="*/ 30 h 32" name="T15"/>
                <a:gd fmla="*/ 30 w 33" name="T16"/>
                <a:gd fmla="*/ 28 h 32" name="T17"/>
                <a:gd fmla="*/ 25 w 33" name="T18"/>
                <a:gd fmla="*/ 18 h 32" name="T19"/>
                <a:gd fmla="*/ 33 w 33" name="T20"/>
                <a:gd fmla="*/ 11 h 32" name="T21"/>
                <a:gd fmla="*/ 33 w 33" name="T22"/>
                <a:gd fmla="*/ 10 h 32" name="T23"/>
                <a:gd fmla="*/ 32 w 33" name="T24"/>
                <a:gd fmla="*/ 9 h 32" name="T25"/>
                <a:gd fmla="*/ 32 w 33" name="T26"/>
                <a:gd fmla="*/ 9 h 32" name="T27"/>
                <a:gd fmla="*/ 21 w 33" name="T28"/>
                <a:gd fmla="*/ 10 h 32" name="T29"/>
                <a:gd fmla="*/ 17 w 33" name="T30"/>
                <a:gd fmla="*/ 0 h 32" name="T31"/>
                <a:gd fmla="*/ 16 w 33" name="T32"/>
                <a:gd fmla="*/ 0 h 32" name="T33"/>
                <a:gd fmla="*/ 14 w 33" name="T34"/>
                <a:gd fmla="*/ 1 h 32" name="T35"/>
                <a:gd fmla="*/ 12 w 33" name="T36"/>
                <a:gd fmla="*/ 11 h 32" name="T37"/>
                <a:gd fmla="*/ 2 w 33" name="T38"/>
                <a:gd fmla="*/ 13 h 32" name="T39"/>
                <a:gd fmla="*/ 1 w 33" name="T40"/>
                <a:gd fmla="*/ 13 h 32" name="T41"/>
                <a:gd fmla="*/ 1 w 33" name="T42"/>
                <a:gd fmla="*/ 15 h 32" name="T43"/>
                <a:gd fmla="*/ 11 w 33" name="T44"/>
                <a:gd fmla="*/ 20 h 32" name="T45"/>
                <a:gd fmla="*/ 9 w 33" name="T46"/>
                <a:gd fmla="*/ 31 h 32" name="T47"/>
                <a:gd fmla="*/ 6 w 33" name="T48"/>
                <a:gd fmla="*/ 15 h 32" name="T49"/>
                <a:gd fmla="*/ 14 w 33" name="T50"/>
                <a:gd fmla="*/ 14 h 32" name="T51"/>
                <a:gd fmla="*/ 15 w 33" name="T52"/>
                <a:gd fmla="*/ 13 h 32" name="T53"/>
                <a:gd fmla="*/ 16 w 33" name="T54"/>
                <a:gd fmla="*/ 5 h 32" name="T55"/>
                <a:gd fmla="*/ 19 w 33" name="T56"/>
                <a:gd fmla="*/ 12 h 32" name="T57"/>
                <a:gd fmla="*/ 20 w 33" name="T58"/>
                <a:gd fmla="*/ 13 h 32" name="T59"/>
                <a:gd fmla="*/ 21 w 33" name="T60"/>
                <a:gd fmla="*/ 13 h 32" name="T61"/>
                <a:gd fmla="*/ 28 w 33" name="T62"/>
                <a:gd fmla="*/ 12 h 32" name="T63"/>
                <a:gd fmla="*/ 23 w 33" name="T64"/>
                <a:gd fmla="*/ 17 h 32" name="T65"/>
                <a:gd fmla="*/ 22 w 33" name="T66"/>
                <a:gd fmla="*/ 18 h 32" name="T67"/>
                <a:gd fmla="*/ 26 w 33" name="T68"/>
                <a:gd fmla="*/ 25 h 32" name="T69"/>
                <a:gd fmla="*/ 19 w 33" name="T70"/>
                <a:gd fmla="*/ 22 h 32" name="T71"/>
                <a:gd fmla="*/ 18 w 33" name="T72"/>
                <a:gd fmla="*/ 22 h 32" name="T73"/>
                <a:gd fmla="*/ 12 w 33" name="T74"/>
                <a:gd fmla="*/ 27 h 32" name="T75"/>
                <a:gd fmla="*/ 13 w 33" name="T76"/>
                <a:gd fmla="*/ 20 h 32" name="T77"/>
                <a:gd fmla="*/ 13 w 33" name="T78"/>
                <a:gd fmla="*/ 18 h 32" name="T79"/>
                <a:gd fmla="*/ 13 w 33" name="T80"/>
                <a:gd fmla="*/ 18 h 32" name="T81"/>
                <a:gd fmla="*/ 6 w 33" name="T82"/>
                <a:gd fmla="*/ 15 h 32" name="T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b="b" l="0" r="r" t="0"/>
              <a:pathLst>
                <a:path h="32" w="33">
                  <a:moveTo>
                    <a:pt x="9" y="31"/>
                  </a:moveTo>
                  <a:cubicBezTo>
                    <a:pt x="9" y="31"/>
                    <a:pt x="9" y="31"/>
                    <a:pt x="9" y="32"/>
                  </a:cubicBezTo>
                  <a:cubicBezTo>
                    <a:pt x="9" y="32"/>
                    <a:pt x="10" y="32"/>
                    <a:pt x="10" y="32"/>
                  </a:cubicBezTo>
                  <a:cubicBezTo>
                    <a:pt x="10" y="32"/>
                    <a:pt x="11" y="32"/>
                    <a:pt x="11" y="32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30"/>
                    <a:pt x="29" y="30"/>
                    <a:pt x="29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30" y="29"/>
                    <a:pt x="30" y="28"/>
                    <a:pt x="30" y="2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11"/>
                    <a:pt x="33" y="10"/>
                    <a:pt x="33" y="10"/>
                  </a:cubicBezTo>
                  <a:cubicBezTo>
                    <a:pt x="33" y="9"/>
                    <a:pt x="33" y="9"/>
                    <a:pt x="32" y="9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4" y="0"/>
                    <a:pt x="14" y="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4"/>
                    <a:pt x="1" y="15"/>
                    <a:pt x="1" y="15"/>
                  </a:cubicBezTo>
                  <a:cubicBezTo>
                    <a:pt x="11" y="20"/>
                    <a:pt x="11" y="20"/>
                    <a:pt x="11" y="20"/>
                  </a:cubicBezTo>
                  <a:lnTo>
                    <a:pt x="9" y="31"/>
                  </a:lnTo>
                  <a:close/>
                  <a:moveTo>
                    <a:pt x="6" y="15"/>
                  </a:move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5" y="13"/>
                    <a:pt x="15" y="13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2"/>
                    <a:pt x="20" y="13"/>
                    <a:pt x="20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2" y="17"/>
                    <a:pt x="22" y="18"/>
                    <a:pt x="22" y="18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1"/>
                    <a:pt x="18" y="21"/>
                    <a:pt x="18" y="22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4" y="19"/>
                    <a:pt x="13" y="19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lnTo>
                    <a:pt x="6" y="15"/>
                  </a:lnTo>
                  <a:close/>
                </a:path>
              </a:pathLst>
            </a:custGeom>
            <a:solidFill>
              <a:srgbClr val="EF9A9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8" name="Freeform 31"/>
            <p:cNvSpPr>
              <a:spLocks noEditPoints="1"/>
            </p:cNvSpPr>
            <p:nvPr/>
          </p:nvSpPr>
          <p:spPr bwMode="auto">
            <a:xfrm>
              <a:off x="6400" y="1915"/>
              <a:ext cx="198" cy="209"/>
            </a:xfrm>
            <a:custGeom>
              <a:gdLst>
                <a:gd fmla="*/ 6 w 19" name="T0"/>
                <a:gd fmla="*/ 13 h 20" name="T1"/>
                <a:gd fmla="*/ 6 w 19" name="T2"/>
                <a:gd fmla="*/ 19 h 20" name="T3"/>
                <a:gd fmla="*/ 6 w 19" name="T4"/>
                <a:gd fmla="*/ 19 h 20" name="T5"/>
                <a:gd fmla="*/ 7 w 19" name="T6"/>
                <a:gd fmla="*/ 20 h 20" name="T7"/>
                <a:gd fmla="*/ 8 w 19" name="T8"/>
                <a:gd fmla="*/ 20 h 20" name="T9"/>
                <a:gd fmla="*/ 17 w 19" name="T10"/>
                <a:gd fmla="*/ 17 h 20" name="T11"/>
                <a:gd fmla="*/ 18 w 19" name="T12"/>
                <a:gd fmla="*/ 17 h 20" name="T13"/>
                <a:gd fmla="*/ 19 w 19" name="T14"/>
                <a:gd fmla="*/ 16 h 20" name="T15"/>
                <a:gd fmla="*/ 18 w 19" name="T16"/>
                <a:gd fmla="*/ 15 h 20" name="T17"/>
                <a:gd fmla="*/ 19 w 19" name="T18"/>
                <a:gd fmla="*/ 6 h 20" name="T19"/>
                <a:gd fmla="*/ 19 w 19" name="T20"/>
                <a:gd fmla="*/ 6 h 20" name="T21"/>
                <a:gd fmla="*/ 19 w 19" name="T22"/>
                <a:gd fmla="*/ 5 h 20" name="T23"/>
                <a:gd fmla="*/ 18 w 19" name="T24"/>
                <a:gd fmla="*/ 4 h 20" name="T25"/>
                <a:gd fmla="*/ 12 w 19" name="T26"/>
                <a:gd fmla="*/ 6 h 20" name="T27"/>
                <a:gd fmla="*/ 9 w 19" name="T28"/>
                <a:gd fmla="*/ 1 h 20" name="T29"/>
                <a:gd fmla="*/ 7 w 19" name="T30"/>
                <a:gd fmla="*/ 2 h 20" name="T31"/>
                <a:gd fmla="*/ 7 w 19" name="T32"/>
                <a:gd fmla="*/ 7 h 20" name="T33"/>
                <a:gd fmla="*/ 1 w 19" name="T34"/>
                <a:gd fmla="*/ 9 h 20" name="T35"/>
                <a:gd fmla="*/ 0 w 19" name="T36"/>
                <a:gd fmla="*/ 10 h 20" name="T37"/>
                <a:gd fmla="*/ 8 w 19" name="T38"/>
                <a:gd fmla="*/ 9 h 20" name="T39"/>
                <a:gd fmla="*/ 9 w 19" name="T40"/>
                <a:gd fmla="*/ 9 h 20" name="T41"/>
                <a:gd fmla="*/ 9 w 19" name="T42"/>
                <a:gd fmla="*/ 8 h 20" name="T43"/>
                <a:gd fmla="*/ 11 w 19" name="T44"/>
                <a:gd fmla="*/ 8 h 20" name="T45"/>
                <a:gd fmla="*/ 12 w 19" name="T46"/>
                <a:gd fmla="*/ 8 h 20" name="T47"/>
                <a:gd fmla="*/ 13 w 19" name="T48"/>
                <a:gd fmla="*/ 10 h 20" name="T49"/>
                <a:gd fmla="*/ 13 w 19" name="T50"/>
                <a:gd fmla="*/ 11 h 20" name="T51"/>
                <a:gd fmla="*/ 14 w 19" name="T52"/>
                <a:gd fmla="*/ 14 h 20" name="T53"/>
                <a:gd fmla="*/ 11 w 19" name="T54"/>
                <a:gd fmla="*/ 13 h 20" name="T55"/>
                <a:gd fmla="*/ 10 w 19" name="T56"/>
                <a:gd fmla="*/ 13 h 20" name="T57"/>
                <a:gd fmla="*/ 9 w 19" name="T58"/>
                <a:gd fmla="*/ 12 h 20" name="T59"/>
                <a:gd fmla="*/ 9 w 19" name="T60"/>
                <a:gd fmla="*/ 12 h 20" name="T61"/>
                <a:gd fmla="*/ 6 w 19" name="T62"/>
                <a:gd fmla="*/ 10 h 20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20" w="19">
                  <a:moveTo>
                    <a:pt x="1" y="11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9" y="17"/>
                    <a:pt x="19" y="16"/>
                  </a:cubicBezTo>
                  <a:cubicBezTo>
                    <a:pt x="19" y="16"/>
                    <a:pt x="19" y="16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5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9" y="5"/>
                    <a:pt x="19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0"/>
                    <a:pt x="8" y="1"/>
                    <a:pt x="7" y="1"/>
                  </a:cubicBezTo>
                  <a:cubicBezTo>
                    <a:pt x="7" y="1"/>
                    <a:pt x="7" y="1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1"/>
                    <a:pt x="1" y="11"/>
                    <a:pt x="1" y="11"/>
                  </a:cubicBezTo>
                  <a:close/>
                  <a:moveTo>
                    <a:pt x="8" y="9"/>
                  </a:moveTo>
                  <a:cubicBezTo>
                    <a:pt x="8" y="9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9"/>
                    <a:pt x="12" y="9"/>
                    <a:pt x="12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2"/>
                    <a:pt x="11" y="12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0" y="13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1"/>
                    <a:pt x="8" y="11"/>
                    <a:pt x="8" y="11"/>
                  </a:cubicBezTo>
                  <a:cubicBezTo>
                    <a:pt x="6" y="10"/>
                    <a:pt x="6" y="10"/>
                    <a:pt x="6" y="10"/>
                  </a:cubicBezTo>
                  <a:lnTo>
                    <a:pt x="8" y="9"/>
                  </a:lnTo>
                  <a:close/>
                </a:path>
              </a:pathLst>
            </a:custGeom>
            <a:solidFill>
              <a:srgbClr val="EF9A9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7058" y="3233"/>
              <a:ext cx="198" cy="199"/>
            </a:xfrm>
            <a:custGeom>
              <a:gdLst>
                <a:gd fmla="*/ 19 w 19" name="T0"/>
                <a:gd fmla="*/ 7 h 19" name="T1"/>
                <a:gd fmla="*/ 19 w 19" name="T2"/>
                <a:gd fmla="*/ 7 h 19" name="T3"/>
                <a:gd fmla="*/ 18 w 19" name="T4"/>
                <a:gd fmla="*/ 6 h 19" name="T5"/>
                <a:gd fmla="*/ 12 w 19" name="T6"/>
                <a:gd fmla="*/ 6 h 19" name="T7"/>
                <a:gd fmla="*/ 10 w 19" name="T8"/>
                <a:gd fmla="*/ 1 h 19" name="T9"/>
                <a:gd fmla="*/ 10 w 19" name="T10"/>
                <a:gd fmla="*/ 0 h 19" name="T11"/>
                <a:gd fmla="*/ 8 w 19" name="T12"/>
                <a:gd fmla="*/ 1 h 19" name="T13"/>
                <a:gd fmla="*/ 1 w 19" name="T14"/>
                <a:gd fmla="*/ 7 h 19" name="T15"/>
                <a:gd fmla="*/ 1 w 19" name="T16"/>
                <a:gd fmla="*/ 7 h 19" name="T17"/>
                <a:gd fmla="*/ 0 w 19" name="T18"/>
                <a:gd fmla="*/ 7 h 19" name="T19"/>
                <a:gd fmla="*/ 0 w 19" name="T20"/>
                <a:gd fmla="*/ 9 h 19" name="T21"/>
                <a:gd fmla="*/ 4 w 19" name="T22"/>
                <a:gd fmla="*/ 17 h 19" name="T23"/>
                <a:gd fmla="*/ 4 w 19" name="T24"/>
                <a:gd fmla="*/ 17 h 19" name="T25"/>
                <a:gd fmla="*/ 4 w 19" name="T26"/>
                <a:gd fmla="*/ 18 h 19" name="T27"/>
                <a:gd fmla="*/ 4 w 19" name="T28"/>
                <a:gd fmla="*/ 18 h 19" name="T29"/>
                <a:gd fmla="*/ 5 w 19" name="T30"/>
                <a:gd fmla="*/ 19 h 19" name="T31"/>
                <a:gd fmla="*/ 6 w 19" name="T32"/>
                <a:gd fmla="*/ 18 h 19" name="T33"/>
                <a:gd fmla="*/ 15 w 19" name="T34"/>
                <a:gd fmla="*/ 18 h 19" name="T35"/>
                <a:gd fmla="*/ 16 w 19" name="T36"/>
                <a:gd fmla="*/ 18 h 19" name="T37"/>
                <a:gd fmla="*/ 16 w 19" name="T38"/>
                <a:gd fmla="*/ 17 h 19" name="T39"/>
                <a:gd fmla="*/ 16 w 19" name="T40"/>
                <a:gd fmla="*/ 17 h 19" name="T41"/>
                <a:gd fmla="*/ 19 w 19" name="T42"/>
                <a:gd fmla="*/ 8 h 19" name="T43"/>
                <a:gd fmla="*/ 13 w 19" name="T44"/>
                <a:gd fmla="*/ 14 h 19" name="T45"/>
                <a:gd fmla="*/ 10 w 19" name="T46"/>
                <a:gd fmla="*/ 12 h 19" name="T47"/>
                <a:gd fmla="*/ 7 w 19" name="T48"/>
                <a:gd fmla="*/ 14 h 19" name="T49"/>
                <a:gd fmla="*/ 8 w 19" name="T50"/>
                <a:gd fmla="*/ 11 h 19" name="T51"/>
                <a:gd fmla="*/ 7 w 19" name="T52"/>
                <a:gd fmla="*/ 10 h 19" name="T53"/>
                <a:gd fmla="*/ 5 w 19" name="T54"/>
                <a:gd fmla="*/ 9 h 19" name="T55"/>
                <a:gd fmla="*/ 8 w 19" name="T56"/>
                <a:gd fmla="*/ 8 h 19" name="T57"/>
                <a:gd fmla="*/ 8 w 19" name="T58"/>
                <a:gd fmla="*/ 8 h 19" name="T59"/>
                <a:gd fmla="*/ 9 w 19" name="T60"/>
                <a:gd fmla="*/ 5 h 19" name="T61"/>
                <a:gd fmla="*/ 10 w 19" name="T62"/>
                <a:gd fmla="*/ 8 h 19" name="T63"/>
                <a:gd fmla="*/ 12 w 19" name="T64"/>
                <a:gd fmla="*/ 8 h 19" name="T65"/>
                <a:gd fmla="*/ 12 w 19" name="T66"/>
                <a:gd fmla="*/ 10 h 19" name="T67"/>
                <a:gd fmla="*/ 12 w 19" name="T68"/>
                <a:gd fmla="*/ 11 h 19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19" w="19">
                  <a:moveTo>
                    <a:pt x="19" y="8"/>
                  </a:moveTo>
                  <a:cubicBezTo>
                    <a:pt x="19" y="8"/>
                    <a:pt x="19" y="8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6"/>
                    <a:pt x="19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1"/>
                    <a:pt x="8" y="1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9"/>
                    <a:pt x="4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6" y="18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8"/>
                    <a:pt x="15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7"/>
                  </a:cubicBezTo>
                  <a:cubicBezTo>
                    <a:pt x="17" y="17"/>
                    <a:pt x="17" y="17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9" y="8"/>
                    <a:pt x="19" y="8"/>
                    <a:pt x="19" y="8"/>
                  </a:cubicBezTo>
                  <a:close/>
                  <a:moveTo>
                    <a:pt x="12" y="11"/>
                  </a:moveTo>
                  <a:cubicBezTo>
                    <a:pt x="13" y="14"/>
                    <a:pt x="13" y="14"/>
                    <a:pt x="13" y="14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9" y="12"/>
                    <a:pt x="9" y="13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1" y="8"/>
                    <a:pt x="11" y="8"/>
                  </a:cubicBezTo>
                  <a:cubicBezTo>
                    <a:pt x="11" y="8"/>
                    <a:pt x="11" y="9"/>
                    <a:pt x="12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lose/>
                </a:path>
              </a:pathLst>
            </a:custGeom>
            <a:solidFill>
              <a:srgbClr val="EF9A9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0" name="Freeform 33"/>
            <p:cNvSpPr>
              <a:spLocks noEditPoints="1"/>
            </p:cNvSpPr>
            <p:nvPr/>
          </p:nvSpPr>
          <p:spPr bwMode="auto">
            <a:xfrm>
              <a:off x="6734" y="3536"/>
              <a:ext cx="209" cy="188"/>
            </a:xfrm>
            <a:custGeom>
              <a:gdLst>
                <a:gd fmla="*/ 10 w 20" name="T0"/>
                <a:gd fmla="*/ 0 h 18" name="T1"/>
                <a:gd fmla="*/ 8 w 20" name="T2"/>
                <a:gd fmla="*/ 0 h 18" name="T3"/>
                <a:gd fmla="*/ 7 w 20" name="T4"/>
                <a:gd fmla="*/ 0 h 18" name="T5"/>
                <a:gd fmla="*/ 2 w 20" name="T6"/>
                <a:gd fmla="*/ 4 h 18" name="T7"/>
                <a:gd fmla="*/ 1 w 20" name="T8"/>
                <a:gd fmla="*/ 11 h 18" name="T9"/>
                <a:gd fmla="*/ 10 w 20" name="T10"/>
                <a:gd fmla="*/ 18 h 18" name="T11"/>
                <a:gd fmla="*/ 12 w 20" name="T12"/>
                <a:gd fmla="*/ 18 h 18" name="T13"/>
                <a:gd fmla="*/ 12 w 20" name="T14"/>
                <a:gd fmla="*/ 18 h 18" name="T15"/>
                <a:gd fmla="*/ 12 w 20" name="T16"/>
                <a:gd fmla="*/ 18 h 18" name="T17"/>
                <a:gd fmla="*/ 18 w 20" name="T18"/>
                <a:gd fmla="*/ 7 h 18" name="T19"/>
                <a:gd fmla="*/ 10 w 20" name="T20"/>
                <a:gd fmla="*/ 0 h 18" name="T21"/>
                <a:gd fmla="*/ 11 w 20" name="T22"/>
                <a:gd fmla="*/ 15 h 18" name="T23"/>
                <a:gd fmla="*/ 11 w 20" name="T24"/>
                <a:gd fmla="*/ 15 h 18" name="T25"/>
                <a:gd fmla="*/ 10 w 20" name="T26"/>
                <a:gd fmla="*/ 15 h 18" name="T27"/>
                <a:gd fmla="*/ 4 w 20" name="T28"/>
                <a:gd fmla="*/ 11 h 18" name="T29"/>
                <a:gd fmla="*/ 8 w 20" name="T30"/>
                <a:gd fmla="*/ 3 h 18" name="T31"/>
                <a:gd fmla="*/ 8 w 20" name="T32"/>
                <a:gd fmla="*/ 3 h 18" name="T33"/>
                <a:gd fmla="*/ 10 w 20" name="T34"/>
                <a:gd fmla="*/ 3 h 18" name="T35"/>
                <a:gd fmla="*/ 16 w 20" name="T36"/>
                <a:gd fmla="*/ 8 h 18" name="T37"/>
                <a:gd fmla="*/ 11 w 20" name="T38"/>
                <a:gd fmla="*/ 15 h 18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8" w="20">
                  <a:moveTo>
                    <a:pt x="10" y="0"/>
                  </a:moveTo>
                  <a:cubicBezTo>
                    <a:pt x="9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1"/>
                    <a:pt x="3" y="2"/>
                    <a:pt x="2" y="4"/>
                  </a:cubicBezTo>
                  <a:cubicBezTo>
                    <a:pt x="0" y="6"/>
                    <a:pt x="0" y="9"/>
                    <a:pt x="1" y="11"/>
                  </a:cubicBezTo>
                  <a:cubicBezTo>
                    <a:pt x="2" y="15"/>
                    <a:pt x="5" y="18"/>
                    <a:pt x="10" y="18"/>
                  </a:cubicBezTo>
                  <a:cubicBezTo>
                    <a:pt x="10" y="18"/>
                    <a:pt x="11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7" y="17"/>
                    <a:pt x="20" y="12"/>
                    <a:pt x="18" y="7"/>
                  </a:cubicBezTo>
                  <a:cubicBezTo>
                    <a:pt x="17" y="3"/>
                    <a:pt x="14" y="0"/>
                    <a:pt x="10" y="0"/>
                  </a:cubicBezTo>
                  <a:close/>
                  <a:moveTo>
                    <a:pt x="11" y="15"/>
                  </a:moveTo>
                  <a:cubicBezTo>
                    <a:pt x="11" y="15"/>
                    <a:pt x="11" y="15"/>
                    <a:pt x="11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7" y="15"/>
                    <a:pt x="4" y="13"/>
                    <a:pt x="4" y="11"/>
                  </a:cubicBezTo>
                  <a:cubicBezTo>
                    <a:pt x="3" y="7"/>
                    <a:pt x="5" y="4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3"/>
                    <a:pt x="9" y="3"/>
                    <a:pt x="10" y="3"/>
                  </a:cubicBezTo>
                  <a:cubicBezTo>
                    <a:pt x="12" y="3"/>
                    <a:pt x="15" y="5"/>
                    <a:pt x="16" y="8"/>
                  </a:cubicBezTo>
                  <a:cubicBezTo>
                    <a:pt x="16" y="11"/>
                    <a:pt x="14" y="14"/>
                    <a:pt x="11" y="15"/>
                  </a:cubicBezTo>
                  <a:close/>
                </a:path>
              </a:pathLst>
            </a:custGeom>
            <a:solidFill>
              <a:srgbClr val="EF9A9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6609" y="3411"/>
              <a:ext cx="449" cy="439"/>
            </a:xfrm>
            <a:custGeom>
              <a:gdLst>
                <a:gd fmla="*/ 38 w 43" name="T0"/>
                <a:gd fmla="*/ 17 h 42" name="T1"/>
                <a:gd fmla="*/ 40 w 43" name="T2"/>
                <a:gd fmla="*/ 11 h 42" name="T3"/>
                <a:gd fmla="*/ 35 w 43" name="T4"/>
                <a:gd fmla="*/ 7 h 42" name="T5"/>
                <a:gd fmla="*/ 30 w 43" name="T6"/>
                <a:gd fmla="*/ 7 h 42" name="T7"/>
                <a:gd fmla="*/ 27 w 43" name="T8"/>
                <a:gd fmla="*/ 1 h 42" name="T9"/>
                <a:gd fmla="*/ 22 w 43" name="T10"/>
                <a:gd fmla="*/ 0 h 42" name="T11"/>
                <a:gd fmla="*/ 18 w 43" name="T12"/>
                <a:gd fmla="*/ 5 h 42" name="T13"/>
                <a:gd fmla="*/ 13 w 43" name="T14"/>
                <a:gd fmla="*/ 3 h 42" name="T15"/>
                <a:gd fmla="*/ 7 w 43" name="T16"/>
                <a:gd fmla="*/ 6 h 42" name="T17"/>
                <a:gd fmla="*/ 7 w 43" name="T18"/>
                <a:gd fmla="*/ 12 h 42" name="T19"/>
                <a:gd fmla="*/ 3 w 43" name="T20"/>
                <a:gd fmla="*/ 14 h 42" name="T21"/>
                <a:gd fmla="*/ 0 w 43" name="T22"/>
                <a:gd fmla="*/ 20 h 42" name="T23"/>
                <a:gd fmla="*/ 5 w 43" name="T24"/>
                <a:gd fmla="*/ 25 h 42" name="T25"/>
                <a:gd fmla="*/ 3 w 43" name="T26"/>
                <a:gd fmla="*/ 31 h 42" name="T27"/>
                <a:gd fmla="*/ 8 w 43" name="T28"/>
                <a:gd fmla="*/ 36 h 42" name="T29"/>
                <a:gd fmla="*/ 13 w 43" name="T30"/>
                <a:gd fmla="*/ 35 h 42" name="T31"/>
                <a:gd fmla="*/ 16 w 43" name="T32"/>
                <a:gd fmla="*/ 41 h 42" name="T33"/>
                <a:gd fmla="*/ 21 w 43" name="T34"/>
                <a:gd fmla="*/ 42 h 42" name="T35"/>
                <a:gd fmla="*/ 22 w 43" name="T36"/>
                <a:gd fmla="*/ 41 h 42" name="T37"/>
                <a:gd fmla="*/ 26 w 43" name="T38"/>
                <a:gd fmla="*/ 37 h 42" name="T39"/>
                <a:gd fmla="*/ 32 w 43" name="T40"/>
                <a:gd fmla="*/ 40 h 42" name="T41"/>
                <a:gd fmla="*/ 36 w 43" name="T42"/>
                <a:gd fmla="*/ 35 h 42" name="T43"/>
                <a:gd fmla="*/ 38 w 43" name="T44"/>
                <a:gd fmla="*/ 28 h 42" name="T45"/>
                <a:gd fmla="*/ 42 w 43" name="T46"/>
                <a:gd fmla="*/ 27 h 42" name="T47"/>
                <a:gd fmla="*/ 41 w 43" name="T48"/>
                <a:gd fmla="*/ 20 h 42" name="T49"/>
                <a:gd fmla="*/ 38 w 43" name="T50"/>
                <a:gd fmla="*/ 25 h 42" name="T51"/>
                <a:gd fmla="*/ 33 w 43" name="T52"/>
                <a:gd fmla="*/ 35 h 42" name="T53"/>
                <a:gd fmla="*/ 25 w 43" name="T54"/>
                <a:gd fmla="*/ 35 h 42" name="T55"/>
                <a:gd fmla="*/ 20 w 43" name="T56"/>
                <a:gd fmla="*/ 39 h 42" name="T57"/>
                <a:gd fmla="*/ 14 w 43" name="T58"/>
                <a:gd fmla="*/ 33 h 42" name="T59"/>
                <a:gd fmla="*/ 7 w 43" name="T60"/>
                <a:gd fmla="*/ 33 h 42" name="T61"/>
                <a:gd fmla="*/ 8 w 43" name="T62"/>
                <a:gd fmla="*/ 24 h 42" name="T63"/>
                <a:gd fmla="*/ 4 w 43" name="T64"/>
                <a:gd fmla="*/ 17 h 42" name="T65"/>
                <a:gd fmla="*/ 10 w 43" name="T66"/>
                <a:gd fmla="*/ 14 h 42" name="T67"/>
                <a:gd fmla="*/ 12 w 43" name="T68"/>
                <a:gd fmla="*/ 6 h 42" name="T69"/>
                <a:gd fmla="*/ 18 w 43" name="T70"/>
                <a:gd fmla="*/ 8 h 42" name="T71"/>
                <a:gd fmla="*/ 23 w 43" name="T72"/>
                <a:gd fmla="*/ 3 h 42" name="T73"/>
                <a:gd fmla="*/ 29 w 43" name="T74"/>
                <a:gd fmla="*/ 9 h 42" name="T75"/>
                <a:gd fmla="*/ 36 w 43" name="T76"/>
                <a:gd fmla="*/ 10 h 42" name="T77"/>
                <a:gd fmla="*/ 35 w 43" name="T78"/>
                <a:gd fmla="*/ 18 h 42" name="T79"/>
                <a:gd fmla="*/ 39 w 43" name="T80"/>
                <a:gd fmla="*/ 25 h 42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42" w="43">
                  <a:moveTo>
                    <a:pt x="41" y="20"/>
                  </a:moveTo>
                  <a:cubicBezTo>
                    <a:pt x="40" y="20"/>
                    <a:pt x="38" y="19"/>
                    <a:pt x="38" y="17"/>
                  </a:cubicBezTo>
                  <a:cubicBezTo>
                    <a:pt x="37" y="16"/>
                    <a:pt x="38" y="14"/>
                    <a:pt x="40" y="13"/>
                  </a:cubicBezTo>
                  <a:cubicBezTo>
                    <a:pt x="40" y="13"/>
                    <a:pt x="40" y="12"/>
                    <a:pt x="40" y="11"/>
                  </a:cubicBezTo>
                  <a:cubicBezTo>
                    <a:pt x="39" y="9"/>
                    <a:pt x="38" y="8"/>
                    <a:pt x="37" y="7"/>
                  </a:cubicBezTo>
                  <a:cubicBezTo>
                    <a:pt x="36" y="6"/>
                    <a:pt x="36" y="6"/>
                    <a:pt x="35" y="7"/>
                  </a:cubicBezTo>
                  <a:cubicBezTo>
                    <a:pt x="35" y="7"/>
                    <a:pt x="34" y="7"/>
                    <a:pt x="33" y="7"/>
                  </a:cubicBezTo>
                  <a:cubicBezTo>
                    <a:pt x="32" y="8"/>
                    <a:pt x="31" y="7"/>
                    <a:pt x="30" y="7"/>
                  </a:cubicBezTo>
                  <a:cubicBezTo>
                    <a:pt x="29" y="6"/>
                    <a:pt x="28" y="4"/>
                    <a:pt x="29" y="3"/>
                  </a:cubicBezTo>
                  <a:cubicBezTo>
                    <a:pt x="29" y="2"/>
                    <a:pt x="28" y="1"/>
                    <a:pt x="27" y="1"/>
                  </a:cubicBezTo>
                  <a:cubicBezTo>
                    <a:pt x="26" y="0"/>
                    <a:pt x="24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21" y="1"/>
                    <a:pt x="21" y="1"/>
                  </a:cubicBezTo>
                  <a:cubicBezTo>
                    <a:pt x="21" y="3"/>
                    <a:pt x="19" y="4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6" y="5"/>
                    <a:pt x="14" y="4"/>
                    <a:pt x="13" y="3"/>
                  </a:cubicBezTo>
                  <a:cubicBezTo>
                    <a:pt x="13" y="2"/>
                    <a:pt x="12" y="2"/>
                    <a:pt x="11" y="3"/>
                  </a:cubicBezTo>
                  <a:cubicBezTo>
                    <a:pt x="10" y="3"/>
                    <a:pt x="8" y="4"/>
                    <a:pt x="7" y="6"/>
                  </a:cubicBezTo>
                  <a:cubicBezTo>
                    <a:pt x="6" y="6"/>
                    <a:pt x="6" y="7"/>
                    <a:pt x="7" y="8"/>
                  </a:cubicBezTo>
                  <a:cubicBezTo>
                    <a:pt x="8" y="9"/>
                    <a:pt x="8" y="11"/>
                    <a:pt x="7" y="12"/>
                  </a:cubicBezTo>
                  <a:cubicBezTo>
                    <a:pt x="7" y="13"/>
                    <a:pt x="6" y="14"/>
                    <a:pt x="5" y="14"/>
                  </a:cubicBezTo>
                  <a:cubicBezTo>
                    <a:pt x="4" y="14"/>
                    <a:pt x="3" y="14"/>
                    <a:pt x="3" y="14"/>
                  </a:cubicBezTo>
                  <a:cubicBezTo>
                    <a:pt x="2" y="14"/>
                    <a:pt x="1" y="14"/>
                    <a:pt x="1" y="15"/>
                  </a:cubicBezTo>
                  <a:cubicBezTo>
                    <a:pt x="1" y="17"/>
                    <a:pt x="0" y="19"/>
                    <a:pt x="0" y="20"/>
                  </a:cubicBezTo>
                  <a:cubicBezTo>
                    <a:pt x="0" y="21"/>
                    <a:pt x="1" y="22"/>
                    <a:pt x="2" y="22"/>
                  </a:cubicBezTo>
                  <a:cubicBezTo>
                    <a:pt x="3" y="22"/>
                    <a:pt x="5" y="23"/>
                    <a:pt x="5" y="25"/>
                  </a:cubicBezTo>
                  <a:cubicBezTo>
                    <a:pt x="6" y="27"/>
                    <a:pt x="5" y="28"/>
                    <a:pt x="3" y="29"/>
                  </a:cubicBezTo>
                  <a:cubicBezTo>
                    <a:pt x="3" y="30"/>
                    <a:pt x="3" y="31"/>
                    <a:pt x="3" y="31"/>
                  </a:cubicBezTo>
                  <a:cubicBezTo>
                    <a:pt x="4" y="33"/>
                    <a:pt x="5" y="34"/>
                    <a:pt x="6" y="36"/>
                  </a:cubicBezTo>
                  <a:cubicBezTo>
                    <a:pt x="7" y="36"/>
                    <a:pt x="8" y="36"/>
                    <a:pt x="8" y="36"/>
                  </a:cubicBezTo>
                  <a:cubicBezTo>
                    <a:pt x="9" y="35"/>
                    <a:pt x="9" y="35"/>
                    <a:pt x="10" y="35"/>
                  </a:cubicBezTo>
                  <a:cubicBezTo>
                    <a:pt x="11" y="35"/>
                    <a:pt x="12" y="35"/>
                    <a:pt x="13" y="35"/>
                  </a:cubicBezTo>
                  <a:cubicBezTo>
                    <a:pt x="14" y="36"/>
                    <a:pt x="15" y="38"/>
                    <a:pt x="15" y="40"/>
                  </a:cubicBezTo>
                  <a:cubicBezTo>
                    <a:pt x="14" y="41"/>
                    <a:pt x="15" y="41"/>
                    <a:pt x="16" y="41"/>
                  </a:cubicBezTo>
                  <a:cubicBezTo>
                    <a:pt x="17" y="42"/>
                    <a:pt x="19" y="42"/>
                    <a:pt x="21" y="42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2" y="42"/>
                    <a:pt x="22" y="42"/>
                    <a:pt x="22" y="41"/>
                  </a:cubicBezTo>
                  <a:cubicBezTo>
                    <a:pt x="23" y="39"/>
                    <a:pt x="24" y="38"/>
                    <a:pt x="25" y="37"/>
                  </a:cubicBezTo>
                  <a:cubicBezTo>
                    <a:pt x="25" y="37"/>
                    <a:pt x="25" y="37"/>
                    <a:pt x="26" y="37"/>
                  </a:cubicBezTo>
                  <a:cubicBezTo>
                    <a:pt x="27" y="37"/>
                    <a:pt x="29" y="38"/>
                    <a:pt x="30" y="39"/>
                  </a:cubicBezTo>
                  <a:cubicBezTo>
                    <a:pt x="30" y="40"/>
                    <a:pt x="31" y="40"/>
                    <a:pt x="32" y="40"/>
                  </a:cubicBezTo>
                  <a:cubicBezTo>
                    <a:pt x="33" y="39"/>
                    <a:pt x="35" y="38"/>
                    <a:pt x="36" y="37"/>
                  </a:cubicBezTo>
                  <a:cubicBezTo>
                    <a:pt x="37" y="36"/>
                    <a:pt x="37" y="35"/>
                    <a:pt x="36" y="35"/>
                  </a:cubicBezTo>
                  <a:cubicBezTo>
                    <a:pt x="35" y="33"/>
                    <a:pt x="35" y="31"/>
                    <a:pt x="36" y="30"/>
                  </a:cubicBezTo>
                  <a:cubicBezTo>
                    <a:pt x="36" y="29"/>
                    <a:pt x="37" y="28"/>
                    <a:pt x="38" y="28"/>
                  </a:cubicBezTo>
                  <a:cubicBezTo>
                    <a:pt x="39" y="28"/>
                    <a:pt x="40" y="28"/>
                    <a:pt x="40" y="28"/>
                  </a:cubicBezTo>
                  <a:cubicBezTo>
                    <a:pt x="41" y="28"/>
                    <a:pt x="42" y="28"/>
                    <a:pt x="42" y="27"/>
                  </a:cubicBezTo>
                  <a:cubicBezTo>
                    <a:pt x="42" y="25"/>
                    <a:pt x="43" y="24"/>
                    <a:pt x="43" y="22"/>
                  </a:cubicBezTo>
                  <a:cubicBezTo>
                    <a:pt x="43" y="21"/>
                    <a:pt x="42" y="20"/>
                    <a:pt x="41" y="20"/>
                  </a:cubicBezTo>
                  <a:close/>
                  <a:moveTo>
                    <a:pt x="39" y="25"/>
                  </a:moveTo>
                  <a:cubicBezTo>
                    <a:pt x="39" y="25"/>
                    <a:pt x="38" y="25"/>
                    <a:pt x="38" y="25"/>
                  </a:cubicBezTo>
                  <a:cubicBezTo>
                    <a:pt x="36" y="26"/>
                    <a:pt x="34" y="27"/>
                    <a:pt x="33" y="28"/>
                  </a:cubicBezTo>
                  <a:cubicBezTo>
                    <a:pt x="32" y="30"/>
                    <a:pt x="32" y="33"/>
                    <a:pt x="33" y="35"/>
                  </a:cubicBezTo>
                  <a:cubicBezTo>
                    <a:pt x="33" y="36"/>
                    <a:pt x="32" y="36"/>
                    <a:pt x="31" y="37"/>
                  </a:cubicBezTo>
                  <a:cubicBezTo>
                    <a:pt x="30" y="35"/>
                    <a:pt x="27" y="34"/>
                    <a:pt x="25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2" y="35"/>
                    <a:pt x="20" y="37"/>
                    <a:pt x="20" y="39"/>
                  </a:cubicBezTo>
                  <a:cubicBezTo>
                    <a:pt x="19" y="39"/>
                    <a:pt x="18" y="39"/>
                    <a:pt x="18" y="39"/>
                  </a:cubicBezTo>
                  <a:cubicBezTo>
                    <a:pt x="18" y="37"/>
                    <a:pt x="16" y="34"/>
                    <a:pt x="14" y="33"/>
                  </a:cubicBezTo>
                  <a:cubicBezTo>
                    <a:pt x="13" y="32"/>
                    <a:pt x="11" y="32"/>
                    <a:pt x="9" y="32"/>
                  </a:cubicBezTo>
                  <a:cubicBezTo>
                    <a:pt x="9" y="32"/>
                    <a:pt x="8" y="32"/>
                    <a:pt x="7" y="33"/>
                  </a:cubicBezTo>
                  <a:cubicBezTo>
                    <a:pt x="7" y="32"/>
                    <a:pt x="7" y="32"/>
                    <a:pt x="6" y="31"/>
                  </a:cubicBezTo>
                  <a:cubicBezTo>
                    <a:pt x="8" y="29"/>
                    <a:pt x="9" y="27"/>
                    <a:pt x="8" y="24"/>
                  </a:cubicBezTo>
                  <a:cubicBezTo>
                    <a:pt x="7" y="22"/>
                    <a:pt x="6" y="20"/>
                    <a:pt x="3" y="19"/>
                  </a:cubicBezTo>
                  <a:cubicBezTo>
                    <a:pt x="3" y="19"/>
                    <a:pt x="4" y="18"/>
                    <a:pt x="4" y="17"/>
                  </a:cubicBezTo>
                  <a:cubicBezTo>
                    <a:pt x="4" y="17"/>
                    <a:pt x="5" y="17"/>
                    <a:pt x="5" y="17"/>
                  </a:cubicBezTo>
                  <a:cubicBezTo>
                    <a:pt x="7" y="17"/>
                    <a:pt x="9" y="15"/>
                    <a:pt x="10" y="14"/>
                  </a:cubicBezTo>
                  <a:cubicBezTo>
                    <a:pt x="11" y="12"/>
                    <a:pt x="11" y="9"/>
                    <a:pt x="10" y="7"/>
                  </a:cubicBezTo>
                  <a:cubicBezTo>
                    <a:pt x="11" y="7"/>
                    <a:pt x="11" y="6"/>
                    <a:pt x="12" y="6"/>
                  </a:cubicBezTo>
                  <a:cubicBezTo>
                    <a:pt x="13" y="7"/>
                    <a:pt x="15" y="8"/>
                    <a:pt x="17" y="8"/>
                  </a:cubicBezTo>
                  <a:cubicBezTo>
                    <a:pt x="17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21" y="7"/>
                    <a:pt x="23" y="5"/>
                    <a:pt x="23" y="3"/>
                  </a:cubicBezTo>
                  <a:cubicBezTo>
                    <a:pt x="24" y="3"/>
                    <a:pt x="25" y="3"/>
                    <a:pt x="26" y="3"/>
                  </a:cubicBezTo>
                  <a:cubicBezTo>
                    <a:pt x="25" y="6"/>
                    <a:pt x="27" y="8"/>
                    <a:pt x="29" y="9"/>
                  </a:cubicBezTo>
                  <a:cubicBezTo>
                    <a:pt x="30" y="10"/>
                    <a:pt x="32" y="11"/>
                    <a:pt x="34" y="10"/>
                  </a:cubicBezTo>
                  <a:cubicBezTo>
                    <a:pt x="35" y="10"/>
                    <a:pt x="35" y="10"/>
                    <a:pt x="36" y="10"/>
                  </a:cubicBezTo>
                  <a:cubicBezTo>
                    <a:pt x="36" y="10"/>
                    <a:pt x="37" y="11"/>
                    <a:pt x="37" y="11"/>
                  </a:cubicBezTo>
                  <a:cubicBezTo>
                    <a:pt x="35" y="13"/>
                    <a:pt x="34" y="16"/>
                    <a:pt x="35" y="18"/>
                  </a:cubicBezTo>
                  <a:cubicBezTo>
                    <a:pt x="36" y="20"/>
                    <a:pt x="37" y="22"/>
                    <a:pt x="40" y="23"/>
                  </a:cubicBezTo>
                  <a:cubicBezTo>
                    <a:pt x="40" y="24"/>
                    <a:pt x="40" y="24"/>
                    <a:pt x="39" y="25"/>
                  </a:cubicBezTo>
                  <a:close/>
                </a:path>
              </a:pathLst>
            </a:custGeom>
            <a:solidFill>
              <a:srgbClr val="EF9A9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2" name="Freeform 35"/>
            <p:cNvSpPr>
              <a:spLocks noEditPoints="1"/>
            </p:cNvSpPr>
            <p:nvPr/>
          </p:nvSpPr>
          <p:spPr bwMode="auto">
            <a:xfrm>
              <a:off x="7110" y="3505"/>
              <a:ext cx="146" cy="125"/>
            </a:xfrm>
            <a:custGeom>
              <a:gdLst>
                <a:gd fmla="*/ 8 w 14" name="T0"/>
                <a:gd fmla="*/ 0 h 12" name="T1"/>
                <a:gd fmla="*/ 6 w 14" name="T2"/>
                <a:gd fmla="*/ 0 h 12" name="T3"/>
                <a:gd fmla="*/ 1 w 14" name="T4"/>
                <a:gd fmla="*/ 5 h 12" name="T5"/>
                <a:gd fmla="*/ 5 w 14" name="T6"/>
                <a:gd fmla="*/ 12 h 12" name="T7"/>
                <a:gd fmla="*/ 7 w 14" name="T8"/>
                <a:gd fmla="*/ 12 h 12" name="T9"/>
                <a:gd fmla="*/ 8 w 14" name="T10"/>
                <a:gd fmla="*/ 12 h 12" name="T11"/>
                <a:gd fmla="*/ 13 w 14" name="T12"/>
                <a:gd fmla="*/ 7 h 12" name="T13"/>
                <a:gd fmla="*/ 8 w 14" name="T14"/>
                <a:gd fmla="*/ 0 h 12" name="T15"/>
                <a:gd fmla="*/ 10 w 14" name="T16"/>
                <a:gd fmla="*/ 7 h 12" name="T17"/>
                <a:gd fmla="*/ 8 w 14" name="T18"/>
                <a:gd fmla="*/ 9 h 12" name="T19"/>
                <a:gd fmla="*/ 7 w 14" name="T20"/>
                <a:gd fmla="*/ 9 h 12" name="T21"/>
                <a:gd fmla="*/ 6 w 14" name="T22"/>
                <a:gd fmla="*/ 9 h 12" name="T23"/>
                <a:gd fmla="*/ 4 w 14" name="T24"/>
                <a:gd fmla="*/ 8 h 12" name="T25"/>
                <a:gd fmla="*/ 4 w 14" name="T26"/>
                <a:gd fmla="*/ 5 h 12" name="T27"/>
                <a:gd fmla="*/ 6 w 14" name="T28"/>
                <a:gd fmla="*/ 3 h 12" name="T29"/>
                <a:gd fmla="*/ 7 w 14" name="T30"/>
                <a:gd fmla="*/ 3 h 12" name="T31"/>
                <a:gd fmla="*/ 8 w 14" name="T32"/>
                <a:gd fmla="*/ 3 h 12" name="T33"/>
                <a:gd fmla="*/ 10 w 14" name="T34"/>
                <a:gd fmla="*/ 7 h 12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12" w="14">
                  <a:moveTo>
                    <a:pt x="8" y="0"/>
                  </a:moveTo>
                  <a:cubicBezTo>
                    <a:pt x="7" y="0"/>
                    <a:pt x="6" y="0"/>
                    <a:pt x="6" y="0"/>
                  </a:cubicBezTo>
                  <a:cubicBezTo>
                    <a:pt x="3" y="0"/>
                    <a:pt x="2" y="2"/>
                    <a:pt x="1" y="5"/>
                  </a:cubicBezTo>
                  <a:cubicBezTo>
                    <a:pt x="0" y="8"/>
                    <a:pt x="2" y="11"/>
                    <a:pt x="5" y="12"/>
                  </a:cubicBezTo>
                  <a:cubicBezTo>
                    <a:pt x="6" y="12"/>
                    <a:pt x="6" y="12"/>
                    <a:pt x="7" y="12"/>
                  </a:cubicBezTo>
                  <a:cubicBezTo>
                    <a:pt x="7" y="12"/>
                    <a:pt x="8" y="12"/>
                    <a:pt x="8" y="12"/>
                  </a:cubicBezTo>
                  <a:cubicBezTo>
                    <a:pt x="11" y="11"/>
                    <a:pt x="12" y="10"/>
                    <a:pt x="13" y="7"/>
                  </a:cubicBezTo>
                  <a:cubicBezTo>
                    <a:pt x="14" y="4"/>
                    <a:pt x="12" y="1"/>
                    <a:pt x="8" y="0"/>
                  </a:cubicBezTo>
                  <a:close/>
                  <a:moveTo>
                    <a:pt x="10" y="7"/>
                  </a:moveTo>
                  <a:cubicBezTo>
                    <a:pt x="10" y="8"/>
                    <a:pt x="9" y="9"/>
                    <a:pt x="8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6" y="9"/>
                    <a:pt x="6" y="9"/>
                  </a:cubicBezTo>
                  <a:cubicBezTo>
                    <a:pt x="5" y="9"/>
                    <a:pt x="5" y="8"/>
                    <a:pt x="4" y="8"/>
                  </a:cubicBezTo>
                  <a:cubicBezTo>
                    <a:pt x="4" y="7"/>
                    <a:pt x="4" y="6"/>
                    <a:pt x="4" y="5"/>
                  </a:cubicBezTo>
                  <a:cubicBezTo>
                    <a:pt x="4" y="4"/>
                    <a:pt x="5" y="3"/>
                    <a:pt x="6" y="3"/>
                  </a:cubicBezTo>
                  <a:cubicBezTo>
                    <a:pt x="6" y="3"/>
                    <a:pt x="7" y="3"/>
                    <a:pt x="7" y="3"/>
                  </a:cubicBezTo>
                  <a:cubicBezTo>
                    <a:pt x="7" y="3"/>
                    <a:pt x="7" y="3"/>
                    <a:pt x="8" y="3"/>
                  </a:cubicBezTo>
                  <a:cubicBezTo>
                    <a:pt x="9" y="3"/>
                    <a:pt x="10" y="5"/>
                    <a:pt x="10" y="7"/>
                  </a:cubicBezTo>
                  <a:close/>
                </a:path>
              </a:pathLst>
            </a:custGeom>
            <a:solidFill>
              <a:srgbClr val="EF9A9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" name="Freeform 36"/>
            <p:cNvSpPr>
              <a:spLocks noEditPoints="1"/>
            </p:cNvSpPr>
            <p:nvPr/>
          </p:nvSpPr>
          <p:spPr bwMode="auto">
            <a:xfrm>
              <a:off x="7037" y="3432"/>
              <a:ext cx="282" cy="271"/>
            </a:xfrm>
            <a:custGeom>
              <a:gdLst>
                <a:gd fmla="*/ 25 w 27" name="T0"/>
                <a:gd fmla="*/ 8 h 26" name="T1"/>
                <a:gd fmla="*/ 23 w 27" name="T2"/>
                <a:gd fmla="*/ 5 h 26" name="T3"/>
                <a:gd fmla="*/ 20 w 27" name="T4"/>
                <a:gd fmla="*/ 1 h 26" name="T5"/>
                <a:gd fmla="*/ 17 w 27" name="T6"/>
                <a:gd fmla="*/ 2 h 26" name="T7"/>
                <a:gd fmla="*/ 15 w 27" name="T8"/>
                <a:gd fmla="*/ 1 h 26" name="T9"/>
                <a:gd fmla="*/ 10 w 27" name="T10"/>
                <a:gd fmla="*/ 0 h 26" name="T11"/>
                <a:gd fmla="*/ 8 w 27" name="T12"/>
                <a:gd fmla="*/ 4 h 26" name="T13"/>
                <a:gd fmla="*/ 6 w 27" name="T14"/>
                <a:gd fmla="*/ 4 h 26" name="T15"/>
                <a:gd fmla="*/ 2 w 27" name="T16"/>
                <a:gd fmla="*/ 6 h 26" name="T17"/>
                <a:gd fmla="*/ 3 w 27" name="T18"/>
                <a:gd fmla="*/ 10 h 26" name="T19"/>
                <a:gd fmla="*/ 2 w 27" name="T20"/>
                <a:gd fmla="*/ 12 h 26" name="T21"/>
                <a:gd fmla="*/ 1 w 27" name="T22"/>
                <a:gd fmla="*/ 17 h 26" name="T23"/>
                <a:gd fmla="*/ 5 w 27" name="T24"/>
                <a:gd fmla="*/ 19 h 26" name="T25"/>
                <a:gd fmla="*/ 5 w 27" name="T26"/>
                <a:gd fmla="*/ 23 h 26" name="T27"/>
                <a:gd fmla="*/ 9 w 27" name="T28"/>
                <a:gd fmla="*/ 24 h 26" name="T29"/>
                <a:gd fmla="*/ 11 w 27" name="T30"/>
                <a:gd fmla="*/ 23 h 26" name="T31"/>
                <a:gd fmla="*/ 14 w 27" name="T32"/>
                <a:gd fmla="*/ 26 h 26" name="T33"/>
                <a:gd fmla="*/ 17 w 27" name="T34"/>
                <a:gd fmla="*/ 26 h 26" name="T35"/>
                <a:gd fmla="*/ 19 w 27" name="T36"/>
                <a:gd fmla="*/ 24 h 26" name="T37"/>
                <a:gd fmla="*/ 20 w 27" name="T38"/>
                <a:gd fmla="*/ 22 h 26" name="T39"/>
                <a:gd fmla="*/ 24 w 27" name="T40"/>
                <a:gd fmla="*/ 22 h 26" name="T41"/>
                <a:gd fmla="*/ 25 w 27" name="T42"/>
                <a:gd fmla="*/ 17 h 26" name="T43"/>
                <a:gd fmla="*/ 26 w 27" name="T44"/>
                <a:gd fmla="*/ 14 h 26" name="T45"/>
                <a:gd fmla="*/ 27 w 27" name="T46"/>
                <a:gd fmla="*/ 14 h 26" name="T47"/>
                <a:gd fmla="*/ 27 w 27" name="T48"/>
                <a:gd fmla="*/ 9 h 26" name="T49"/>
                <a:gd fmla="*/ 22 w 27" name="T50"/>
                <a:gd fmla="*/ 15 h 26" name="T51"/>
                <a:gd fmla="*/ 22 w 27" name="T52"/>
                <a:gd fmla="*/ 19 h 26" name="T53"/>
                <a:gd fmla="*/ 18 w 27" name="T54"/>
                <a:gd fmla="*/ 20 h 26" name="T55"/>
                <a:gd fmla="*/ 15 w 27" name="T56"/>
                <a:gd fmla="*/ 23 h 26" name="T57"/>
                <a:gd fmla="*/ 11 w 27" name="T58"/>
                <a:gd fmla="*/ 20 h 26" name="T59"/>
                <a:gd fmla="*/ 8 w 27" name="T60"/>
                <a:gd fmla="*/ 22 h 26" name="T61"/>
                <a:gd fmla="*/ 7 w 27" name="T62"/>
                <a:gd fmla="*/ 17 h 26" name="T63"/>
                <a:gd fmla="*/ 4 w 27" name="T64"/>
                <a:gd fmla="*/ 14 h 26" name="T65"/>
                <a:gd fmla="*/ 5 w 27" name="T66"/>
                <a:gd fmla="*/ 7 h 26" name="T67"/>
                <a:gd fmla="*/ 8 w 27" name="T68"/>
                <a:gd fmla="*/ 7 h 26" name="T69"/>
                <a:gd fmla="*/ 12 w 27" name="T70"/>
                <a:gd fmla="*/ 3 h 26" name="T71"/>
                <a:gd fmla="*/ 16 w 27" name="T72"/>
                <a:gd fmla="*/ 5 h 26" name="T73"/>
                <a:gd fmla="*/ 20 w 27" name="T74"/>
                <a:gd fmla="*/ 4 h 26" name="T75"/>
                <a:gd fmla="*/ 21 w 27" name="T76"/>
                <a:gd fmla="*/ 9 h 26" name="T77"/>
                <a:gd fmla="*/ 24 w 27" name="T78"/>
                <a:gd fmla="*/ 12 h 26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26" w="27">
                  <a:moveTo>
                    <a:pt x="25" y="8"/>
                  </a:moveTo>
                  <a:cubicBezTo>
                    <a:pt x="25" y="8"/>
                    <a:pt x="25" y="8"/>
                    <a:pt x="25" y="8"/>
                  </a:cubicBezTo>
                  <a:cubicBezTo>
                    <a:pt x="24" y="8"/>
                    <a:pt x="23" y="8"/>
                    <a:pt x="23" y="7"/>
                  </a:cubicBezTo>
                  <a:cubicBezTo>
                    <a:pt x="23" y="7"/>
                    <a:pt x="23" y="6"/>
                    <a:pt x="23" y="5"/>
                  </a:cubicBezTo>
                  <a:cubicBezTo>
                    <a:pt x="24" y="5"/>
                    <a:pt x="24" y="4"/>
                    <a:pt x="23" y="3"/>
                  </a:cubicBezTo>
                  <a:cubicBezTo>
                    <a:pt x="22" y="2"/>
                    <a:pt x="21" y="2"/>
                    <a:pt x="20" y="1"/>
                  </a:cubicBezTo>
                  <a:cubicBezTo>
                    <a:pt x="20" y="1"/>
                    <a:pt x="19" y="1"/>
                    <a:pt x="18" y="2"/>
                  </a:cubicBezTo>
                  <a:cubicBezTo>
                    <a:pt x="18" y="2"/>
                    <a:pt x="18" y="2"/>
                    <a:pt x="17" y="2"/>
                  </a:cubicBezTo>
                  <a:cubicBezTo>
                    <a:pt x="17" y="3"/>
                    <a:pt x="17" y="3"/>
                    <a:pt x="16" y="2"/>
                  </a:cubicBezTo>
                  <a:cubicBezTo>
                    <a:pt x="16" y="2"/>
                    <a:pt x="15" y="2"/>
                    <a:pt x="15" y="1"/>
                  </a:cubicBezTo>
                  <a:cubicBezTo>
                    <a:pt x="15" y="0"/>
                    <a:pt x="14" y="0"/>
                    <a:pt x="14" y="0"/>
                  </a:cubicBezTo>
                  <a:cubicBezTo>
                    <a:pt x="12" y="0"/>
                    <a:pt x="11" y="0"/>
                    <a:pt x="10" y="0"/>
                  </a:cubicBezTo>
                  <a:cubicBezTo>
                    <a:pt x="9" y="0"/>
                    <a:pt x="9" y="1"/>
                    <a:pt x="9" y="2"/>
                  </a:cubicBezTo>
                  <a:cubicBezTo>
                    <a:pt x="9" y="3"/>
                    <a:pt x="9" y="3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6" y="3"/>
                    <a:pt x="5" y="3"/>
                    <a:pt x="4" y="4"/>
                  </a:cubicBezTo>
                  <a:cubicBezTo>
                    <a:pt x="3" y="5"/>
                    <a:pt x="3" y="6"/>
                    <a:pt x="2" y="6"/>
                  </a:cubicBezTo>
                  <a:cubicBezTo>
                    <a:pt x="2" y="7"/>
                    <a:pt x="2" y="8"/>
                    <a:pt x="3" y="8"/>
                  </a:cubicBezTo>
                  <a:cubicBezTo>
                    <a:pt x="3" y="9"/>
                    <a:pt x="4" y="10"/>
                    <a:pt x="3" y="10"/>
                  </a:cubicBezTo>
                  <a:cubicBezTo>
                    <a:pt x="3" y="11"/>
                    <a:pt x="3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0" y="13"/>
                    <a:pt x="0" y="13"/>
                  </a:cubicBezTo>
                  <a:cubicBezTo>
                    <a:pt x="1" y="15"/>
                    <a:pt x="1" y="16"/>
                    <a:pt x="1" y="17"/>
                  </a:cubicBezTo>
                  <a:cubicBezTo>
                    <a:pt x="1" y="17"/>
                    <a:pt x="2" y="18"/>
                    <a:pt x="3" y="18"/>
                  </a:cubicBezTo>
                  <a:cubicBezTo>
                    <a:pt x="4" y="18"/>
                    <a:pt x="4" y="18"/>
                    <a:pt x="5" y="19"/>
                  </a:cubicBezTo>
                  <a:cubicBezTo>
                    <a:pt x="5" y="19"/>
                    <a:pt x="5" y="20"/>
                    <a:pt x="5" y="21"/>
                  </a:cubicBezTo>
                  <a:cubicBezTo>
                    <a:pt x="4" y="21"/>
                    <a:pt x="4" y="22"/>
                    <a:pt x="5" y="23"/>
                  </a:cubicBezTo>
                  <a:cubicBezTo>
                    <a:pt x="6" y="24"/>
                    <a:pt x="6" y="24"/>
                    <a:pt x="7" y="25"/>
                  </a:cubicBezTo>
                  <a:cubicBezTo>
                    <a:pt x="8" y="25"/>
                    <a:pt x="9" y="25"/>
                    <a:pt x="9" y="24"/>
                  </a:cubicBezTo>
                  <a:cubicBezTo>
                    <a:pt x="10" y="24"/>
                    <a:pt x="10" y="23"/>
                    <a:pt x="11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2" y="24"/>
                    <a:pt x="13" y="24"/>
                    <a:pt x="13" y="25"/>
                  </a:cubicBezTo>
                  <a:cubicBezTo>
                    <a:pt x="13" y="26"/>
                    <a:pt x="13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5" y="26"/>
                    <a:pt x="16" y="26"/>
                    <a:pt x="17" y="26"/>
                  </a:cubicBezTo>
                  <a:cubicBezTo>
                    <a:pt x="17" y="26"/>
                    <a:pt x="17" y="26"/>
                    <a:pt x="18" y="26"/>
                  </a:cubicBezTo>
                  <a:cubicBezTo>
                    <a:pt x="18" y="26"/>
                    <a:pt x="19" y="25"/>
                    <a:pt x="19" y="24"/>
                  </a:cubicBezTo>
                  <a:cubicBezTo>
                    <a:pt x="18" y="23"/>
                    <a:pt x="19" y="23"/>
                    <a:pt x="19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1" y="22"/>
                    <a:pt x="21" y="22"/>
                    <a:pt x="22" y="22"/>
                  </a:cubicBezTo>
                  <a:cubicBezTo>
                    <a:pt x="22" y="23"/>
                    <a:pt x="23" y="23"/>
                    <a:pt x="24" y="22"/>
                  </a:cubicBezTo>
                  <a:cubicBezTo>
                    <a:pt x="24" y="21"/>
                    <a:pt x="25" y="20"/>
                    <a:pt x="26" y="19"/>
                  </a:cubicBezTo>
                  <a:cubicBezTo>
                    <a:pt x="26" y="19"/>
                    <a:pt x="26" y="18"/>
                    <a:pt x="25" y="17"/>
                  </a:cubicBezTo>
                  <a:cubicBezTo>
                    <a:pt x="25" y="17"/>
                    <a:pt x="24" y="16"/>
                    <a:pt x="24" y="15"/>
                  </a:cubicBezTo>
                  <a:cubicBezTo>
                    <a:pt x="25" y="15"/>
                    <a:pt x="25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7" y="14"/>
                    <a:pt x="27" y="14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1"/>
                    <a:pt x="27" y="10"/>
                    <a:pt x="27" y="9"/>
                  </a:cubicBezTo>
                  <a:cubicBezTo>
                    <a:pt x="27" y="9"/>
                    <a:pt x="26" y="8"/>
                    <a:pt x="25" y="8"/>
                  </a:cubicBezTo>
                  <a:close/>
                  <a:moveTo>
                    <a:pt x="22" y="15"/>
                  </a:moveTo>
                  <a:cubicBezTo>
                    <a:pt x="21" y="16"/>
                    <a:pt x="22" y="18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1" y="19"/>
                    <a:pt x="20" y="19"/>
                    <a:pt x="19" y="19"/>
                  </a:cubicBezTo>
                  <a:cubicBezTo>
                    <a:pt x="19" y="19"/>
                    <a:pt x="18" y="19"/>
                    <a:pt x="18" y="20"/>
                  </a:cubicBezTo>
                  <a:cubicBezTo>
                    <a:pt x="17" y="20"/>
                    <a:pt x="16" y="22"/>
                    <a:pt x="16" y="23"/>
                  </a:cubicBezTo>
                  <a:cubicBezTo>
                    <a:pt x="16" y="23"/>
                    <a:pt x="15" y="23"/>
                    <a:pt x="15" y="23"/>
                  </a:cubicBezTo>
                  <a:cubicBezTo>
                    <a:pt x="15" y="22"/>
                    <a:pt x="14" y="21"/>
                    <a:pt x="12" y="21"/>
                  </a:cubicBezTo>
                  <a:cubicBezTo>
                    <a:pt x="12" y="20"/>
                    <a:pt x="11" y="20"/>
                    <a:pt x="11" y="20"/>
                  </a:cubicBezTo>
                  <a:cubicBezTo>
                    <a:pt x="11" y="20"/>
                    <a:pt x="10" y="20"/>
                    <a:pt x="10" y="21"/>
                  </a:cubicBezTo>
                  <a:cubicBezTo>
                    <a:pt x="9" y="21"/>
                    <a:pt x="8" y="21"/>
                    <a:pt x="8" y="22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0"/>
                    <a:pt x="8" y="18"/>
                    <a:pt x="7" y="17"/>
                  </a:cubicBezTo>
                  <a:cubicBezTo>
                    <a:pt x="6" y="16"/>
                    <a:pt x="5" y="15"/>
                    <a:pt x="4" y="15"/>
                  </a:cubicBezTo>
                  <a:cubicBezTo>
                    <a:pt x="4" y="15"/>
                    <a:pt x="4" y="15"/>
                    <a:pt x="4" y="14"/>
                  </a:cubicBezTo>
                  <a:cubicBezTo>
                    <a:pt x="5" y="14"/>
                    <a:pt x="6" y="13"/>
                    <a:pt x="6" y="11"/>
                  </a:cubicBezTo>
                  <a:cubicBezTo>
                    <a:pt x="7" y="10"/>
                    <a:pt x="6" y="8"/>
                    <a:pt x="5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7" y="7"/>
                    <a:pt x="8" y="7"/>
                  </a:cubicBezTo>
                  <a:cubicBezTo>
                    <a:pt x="9" y="7"/>
                    <a:pt x="9" y="7"/>
                    <a:pt x="10" y="6"/>
                  </a:cubicBezTo>
                  <a:cubicBezTo>
                    <a:pt x="11" y="5"/>
                    <a:pt x="12" y="4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3" y="4"/>
                    <a:pt x="14" y="5"/>
                    <a:pt x="16" y="5"/>
                  </a:cubicBezTo>
                  <a:cubicBezTo>
                    <a:pt x="16" y="6"/>
                    <a:pt x="17" y="6"/>
                    <a:pt x="18" y="5"/>
                  </a:cubicBezTo>
                  <a:cubicBezTo>
                    <a:pt x="19" y="5"/>
                    <a:pt x="19" y="5"/>
                    <a:pt x="20" y="4"/>
                  </a:cubicBezTo>
                  <a:cubicBezTo>
                    <a:pt x="20" y="4"/>
                    <a:pt x="20" y="4"/>
                    <a:pt x="20" y="5"/>
                  </a:cubicBezTo>
                  <a:cubicBezTo>
                    <a:pt x="20" y="6"/>
                    <a:pt x="20" y="8"/>
                    <a:pt x="21" y="9"/>
                  </a:cubicBezTo>
                  <a:cubicBezTo>
                    <a:pt x="21" y="10"/>
                    <a:pt x="23" y="11"/>
                    <a:pt x="24" y="11"/>
                  </a:cubicBezTo>
                  <a:cubicBezTo>
                    <a:pt x="24" y="11"/>
                    <a:pt x="24" y="11"/>
                    <a:pt x="24" y="12"/>
                  </a:cubicBezTo>
                  <a:cubicBezTo>
                    <a:pt x="23" y="12"/>
                    <a:pt x="22" y="13"/>
                    <a:pt x="22" y="15"/>
                  </a:cubicBezTo>
                  <a:close/>
                </a:path>
              </a:pathLst>
            </a:custGeom>
            <a:solidFill>
              <a:srgbClr val="EF9A9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5940" y="1717"/>
              <a:ext cx="199" cy="188"/>
            </a:xfrm>
            <a:custGeom>
              <a:gdLst>
                <a:gd fmla="*/ 9 w 19" name="T0"/>
                <a:gd fmla="*/ 0 h 18" name="T1"/>
                <a:gd fmla="*/ 9 w 19" name="T2"/>
                <a:gd fmla="*/ 0 h 18" name="T3"/>
                <a:gd fmla="*/ 3 w 19" name="T4"/>
                <a:gd fmla="*/ 2 h 18" name="T5"/>
                <a:gd fmla="*/ 0 w 19" name="T6"/>
                <a:gd fmla="*/ 9 h 18" name="T7"/>
                <a:gd fmla="*/ 9 w 19" name="T8"/>
                <a:gd fmla="*/ 18 h 18" name="T9"/>
                <a:gd fmla="*/ 10 w 19" name="T10"/>
                <a:gd fmla="*/ 18 h 18" name="T11"/>
                <a:gd fmla="*/ 19 w 19" name="T12"/>
                <a:gd fmla="*/ 9 h 18" name="T13"/>
                <a:gd fmla="*/ 9 w 19" name="T14"/>
                <a:gd fmla="*/ 0 h 18" name="T15"/>
                <a:gd fmla="*/ 10 w 19" name="T16"/>
                <a:gd fmla="*/ 15 h 18" name="T17"/>
                <a:gd fmla="*/ 9 w 19" name="T18"/>
                <a:gd fmla="*/ 15 h 18" name="T19"/>
                <a:gd fmla="*/ 3 w 19" name="T20"/>
                <a:gd fmla="*/ 9 h 18" name="T21"/>
                <a:gd fmla="*/ 5 w 19" name="T22"/>
                <a:gd fmla="*/ 4 h 18" name="T23"/>
                <a:gd fmla="*/ 9 w 19" name="T24"/>
                <a:gd fmla="*/ 3 h 18" name="T25"/>
                <a:gd fmla="*/ 9 w 19" name="T26"/>
                <a:gd fmla="*/ 3 h 18" name="T27"/>
                <a:gd fmla="*/ 16 w 19" name="T28"/>
                <a:gd fmla="*/ 9 h 18" name="T29"/>
                <a:gd fmla="*/ 10 w 19" name="T30"/>
                <a:gd fmla="*/ 15 h 18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18" w="19"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6"/>
                    <a:pt x="0" y="9"/>
                  </a:cubicBezTo>
                  <a:cubicBezTo>
                    <a:pt x="0" y="14"/>
                    <a:pt x="4" y="18"/>
                    <a:pt x="9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5" y="18"/>
                    <a:pt x="19" y="14"/>
                    <a:pt x="19" y="9"/>
                  </a:cubicBezTo>
                  <a:cubicBezTo>
                    <a:pt x="18" y="4"/>
                    <a:pt x="14" y="0"/>
                    <a:pt x="9" y="0"/>
                  </a:cubicBezTo>
                  <a:close/>
                  <a:moveTo>
                    <a:pt x="10" y="15"/>
                  </a:moveTo>
                  <a:cubicBezTo>
                    <a:pt x="9" y="15"/>
                    <a:pt x="9" y="15"/>
                    <a:pt x="9" y="15"/>
                  </a:cubicBezTo>
                  <a:cubicBezTo>
                    <a:pt x="6" y="15"/>
                    <a:pt x="3" y="12"/>
                    <a:pt x="3" y="9"/>
                  </a:cubicBezTo>
                  <a:cubicBezTo>
                    <a:pt x="3" y="7"/>
                    <a:pt x="4" y="6"/>
                    <a:pt x="5" y="4"/>
                  </a:cubicBezTo>
                  <a:cubicBezTo>
                    <a:pt x="6" y="3"/>
                    <a:pt x="8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3" y="3"/>
                    <a:pt x="16" y="5"/>
                    <a:pt x="16" y="9"/>
                  </a:cubicBezTo>
                  <a:cubicBezTo>
                    <a:pt x="16" y="12"/>
                    <a:pt x="13" y="15"/>
                    <a:pt x="10" y="15"/>
                  </a:cubicBezTo>
                  <a:close/>
                </a:path>
              </a:pathLst>
            </a:custGeom>
            <a:solidFill>
              <a:srgbClr val="EF9A9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" name="Freeform 38"/>
            <p:cNvSpPr>
              <a:spLocks noEditPoints="1"/>
            </p:cNvSpPr>
            <p:nvPr/>
          </p:nvSpPr>
          <p:spPr bwMode="auto">
            <a:xfrm>
              <a:off x="5825" y="1591"/>
              <a:ext cx="428" cy="429"/>
            </a:xfrm>
            <a:custGeom>
              <a:gdLst>
                <a:gd fmla="*/ 32 w 41" name="T0"/>
                <a:gd fmla="*/ 32 h 41" name="T1"/>
                <a:gd fmla="*/ 37 w 41" name="T2"/>
                <a:gd fmla="*/ 32 h 41" name="T3"/>
                <a:gd fmla="*/ 41 w 41" name="T4"/>
                <a:gd fmla="*/ 26 h 41" name="T5"/>
                <a:gd fmla="*/ 37 w 41" name="T6"/>
                <a:gd fmla="*/ 21 h 41" name="T7"/>
                <a:gd fmla="*/ 41 w 41" name="T8"/>
                <a:gd fmla="*/ 15 h 41" name="T9"/>
                <a:gd fmla="*/ 37 w 41" name="T10"/>
                <a:gd fmla="*/ 9 h 41" name="T11"/>
                <a:gd fmla="*/ 32 w 41" name="T12"/>
                <a:gd fmla="*/ 9 h 41" name="T13"/>
                <a:gd fmla="*/ 31 w 41" name="T14"/>
                <a:gd fmla="*/ 2 h 41" name="T15"/>
                <a:gd fmla="*/ 24 w 41" name="T16"/>
                <a:gd fmla="*/ 1 h 41" name="T17"/>
                <a:gd fmla="*/ 16 w 41" name="T18"/>
                <a:gd fmla="*/ 1 h 41" name="T19"/>
                <a:gd fmla="*/ 15 w 41" name="T20"/>
                <a:gd fmla="*/ 0 h 41" name="T21"/>
                <a:gd fmla="*/ 9 w 41" name="T22"/>
                <a:gd fmla="*/ 4 h 41" name="T23"/>
                <a:gd fmla="*/ 6 w 41" name="T24"/>
                <a:gd fmla="*/ 10 h 41" name="T25"/>
                <a:gd fmla="*/ 2 w 41" name="T26"/>
                <a:gd fmla="*/ 10 h 41" name="T27"/>
                <a:gd fmla="*/ 1 w 41" name="T28"/>
                <a:gd fmla="*/ 17 h 41" name="T29"/>
                <a:gd fmla="*/ 1 w 41" name="T30"/>
                <a:gd fmla="*/ 25 h 41" name="T31"/>
                <a:gd fmla="*/ 2 w 41" name="T32"/>
                <a:gd fmla="*/ 32 h 41" name="T33"/>
                <a:gd fmla="*/ 6 w 41" name="T34"/>
                <a:gd fmla="*/ 32 h 41" name="T35"/>
                <a:gd fmla="*/ 10 w 41" name="T36"/>
                <a:gd fmla="*/ 37 h 41" name="T37"/>
                <a:gd fmla="*/ 15 w 41" name="T38"/>
                <a:gd fmla="*/ 41 h 41" name="T39"/>
                <a:gd fmla="*/ 16 w 41" name="T40"/>
                <a:gd fmla="*/ 41 h 41" name="T41"/>
                <a:gd fmla="*/ 21 w 41" name="T42"/>
                <a:gd fmla="*/ 38 h 41" name="T43"/>
                <a:gd fmla="*/ 26 w 41" name="T44"/>
                <a:gd fmla="*/ 41 h 41" name="T45"/>
                <a:gd fmla="*/ 31 w 41" name="T46"/>
                <a:gd fmla="*/ 39 h 41" name="T47"/>
                <a:gd fmla="*/ 29 w 41" name="T48"/>
                <a:gd fmla="*/ 37 h 41" name="T49"/>
                <a:gd fmla="*/ 21 w 41" name="T50"/>
                <a:gd fmla="*/ 35 h 41" name="T51"/>
                <a:gd fmla="*/ 15 w 41" name="T52"/>
                <a:gd fmla="*/ 38 h 41" name="T53"/>
                <a:gd fmla="*/ 11 w 41" name="T54"/>
                <a:gd fmla="*/ 31 h 41" name="T55"/>
                <a:gd fmla="*/ 3 w 41" name="T56"/>
                <a:gd fmla="*/ 27 h 41" name="T57"/>
                <a:gd fmla="*/ 3 w 41" name="T58"/>
                <a:gd fmla="*/ 15 h 41" name="T59"/>
                <a:gd fmla="*/ 10 w 41" name="T60"/>
                <a:gd fmla="*/ 11 h 41" name="T61"/>
                <a:gd fmla="*/ 14 w 41" name="T62"/>
                <a:gd fmla="*/ 4 h 41" name="T63"/>
                <a:gd fmla="*/ 20 w 41" name="T64"/>
                <a:gd fmla="*/ 7 h 41" name="T65"/>
                <a:gd fmla="*/ 28 w 41" name="T66"/>
                <a:gd fmla="*/ 4 h 41" name="T67"/>
                <a:gd fmla="*/ 37 w 41" name="T68"/>
                <a:gd fmla="*/ 13 h 41" name="T69"/>
                <a:gd fmla="*/ 34 w 41" name="T70"/>
                <a:gd fmla="*/ 21 h 41" name="T71"/>
                <a:gd fmla="*/ 37 w 41" name="T72"/>
                <a:gd fmla="*/ 29 h 41" name="T73"/>
                <a:gd fmla="*/ 30 w 41" name="T74"/>
                <a:gd fmla="*/ 30 h 41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41" w="41">
                  <a:moveTo>
                    <a:pt x="32" y="37"/>
                  </a:moveTo>
                  <a:cubicBezTo>
                    <a:pt x="31" y="36"/>
                    <a:pt x="31" y="34"/>
                    <a:pt x="32" y="32"/>
                  </a:cubicBezTo>
                  <a:cubicBezTo>
                    <a:pt x="33" y="32"/>
                    <a:pt x="34" y="31"/>
                    <a:pt x="35" y="31"/>
                  </a:cubicBezTo>
                  <a:cubicBezTo>
                    <a:pt x="36" y="31"/>
                    <a:pt x="37" y="31"/>
                    <a:pt x="37" y="32"/>
                  </a:cubicBezTo>
                  <a:cubicBezTo>
                    <a:pt x="38" y="32"/>
                    <a:pt x="39" y="32"/>
                    <a:pt x="39" y="31"/>
                  </a:cubicBezTo>
                  <a:cubicBezTo>
                    <a:pt x="40" y="29"/>
                    <a:pt x="41" y="28"/>
                    <a:pt x="41" y="26"/>
                  </a:cubicBezTo>
                  <a:cubicBezTo>
                    <a:pt x="41" y="25"/>
                    <a:pt x="41" y="25"/>
                    <a:pt x="40" y="24"/>
                  </a:cubicBezTo>
                  <a:cubicBezTo>
                    <a:pt x="38" y="24"/>
                    <a:pt x="37" y="22"/>
                    <a:pt x="37" y="21"/>
                  </a:cubicBezTo>
                  <a:cubicBezTo>
                    <a:pt x="37" y="19"/>
                    <a:pt x="38" y="17"/>
                    <a:pt x="40" y="17"/>
                  </a:cubicBezTo>
                  <a:cubicBezTo>
                    <a:pt x="41" y="16"/>
                    <a:pt x="41" y="16"/>
                    <a:pt x="41" y="15"/>
                  </a:cubicBezTo>
                  <a:cubicBezTo>
                    <a:pt x="40" y="13"/>
                    <a:pt x="40" y="12"/>
                    <a:pt x="39" y="10"/>
                  </a:cubicBezTo>
                  <a:cubicBezTo>
                    <a:pt x="38" y="9"/>
                    <a:pt x="37" y="9"/>
                    <a:pt x="37" y="9"/>
                  </a:cubicBezTo>
                  <a:cubicBezTo>
                    <a:pt x="36" y="10"/>
                    <a:pt x="36" y="10"/>
                    <a:pt x="35" y="10"/>
                  </a:cubicBezTo>
                  <a:cubicBezTo>
                    <a:pt x="34" y="10"/>
                    <a:pt x="33" y="9"/>
                    <a:pt x="32" y="9"/>
                  </a:cubicBezTo>
                  <a:cubicBezTo>
                    <a:pt x="31" y="8"/>
                    <a:pt x="31" y="6"/>
                    <a:pt x="31" y="4"/>
                  </a:cubicBezTo>
                  <a:cubicBezTo>
                    <a:pt x="32" y="3"/>
                    <a:pt x="31" y="3"/>
                    <a:pt x="31" y="2"/>
                  </a:cubicBezTo>
                  <a:cubicBezTo>
                    <a:pt x="29" y="1"/>
                    <a:pt x="28" y="1"/>
                    <a:pt x="26" y="0"/>
                  </a:cubicBezTo>
                  <a:cubicBezTo>
                    <a:pt x="25" y="0"/>
                    <a:pt x="24" y="0"/>
                    <a:pt x="24" y="1"/>
                  </a:cubicBezTo>
                  <a:cubicBezTo>
                    <a:pt x="23" y="3"/>
                    <a:pt x="22" y="4"/>
                    <a:pt x="20" y="4"/>
                  </a:cubicBezTo>
                  <a:cubicBezTo>
                    <a:pt x="18" y="4"/>
                    <a:pt x="17" y="3"/>
                    <a:pt x="16" y="1"/>
                  </a:cubicBezTo>
                  <a:cubicBezTo>
                    <a:pt x="16" y="1"/>
                    <a:pt x="16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3" y="1"/>
                    <a:pt x="11" y="2"/>
                    <a:pt x="10" y="3"/>
                  </a:cubicBezTo>
                  <a:cubicBezTo>
                    <a:pt x="9" y="3"/>
                    <a:pt x="9" y="4"/>
                    <a:pt x="9" y="4"/>
                  </a:cubicBezTo>
                  <a:cubicBezTo>
                    <a:pt x="10" y="6"/>
                    <a:pt x="10" y="8"/>
                    <a:pt x="8" y="9"/>
                  </a:cubicBezTo>
                  <a:cubicBezTo>
                    <a:pt x="8" y="10"/>
                    <a:pt x="7" y="10"/>
                    <a:pt x="6" y="10"/>
                  </a:cubicBezTo>
                  <a:cubicBezTo>
                    <a:pt x="5" y="10"/>
                    <a:pt x="4" y="10"/>
                    <a:pt x="4" y="10"/>
                  </a:cubicBezTo>
                  <a:cubicBezTo>
                    <a:pt x="3" y="10"/>
                    <a:pt x="2" y="10"/>
                    <a:pt x="2" y="10"/>
                  </a:cubicBezTo>
                  <a:cubicBezTo>
                    <a:pt x="1" y="12"/>
                    <a:pt x="0" y="14"/>
                    <a:pt x="0" y="15"/>
                  </a:cubicBezTo>
                  <a:cubicBezTo>
                    <a:pt x="0" y="16"/>
                    <a:pt x="0" y="17"/>
                    <a:pt x="1" y="17"/>
                  </a:cubicBezTo>
                  <a:cubicBezTo>
                    <a:pt x="2" y="18"/>
                    <a:pt x="4" y="19"/>
                    <a:pt x="4" y="21"/>
                  </a:cubicBezTo>
                  <a:cubicBezTo>
                    <a:pt x="4" y="23"/>
                    <a:pt x="3" y="24"/>
                    <a:pt x="1" y="25"/>
                  </a:cubicBezTo>
                  <a:cubicBezTo>
                    <a:pt x="0" y="25"/>
                    <a:pt x="0" y="26"/>
                    <a:pt x="0" y="27"/>
                  </a:cubicBezTo>
                  <a:cubicBezTo>
                    <a:pt x="1" y="28"/>
                    <a:pt x="1" y="30"/>
                    <a:pt x="2" y="32"/>
                  </a:cubicBezTo>
                  <a:cubicBezTo>
                    <a:pt x="3" y="32"/>
                    <a:pt x="3" y="32"/>
                    <a:pt x="4" y="32"/>
                  </a:cubicBezTo>
                  <a:cubicBezTo>
                    <a:pt x="5" y="32"/>
                    <a:pt x="5" y="32"/>
                    <a:pt x="6" y="32"/>
                  </a:cubicBezTo>
                  <a:cubicBezTo>
                    <a:pt x="7" y="32"/>
                    <a:pt x="8" y="32"/>
                    <a:pt x="9" y="33"/>
                  </a:cubicBezTo>
                  <a:cubicBezTo>
                    <a:pt x="10" y="34"/>
                    <a:pt x="10" y="36"/>
                    <a:pt x="10" y="37"/>
                  </a:cubicBezTo>
                  <a:cubicBezTo>
                    <a:pt x="9" y="38"/>
                    <a:pt x="9" y="39"/>
                    <a:pt x="10" y="39"/>
                  </a:cubicBezTo>
                  <a:cubicBezTo>
                    <a:pt x="12" y="40"/>
                    <a:pt x="13" y="41"/>
                    <a:pt x="15" y="41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5" y="41"/>
                    <a:pt x="15" y="41"/>
                    <a:pt x="16" y="41"/>
                  </a:cubicBezTo>
                  <a:cubicBezTo>
                    <a:pt x="16" y="41"/>
                    <a:pt x="17" y="41"/>
                    <a:pt x="17" y="40"/>
                  </a:cubicBezTo>
                  <a:cubicBezTo>
                    <a:pt x="17" y="39"/>
                    <a:pt x="19" y="38"/>
                    <a:pt x="21" y="38"/>
                  </a:cubicBezTo>
                  <a:cubicBezTo>
                    <a:pt x="22" y="38"/>
                    <a:pt x="24" y="39"/>
                    <a:pt x="24" y="40"/>
                  </a:cubicBezTo>
                  <a:cubicBezTo>
                    <a:pt x="25" y="41"/>
                    <a:pt x="25" y="41"/>
                    <a:pt x="26" y="41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8" y="41"/>
                    <a:pt x="30" y="40"/>
                    <a:pt x="31" y="39"/>
                  </a:cubicBezTo>
                  <a:cubicBezTo>
                    <a:pt x="32" y="39"/>
                    <a:pt x="32" y="38"/>
                    <a:pt x="32" y="37"/>
                  </a:cubicBezTo>
                  <a:close/>
                  <a:moveTo>
                    <a:pt x="29" y="37"/>
                  </a:moveTo>
                  <a:cubicBezTo>
                    <a:pt x="28" y="37"/>
                    <a:pt x="27" y="38"/>
                    <a:pt x="27" y="38"/>
                  </a:cubicBezTo>
                  <a:cubicBezTo>
                    <a:pt x="25" y="36"/>
                    <a:pt x="23" y="35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18" y="35"/>
                    <a:pt x="16" y="36"/>
                    <a:pt x="15" y="38"/>
                  </a:cubicBezTo>
                  <a:cubicBezTo>
                    <a:pt x="14" y="38"/>
                    <a:pt x="13" y="38"/>
                    <a:pt x="13" y="37"/>
                  </a:cubicBezTo>
                  <a:cubicBezTo>
                    <a:pt x="13" y="35"/>
                    <a:pt x="13" y="32"/>
                    <a:pt x="11" y="31"/>
                  </a:cubicBezTo>
                  <a:cubicBezTo>
                    <a:pt x="9" y="29"/>
                    <a:pt x="7" y="28"/>
                    <a:pt x="4" y="29"/>
                  </a:cubicBezTo>
                  <a:cubicBezTo>
                    <a:pt x="4" y="28"/>
                    <a:pt x="3" y="28"/>
                    <a:pt x="3" y="27"/>
                  </a:cubicBezTo>
                  <a:cubicBezTo>
                    <a:pt x="5" y="26"/>
                    <a:pt x="7" y="23"/>
                    <a:pt x="7" y="21"/>
                  </a:cubicBezTo>
                  <a:cubicBezTo>
                    <a:pt x="7" y="19"/>
                    <a:pt x="5" y="16"/>
                    <a:pt x="3" y="15"/>
                  </a:cubicBezTo>
                  <a:cubicBezTo>
                    <a:pt x="3" y="14"/>
                    <a:pt x="4" y="14"/>
                    <a:pt x="4" y="13"/>
                  </a:cubicBezTo>
                  <a:cubicBezTo>
                    <a:pt x="6" y="14"/>
                    <a:pt x="9" y="13"/>
                    <a:pt x="10" y="11"/>
                  </a:cubicBezTo>
                  <a:cubicBezTo>
                    <a:pt x="12" y="9"/>
                    <a:pt x="13" y="7"/>
                    <a:pt x="12" y="4"/>
                  </a:cubicBezTo>
                  <a:cubicBezTo>
                    <a:pt x="13" y="4"/>
                    <a:pt x="14" y="4"/>
                    <a:pt x="14" y="4"/>
                  </a:cubicBezTo>
                  <a:cubicBezTo>
                    <a:pt x="16" y="6"/>
                    <a:pt x="18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3" y="7"/>
                    <a:pt x="25" y="6"/>
                    <a:pt x="26" y="3"/>
                  </a:cubicBezTo>
                  <a:cubicBezTo>
                    <a:pt x="27" y="4"/>
                    <a:pt x="28" y="4"/>
                    <a:pt x="28" y="4"/>
                  </a:cubicBezTo>
                  <a:cubicBezTo>
                    <a:pt x="28" y="7"/>
                    <a:pt x="28" y="9"/>
                    <a:pt x="30" y="11"/>
                  </a:cubicBezTo>
                  <a:cubicBezTo>
                    <a:pt x="32" y="13"/>
                    <a:pt x="34" y="13"/>
                    <a:pt x="37" y="13"/>
                  </a:cubicBezTo>
                  <a:cubicBezTo>
                    <a:pt x="37" y="13"/>
                    <a:pt x="37" y="14"/>
                    <a:pt x="38" y="15"/>
                  </a:cubicBezTo>
                  <a:cubicBezTo>
                    <a:pt x="36" y="16"/>
                    <a:pt x="34" y="18"/>
                    <a:pt x="34" y="21"/>
                  </a:cubicBezTo>
                  <a:cubicBezTo>
                    <a:pt x="34" y="23"/>
                    <a:pt x="36" y="25"/>
                    <a:pt x="38" y="26"/>
                  </a:cubicBezTo>
                  <a:cubicBezTo>
                    <a:pt x="38" y="27"/>
                    <a:pt x="37" y="28"/>
                    <a:pt x="37" y="29"/>
                  </a:cubicBezTo>
                  <a:cubicBezTo>
                    <a:pt x="36" y="28"/>
                    <a:pt x="36" y="28"/>
                    <a:pt x="35" y="28"/>
                  </a:cubicBezTo>
                  <a:cubicBezTo>
                    <a:pt x="33" y="28"/>
                    <a:pt x="32" y="29"/>
                    <a:pt x="30" y="30"/>
                  </a:cubicBezTo>
                  <a:cubicBezTo>
                    <a:pt x="29" y="32"/>
                    <a:pt x="28" y="35"/>
                    <a:pt x="29" y="37"/>
                  </a:cubicBezTo>
                  <a:close/>
                </a:path>
              </a:pathLst>
            </a:custGeom>
            <a:solidFill>
              <a:srgbClr val="EF9A9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" name="Freeform 39"/>
            <p:cNvSpPr>
              <a:spLocks noEditPoints="1"/>
            </p:cNvSpPr>
            <p:nvPr/>
          </p:nvSpPr>
          <p:spPr bwMode="auto">
            <a:xfrm>
              <a:off x="6212" y="1999"/>
              <a:ext cx="146" cy="125"/>
            </a:xfrm>
            <a:custGeom>
              <a:gdLst>
                <a:gd fmla="*/ 12 w 14" name="T0"/>
                <a:gd fmla="*/ 8 h 12" name="T1"/>
                <a:gd fmla="*/ 9 w 14" name="T2"/>
                <a:gd fmla="*/ 0 h 12" name="T3"/>
                <a:gd fmla="*/ 7 w 14" name="T4"/>
                <a:gd fmla="*/ 0 h 12" name="T5"/>
                <a:gd fmla="*/ 1 w 14" name="T6"/>
                <a:gd fmla="*/ 3 h 12" name="T7"/>
                <a:gd fmla="*/ 4 w 14" name="T8"/>
                <a:gd fmla="*/ 11 h 12" name="T9"/>
                <a:gd fmla="*/ 7 w 14" name="T10"/>
                <a:gd fmla="*/ 12 h 12" name="T11"/>
                <a:gd fmla="*/ 12 w 14" name="T12"/>
                <a:gd fmla="*/ 8 h 12" name="T13"/>
                <a:gd fmla="*/ 4 w 14" name="T14"/>
                <a:gd fmla="*/ 4 h 12" name="T15"/>
                <a:gd fmla="*/ 7 w 14" name="T16"/>
                <a:gd fmla="*/ 2 h 12" name="T17"/>
                <a:gd fmla="*/ 8 w 14" name="T18"/>
                <a:gd fmla="*/ 3 h 12" name="T19"/>
                <a:gd fmla="*/ 10 w 14" name="T20"/>
                <a:gd fmla="*/ 7 h 12" name="T21"/>
                <a:gd fmla="*/ 7 w 14" name="T22"/>
                <a:gd fmla="*/ 9 h 12" name="T23"/>
                <a:gd fmla="*/ 5 w 14" name="T24"/>
                <a:gd fmla="*/ 9 h 12" name="T25"/>
                <a:gd fmla="*/ 4 w 14" name="T26"/>
                <a:gd fmla="*/ 4 h 12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2" w="14">
                  <a:moveTo>
                    <a:pt x="12" y="8"/>
                  </a:moveTo>
                  <a:cubicBezTo>
                    <a:pt x="14" y="5"/>
                    <a:pt x="12" y="2"/>
                    <a:pt x="9" y="0"/>
                  </a:cubicBezTo>
                  <a:cubicBezTo>
                    <a:pt x="8" y="0"/>
                    <a:pt x="8" y="0"/>
                    <a:pt x="7" y="0"/>
                  </a:cubicBezTo>
                  <a:cubicBezTo>
                    <a:pt x="4" y="0"/>
                    <a:pt x="2" y="1"/>
                    <a:pt x="1" y="3"/>
                  </a:cubicBezTo>
                  <a:cubicBezTo>
                    <a:pt x="0" y="6"/>
                    <a:pt x="1" y="10"/>
                    <a:pt x="4" y="11"/>
                  </a:cubicBezTo>
                  <a:cubicBezTo>
                    <a:pt x="5" y="12"/>
                    <a:pt x="6" y="12"/>
                    <a:pt x="7" y="12"/>
                  </a:cubicBezTo>
                  <a:cubicBezTo>
                    <a:pt x="9" y="12"/>
                    <a:pt x="11" y="10"/>
                    <a:pt x="12" y="8"/>
                  </a:cubicBezTo>
                  <a:close/>
                  <a:moveTo>
                    <a:pt x="4" y="4"/>
                  </a:moveTo>
                  <a:cubicBezTo>
                    <a:pt x="4" y="3"/>
                    <a:pt x="5" y="2"/>
                    <a:pt x="7" y="2"/>
                  </a:cubicBezTo>
                  <a:cubicBezTo>
                    <a:pt x="7" y="2"/>
                    <a:pt x="8" y="3"/>
                    <a:pt x="8" y="3"/>
                  </a:cubicBezTo>
                  <a:cubicBezTo>
                    <a:pt x="10" y="4"/>
                    <a:pt x="10" y="5"/>
                    <a:pt x="10" y="7"/>
                  </a:cubicBezTo>
                  <a:cubicBezTo>
                    <a:pt x="9" y="8"/>
                    <a:pt x="8" y="9"/>
                    <a:pt x="7" y="9"/>
                  </a:cubicBezTo>
                  <a:cubicBezTo>
                    <a:pt x="6" y="9"/>
                    <a:pt x="6" y="9"/>
                    <a:pt x="5" y="9"/>
                  </a:cubicBezTo>
                  <a:cubicBezTo>
                    <a:pt x="4" y="8"/>
                    <a:pt x="3" y="6"/>
                    <a:pt x="4" y="4"/>
                  </a:cubicBezTo>
                  <a:close/>
                </a:path>
              </a:pathLst>
            </a:custGeom>
            <a:solidFill>
              <a:srgbClr val="EF9A9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6139" y="1915"/>
              <a:ext cx="282" cy="283"/>
            </a:xfrm>
            <a:custGeom>
              <a:gdLst>
                <a:gd fmla="*/ 14 w 27" name="T0"/>
                <a:gd fmla="*/ 27 h 27" name="T1"/>
                <a:gd fmla="*/ 17 w 27" name="T2"/>
                <a:gd fmla="*/ 24 h 27" name="T3"/>
                <a:gd fmla="*/ 19 w 27" name="T4"/>
                <a:gd fmla="*/ 24 h 27" name="T5"/>
                <a:gd fmla="*/ 24 w 27" name="T6"/>
                <a:gd fmla="*/ 23 h 27" name="T7"/>
                <a:gd fmla="*/ 23 w 27" name="T8"/>
                <a:gd fmla="*/ 18 h 27" name="T9"/>
                <a:gd fmla="*/ 25 w 27" name="T10"/>
                <a:gd fmla="*/ 17 h 27" name="T11"/>
                <a:gd fmla="*/ 27 w 27" name="T12"/>
                <a:gd fmla="*/ 13 h 27" name="T13"/>
                <a:gd fmla="*/ 24 w 27" name="T14"/>
                <a:gd fmla="*/ 10 h 27" name="T15"/>
                <a:gd fmla="*/ 25 w 27" name="T16"/>
                <a:gd fmla="*/ 6 h 27" name="T17"/>
                <a:gd fmla="*/ 21 w 27" name="T18"/>
                <a:gd fmla="*/ 4 h 27" name="T19"/>
                <a:gd fmla="*/ 17 w 27" name="T20"/>
                <a:gd fmla="*/ 2 h 27" name="T21"/>
                <a:gd fmla="*/ 13 w 27" name="T22"/>
                <a:gd fmla="*/ 0 h 27" name="T23"/>
                <a:gd fmla="*/ 10 w 27" name="T24"/>
                <a:gd fmla="*/ 3 h 27" name="T25"/>
                <a:gd fmla="*/ 8 w 27" name="T26"/>
                <a:gd fmla="*/ 3 h 27" name="T27"/>
                <a:gd fmla="*/ 4 w 27" name="T28"/>
                <a:gd fmla="*/ 5 h 27" name="T29"/>
                <a:gd fmla="*/ 4 w 27" name="T30"/>
                <a:gd fmla="*/ 9 h 27" name="T31"/>
                <a:gd fmla="*/ 2 w 27" name="T32"/>
                <a:gd fmla="*/ 10 h 27" name="T33"/>
                <a:gd fmla="*/ 0 w 27" name="T34"/>
                <a:gd fmla="*/ 11 h 27" name="T35"/>
                <a:gd fmla="*/ 2 w 27" name="T36"/>
                <a:gd fmla="*/ 16 h 27" name="T37"/>
                <a:gd fmla="*/ 3 w 27" name="T38"/>
                <a:gd fmla="*/ 19 h 27" name="T39"/>
                <a:gd fmla="*/ 3 w 27" name="T40"/>
                <a:gd fmla="*/ 21 h 27" name="T41"/>
                <a:gd fmla="*/ 7 w 27" name="T42"/>
                <a:gd fmla="*/ 24 h 27" name="T43"/>
                <a:gd fmla="*/ 9 w 27" name="T44"/>
                <a:gd fmla="*/ 23 h 27" name="T45"/>
                <a:gd fmla="*/ 11 w 27" name="T46"/>
                <a:gd fmla="*/ 27 h 27" name="T47"/>
                <a:gd fmla="*/ 10 w 27" name="T48"/>
                <a:gd fmla="*/ 21 h 27" name="T49"/>
                <a:gd fmla="*/ 6 w 27" name="T50"/>
                <a:gd fmla="*/ 20 h 27" name="T51"/>
                <a:gd fmla="*/ 3 w 27" name="T52"/>
                <a:gd fmla="*/ 13 h 27" name="T53"/>
                <a:gd fmla="*/ 7 w 27" name="T54"/>
                <a:gd fmla="*/ 10 h 27" name="T55"/>
                <a:gd fmla="*/ 7 w 27" name="T56"/>
                <a:gd fmla="*/ 6 h 27" name="T57"/>
                <a:gd fmla="*/ 11 w 27" name="T58"/>
                <a:gd fmla="*/ 6 h 27" name="T59"/>
                <a:gd fmla="*/ 15 w 27" name="T60"/>
                <a:gd fmla="*/ 3 h 27" name="T61"/>
                <a:gd fmla="*/ 21 w 27" name="T62"/>
                <a:gd fmla="*/ 7 h 27" name="T63"/>
                <a:gd fmla="*/ 21 w 27" name="T64"/>
                <a:gd fmla="*/ 11 h 27" name="T65"/>
                <a:gd fmla="*/ 24 w 27" name="T66"/>
                <a:gd fmla="*/ 15 h 27" name="T67"/>
                <a:gd fmla="*/ 21 w 27" name="T68"/>
                <a:gd fmla="*/ 21 h 27" name="T69"/>
                <a:gd fmla="*/ 18 w 27" name="T70"/>
                <a:gd fmla="*/ 21 h 27" name="T71"/>
                <a:gd fmla="*/ 13 w 27" name="T72"/>
                <a:gd fmla="*/ 24 h 27" name="T73"/>
                <a:gd fmla="*/ 10 w 27" name="T74"/>
                <a:gd fmla="*/ 21 h 27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27" w="27">
                  <a:moveTo>
                    <a:pt x="14" y="27"/>
                  </a:moveTo>
                  <a:cubicBezTo>
                    <a:pt x="14" y="27"/>
                    <a:pt x="14" y="27"/>
                    <a:pt x="14" y="27"/>
                  </a:cubicBezTo>
                  <a:cubicBezTo>
                    <a:pt x="15" y="27"/>
                    <a:pt x="16" y="26"/>
                    <a:pt x="16" y="26"/>
                  </a:cubicBezTo>
                  <a:cubicBezTo>
                    <a:pt x="16" y="25"/>
                    <a:pt x="16" y="24"/>
                    <a:pt x="17" y="24"/>
                  </a:cubicBezTo>
                  <a:cubicBezTo>
                    <a:pt x="17" y="24"/>
                    <a:pt x="18" y="24"/>
                    <a:pt x="18" y="24"/>
                  </a:cubicBezTo>
                  <a:cubicBezTo>
                    <a:pt x="18" y="24"/>
                    <a:pt x="19" y="24"/>
                    <a:pt x="19" y="24"/>
                  </a:cubicBezTo>
                  <a:cubicBezTo>
                    <a:pt x="20" y="25"/>
                    <a:pt x="21" y="25"/>
                    <a:pt x="21" y="25"/>
                  </a:cubicBezTo>
                  <a:cubicBezTo>
                    <a:pt x="22" y="24"/>
                    <a:pt x="23" y="23"/>
                    <a:pt x="24" y="23"/>
                  </a:cubicBezTo>
                  <a:cubicBezTo>
                    <a:pt x="24" y="22"/>
                    <a:pt x="24" y="21"/>
                    <a:pt x="24" y="21"/>
                  </a:cubicBezTo>
                  <a:cubicBezTo>
                    <a:pt x="23" y="20"/>
                    <a:pt x="23" y="19"/>
                    <a:pt x="23" y="18"/>
                  </a:cubicBezTo>
                  <a:cubicBezTo>
                    <a:pt x="24" y="18"/>
                    <a:pt x="24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6" y="18"/>
                    <a:pt x="27" y="17"/>
                    <a:pt x="27" y="16"/>
                  </a:cubicBezTo>
                  <a:cubicBezTo>
                    <a:pt x="27" y="15"/>
                    <a:pt x="27" y="14"/>
                    <a:pt x="27" y="13"/>
                  </a:cubicBezTo>
                  <a:cubicBezTo>
                    <a:pt x="27" y="12"/>
                    <a:pt x="26" y="11"/>
                    <a:pt x="26" y="11"/>
                  </a:cubicBezTo>
                  <a:cubicBezTo>
                    <a:pt x="25" y="11"/>
                    <a:pt x="24" y="11"/>
                    <a:pt x="24" y="10"/>
                  </a:cubicBezTo>
                  <a:cubicBezTo>
                    <a:pt x="24" y="9"/>
                    <a:pt x="24" y="9"/>
                    <a:pt x="24" y="8"/>
                  </a:cubicBezTo>
                  <a:cubicBezTo>
                    <a:pt x="25" y="8"/>
                    <a:pt x="25" y="7"/>
                    <a:pt x="25" y="6"/>
                  </a:cubicBezTo>
                  <a:cubicBezTo>
                    <a:pt x="24" y="5"/>
                    <a:pt x="23" y="4"/>
                    <a:pt x="23" y="4"/>
                  </a:cubicBezTo>
                  <a:cubicBezTo>
                    <a:pt x="22" y="3"/>
                    <a:pt x="21" y="3"/>
                    <a:pt x="21" y="4"/>
                  </a:cubicBezTo>
                  <a:cubicBezTo>
                    <a:pt x="20" y="4"/>
                    <a:pt x="19" y="4"/>
                    <a:pt x="18" y="4"/>
                  </a:cubicBezTo>
                  <a:cubicBezTo>
                    <a:pt x="18" y="4"/>
                    <a:pt x="17" y="3"/>
                    <a:pt x="17" y="2"/>
                  </a:cubicBezTo>
                  <a:cubicBezTo>
                    <a:pt x="17" y="1"/>
                    <a:pt x="17" y="1"/>
                    <a:pt x="16" y="0"/>
                  </a:cubicBezTo>
                  <a:cubicBezTo>
                    <a:pt x="15" y="0"/>
                    <a:pt x="14" y="0"/>
                    <a:pt x="13" y="0"/>
                  </a:cubicBezTo>
                  <a:cubicBezTo>
                    <a:pt x="12" y="0"/>
                    <a:pt x="11" y="1"/>
                    <a:pt x="11" y="2"/>
                  </a:cubicBezTo>
                  <a:cubicBezTo>
                    <a:pt x="11" y="3"/>
                    <a:pt x="11" y="3"/>
                    <a:pt x="10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9" y="4"/>
                    <a:pt x="8" y="3"/>
                    <a:pt x="8" y="3"/>
                  </a:cubicBezTo>
                  <a:cubicBezTo>
                    <a:pt x="8" y="2"/>
                    <a:pt x="7" y="2"/>
                    <a:pt x="6" y="3"/>
                  </a:cubicBezTo>
                  <a:cubicBezTo>
                    <a:pt x="5" y="3"/>
                    <a:pt x="4" y="4"/>
                    <a:pt x="4" y="5"/>
                  </a:cubicBezTo>
                  <a:cubicBezTo>
                    <a:pt x="3" y="5"/>
                    <a:pt x="3" y="6"/>
                    <a:pt x="4" y="7"/>
                  </a:cubicBezTo>
                  <a:cubicBezTo>
                    <a:pt x="4" y="7"/>
                    <a:pt x="4" y="8"/>
                    <a:pt x="4" y="9"/>
                  </a:cubicBezTo>
                  <a:cubicBezTo>
                    <a:pt x="4" y="10"/>
                    <a:pt x="3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10"/>
                    <a:pt x="1" y="10"/>
                    <a:pt x="0" y="11"/>
                  </a:cubicBezTo>
                  <a:cubicBezTo>
                    <a:pt x="0" y="12"/>
                    <a:pt x="0" y="13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3" y="16"/>
                    <a:pt x="3" y="16"/>
                    <a:pt x="3" y="17"/>
                  </a:cubicBezTo>
                  <a:cubicBezTo>
                    <a:pt x="4" y="18"/>
                    <a:pt x="3" y="19"/>
                    <a:pt x="3" y="19"/>
                  </a:cubicBezTo>
                  <a:cubicBezTo>
                    <a:pt x="3" y="19"/>
                    <a:pt x="2" y="20"/>
                    <a:pt x="2" y="20"/>
                  </a:cubicBezTo>
                  <a:cubicBezTo>
                    <a:pt x="2" y="21"/>
                    <a:pt x="2" y="21"/>
                    <a:pt x="3" y="21"/>
                  </a:cubicBezTo>
                  <a:cubicBezTo>
                    <a:pt x="3" y="22"/>
                    <a:pt x="4" y="23"/>
                    <a:pt x="5" y="24"/>
                  </a:cubicBezTo>
                  <a:cubicBezTo>
                    <a:pt x="5" y="24"/>
                    <a:pt x="6" y="24"/>
                    <a:pt x="7" y="24"/>
                  </a:cubicBezTo>
                  <a:cubicBezTo>
                    <a:pt x="7" y="23"/>
                    <a:pt x="8" y="23"/>
                    <a:pt x="8" y="23"/>
                  </a:cubicBezTo>
                  <a:cubicBezTo>
                    <a:pt x="8" y="23"/>
                    <a:pt x="9" y="23"/>
                    <a:pt x="9" y="23"/>
                  </a:cubicBezTo>
                  <a:cubicBezTo>
                    <a:pt x="10" y="24"/>
                    <a:pt x="10" y="24"/>
                    <a:pt x="10" y="25"/>
                  </a:cubicBezTo>
                  <a:cubicBezTo>
                    <a:pt x="10" y="26"/>
                    <a:pt x="10" y="27"/>
                    <a:pt x="11" y="27"/>
                  </a:cubicBezTo>
                  <a:cubicBezTo>
                    <a:pt x="12" y="27"/>
                    <a:pt x="13" y="27"/>
                    <a:pt x="14" y="27"/>
                  </a:cubicBezTo>
                  <a:close/>
                  <a:moveTo>
                    <a:pt x="10" y="21"/>
                  </a:moveTo>
                  <a:cubicBezTo>
                    <a:pt x="9" y="20"/>
                    <a:pt x="7" y="20"/>
                    <a:pt x="6" y="21"/>
                  </a:cubicBezTo>
                  <a:cubicBezTo>
                    <a:pt x="6" y="21"/>
                    <a:pt x="6" y="21"/>
                    <a:pt x="6" y="20"/>
                  </a:cubicBezTo>
                  <a:cubicBezTo>
                    <a:pt x="7" y="19"/>
                    <a:pt x="7" y="18"/>
                    <a:pt x="6" y="16"/>
                  </a:cubicBezTo>
                  <a:cubicBezTo>
                    <a:pt x="6" y="15"/>
                    <a:pt x="5" y="14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5" y="13"/>
                    <a:pt x="6" y="12"/>
                    <a:pt x="7" y="10"/>
                  </a:cubicBezTo>
                  <a:cubicBezTo>
                    <a:pt x="7" y="9"/>
                    <a:pt x="7" y="7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9" y="6"/>
                    <a:pt x="10" y="6"/>
                  </a:cubicBezTo>
                  <a:cubicBezTo>
                    <a:pt x="10" y="6"/>
                    <a:pt x="11" y="6"/>
                    <a:pt x="11" y="6"/>
                  </a:cubicBezTo>
                  <a:cubicBezTo>
                    <a:pt x="13" y="6"/>
                    <a:pt x="14" y="5"/>
                    <a:pt x="14" y="3"/>
                  </a:cubicBezTo>
                  <a:cubicBezTo>
                    <a:pt x="14" y="3"/>
                    <a:pt x="14" y="3"/>
                    <a:pt x="15" y="3"/>
                  </a:cubicBezTo>
                  <a:cubicBezTo>
                    <a:pt x="15" y="5"/>
                    <a:pt x="16" y="6"/>
                    <a:pt x="17" y="7"/>
                  </a:cubicBezTo>
                  <a:cubicBezTo>
                    <a:pt x="19" y="7"/>
                    <a:pt x="20" y="7"/>
                    <a:pt x="21" y="7"/>
                  </a:cubicBezTo>
                  <a:cubicBezTo>
                    <a:pt x="21" y="7"/>
                    <a:pt x="22" y="7"/>
                    <a:pt x="22" y="7"/>
                  </a:cubicBezTo>
                  <a:cubicBezTo>
                    <a:pt x="21" y="8"/>
                    <a:pt x="21" y="10"/>
                    <a:pt x="21" y="11"/>
                  </a:cubicBezTo>
                  <a:cubicBezTo>
                    <a:pt x="22" y="13"/>
                    <a:pt x="23" y="14"/>
                    <a:pt x="24" y="14"/>
                  </a:cubicBezTo>
                  <a:cubicBezTo>
                    <a:pt x="24" y="14"/>
                    <a:pt x="24" y="14"/>
                    <a:pt x="24" y="15"/>
                  </a:cubicBezTo>
                  <a:cubicBezTo>
                    <a:pt x="23" y="15"/>
                    <a:pt x="21" y="16"/>
                    <a:pt x="21" y="17"/>
                  </a:cubicBezTo>
                  <a:cubicBezTo>
                    <a:pt x="20" y="19"/>
                    <a:pt x="20" y="20"/>
                    <a:pt x="21" y="21"/>
                  </a:cubicBezTo>
                  <a:cubicBezTo>
                    <a:pt x="21" y="22"/>
                    <a:pt x="21" y="22"/>
                    <a:pt x="20" y="22"/>
                  </a:cubicBezTo>
                  <a:cubicBezTo>
                    <a:pt x="20" y="21"/>
                    <a:pt x="19" y="21"/>
                    <a:pt x="18" y="21"/>
                  </a:cubicBezTo>
                  <a:cubicBezTo>
                    <a:pt x="17" y="21"/>
                    <a:pt x="17" y="21"/>
                    <a:pt x="16" y="21"/>
                  </a:cubicBezTo>
                  <a:cubicBezTo>
                    <a:pt x="15" y="22"/>
                    <a:pt x="14" y="23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3"/>
                    <a:pt x="12" y="21"/>
                    <a:pt x="10" y="21"/>
                  </a:cubicBezTo>
                  <a:close/>
                </a:path>
              </a:pathLst>
            </a:custGeom>
            <a:solidFill>
              <a:srgbClr val="EF9A9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8" name="Freeform 41"/>
            <p:cNvSpPr>
              <a:spLocks noEditPoints="1"/>
            </p:cNvSpPr>
            <p:nvPr/>
          </p:nvSpPr>
          <p:spPr bwMode="auto">
            <a:xfrm>
              <a:off x="5261" y="1643"/>
              <a:ext cx="126" cy="126"/>
            </a:xfrm>
            <a:custGeom>
              <a:gdLst>
                <a:gd fmla="*/ 3 w 12" name="T0"/>
                <a:gd fmla="*/ 11 h 12" name="T1"/>
                <a:gd fmla="*/ 6 w 12" name="T2"/>
                <a:gd fmla="*/ 12 h 12" name="T3"/>
                <a:gd fmla="*/ 11 w 12" name="T4"/>
                <a:gd fmla="*/ 8 h 12" name="T5"/>
                <a:gd fmla="*/ 12 w 12" name="T6"/>
                <a:gd fmla="*/ 4 h 12" name="T7"/>
                <a:gd fmla="*/ 9 w 12" name="T8"/>
                <a:gd fmla="*/ 0 h 12" name="T9"/>
                <a:gd fmla="*/ 6 w 12" name="T10"/>
                <a:gd fmla="*/ 0 h 12" name="T11"/>
                <a:gd fmla="*/ 0 w 12" name="T12"/>
                <a:gd fmla="*/ 3 h 12" name="T13"/>
                <a:gd fmla="*/ 0 w 12" name="T14"/>
                <a:gd fmla="*/ 8 h 12" name="T15"/>
                <a:gd fmla="*/ 3 w 12" name="T16"/>
                <a:gd fmla="*/ 11 h 12" name="T17"/>
                <a:gd fmla="*/ 3 w 12" name="T18"/>
                <a:gd fmla="*/ 4 h 12" name="T19"/>
                <a:gd fmla="*/ 6 w 12" name="T20"/>
                <a:gd fmla="*/ 2 h 12" name="T21"/>
                <a:gd fmla="*/ 7 w 12" name="T22"/>
                <a:gd fmla="*/ 3 h 12" name="T23"/>
                <a:gd fmla="*/ 9 w 12" name="T24"/>
                <a:gd fmla="*/ 5 h 12" name="T25"/>
                <a:gd fmla="*/ 9 w 12" name="T26"/>
                <a:gd fmla="*/ 7 h 12" name="T27"/>
                <a:gd fmla="*/ 6 w 12" name="T28"/>
                <a:gd fmla="*/ 9 h 12" name="T29"/>
                <a:gd fmla="*/ 4 w 12" name="T30"/>
                <a:gd fmla="*/ 8 h 12" name="T31"/>
                <a:gd fmla="*/ 3 w 12" name="T32"/>
                <a:gd fmla="*/ 7 h 12" name="T33"/>
                <a:gd fmla="*/ 3 w 12" name="T34"/>
                <a:gd fmla="*/ 4 h 12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12" w="12">
                  <a:moveTo>
                    <a:pt x="3" y="11"/>
                  </a:moveTo>
                  <a:cubicBezTo>
                    <a:pt x="4" y="12"/>
                    <a:pt x="5" y="12"/>
                    <a:pt x="6" y="12"/>
                  </a:cubicBezTo>
                  <a:cubicBezTo>
                    <a:pt x="8" y="12"/>
                    <a:pt x="10" y="10"/>
                    <a:pt x="11" y="8"/>
                  </a:cubicBezTo>
                  <a:cubicBezTo>
                    <a:pt x="12" y="7"/>
                    <a:pt x="12" y="5"/>
                    <a:pt x="12" y="4"/>
                  </a:cubicBezTo>
                  <a:cubicBezTo>
                    <a:pt x="11" y="2"/>
                    <a:pt x="10" y="1"/>
                    <a:pt x="9" y="0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4" y="0"/>
                    <a:pt x="1" y="1"/>
                    <a:pt x="0" y="3"/>
                  </a:cubicBezTo>
                  <a:cubicBezTo>
                    <a:pt x="0" y="4"/>
                    <a:pt x="0" y="6"/>
                    <a:pt x="0" y="8"/>
                  </a:cubicBezTo>
                  <a:cubicBezTo>
                    <a:pt x="1" y="9"/>
                    <a:pt x="2" y="10"/>
                    <a:pt x="3" y="11"/>
                  </a:cubicBezTo>
                  <a:close/>
                  <a:moveTo>
                    <a:pt x="3" y="4"/>
                  </a:moveTo>
                  <a:cubicBezTo>
                    <a:pt x="4" y="3"/>
                    <a:pt x="5" y="2"/>
                    <a:pt x="6" y="2"/>
                  </a:cubicBezTo>
                  <a:cubicBezTo>
                    <a:pt x="6" y="2"/>
                    <a:pt x="7" y="3"/>
                    <a:pt x="7" y="3"/>
                  </a:cubicBezTo>
                  <a:cubicBezTo>
                    <a:pt x="8" y="3"/>
                    <a:pt x="9" y="4"/>
                    <a:pt x="9" y="5"/>
                  </a:cubicBezTo>
                  <a:cubicBezTo>
                    <a:pt x="9" y="5"/>
                    <a:pt x="9" y="6"/>
                    <a:pt x="9" y="7"/>
                  </a:cubicBezTo>
                  <a:cubicBezTo>
                    <a:pt x="8" y="8"/>
                    <a:pt x="7" y="9"/>
                    <a:pt x="6" y="9"/>
                  </a:cubicBezTo>
                  <a:cubicBezTo>
                    <a:pt x="5" y="9"/>
                    <a:pt x="5" y="9"/>
                    <a:pt x="4" y="8"/>
                  </a:cubicBezTo>
                  <a:cubicBezTo>
                    <a:pt x="4" y="8"/>
                    <a:pt x="3" y="7"/>
                    <a:pt x="3" y="7"/>
                  </a:cubicBezTo>
                  <a:cubicBezTo>
                    <a:pt x="3" y="6"/>
                    <a:pt x="3" y="5"/>
                    <a:pt x="3" y="4"/>
                  </a:cubicBezTo>
                  <a:close/>
                </a:path>
              </a:pathLst>
            </a:custGeom>
            <a:solidFill>
              <a:srgbClr val="EF9A9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5178" y="1560"/>
              <a:ext cx="282" cy="282"/>
            </a:xfrm>
            <a:custGeom>
              <a:gdLst>
                <a:gd fmla="*/ 4 w 27" name="T0"/>
                <a:gd fmla="*/ 17 h 27" name="T1"/>
                <a:gd fmla="*/ 3 w 27" name="T2"/>
                <a:gd fmla="*/ 21 h 27" name="T3"/>
                <a:gd fmla="*/ 7 w 27" name="T4"/>
                <a:gd fmla="*/ 24 h 27" name="T5"/>
                <a:gd fmla="*/ 10 w 27" name="T6"/>
                <a:gd fmla="*/ 25 h 27" name="T7"/>
                <a:gd fmla="*/ 14 w 27" name="T8"/>
                <a:gd fmla="*/ 27 h 27" name="T9"/>
                <a:gd fmla="*/ 16 w 27" name="T10"/>
                <a:gd fmla="*/ 26 h 27" name="T11"/>
                <a:gd fmla="*/ 18 w 27" name="T12"/>
                <a:gd fmla="*/ 24 h 27" name="T13"/>
                <a:gd fmla="*/ 21 w 27" name="T14"/>
                <a:gd fmla="*/ 25 h 27" name="T15"/>
                <a:gd fmla="*/ 24 w 27" name="T16"/>
                <a:gd fmla="*/ 20 h 27" name="T17"/>
                <a:gd fmla="*/ 25 w 27" name="T18"/>
                <a:gd fmla="*/ 17 h 27" name="T19"/>
                <a:gd fmla="*/ 27 w 27" name="T20"/>
                <a:gd fmla="*/ 16 h 27" name="T21"/>
                <a:gd fmla="*/ 26 w 27" name="T22"/>
                <a:gd fmla="*/ 11 h 27" name="T23"/>
                <a:gd fmla="*/ 25 w 27" name="T24"/>
                <a:gd fmla="*/ 8 h 27" name="T25"/>
                <a:gd fmla="*/ 23 w 27" name="T26"/>
                <a:gd fmla="*/ 4 h 27" name="T27"/>
                <a:gd fmla="*/ 19 w 27" name="T28"/>
                <a:gd fmla="*/ 4 h 27" name="T29"/>
                <a:gd fmla="*/ 16 w 27" name="T30"/>
                <a:gd fmla="*/ 0 h 27" name="T31"/>
                <a:gd fmla="*/ 12 w 27" name="T32"/>
                <a:gd fmla="*/ 2 h 27" name="T33"/>
                <a:gd fmla="*/ 10 w 27" name="T34"/>
                <a:gd fmla="*/ 4 h 27" name="T35"/>
                <a:gd fmla="*/ 6 w 27" name="T36"/>
                <a:gd fmla="*/ 2 h 27" name="T37"/>
                <a:gd fmla="*/ 4 w 27" name="T38"/>
                <a:gd fmla="*/ 7 h 27" name="T39"/>
                <a:gd fmla="*/ 3 w 27" name="T40"/>
                <a:gd fmla="*/ 10 h 27" name="T41"/>
                <a:gd fmla="*/ 2 w 27" name="T42"/>
                <a:gd fmla="*/ 10 h 27" name="T43"/>
                <a:gd fmla="*/ 0 w 27" name="T44"/>
                <a:gd fmla="*/ 14 h 27" name="T45"/>
                <a:gd fmla="*/ 3 w 27" name="T46"/>
                <a:gd fmla="*/ 13 h 27" name="T47"/>
                <a:gd fmla="*/ 7 w 27" name="T48"/>
                <a:gd fmla="*/ 6 h 27" name="T49"/>
                <a:gd fmla="*/ 10 w 27" name="T50"/>
                <a:gd fmla="*/ 6 h 27" name="T51"/>
                <a:gd fmla="*/ 14 w 27" name="T52"/>
                <a:gd fmla="*/ 3 h 27" name="T53"/>
                <a:gd fmla="*/ 17 w 27" name="T54"/>
                <a:gd fmla="*/ 7 h 27" name="T55"/>
                <a:gd fmla="*/ 22 w 27" name="T56"/>
                <a:gd fmla="*/ 7 h 27" name="T57"/>
                <a:gd fmla="*/ 24 w 27" name="T58"/>
                <a:gd fmla="*/ 14 h 27" name="T59"/>
                <a:gd fmla="*/ 21 w 27" name="T60"/>
                <a:gd fmla="*/ 17 h 27" name="T61"/>
                <a:gd fmla="*/ 21 w 27" name="T62"/>
                <a:gd fmla="*/ 22 h 27" name="T63"/>
                <a:gd fmla="*/ 16 w 27" name="T64"/>
                <a:gd fmla="*/ 21 h 27" name="T65"/>
                <a:gd fmla="*/ 13 w 27" name="T66"/>
                <a:gd fmla="*/ 24 h 27" name="T67"/>
                <a:gd fmla="*/ 6 w 27" name="T68"/>
                <a:gd fmla="*/ 21 h 27" name="T69"/>
                <a:gd fmla="*/ 6 w 27" name="T70"/>
                <a:gd fmla="*/ 16 h 27" name="T71"/>
                <a:gd fmla="*/ 3 w 27" name="T72"/>
                <a:gd fmla="*/ 13 h 27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27" w="27">
                  <a:moveTo>
                    <a:pt x="2" y="16"/>
                  </a:moveTo>
                  <a:cubicBezTo>
                    <a:pt x="3" y="16"/>
                    <a:pt x="3" y="16"/>
                    <a:pt x="4" y="17"/>
                  </a:cubicBezTo>
                  <a:cubicBezTo>
                    <a:pt x="4" y="18"/>
                    <a:pt x="4" y="19"/>
                    <a:pt x="3" y="19"/>
                  </a:cubicBezTo>
                  <a:cubicBezTo>
                    <a:pt x="2" y="20"/>
                    <a:pt x="2" y="20"/>
                    <a:pt x="3" y="21"/>
                  </a:cubicBezTo>
                  <a:cubicBezTo>
                    <a:pt x="3" y="22"/>
                    <a:pt x="4" y="23"/>
                    <a:pt x="5" y="24"/>
                  </a:cubicBezTo>
                  <a:cubicBezTo>
                    <a:pt x="5" y="24"/>
                    <a:pt x="6" y="24"/>
                    <a:pt x="7" y="24"/>
                  </a:cubicBezTo>
                  <a:cubicBezTo>
                    <a:pt x="8" y="23"/>
                    <a:pt x="8" y="23"/>
                    <a:pt x="9" y="23"/>
                  </a:cubicBezTo>
                  <a:cubicBezTo>
                    <a:pt x="10" y="24"/>
                    <a:pt x="10" y="24"/>
                    <a:pt x="10" y="25"/>
                  </a:cubicBezTo>
                  <a:cubicBezTo>
                    <a:pt x="10" y="26"/>
                    <a:pt x="11" y="27"/>
                    <a:pt x="11" y="27"/>
                  </a:cubicBezTo>
                  <a:cubicBezTo>
                    <a:pt x="12" y="27"/>
                    <a:pt x="13" y="27"/>
                    <a:pt x="14" y="27"/>
                  </a:cubicBezTo>
                  <a:cubicBezTo>
                    <a:pt x="14" y="27"/>
                    <a:pt x="14" y="27"/>
                    <a:pt x="15" y="27"/>
                  </a:cubicBezTo>
                  <a:cubicBezTo>
                    <a:pt x="15" y="27"/>
                    <a:pt x="16" y="26"/>
                    <a:pt x="16" y="26"/>
                  </a:cubicBezTo>
                  <a:cubicBezTo>
                    <a:pt x="16" y="25"/>
                    <a:pt x="17" y="24"/>
                    <a:pt x="17" y="24"/>
                  </a:cubicBezTo>
                  <a:cubicBezTo>
                    <a:pt x="17" y="24"/>
                    <a:pt x="18" y="24"/>
                    <a:pt x="18" y="24"/>
                  </a:cubicBezTo>
                  <a:cubicBezTo>
                    <a:pt x="18" y="24"/>
                    <a:pt x="19" y="24"/>
                    <a:pt x="19" y="24"/>
                  </a:cubicBezTo>
                  <a:cubicBezTo>
                    <a:pt x="20" y="25"/>
                    <a:pt x="21" y="25"/>
                    <a:pt x="21" y="25"/>
                  </a:cubicBezTo>
                  <a:cubicBezTo>
                    <a:pt x="22" y="24"/>
                    <a:pt x="23" y="23"/>
                    <a:pt x="24" y="23"/>
                  </a:cubicBezTo>
                  <a:cubicBezTo>
                    <a:pt x="24" y="22"/>
                    <a:pt x="24" y="21"/>
                    <a:pt x="24" y="20"/>
                  </a:cubicBezTo>
                  <a:cubicBezTo>
                    <a:pt x="23" y="20"/>
                    <a:pt x="23" y="19"/>
                    <a:pt x="23" y="18"/>
                  </a:cubicBezTo>
                  <a:cubicBezTo>
                    <a:pt x="24" y="18"/>
                    <a:pt x="24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6" y="17"/>
                    <a:pt x="27" y="17"/>
                    <a:pt x="27" y="16"/>
                  </a:cubicBezTo>
                  <a:cubicBezTo>
                    <a:pt x="27" y="15"/>
                    <a:pt x="27" y="14"/>
                    <a:pt x="27" y="13"/>
                  </a:cubicBezTo>
                  <a:cubicBezTo>
                    <a:pt x="27" y="12"/>
                    <a:pt x="27" y="11"/>
                    <a:pt x="26" y="11"/>
                  </a:cubicBezTo>
                  <a:cubicBezTo>
                    <a:pt x="25" y="11"/>
                    <a:pt x="24" y="11"/>
                    <a:pt x="24" y="10"/>
                  </a:cubicBezTo>
                  <a:cubicBezTo>
                    <a:pt x="24" y="9"/>
                    <a:pt x="24" y="9"/>
                    <a:pt x="25" y="8"/>
                  </a:cubicBezTo>
                  <a:cubicBezTo>
                    <a:pt x="25" y="8"/>
                    <a:pt x="25" y="7"/>
                    <a:pt x="25" y="6"/>
                  </a:cubicBezTo>
                  <a:cubicBezTo>
                    <a:pt x="24" y="5"/>
                    <a:pt x="24" y="4"/>
                    <a:pt x="23" y="4"/>
                  </a:cubicBezTo>
                  <a:cubicBezTo>
                    <a:pt x="22" y="3"/>
                    <a:pt x="21" y="3"/>
                    <a:pt x="21" y="4"/>
                  </a:cubicBezTo>
                  <a:cubicBezTo>
                    <a:pt x="20" y="4"/>
                    <a:pt x="19" y="4"/>
                    <a:pt x="19" y="4"/>
                  </a:cubicBezTo>
                  <a:cubicBezTo>
                    <a:pt x="18" y="4"/>
                    <a:pt x="17" y="3"/>
                    <a:pt x="18" y="2"/>
                  </a:cubicBezTo>
                  <a:cubicBezTo>
                    <a:pt x="18" y="1"/>
                    <a:pt x="17" y="1"/>
                    <a:pt x="16" y="0"/>
                  </a:cubicBezTo>
                  <a:cubicBezTo>
                    <a:pt x="15" y="0"/>
                    <a:pt x="14" y="0"/>
                    <a:pt x="13" y="0"/>
                  </a:cubicBezTo>
                  <a:cubicBezTo>
                    <a:pt x="12" y="0"/>
                    <a:pt x="12" y="1"/>
                    <a:pt x="12" y="2"/>
                  </a:cubicBezTo>
                  <a:cubicBezTo>
                    <a:pt x="12" y="2"/>
                    <a:pt x="11" y="3"/>
                    <a:pt x="10" y="3"/>
                  </a:cubicBezTo>
                  <a:cubicBezTo>
                    <a:pt x="10" y="3"/>
                    <a:pt x="10" y="4"/>
                    <a:pt x="10" y="4"/>
                  </a:cubicBezTo>
                  <a:cubicBezTo>
                    <a:pt x="9" y="4"/>
                    <a:pt x="9" y="3"/>
                    <a:pt x="8" y="3"/>
                  </a:cubicBezTo>
                  <a:cubicBezTo>
                    <a:pt x="8" y="2"/>
                    <a:pt x="7" y="2"/>
                    <a:pt x="6" y="2"/>
                  </a:cubicBezTo>
                  <a:cubicBezTo>
                    <a:pt x="5" y="3"/>
                    <a:pt x="5" y="4"/>
                    <a:pt x="4" y="5"/>
                  </a:cubicBezTo>
                  <a:cubicBezTo>
                    <a:pt x="3" y="5"/>
                    <a:pt x="3" y="6"/>
                    <a:pt x="4" y="7"/>
                  </a:cubicBezTo>
                  <a:cubicBezTo>
                    <a:pt x="4" y="7"/>
                    <a:pt x="5" y="8"/>
                    <a:pt x="4" y="9"/>
                  </a:cubicBezTo>
                  <a:cubicBezTo>
                    <a:pt x="4" y="9"/>
                    <a:pt x="3" y="10"/>
                    <a:pt x="3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1" y="10"/>
                    <a:pt x="1" y="11"/>
                  </a:cubicBezTo>
                  <a:cubicBezTo>
                    <a:pt x="0" y="12"/>
                    <a:pt x="0" y="13"/>
                    <a:pt x="0" y="14"/>
                  </a:cubicBezTo>
                  <a:cubicBezTo>
                    <a:pt x="1" y="15"/>
                    <a:pt x="1" y="16"/>
                    <a:pt x="2" y="16"/>
                  </a:cubicBezTo>
                  <a:close/>
                  <a:moveTo>
                    <a:pt x="3" y="13"/>
                  </a:moveTo>
                  <a:cubicBezTo>
                    <a:pt x="5" y="12"/>
                    <a:pt x="6" y="12"/>
                    <a:pt x="7" y="10"/>
                  </a:cubicBezTo>
                  <a:cubicBezTo>
                    <a:pt x="8" y="9"/>
                    <a:pt x="7" y="7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9" y="6"/>
                    <a:pt x="10" y="6"/>
                  </a:cubicBezTo>
                  <a:cubicBezTo>
                    <a:pt x="10" y="6"/>
                    <a:pt x="11" y="6"/>
                    <a:pt x="11" y="6"/>
                  </a:cubicBezTo>
                  <a:cubicBezTo>
                    <a:pt x="13" y="6"/>
                    <a:pt x="14" y="5"/>
                    <a:pt x="14" y="3"/>
                  </a:cubicBezTo>
                  <a:cubicBezTo>
                    <a:pt x="14" y="3"/>
                    <a:pt x="15" y="3"/>
                    <a:pt x="15" y="3"/>
                  </a:cubicBezTo>
                  <a:cubicBezTo>
                    <a:pt x="15" y="5"/>
                    <a:pt x="16" y="6"/>
                    <a:pt x="17" y="7"/>
                  </a:cubicBezTo>
                  <a:cubicBezTo>
                    <a:pt x="19" y="7"/>
                    <a:pt x="20" y="7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1" y="8"/>
                    <a:pt x="21" y="10"/>
                    <a:pt x="21" y="11"/>
                  </a:cubicBezTo>
                  <a:cubicBezTo>
                    <a:pt x="22" y="13"/>
                    <a:pt x="23" y="14"/>
                    <a:pt x="24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3" y="15"/>
                    <a:pt x="22" y="16"/>
                    <a:pt x="21" y="17"/>
                  </a:cubicBezTo>
                  <a:cubicBezTo>
                    <a:pt x="20" y="18"/>
                    <a:pt x="20" y="20"/>
                    <a:pt x="21" y="21"/>
                  </a:cubicBezTo>
                  <a:cubicBezTo>
                    <a:pt x="21" y="21"/>
                    <a:pt x="21" y="22"/>
                    <a:pt x="21" y="22"/>
                  </a:cubicBezTo>
                  <a:cubicBezTo>
                    <a:pt x="20" y="21"/>
                    <a:pt x="19" y="21"/>
                    <a:pt x="18" y="21"/>
                  </a:cubicBezTo>
                  <a:cubicBezTo>
                    <a:pt x="17" y="21"/>
                    <a:pt x="17" y="21"/>
                    <a:pt x="16" y="21"/>
                  </a:cubicBezTo>
                  <a:cubicBezTo>
                    <a:pt x="15" y="22"/>
                    <a:pt x="14" y="23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3"/>
                    <a:pt x="12" y="21"/>
                    <a:pt x="10" y="21"/>
                  </a:cubicBezTo>
                  <a:cubicBezTo>
                    <a:pt x="9" y="20"/>
                    <a:pt x="7" y="20"/>
                    <a:pt x="6" y="21"/>
                  </a:cubicBezTo>
                  <a:cubicBezTo>
                    <a:pt x="6" y="21"/>
                    <a:pt x="6" y="20"/>
                    <a:pt x="6" y="20"/>
                  </a:cubicBezTo>
                  <a:cubicBezTo>
                    <a:pt x="7" y="19"/>
                    <a:pt x="7" y="18"/>
                    <a:pt x="6" y="16"/>
                  </a:cubicBezTo>
                  <a:cubicBezTo>
                    <a:pt x="6" y="15"/>
                    <a:pt x="5" y="14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lose/>
                </a:path>
              </a:pathLst>
            </a:custGeom>
            <a:solidFill>
              <a:srgbClr val="EF9A9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0" name="Freeform 43"/>
            <p:cNvSpPr>
              <a:spLocks noEditPoints="1"/>
            </p:cNvSpPr>
            <p:nvPr/>
          </p:nvSpPr>
          <p:spPr bwMode="auto">
            <a:xfrm>
              <a:off x="4823" y="1246"/>
              <a:ext cx="2485" cy="1610"/>
            </a:xfrm>
            <a:custGeom>
              <a:gdLst>
                <a:gd fmla="*/ 107 w 238" name="T0"/>
                <a:gd fmla="*/ 2 h 154" name="T1"/>
                <a:gd fmla="*/ 93 w 238" name="T2"/>
                <a:gd fmla="*/ 3 h 154" name="T3"/>
                <a:gd fmla="*/ 78 w 238" name="T4"/>
                <a:gd fmla="*/ 5 h 154" name="T5"/>
                <a:gd fmla="*/ 61 w 238" name="T6"/>
                <a:gd fmla="*/ 8 h 154" name="T7"/>
                <a:gd fmla="*/ 55 w 238" name="T8"/>
                <a:gd fmla="*/ 9 h 154" name="T9"/>
                <a:gd fmla="*/ 56 w 238" name="T10"/>
                <a:gd fmla="*/ 11 h 154" name="T11"/>
                <a:gd fmla="*/ 47 w 238" name="T12"/>
                <a:gd fmla="*/ 12 h 154" name="T13"/>
                <a:gd fmla="*/ 35 w 238" name="T14"/>
                <a:gd fmla="*/ 22 h 154" name="T15"/>
                <a:gd fmla="*/ 28 w 238" name="T16"/>
                <a:gd fmla="*/ 33 h 154" name="T17"/>
                <a:gd fmla="*/ 24 w 238" name="T18"/>
                <a:gd fmla="*/ 45 h 154" name="T19"/>
                <a:gd fmla="*/ 24 w 238" name="T20"/>
                <a:gd fmla="*/ 59 h 154" name="T21"/>
                <a:gd fmla="*/ 31 w 238" name="T22"/>
                <a:gd fmla="*/ 73 h 154" name="T23"/>
                <a:gd fmla="*/ 39 w 238" name="T24"/>
                <a:gd fmla="*/ 81 h 154" name="T25"/>
                <a:gd fmla="*/ 44 w 238" name="T26"/>
                <a:gd fmla="*/ 89 h 154" name="T27"/>
                <a:gd fmla="*/ 56 w 238" name="T28"/>
                <a:gd fmla="*/ 99 h 154" name="T29"/>
                <a:gd fmla="*/ 70 w 238" name="T30"/>
                <a:gd fmla="*/ 92 h 154" name="T31"/>
                <a:gd fmla="*/ 66 w 238" name="T32"/>
                <a:gd fmla="*/ 86 h 154" name="T33"/>
                <a:gd fmla="*/ 51 w 238" name="T34"/>
                <a:gd fmla="*/ 81 h 154" name="T35"/>
                <a:gd fmla="*/ 30 w 238" name="T36"/>
                <a:gd fmla="*/ 81 h 154" name="T37"/>
                <a:gd fmla="*/ 18 w 238" name="T38"/>
                <a:gd fmla="*/ 83 h 154" name="T39"/>
                <a:gd fmla="*/ 4 w 238" name="T40"/>
                <a:gd fmla="*/ 88 h 154" name="T41"/>
                <a:gd fmla="*/ 2 w 238" name="T42"/>
                <a:gd fmla="*/ 103 h 154" name="T43"/>
                <a:gd fmla="*/ 1 w 238" name="T44"/>
                <a:gd fmla="*/ 120 h 154" name="T45"/>
                <a:gd fmla="*/ 0 w 238" name="T46"/>
                <a:gd fmla="*/ 128 h 154" name="T47"/>
                <a:gd fmla="*/ 3 w 238" name="T48"/>
                <a:gd fmla="*/ 141 h 154" name="T49"/>
                <a:gd fmla="*/ 13 w 238" name="T50"/>
                <a:gd fmla="*/ 147 h 154" name="T51"/>
                <a:gd fmla="*/ 26 w 238" name="T52"/>
                <a:gd fmla="*/ 152 h 154" name="T53"/>
                <a:gd fmla="*/ 40 w 238" name="T54"/>
                <a:gd fmla="*/ 154 h 154" name="T55"/>
                <a:gd fmla="*/ 56 w 238" name="T56"/>
                <a:gd fmla="*/ 149 h 154" name="T57"/>
                <a:gd fmla="*/ 62 w 238" name="T58"/>
                <a:gd fmla="*/ 146 h 154" name="T59"/>
                <a:gd fmla="*/ 75 w 238" name="T60"/>
                <a:gd fmla="*/ 138 h 154" name="T61"/>
                <a:gd fmla="*/ 89 w 238" name="T62"/>
                <a:gd fmla="*/ 137 h 154" name="T63"/>
                <a:gd fmla="*/ 101 w 238" name="T64"/>
                <a:gd fmla="*/ 137 h 154" name="T65"/>
                <a:gd fmla="*/ 114 w 238" name="T66"/>
                <a:gd fmla="*/ 138 h 154" name="T67"/>
                <a:gd fmla="*/ 129 w 238" name="T68"/>
                <a:gd fmla="*/ 138 h 154" name="T69"/>
                <a:gd fmla="*/ 146 w 238" name="T70"/>
                <a:gd fmla="*/ 138 h 154" name="T71"/>
                <a:gd fmla="*/ 153 w 238" name="T72"/>
                <a:gd fmla="*/ 137 h 154" name="T73"/>
                <a:gd fmla="*/ 168 w 238" name="T74"/>
                <a:gd fmla="*/ 137 h 154" name="T75"/>
                <a:gd fmla="*/ 181 w 238" name="T76"/>
                <a:gd fmla="*/ 140 h 154" name="T77"/>
                <a:gd fmla="*/ 192 w 238" name="T78"/>
                <a:gd fmla="*/ 145 h 154" name="T79"/>
                <a:gd fmla="*/ 205 w 238" name="T80"/>
                <a:gd fmla="*/ 151 h 154" name="T81"/>
                <a:gd fmla="*/ 219 w 238" name="T82"/>
                <a:gd fmla="*/ 154 h 154" name="T83"/>
                <a:gd fmla="*/ 235 w 238" name="T84"/>
                <a:gd fmla="*/ 147 h 154" name="T85"/>
                <a:gd fmla="*/ 235 w 238" name="T86"/>
                <a:gd fmla="*/ 141 h 154" name="T87"/>
                <a:gd fmla="*/ 228 w 238" name="T88"/>
                <a:gd fmla="*/ 132 h 154" name="T89"/>
                <a:gd fmla="*/ 220 w 238" name="T90"/>
                <a:gd fmla="*/ 121 h 154" name="T91"/>
                <a:gd fmla="*/ 212 w 238" name="T92"/>
                <a:gd fmla="*/ 109 h 154" name="T93"/>
                <a:gd fmla="*/ 203 w 238" name="T94"/>
                <a:gd fmla="*/ 96 h 154" name="T95"/>
                <a:gd fmla="*/ 202 w 238" name="T96"/>
                <a:gd fmla="*/ 98 h 154" name="T97"/>
                <a:gd fmla="*/ 204 w 238" name="T98"/>
                <a:gd fmla="*/ 85 h 154" name="T99"/>
                <a:gd fmla="*/ 210 w 238" name="T100"/>
                <a:gd fmla="*/ 69 h 154" name="T101"/>
                <a:gd fmla="*/ 213 w 238" name="T102"/>
                <a:gd fmla="*/ 63 h 154" name="T103"/>
                <a:gd fmla="*/ 208 w 238" name="T104"/>
                <a:gd fmla="*/ 51 h 154" name="T105"/>
                <a:gd fmla="*/ 198 w 238" name="T106"/>
                <a:gd fmla="*/ 42 h 154" name="T107"/>
                <a:gd fmla="*/ 190 w 238" name="T108"/>
                <a:gd fmla="*/ 33 h 154" name="T109"/>
                <a:gd fmla="*/ 181 w 238" name="T110"/>
                <a:gd fmla="*/ 23 h 154" name="T111"/>
                <a:gd fmla="*/ 172 w 238" name="T112"/>
                <a:gd fmla="*/ 11 h 154" name="T113"/>
                <a:gd fmla="*/ 159 w 238" name="T114"/>
                <a:gd fmla="*/ 1 h 154" name="T115"/>
                <a:gd fmla="*/ 152 w 238" name="T116"/>
                <a:gd fmla="*/ 1 h 154" name="T117"/>
                <a:gd fmla="*/ 137 w 238" name="T118"/>
                <a:gd fmla="*/ 5 h 154" name="T119"/>
                <a:gd fmla="*/ 124 w 238" name="T120"/>
                <a:gd fmla="*/ 9 h 154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154" w="238">
                  <a:moveTo>
                    <a:pt x="112" y="3"/>
                  </a:moveTo>
                  <a:cubicBezTo>
                    <a:pt x="112" y="4"/>
                    <a:pt x="113" y="4"/>
                    <a:pt x="114" y="5"/>
                  </a:cubicBezTo>
                  <a:cubicBezTo>
                    <a:pt x="114" y="5"/>
                    <a:pt x="114" y="5"/>
                    <a:pt x="114" y="6"/>
                  </a:cubicBezTo>
                  <a:cubicBezTo>
                    <a:pt x="114" y="6"/>
                    <a:pt x="113" y="6"/>
                    <a:pt x="113" y="6"/>
                  </a:cubicBezTo>
                  <a:cubicBezTo>
                    <a:pt x="112" y="5"/>
                    <a:pt x="112" y="5"/>
                    <a:pt x="111" y="4"/>
                  </a:cubicBezTo>
                  <a:cubicBezTo>
                    <a:pt x="111" y="4"/>
                    <a:pt x="111" y="4"/>
                    <a:pt x="111" y="3"/>
                  </a:cubicBezTo>
                  <a:cubicBezTo>
                    <a:pt x="111" y="3"/>
                    <a:pt x="112" y="3"/>
                    <a:pt x="112" y="3"/>
                  </a:cubicBezTo>
                  <a:close/>
                  <a:moveTo>
                    <a:pt x="105" y="1"/>
                  </a:move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8" y="1"/>
                    <a:pt x="108" y="1"/>
                  </a:cubicBezTo>
                  <a:cubicBezTo>
                    <a:pt x="108" y="1"/>
                    <a:pt x="107" y="2"/>
                    <a:pt x="107" y="2"/>
                  </a:cubicBezTo>
                  <a:cubicBezTo>
                    <a:pt x="105" y="2"/>
                    <a:pt x="105" y="2"/>
                    <a:pt x="105" y="2"/>
                  </a:cubicBezTo>
                  <a:cubicBezTo>
                    <a:pt x="104" y="2"/>
                    <a:pt x="104" y="2"/>
                    <a:pt x="104" y="2"/>
                  </a:cubicBezTo>
                  <a:cubicBezTo>
                    <a:pt x="104" y="1"/>
                    <a:pt x="104" y="1"/>
                    <a:pt x="105" y="1"/>
                  </a:cubicBezTo>
                  <a:close/>
                  <a:moveTo>
                    <a:pt x="97" y="2"/>
                  </a:moveTo>
                  <a:cubicBezTo>
                    <a:pt x="100" y="2"/>
                    <a:pt x="100" y="2"/>
                    <a:pt x="100" y="2"/>
                  </a:cubicBezTo>
                  <a:cubicBezTo>
                    <a:pt x="100" y="2"/>
                    <a:pt x="100" y="2"/>
                    <a:pt x="100" y="2"/>
                  </a:cubicBezTo>
                  <a:cubicBezTo>
                    <a:pt x="100" y="3"/>
                    <a:pt x="100" y="3"/>
                    <a:pt x="100" y="3"/>
                  </a:cubicBezTo>
                  <a:cubicBezTo>
                    <a:pt x="98" y="3"/>
                    <a:pt x="98" y="3"/>
                    <a:pt x="98" y="3"/>
                  </a:cubicBezTo>
                  <a:cubicBezTo>
                    <a:pt x="97" y="3"/>
                    <a:pt x="97" y="3"/>
                    <a:pt x="97" y="3"/>
                  </a:cubicBezTo>
                  <a:cubicBezTo>
                    <a:pt x="97" y="2"/>
                    <a:pt x="97" y="2"/>
                    <a:pt x="97" y="2"/>
                  </a:cubicBezTo>
                  <a:close/>
                  <a:moveTo>
                    <a:pt x="90" y="3"/>
                  </a:moveTo>
                  <a:cubicBezTo>
                    <a:pt x="92" y="3"/>
                    <a:pt x="92" y="3"/>
                    <a:pt x="92" y="3"/>
                  </a:cubicBezTo>
                  <a:cubicBezTo>
                    <a:pt x="93" y="3"/>
                    <a:pt x="93" y="3"/>
                    <a:pt x="93" y="3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90" y="5"/>
                    <a:pt x="90" y="5"/>
                    <a:pt x="90" y="5"/>
                  </a:cubicBezTo>
                  <a:cubicBezTo>
                    <a:pt x="90" y="5"/>
                    <a:pt x="90" y="4"/>
                    <a:pt x="90" y="4"/>
                  </a:cubicBezTo>
                  <a:cubicBezTo>
                    <a:pt x="90" y="4"/>
                    <a:pt x="90" y="3"/>
                    <a:pt x="90" y="3"/>
                  </a:cubicBezTo>
                  <a:close/>
                  <a:moveTo>
                    <a:pt x="83" y="4"/>
                  </a:moveTo>
                  <a:cubicBezTo>
                    <a:pt x="85" y="4"/>
                    <a:pt x="85" y="4"/>
                    <a:pt x="85" y="4"/>
                  </a:cubicBezTo>
                  <a:cubicBezTo>
                    <a:pt x="86" y="4"/>
                    <a:pt x="86" y="4"/>
                    <a:pt x="86" y="5"/>
                  </a:cubicBezTo>
                  <a:cubicBezTo>
                    <a:pt x="86" y="5"/>
                    <a:pt x="86" y="5"/>
                    <a:pt x="85" y="5"/>
                  </a:cubicBezTo>
                  <a:cubicBezTo>
                    <a:pt x="83" y="6"/>
                    <a:pt x="83" y="6"/>
                    <a:pt x="83" y="6"/>
                  </a:cubicBezTo>
                  <a:cubicBezTo>
                    <a:pt x="83" y="6"/>
                    <a:pt x="82" y="6"/>
                    <a:pt x="82" y="5"/>
                  </a:cubicBezTo>
                  <a:cubicBezTo>
                    <a:pt x="82" y="5"/>
                    <a:pt x="83" y="5"/>
                    <a:pt x="83" y="4"/>
                  </a:cubicBezTo>
                  <a:close/>
                  <a:moveTo>
                    <a:pt x="76" y="6"/>
                  </a:moveTo>
                  <a:cubicBezTo>
                    <a:pt x="78" y="5"/>
                    <a:pt x="78" y="5"/>
                    <a:pt x="78" y="5"/>
                  </a:cubicBezTo>
                  <a:cubicBezTo>
                    <a:pt x="78" y="5"/>
                    <a:pt x="79" y="6"/>
                    <a:pt x="79" y="6"/>
                  </a:cubicBezTo>
                  <a:cubicBezTo>
                    <a:pt x="79" y="6"/>
                    <a:pt x="79" y="7"/>
                    <a:pt x="78" y="7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6" y="7"/>
                    <a:pt x="75" y="7"/>
                    <a:pt x="75" y="7"/>
                  </a:cubicBezTo>
                  <a:cubicBezTo>
                    <a:pt x="75" y="6"/>
                    <a:pt x="75" y="6"/>
                    <a:pt x="76" y="6"/>
                  </a:cubicBezTo>
                  <a:close/>
                  <a:moveTo>
                    <a:pt x="68" y="7"/>
                  </a:moveTo>
                  <a:cubicBezTo>
                    <a:pt x="71" y="7"/>
                    <a:pt x="71" y="7"/>
                    <a:pt x="71" y="7"/>
                  </a:cubicBezTo>
                  <a:cubicBezTo>
                    <a:pt x="71" y="7"/>
                    <a:pt x="71" y="7"/>
                    <a:pt x="72" y="7"/>
                  </a:cubicBezTo>
                  <a:cubicBezTo>
                    <a:pt x="72" y="7"/>
                    <a:pt x="71" y="8"/>
                    <a:pt x="71" y="8"/>
                  </a:cubicBezTo>
                  <a:cubicBezTo>
                    <a:pt x="69" y="8"/>
                    <a:pt x="69" y="8"/>
                    <a:pt x="69" y="8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8" y="7"/>
                    <a:pt x="68" y="7"/>
                    <a:pt x="68" y="7"/>
                  </a:cubicBezTo>
                  <a:close/>
                  <a:moveTo>
                    <a:pt x="61" y="8"/>
                  </a:moveTo>
                  <a:cubicBezTo>
                    <a:pt x="64" y="8"/>
                    <a:pt x="64" y="8"/>
                    <a:pt x="64" y="8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1" y="10"/>
                    <a:pt x="61" y="9"/>
                    <a:pt x="61" y="9"/>
                  </a:cubicBezTo>
                  <a:cubicBezTo>
                    <a:pt x="61" y="9"/>
                    <a:pt x="61" y="8"/>
                    <a:pt x="61" y="8"/>
                  </a:cubicBezTo>
                  <a:close/>
                  <a:moveTo>
                    <a:pt x="54" y="10"/>
                  </a:moveTo>
                  <a:cubicBezTo>
                    <a:pt x="55" y="9"/>
                    <a:pt x="55" y="9"/>
                    <a:pt x="55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57" y="9"/>
                    <a:pt x="57" y="9"/>
                    <a:pt x="57" y="10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3" y="10"/>
                    <a:pt x="54" y="10"/>
                    <a:pt x="54" y="10"/>
                  </a:cubicBezTo>
                  <a:close/>
                  <a:moveTo>
                    <a:pt x="47" y="12"/>
                  </a:moveTo>
                  <a:cubicBezTo>
                    <a:pt x="48" y="12"/>
                    <a:pt x="49" y="12"/>
                    <a:pt x="49" y="11"/>
                  </a:cubicBezTo>
                  <a:cubicBezTo>
                    <a:pt x="50" y="11"/>
                    <a:pt x="50" y="11"/>
                    <a:pt x="50" y="12"/>
                  </a:cubicBezTo>
                  <a:cubicBezTo>
                    <a:pt x="50" y="12"/>
                    <a:pt x="50" y="13"/>
                    <a:pt x="50" y="13"/>
                  </a:cubicBezTo>
                  <a:cubicBezTo>
                    <a:pt x="49" y="13"/>
                    <a:pt x="48" y="13"/>
                    <a:pt x="48" y="14"/>
                  </a:cubicBezTo>
                  <a:cubicBezTo>
                    <a:pt x="47" y="14"/>
                    <a:pt x="47" y="14"/>
                    <a:pt x="47" y="13"/>
                  </a:cubicBezTo>
                  <a:cubicBezTo>
                    <a:pt x="47" y="13"/>
                    <a:pt x="47" y="13"/>
                    <a:pt x="47" y="12"/>
                  </a:cubicBezTo>
                  <a:close/>
                  <a:moveTo>
                    <a:pt x="41" y="16"/>
                  </a:moveTo>
                  <a:cubicBezTo>
                    <a:pt x="41" y="16"/>
                    <a:pt x="42" y="15"/>
                    <a:pt x="43" y="15"/>
                  </a:cubicBezTo>
                  <a:cubicBezTo>
                    <a:pt x="43" y="15"/>
                    <a:pt x="43" y="15"/>
                    <a:pt x="44" y="15"/>
                  </a:cubicBezTo>
                  <a:cubicBezTo>
                    <a:pt x="44" y="15"/>
                    <a:pt x="44" y="16"/>
                    <a:pt x="43" y="16"/>
                  </a:cubicBezTo>
                  <a:cubicBezTo>
                    <a:pt x="43" y="16"/>
                    <a:pt x="42" y="17"/>
                    <a:pt x="41" y="17"/>
                  </a:cubicBezTo>
                  <a:cubicBezTo>
                    <a:pt x="41" y="17"/>
                    <a:pt x="41" y="17"/>
                    <a:pt x="40" y="17"/>
                  </a:cubicBezTo>
                  <a:cubicBezTo>
                    <a:pt x="40" y="17"/>
                    <a:pt x="40" y="16"/>
                    <a:pt x="41" y="16"/>
                  </a:cubicBezTo>
                  <a:close/>
                  <a:moveTo>
                    <a:pt x="35" y="21"/>
                  </a:moveTo>
                  <a:cubicBezTo>
                    <a:pt x="35" y="20"/>
                    <a:pt x="36" y="20"/>
                    <a:pt x="37" y="19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8" y="19"/>
                    <a:pt x="38" y="20"/>
                    <a:pt x="37" y="20"/>
                  </a:cubicBezTo>
                  <a:cubicBezTo>
                    <a:pt x="37" y="21"/>
                    <a:pt x="36" y="21"/>
                    <a:pt x="36" y="22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1"/>
                    <a:pt x="35" y="21"/>
                    <a:pt x="35" y="21"/>
                  </a:cubicBezTo>
                  <a:close/>
                  <a:moveTo>
                    <a:pt x="30" y="26"/>
                  </a:moveTo>
                  <a:cubicBezTo>
                    <a:pt x="30" y="26"/>
                    <a:pt x="31" y="25"/>
                    <a:pt x="31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3" y="24"/>
                    <a:pt x="33" y="25"/>
                    <a:pt x="32" y="25"/>
                  </a:cubicBezTo>
                  <a:cubicBezTo>
                    <a:pt x="32" y="26"/>
                    <a:pt x="31" y="26"/>
                    <a:pt x="31" y="27"/>
                  </a:cubicBezTo>
                  <a:cubicBezTo>
                    <a:pt x="31" y="27"/>
                    <a:pt x="30" y="27"/>
                    <a:pt x="30" y="27"/>
                  </a:cubicBezTo>
                  <a:cubicBezTo>
                    <a:pt x="30" y="27"/>
                    <a:pt x="30" y="27"/>
                    <a:pt x="30" y="26"/>
                  </a:cubicBezTo>
                  <a:close/>
                  <a:moveTo>
                    <a:pt x="26" y="33"/>
                  </a:moveTo>
                  <a:cubicBezTo>
                    <a:pt x="27" y="32"/>
                    <a:pt x="27" y="31"/>
                    <a:pt x="27" y="31"/>
                  </a:cubicBezTo>
                  <a:cubicBezTo>
                    <a:pt x="27" y="30"/>
                    <a:pt x="28" y="30"/>
                    <a:pt x="28" y="30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8" y="32"/>
                    <a:pt x="28" y="33"/>
                    <a:pt x="28" y="33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6" y="34"/>
                    <a:pt x="26" y="33"/>
                    <a:pt x="26" y="33"/>
                  </a:cubicBezTo>
                  <a:close/>
                  <a:moveTo>
                    <a:pt x="24" y="40"/>
                  </a:moveTo>
                  <a:cubicBezTo>
                    <a:pt x="24" y="39"/>
                    <a:pt x="24" y="38"/>
                    <a:pt x="25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9"/>
                    <a:pt x="25" y="39"/>
                    <a:pt x="25" y="40"/>
                  </a:cubicBezTo>
                  <a:cubicBezTo>
                    <a:pt x="25" y="40"/>
                    <a:pt x="25" y="41"/>
                    <a:pt x="25" y="41"/>
                  </a:cubicBezTo>
                  <a:cubicBezTo>
                    <a:pt x="24" y="41"/>
                    <a:pt x="24" y="40"/>
                    <a:pt x="24" y="40"/>
                  </a:cubicBezTo>
                  <a:close/>
                  <a:moveTo>
                    <a:pt x="23" y="47"/>
                  </a:moveTo>
                  <a:cubicBezTo>
                    <a:pt x="23" y="46"/>
                    <a:pt x="23" y="46"/>
                    <a:pt x="23" y="45"/>
                  </a:cubicBezTo>
                  <a:cubicBezTo>
                    <a:pt x="23" y="44"/>
                    <a:pt x="23" y="44"/>
                    <a:pt x="24" y="44"/>
                  </a:cubicBezTo>
                  <a:cubicBezTo>
                    <a:pt x="24" y="44"/>
                    <a:pt x="24" y="45"/>
                    <a:pt x="24" y="45"/>
                  </a:cubicBezTo>
                  <a:cubicBezTo>
                    <a:pt x="24" y="46"/>
                    <a:pt x="24" y="47"/>
                    <a:pt x="24" y="47"/>
                  </a:cubicBezTo>
                  <a:cubicBezTo>
                    <a:pt x="24" y="48"/>
                    <a:pt x="24" y="48"/>
                    <a:pt x="23" y="48"/>
                  </a:cubicBezTo>
                  <a:cubicBezTo>
                    <a:pt x="23" y="48"/>
                    <a:pt x="23" y="48"/>
                    <a:pt x="23" y="47"/>
                  </a:cubicBezTo>
                  <a:close/>
                  <a:moveTo>
                    <a:pt x="23" y="55"/>
                  </a:moveTo>
                  <a:cubicBezTo>
                    <a:pt x="23" y="54"/>
                    <a:pt x="23" y="53"/>
                    <a:pt x="23" y="52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4" y="53"/>
                    <a:pt x="24" y="54"/>
                    <a:pt x="24" y="54"/>
                  </a:cubicBezTo>
                  <a:cubicBezTo>
                    <a:pt x="24" y="55"/>
                    <a:pt x="24" y="55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lose/>
                  <a:moveTo>
                    <a:pt x="25" y="62"/>
                  </a:moveTo>
                  <a:cubicBezTo>
                    <a:pt x="24" y="61"/>
                    <a:pt x="24" y="60"/>
                    <a:pt x="24" y="60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60"/>
                    <a:pt x="26" y="61"/>
                    <a:pt x="26" y="61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5" y="62"/>
                    <a:pt x="25" y="62"/>
                    <a:pt x="25" y="62"/>
                  </a:cubicBezTo>
                  <a:close/>
                  <a:moveTo>
                    <a:pt x="28" y="68"/>
                  </a:moveTo>
                  <a:cubicBezTo>
                    <a:pt x="28" y="68"/>
                    <a:pt x="27" y="67"/>
                    <a:pt x="27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7" y="65"/>
                    <a:pt x="28" y="65"/>
                    <a:pt x="28" y="66"/>
                  </a:cubicBezTo>
                  <a:cubicBezTo>
                    <a:pt x="28" y="66"/>
                    <a:pt x="29" y="67"/>
                    <a:pt x="29" y="68"/>
                  </a:cubicBezTo>
                  <a:cubicBezTo>
                    <a:pt x="29" y="68"/>
                    <a:pt x="29" y="69"/>
                    <a:pt x="29" y="69"/>
                  </a:cubicBezTo>
                  <a:cubicBezTo>
                    <a:pt x="29" y="69"/>
                    <a:pt x="28" y="69"/>
                    <a:pt x="28" y="68"/>
                  </a:cubicBezTo>
                  <a:close/>
                  <a:moveTo>
                    <a:pt x="32" y="75"/>
                  </a:moveTo>
                  <a:cubicBezTo>
                    <a:pt x="31" y="74"/>
                    <a:pt x="31" y="73"/>
                    <a:pt x="31" y="73"/>
                  </a:cubicBezTo>
                  <a:cubicBezTo>
                    <a:pt x="30" y="73"/>
                    <a:pt x="30" y="72"/>
                    <a:pt x="31" y="72"/>
                  </a:cubicBezTo>
                  <a:cubicBezTo>
                    <a:pt x="31" y="72"/>
                    <a:pt x="31" y="72"/>
                    <a:pt x="32" y="72"/>
                  </a:cubicBezTo>
                  <a:cubicBezTo>
                    <a:pt x="32" y="73"/>
                    <a:pt x="32" y="73"/>
                    <a:pt x="33" y="74"/>
                  </a:cubicBezTo>
                  <a:cubicBezTo>
                    <a:pt x="33" y="74"/>
                    <a:pt x="33" y="75"/>
                    <a:pt x="33" y="75"/>
                  </a:cubicBezTo>
                  <a:cubicBezTo>
                    <a:pt x="32" y="75"/>
                    <a:pt x="32" y="75"/>
                    <a:pt x="32" y="75"/>
                  </a:cubicBezTo>
                  <a:close/>
                  <a:moveTo>
                    <a:pt x="36" y="81"/>
                  </a:moveTo>
                  <a:cubicBezTo>
                    <a:pt x="36" y="80"/>
                    <a:pt x="35" y="80"/>
                    <a:pt x="35" y="79"/>
                  </a:cubicBezTo>
                  <a:cubicBezTo>
                    <a:pt x="35" y="79"/>
                    <a:pt x="35" y="78"/>
                    <a:pt x="35" y="78"/>
                  </a:cubicBezTo>
                  <a:cubicBezTo>
                    <a:pt x="35" y="78"/>
                    <a:pt x="36" y="78"/>
                    <a:pt x="36" y="78"/>
                  </a:cubicBezTo>
                  <a:cubicBezTo>
                    <a:pt x="36" y="79"/>
                    <a:pt x="37" y="79"/>
                    <a:pt x="37" y="80"/>
                  </a:cubicBezTo>
                  <a:cubicBezTo>
                    <a:pt x="38" y="80"/>
                    <a:pt x="39" y="80"/>
                    <a:pt x="39" y="80"/>
                  </a:cubicBezTo>
                  <a:cubicBezTo>
                    <a:pt x="40" y="80"/>
                    <a:pt x="40" y="80"/>
                    <a:pt x="40" y="81"/>
                  </a:cubicBezTo>
                  <a:cubicBezTo>
                    <a:pt x="40" y="81"/>
                    <a:pt x="40" y="81"/>
                    <a:pt x="39" y="81"/>
                  </a:cubicBezTo>
                  <a:cubicBezTo>
                    <a:pt x="39" y="81"/>
                    <a:pt x="38" y="81"/>
                    <a:pt x="37" y="81"/>
                  </a:cubicBezTo>
                  <a:cubicBezTo>
                    <a:pt x="37" y="81"/>
                    <a:pt x="37" y="81"/>
                    <a:pt x="37" y="81"/>
                  </a:cubicBezTo>
                  <a:cubicBezTo>
                    <a:pt x="36" y="81"/>
                    <a:pt x="36" y="81"/>
                    <a:pt x="36" y="81"/>
                  </a:cubicBezTo>
                  <a:close/>
                  <a:moveTo>
                    <a:pt x="41" y="86"/>
                  </a:moveTo>
                  <a:cubicBezTo>
                    <a:pt x="40" y="86"/>
                    <a:pt x="40" y="85"/>
                    <a:pt x="39" y="85"/>
                  </a:cubicBezTo>
                  <a:cubicBezTo>
                    <a:pt x="39" y="84"/>
                    <a:pt x="39" y="84"/>
                    <a:pt x="39" y="84"/>
                  </a:cubicBezTo>
                  <a:cubicBezTo>
                    <a:pt x="40" y="83"/>
                    <a:pt x="40" y="83"/>
                    <a:pt x="40" y="84"/>
                  </a:cubicBezTo>
                  <a:cubicBezTo>
                    <a:pt x="41" y="84"/>
                    <a:pt x="41" y="85"/>
                    <a:pt x="42" y="85"/>
                  </a:cubicBezTo>
                  <a:cubicBezTo>
                    <a:pt x="42" y="86"/>
                    <a:pt x="42" y="86"/>
                    <a:pt x="42" y="86"/>
                  </a:cubicBezTo>
                  <a:cubicBezTo>
                    <a:pt x="42" y="87"/>
                    <a:pt x="41" y="87"/>
                    <a:pt x="41" y="86"/>
                  </a:cubicBezTo>
                  <a:close/>
                  <a:moveTo>
                    <a:pt x="46" y="92"/>
                  </a:moveTo>
                  <a:cubicBezTo>
                    <a:pt x="46" y="91"/>
                    <a:pt x="45" y="90"/>
                    <a:pt x="45" y="90"/>
                  </a:cubicBezTo>
                  <a:cubicBezTo>
                    <a:pt x="44" y="90"/>
                    <a:pt x="44" y="89"/>
                    <a:pt x="44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6" y="89"/>
                    <a:pt x="47" y="90"/>
                    <a:pt x="47" y="91"/>
                  </a:cubicBezTo>
                  <a:cubicBezTo>
                    <a:pt x="47" y="91"/>
                    <a:pt x="47" y="91"/>
                    <a:pt x="47" y="91"/>
                  </a:cubicBezTo>
                  <a:cubicBezTo>
                    <a:pt x="47" y="92"/>
                    <a:pt x="46" y="92"/>
                    <a:pt x="46" y="92"/>
                  </a:cubicBezTo>
                  <a:close/>
                  <a:moveTo>
                    <a:pt x="52" y="96"/>
                  </a:moveTo>
                  <a:cubicBezTo>
                    <a:pt x="51" y="96"/>
                    <a:pt x="51" y="95"/>
                    <a:pt x="50" y="95"/>
                  </a:cubicBezTo>
                  <a:cubicBezTo>
                    <a:pt x="50" y="95"/>
                    <a:pt x="50" y="94"/>
                    <a:pt x="50" y="94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2" y="94"/>
                    <a:pt x="52" y="95"/>
                    <a:pt x="53" y="95"/>
                  </a:cubicBezTo>
                  <a:cubicBezTo>
                    <a:pt x="53" y="95"/>
                    <a:pt x="53" y="96"/>
                    <a:pt x="53" y="96"/>
                  </a:cubicBezTo>
                  <a:cubicBezTo>
                    <a:pt x="53" y="96"/>
                    <a:pt x="52" y="96"/>
                    <a:pt x="52" y="96"/>
                  </a:cubicBezTo>
                  <a:close/>
                  <a:moveTo>
                    <a:pt x="59" y="100"/>
                  </a:moveTo>
                  <a:cubicBezTo>
                    <a:pt x="58" y="99"/>
                    <a:pt x="57" y="99"/>
                    <a:pt x="56" y="99"/>
                  </a:cubicBezTo>
                  <a:cubicBezTo>
                    <a:pt x="56" y="99"/>
                    <a:pt x="56" y="98"/>
                    <a:pt x="56" y="98"/>
                  </a:cubicBezTo>
                  <a:cubicBezTo>
                    <a:pt x="56" y="97"/>
                    <a:pt x="57" y="97"/>
                    <a:pt x="57" y="98"/>
                  </a:cubicBezTo>
                  <a:cubicBezTo>
                    <a:pt x="58" y="98"/>
                    <a:pt x="58" y="98"/>
                    <a:pt x="59" y="98"/>
                  </a:cubicBezTo>
                  <a:cubicBezTo>
                    <a:pt x="59" y="98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lose/>
                  <a:moveTo>
                    <a:pt x="66" y="99"/>
                  </a:moveTo>
                  <a:cubicBezTo>
                    <a:pt x="66" y="100"/>
                    <a:pt x="65" y="100"/>
                    <a:pt x="64" y="100"/>
                  </a:cubicBezTo>
                  <a:cubicBezTo>
                    <a:pt x="63" y="100"/>
                    <a:pt x="63" y="100"/>
                    <a:pt x="63" y="100"/>
                  </a:cubicBezTo>
                  <a:cubicBezTo>
                    <a:pt x="63" y="99"/>
                    <a:pt x="63" y="99"/>
                    <a:pt x="64" y="99"/>
                  </a:cubicBezTo>
                  <a:cubicBezTo>
                    <a:pt x="64" y="99"/>
                    <a:pt x="65" y="99"/>
                    <a:pt x="66" y="98"/>
                  </a:cubicBezTo>
                  <a:cubicBezTo>
                    <a:pt x="66" y="98"/>
                    <a:pt x="66" y="98"/>
                    <a:pt x="66" y="98"/>
                  </a:cubicBezTo>
                  <a:cubicBezTo>
                    <a:pt x="67" y="99"/>
                    <a:pt x="67" y="99"/>
                    <a:pt x="66" y="99"/>
                  </a:cubicBezTo>
                  <a:close/>
                  <a:moveTo>
                    <a:pt x="70" y="92"/>
                  </a:moveTo>
                  <a:cubicBezTo>
                    <a:pt x="70" y="93"/>
                    <a:pt x="70" y="94"/>
                    <a:pt x="69" y="95"/>
                  </a:cubicBezTo>
                  <a:cubicBezTo>
                    <a:pt x="69" y="95"/>
                    <a:pt x="69" y="95"/>
                    <a:pt x="68" y="95"/>
                  </a:cubicBezTo>
                  <a:cubicBezTo>
                    <a:pt x="68" y="95"/>
                    <a:pt x="68" y="95"/>
                    <a:pt x="68" y="94"/>
                  </a:cubicBezTo>
                  <a:cubicBezTo>
                    <a:pt x="68" y="94"/>
                    <a:pt x="68" y="93"/>
                    <a:pt x="68" y="92"/>
                  </a:cubicBezTo>
                  <a:cubicBezTo>
                    <a:pt x="68" y="92"/>
                    <a:pt x="69" y="92"/>
                    <a:pt x="69" y="92"/>
                  </a:cubicBezTo>
                  <a:cubicBezTo>
                    <a:pt x="69" y="92"/>
                    <a:pt x="70" y="92"/>
                    <a:pt x="70" y="92"/>
                  </a:cubicBezTo>
                  <a:close/>
                  <a:moveTo>
                    <a:pt x="66" y="86"/>
                  </a:moveTo>
                  <a:cubicBezTo>
                    <a:pt x="66" y="86"/>
                    <a:pt x="67" y="87"/>
                    <a:pt x="68" y="87"/>
                  </a:cubicBezTo>
                  <a:cubicBezTo>
                    <a:pt x="68" y="88"/>
                    <a:pt x="68" y="88"/>
                    <a:pt x="67" y="88"/>
                  </a:cubicBezTo>
                  <a:cubicBezTo>
                    <a:pt x="67" y="89"/>
                    <a:pt x="67" y="89"/>
                    <a:pt x="67" y="88"/>
                  </a:cubicBezTo>
                  <a:cubicBezTo>
                    <a:pt x="66" y="88"/>
                    <a:pt x="65" y="87"/>
                    <a:pt x="65" y="87"/>
                  </a:cubicBezTo>
                  <a:cubicBezTo>
                    <a:pt x="65" y="87"/>
                    <a:pt x="65" y="86"/>
                    <a:pt x="65" y="86"/>
                  </a:cubicBezTo>
                  <a:cubicBezTo>
                    <a:pt x="65" y="86"/>
                    <a:pt x="65" y="86"/>
                    <a:pt x="66" y="86"/>
                  </a:cubicBezTo>
                  <a:close/>
                  <a:moveTo>
                    <a:pt x="59" y="83"/>
                  </a:moveTo>
                  <a:cubicBezTo>
                    <a:pt x="60" y="83"/>
                    <a:pt x="60" y="83"/>
                    <a:pt x="61" y="83"/>
                  </a:cubicBezTo>
                  <a:cubicBezTo>
                    <a:pt x="61" y="84"/>
                    <a:pt x="62" y="84"/>
                    <a:pt x="61" y="84"/>
                  </a:cubicBezTo>
                  <a:cubicBezTo>
                    <a:pt x="61" y="85"/>
                    <a:pt x="61" y="85"/>
                    <a:pt x="61" y="85"/>
                  </a:cubicBezTo>
                  <a:cubicBezTo>
                    <a:pt x="60" y="84"/>
                    <a:pt x="59" y="84"/>
                    <a:pt x="58" y="84"/>
                  </a:cubicBezTo>
                  <a:cubicBezTo>
                    <a:pt x="58" y="84"/>
                    <a:pt x="58" y="83"/>
                    <a:pt x="58" y="83"/>
                  </a:cubicBezTo>
                  <a:cubicBezTo>
                    <a:pt x="58" y="83"/>
                    <a:pt x="59" y="82"/>
                    <a:pt x="59" y="83"/>
                  </a:cubicBezTo>
                  <a:close/>
                  <a:moveTo>
                    <a:pt x="52" y="81"/>
                  </a:moveTo>
                  <a:cubicBezTo>
                    <a:pt x="52" y="81"/>
                    <a:pt x="53" y="81"/>
                    <a:pt x="54" y="81"/>
                  </a:cubicBezTo>
                  <a:cubicBezTo>
                    <a:pt x="54" y="81"/>
                    <a:pt x="55" y="82"/>
                    <a:pt x="55" y="82"/>
                  </a:cubicBezTo>
                  <a:cubicBezTo>
                    <a:pt x="54" y="82"/>
                    <a:pt x="54" y="83"/>
                    <a:pt x="54" y="83"/>
                  </a:cubicBezTo>
                  <a:cubicBezTo>
                    <a:pt x="53" y="82"/>
                    <a:pt x="52" y="82"/>
                    <a:pt x="51" y="82"/>
                  </a:cubicBezTo>
                  <a:cubicBezTo>
                    <a:pt x="51" y="82"/>
                    <a:pt x="51" y="82"/>
                    <a:pt x="51" y="81"/>
                  </a:cubicBezTo>
                  <a:cubicBezTo>
                    <a:pt x="51" y="81"/>
                    <a:pt x="51" y="81"/>
                    <a:pt x="52" y="81"/>
                  </a:cubicBezTo>
                  <a:close/>
                  <a:moveTo>
                    <a:pt x="44" y="80"/>
                  </a:moveTo>
                  <a:cubicBezTo>
                    <a:pt x="45" y="80"/>
                    <a:pt x="46" y="80"/>
                    <a:pt x="47" y="80"/>
                  </a:cubicBezTo>
                  <a:cubicBezTo>
                    <a:pt x="47" y="80"/>
                    <a:pt x="47" y="81"/>
                    <a:pt x="47" y="81"/>
                  </a:cubicBezTo>
                  <a:cubicBezTo>
                    <a:pt x="47" y="81"/>
                    <a:pt x="47" y="82"/>
                    <a:pt x="47" y="82"/>
                  </a:cubicBezTo>
                  <a:cubicBezTo>
                    <a:pt x="46" y="82"/>
                    <a:pt x="45" y="81"/>
                    <a:pt x="44" y="81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4" y="80"/>
                    <a:pt x="44" y="80"/>
                  </a:cubicBezTo>
                  <a:close/>
                  <a:moveTo>
                    <a:pt x="30" y="80"/>
                  </a:moveTo>
                  <a:cubicBezTo>
                    <a:pt x="30" y="80"/>
                    <a:pt x="31" y="80"/>
                    <a:pt x="32" y="80"/>
                  </a:cubicBezTo>
                  <a:cubicBezTo>
                    <a:pt x="32" y="80"/>
                    <a:pt x="33" y="80"/>
                    <a:pt x="33" y="81"/>
                  </a:cubicBezTo>
                  <a:cubicBezTo>
                    <a:pt x="33" y="81"/>
                    <a:pt x="32" y="81"/>
                    <a:pt x="32" y="81"/>
                  </a:cubicBezTo>
                  <a:cubicBezTo>
                    <a:pt x="31" y="81"/>
                    <a:pt x="30" y="81"/>
                    <a:pt x="30" y="81"/>
                  </a:cubicBezTo>
                  <a:cubicBezTo>
                    <a:pt x="29" y="81"/>
                    <a:pt x="29" y="81"/>
                    <a:pt x="29" y="81"/>
                  </a:cubicBezTo>
                  <a:cubicBezTo>
                    <a:pt x="29" y="80"/>
                    <a:pt x="29" y="80"/>
                    <a:pt x="30" y="80"/>
                  </a:cubicBezTo>
                  <a:close/>
                  <a:moveTo>
                    <a:pt x="22" y="81"/>
                  </a:moveTo>
                  <a:cubicBezTo>
                    <a:pt x="23" y="81"/>
                    <a:pt x="24" y="81"/>
                    <a:pt x="25" y="80"/>
                  </a:cubicBezTo>
                  <a:cubicBezTo>
                    <a:pt x="25" y="80"/>
                    <a:pt x="25" y="81"/>
                    <a:pt x="25" y="81"/>
                  </a:cubicBezTo>
                  <a:cubicBezTo>
                    <a:pt x="25" y="81"/>
                    <a:pt x="25" y="82"/>
                    <a:pt x="25" y="82"/>
                  </a:cubicBezTo>
                  <a:cubicBezTo>
                    <a:pt x="24" y="82"/>
                    <a:pt x="23" y="82"/>
                    <a:pt x="22" y="82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2" y="81"/>
                    <a:pt x="22" y="81"/>
                    <a:pt x="22" y="81"/>
                  </a:cubicBezTo>
                  <a:close/>
                  <a:moveTo>
                    <a:pt x="15" y="82"/>
                  </a:moveTo>
                  <a:cubicBezTo>
                    <a:pt x="16" y="82"/>
                    <a:pt x="17" y="82"/>
                    <a:pt x="17" y="82"/>
                  </a:cubicBezTo>
                  <a:cubicBezTo>
                    <a:pt x="18" y="82"/>
                    <a:pt x="18" y="82"/>
                    <a:pt x="18" y="82"/>
                  </a:cubicBezTo>
                  <a:cubicBezTo>
                    <a:pt x="18" y="83"/>
                    <a:pt x="18" y="83"/>
                    <a:pt x="18" y="83"/>
                  </a:cubicBezTo>
                  <a:cubicBezTo>
                    <a:pt x="17" y="83"/>
                    <a:pt x="16" y="83"/>
                    <a:pt x="15" y="83"/>
                  </a:cubicBezTo>
                  <a:cubicBezTo>
                    <a:pt x="15" y="84"/>
                    <a:pt x="15" y="83"/>
                    <a:pt x="14" y="83"/>
                  </a:cubicBezTo>
                  <a:cubicBezTo>
                    <a:pt x="14" y="83"/>
                    <a:pt x="15" y="82"/>
                    <a:pt x="15" y="82"/>
                  </a:cubicBezTo>
                  <a:close/>
                  <a:moveTo>
                    <a:pt x="8" y="85"/>
                  </a:moveTo>
                  <a:cubicBezTo>
                    <a:pt x="9" y="84"/>
                    <a:pt x="9" y="84"/>
                    <a:pt x="10" y="84"/>
                  </a:cubicBezTo>
                  <a:cubicBezTo>
                    <a:pt x="10" y="83"/>
                    <a:pt x="11" y="84"/>
                    <a:pt x="11" y="84"/>
                  </a:cubicBezTo>
                  <a:cubicBezTo>
                    <a:pt x="11" y="84"/>
                    <a:pt x="11" y="85"/>
                    <a:pt x="11" y="85"/>
                  </a:cubicBezTo>
                  <a:cubicBezTo>
                    <a:pt x="10" y="85"/>
                    <a:pt x="9" y="85"/>
                    <a:pt x="8" y="86"/>
                  </a:cubicBezTo>
                  <a:cubicBezTo>
                    <a:pt x="8" y="86"/>
                    <a:pt x="8" y="86"/>
                    <a:pt x="8" y="85"/>
                  </a:cubicBezTo>
                  <a:cubicBezTo>
                    <a:pt x="7" y="85"/>
                    <a:pt x="8" y="85"/>
                    <a:pt x="8" y="85"/>
                  </a:cubicBezTo>
                  <a:close/>
                  <a:moveTo>
                    <a:pt x="3" y="91"/>
                  </a:moveTo>
                  <a:cubicBezTo>
                    <a:pt x="4" y="88"/>
                    <a:pt x="4" y="88"/>
                    <a:pt x="4" y="88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5" y="88"/>
                    <a:pt x="5" y="88"/>
                    <a:pt x="5" y="89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5" y="91"/>
                    <a:pt x="4" y="92"/>
                    <a:pt x="4" y="91"/>
                  </a:cubicBezTo>
                  <a:cubicBezTo>
                    <a:pt x="4" y="91"/>
                    <a:pt x="3" y="91"/>
                    <a:pt x="3" y="91"/>
                  </a:cubicBezTo>
                  <a:close/>
                  <a:moveTo>
                    <a:pt x="3" y="98"/>
                  </a:moveTo>
                  <a:cubicBezTo>
                    <a:pt x="3" y="96"/>
                    <a:pt x="3" y="96"/>
                    <a:pt x="3" y="96"/>
                  </a:cubicBezTo>
                  <a:cubicBezTo>
                    <a:pt x="3" y="95"/>
                    <a:pt x="3" y="95"/>
                    <a:pt x="4" y="95"/>
                  </a:cubicBezTo>
                  <a:cubicBezTo>
                    <a:pt x="4" y="95"/>
                    <a:pt x="4" y="96"/>
                    <a:pt x="4" y="96"/>
                  </a:cubicBezTo>
                  <a:cubicBezTo>
                    <a:pt x="4" y="98"/>
                    <a:pt x="4" y="98"/>
                    <a:pt x="4" y="98"/>
                  </a:cubicBezTo>
                  <a:cubicBezTo>
                    <a:pt x="4" y="99"/>
                    <a:pt x="4" y="99"/>
                    <a:pt x="3" y="99"/>
                  </a:cubicBezTo>
                  <a:cubicBezTo>
                    <a:pt x="3" y="99"/>
                    <a:pt x="3" y="99"/>
                    <a:pt x="3" y="98"/>
                  </a:cubicBezTo>
                  <a:close/>
                  <a:moveTo>
                    <a:pt x="2" y="106"/>
                  </a:move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3" y="103"/>
                    <a:pt x="3" y="103"/>
                  </a:cubicBezTo>
                  <a:cubicBezTo>
                    <a:pt x="3" y="103"/>
                    <a:pt x="4" y="103"/>
                    <a:pt x="4" y="103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2" y="106"/>
                    <a:pt x="2" y="106"/>
                    <a:pt x="2" y="106"/>
                  </a:cubicBezTo>
                  <a:close/>
                  <a:moveTo>
                    <a:pt x="2" y="113"/>
                  </a:moveTo>
                  <a:cubicBezTo>
                    <a:pt x="2" y="111"/>
                    <a:pt x="2" y="111"/>
                    <a:pt x="2" y="111"/>
                  </a:cubicBezTo>
                  <a:cubicBezTo>
                    <a:pt x="2" y="110"/>
                    <a:pt x="2" y="110"/>
                    <a:pt x="2" y="110"/>
                  </a:cubicBezTo>
                  <a:cubicBezTo>
                    <a:pt x="3" y="110"/>
                    <a:pt x="3" y="110"/>
                    <a:pt x="3" y="111"/>
                  </a:cubicBezTo>
                  <a:cubicBezTo>
                    <a:pt x="3" y="113"/>
                    <a:pt x="3" y="113"/>
                    <a:pt x="3" y="113"/>
                  </a:cubicBezTo>
                  <a:cubicBezTo>
                    <a:pt x="3" y="113"/>
                    <a:pt x="3" y="114"/>
                    <a:pt x="2" y="114"/>
                  </a:cubicBezTo>
                  <a:cubicBezTo>
                    <a:pt x="2" y="114"/>
                    <a:pt x="2" y="113"/>
                    <a:pt x="2" y="113"/>
                  </a:cubicBezTo>
                  <a:close/>
                  <a:moveTo>
                    <a:pt x="1" y="120"/>
                  </a:moveTo>
                  <a:cubicBezTo>
                    <a:pt x="1" y="118"/>
                    <a:pt x="1" y="118"/>
                    <a:pt x="1" y="118"/>
                  </a:cubicBezTo>
                  <a:cubicBezTo>
                    <a:pt x="1" y="118"/>
                    <a:pt x="2" y="117"/>
                    <a:pt x="2" y="117"/>
                  </a:cubicBezTo>
                  <a:cubicBezTo>
                    <a:pt x="2" y="117"/>
                    <a:pt x="3" y="118"/>
                    <a:pt x="3" y="118"/>
                  </a:cubicBezTo>
                  <a:cubicBezTo>
                    <a:pt x="2" y="121"/>
                    <a:pt x="2" y="121"/>
                    <a:pt x="2" y="121"/>
                  </a:cubicBezTo>
                  <a:cubicBezTo>
                    <a:pt x="2" y="121"/>
                    <a:pt x="2" y="121"/>
                    <a:pt x="2" y="121"/>
                  </a:cubicBezTo>
                  <a:cubicBezTo>
                    <a:pt x="1" y="121"/>
                    <a:pt x="1" y="121"/>
                    <a:pt x="1" y="120"/>
                  </a:cubicBezTo>
                  <a:close/>
                  <a:moveTo>
                    <a:pt x="0" y="128"/>
                  </a:moveTo>
                  <a:cubicBezTo>
                    <a:pt x="1" y="125"/>
                    <a:pt x="1" y="125"/>
                    <a:pt x="1" y="125"/>
                  </a:cubicBezTo>
                  <a:cubicBezTo>
                    <a:pt x="1" y="125"/>
                    <a:pt x="1" y="125"/>
                    <a:pt x="1" y="125"/>
                  </a:cubicBezTo>
                  <a:cubicBezTo>
                    <a:pt x="2" y="125"/>
                    <a:pt x="2" y="125"/>
                    <a:pt x="2" y="126"/>
                  </a:cubicBezTo>
                  <a:cubicBezTo>
                    <a:pt x="2" y="128"/>
                    <a:pt x="2" y="128"/>
                    <a:pt x="2" y="128"/>
                  </a:cubicBezTo>
                  <a:cubicBezTo>
                    <a:pt x="2" y="128"/>
                    <a:pt x="1" y="129"/>
                    <a:pt x="1" y="129"/>
                  </a:cubicBezTo>
                  <a:cubicBezTo>
                    <a:pt x="1" y="129"/>
                    <a:pt x="0" y="128"/>
                    <a:pt x="0" y="128"/>
                  </a:cubicBezTo>
                  <a:close/>
                  <a:moveTo>
                    <a:pt x="0" y="135"/>
                  </a:moveTo>
                  <a:cubicBezTo>
                    <a:pt x="0" y="133"/>
                    <a:pt x="0" y="133"/>
                    <a:pt x="0" y="133"/>
                  </a:cubicBezTo>
                  <a:cubicBezTo>
                    <a:pt x="0" y="133"/>
                    <a:pt x="0" y="132"/>
                    <a:pt x="1" y="132"/>
                  </a:cubicBezTo>
                  <a:cubicBezTo>
                    <a:pt x="1" y="132"/>
                    <a:pt x="1" y="133"/>
                    <a:pt x="1" y="133"/>
                  </a:cubicBezTo>
                  <a:cubicBezTo>
                    <a:pt x="1" y="135"/>
                    <a:pt x="1" y="135"/>
                    <a:pt x="1" y="135"/>
                  </a:cubicBezTo>
                  <a:cubicBezTo>
                    <a:pt x="1" y="136"/>
                    <a:pt x="1" y="136"/>
                    <a:pt x="0" y="136"/>
                  </a:cubicBezTo>
                  <a:cubicBezTo>
                    <a:pt x="0" y="136"/>
                    <a:pt x="0" y="136"/>
                    <a:pt x="0" y="135"/>
                  </a:cubicBezTo>
                  <a:cubicBezTo>
                    <a:pt x="0" y="135"/>
                    <a:pt x="0" y="135"/>
                    <a:pt x="0" y="135"/>
                  </a:cubicBezTo>
                  <a:close/>
                  <a:moveTo>
                    <a:pt x="2" y="142"/>
                  </a:moveTo>
                  <a:cubicBezTo>
                    <a:pt x="1" y="141"/>
                    <a:pt x="1" y="141"/>
                    <a:pt x="1" y="141"/>
                  </a:cubicBezTo>
                  <a:cubicBezTo>
                    <a:pt x="0" y="141"/>
                    <a:pt x="0" y="141"/>
                    <a:pt x="0" y="140"/>
                  </a:cubicBezTo>
                  <a:cubicBezTo>
                    <a:pt x="1" y="140"/>
                    <a:pt x="1" y="140"/>
                    <a:pt x="1" y="140"/>
                  </a:cubicBezTo>
                  <a:cubicBezTo>
                    <a:pt x="3" y="141"/>
                    <a:pt x="3" y="141"/>
                    <a:pt x="3" y="141"/>
                  </a:cubicBezTo>
                  <a:cubicBezTo>
                    <a:pt x="3" y="142"/>
                    <a:pt x="4" y="142"/>
                    <a:pt x="3" y="142"/>
                  </a:cubicBezTo>
                  <a:cubicBezTo>
                    <a:pt x="3" y="143"/>
                    <a:pt x="3" y="143"/>
                    <a:pt x="2" y="142"/>
                  </a:cubicBezTo>
                  <a:close/>
                  <a:moveTo>
                    <a:pt x="8" y="146"/>
                  </a:moveTo>
                  <a:cubicBezTo>
                    <a:pt x="8" y="146"/>
                    <a:pt x="7" y="145"/>
                    <a:pt x="7" y="145"/>
                  </a:cubicBezTo>
                  <a:cubicBezTo>
                    <a:pt x="6" y="145"/>
                    <a:pt x="6" y="144"/>
                    <a:pt x="6" y="144"/>
                  </a:cubicBezTo>
                  <a:cubicBezTo>
                    <a:pt x="7" y="144"/>
                    <a:pt x="7" y="144"/>
                    <a:pt x="7" y="144"/>
                  </a:cubicBezTo>
                  <a:cubicBezTo>
                    <a:pt x="8" y="144"/>
                    <a:pt x="8" y="145"/>
                    <a:pt x="9" y="145"/>
                  </a:cubicBezTo>
                  <a:cubicBezTo>
                    <a:pt x="9" y="145"/>
                    <a:pt x="10" y="146"/>
                    <a:pt x="9" y="146"/>
                  </a:cubicBezTo>
                  <a:cubicBezTo>
                    <a:pt x="9" y="146"/>
                    <a:pt x="9" y="146"/>
                    <a:pt x="8" y="146"/>
                  </a:cubicBezTo>
                  <a:close/>
                  <a:moveTo>
                    <a:pt x="15" y="149"/>
                  </a:moveTo>
                  <a:cubicBezTo>
                    <a:pt x="14" y="149"/>
                    <a:pt x="13" y="149"/>
                    <a:pt x="13" y="148"/>
                  </a:cubicBezTo>
                  <a:cubicBezTo>
                    <a:pt x="12" y="148"/>
                    <a:pt x="12" y="148"/>
                    <a:pt x="12" y="147"/>
                  </a:cubicBezTo>
                  <a:cubicBezTo>
                    <a:pt x="13" y="147"/>
                    <a:pt x="13" y="147"/>
                    <a:pt x="13" y="147"/>
                  </a:cubicBezTo>
                  <a:cubicBezTo>
                    <a:pt x="14" y="147"/>
                    <a:pt x="15" y="148"/>
                    <a:pt x="15" y="148"/>
                  </a:cubicBezTo>
                  <a:cubicBezTo>
                    <a:pt x="16" y="148"/>
                    <a:pt x="16" y="149"/>
                    <a:pt x="16" y="149"/>
                  </a:cubicBezTo>
                  <a:cubicBezTo>
                    <a:pt x="16" y="149"/>
                    <a:pt x="15" y="149"/>
                    <a:pt x="15" y="149"/>
                  </a:cubicBezTo>
                  <a:close/>
                  <a:moveTo>
                    <a:pt x="21" y="152"/>
                  </a:moveTo>
                  <a:cubicBezTo>
                    <a:pt x="21" y="152"/>
                    <a:pt x="20" y="151"/>
                    <a:pt x="19" y="151"/>
                  </a:cubicBezTo>
                  <a:cubicBezTo>
                    <a:pt x="19" y="151"/>
                    <a:pt x="19" y="151"/>
                    <a:pt x="19" y="150"/>
                  </a:cubicBezTo>
                  <a:cubicBezTo>
                    <a:pt x="19" y="150"/>
                    <a:pt x="19" y="150"/>
                    <a:pt x="20" y="150"/>
                  </a:cubicBezTo>
                  <a:cubicBezTo>
                    <a:pt x="20" y="150"/>
                    <a:pt x="21" y="150"/>
                    <a:pt x="22" y="150"/>
                  </a:cubicBezTo>
                  <a:cubicBezTo>
                    <a:pt x="22" y="151"/>
                    <a:pt x="22" y="151"/>
                    <a:pt x="22" y="151"/>
                  </a:cubicBezTo>
                  <a:cubicBezTo>
                    <a:pt x="22" y="152"/>
                    <a:pt x="22" y="152"/>
                    <a:pt x="21" y="152"/>
                  </a:cubicBezTo>
                  <a:close/>
                  <a:moveTo>
                    <a:pt x="28" y="153"/>
                  </a:moveTo>
                  <a:cubicBezTo>
                    <a:pt x="28" y="153"/>
                    <a:pt x="27" y="153"/>
                    <a:pt x="26" y="153"/>
                  </a:cubicBezTo>
                  <a:cubicBezTo>
                    <a:pt x="26" y="153"/>
                    <a:pt x="26" y="152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8" y="152"/>
                    <a:pt x="29" y="152"/>
                  </a:cubicBezTo>
                  <a:cubicBezTo>
                    <a:pt x="29" y="152"/>
                    <a:pt x="29" y="152"/>
                    <a:pt x="29" y="153"/>
                  </a:cubicBezTo>
                  <a:cubicBezTo>
                    <a:pt x="29" y="153"/>
                    <a:pt x="29" y="153"/>
                    <a:pt x="28" y="153"/>
                  </a:cubicBezTo>
                  <a:close/>
                  <a:moveTo>
                    <a:pt x="35" y="154"/>
                  </a:moveTo>
                  <a:cubicBezTo>
                    <a:pt x="35" y="154"/>
                    <a:pt x="34" y="154"/>
                    <a:pt x="33" y="154"/>
                  </a:cubicBezTo>
                  <a:cubicBezTo>
                    <a:pt x="33" y="154"/>
                    <a:pt x="33" y="154"/>
                    <a:pt x="33" y="153"/>
                  </a:cubicBezTo>
                  <a:cubicBezTo>
                    <a:pt x="33" y="153"/>
                    <a:pt x="33" y="153"/>
                    <a:pt x="33" y="153"/>
                  </a:cubicBezTo>
                  <a:cubicBezTo>
                    <a:pt x="34" y="153"/>
                    <a:pt x="35" y="153"/>
                    <a:pt x="35" y="153"/>
                  </a:cubicBezTo>
                  <a:cubicBezTo>
                    <a:pt x="36" y="153"/>
                    <a:pt x="36" y="153"/>
                    <a:pt x="36" y="153"/>
                  </a:cubicBezTo>
                  <a:cubicBezTo>
                    <a:pt x="36" y="154"/>
                    <a:pt x="36" y="154"/>
                    <a:pt x="35" y="154"/>
                  </a:cubicBezTo>
                  <a:close/>
                  <a:moveTo>
                    <a:pt x="43" y="153"/>
                  </a:moveTo>
                  <a:cubicBezTo>
                    <a:pt x="42" y="154"/>
                    <a:pt x="41" y="154"/>
                    <a:pt x="40" y="154"/>
                  </a:cubicBezTo>
                  <a:cubicBezTo>
                    <a:pt x="40" y="154"/>
                    <a:pt x="40" y="153"/>
                    <a:pt x="40" y="153"/>
                  </a:cubicBezTo>
                  <a:cubicBezTo>
                    <a:pt x="40" y="153"/>
                    <a:pt x="40" y="152"/>
                    <a:pt x="40" y="152"/>
                  </a:cubicBezTo>
                  <a:cubicBezTo>
                    <a:pt x="41" y="152"/>
                    <a:pt x="42" y="152"/>
                    <a:pt x="42" y="152"/>
                  </a:cubicBezTo>
                  <a:cubicBezTo>
                    <a:pt x="43" y="152"/>
                    <a:pt x="43" y="152"/>
                    <a:pt x="43" y="153"/>
                  </a:cubicBezTo>
                  <a:cubicBezTo>
                    <a:pt x="43" y="153"/>
                    <a:pt x="43" y="153"/>
                    <a:pt x="43" y="153"/>
                  </a:cubicBezTo>
                  <a:close/>
                  <a:moveTo>
                    <a:pt x="50" y="152"/>
                  </a:moveTo>
                  <a:cubicBezTo>
                    <a:pt x="49" y="152"/>
                    <a:pt x="48" y="152"/>
                    <a:pt x="47" y="152"/>
                  </a:cubicBezTo>
                  <a:cubicBezTo>
                    <a:pt x="47" y="152"/>
                    <a:pt x="47" y="152"/>
                    <a:pt x="47" y="152"/>
                  </a:cubicBezTo>
                  <a:cubicBezTo>
                    <a:pt x="46" y="152"/>
                    <a:pt x="47" y="151"/>
                    <a:pt x="47" y="151"/>
                  </a:cubicBezTo>
                  <a:cubicBezTo>
                    <a:pt x="48" y="151"/>
                    <a:pt x="48" y="151"/>
                    <a:pt x="49" y="150"/>
                  </a:cubicBezTo>
                  <a:cubicBezTo>
                    <a:pt x="49" y="150"/>
                    <a:pt x="50" y="151"/>
                    <a:pt x="50" y="151"/>
                  </a:cubicBezTo>
                  <a:cubicBezTo>
                    <a:pt x="50" y="151"/>
                    <a:pt x="50" y="152"/>
                    <a:pt x="50" y="152"/>
                  </a:cubicBezTo>
                  <a:close/>
                  <a:moveTo>
                    <a:pt x="56" y="149"/>
                  </a:moveTo>
                  <a:cubicBezTo>
                    <a:pt x="55" y="149"/>
                    <a:pt x="55" y="150"/>
                    <a:pt x="54" y="150"/>
                  </a:cubicBezTo>
                  <a:cubicBezTo>
                    <a:pt x="54" y="150"/>
                    <a:pt x="53" y="150"/>
                    <a:pt x="53" y="150"/>
                  </a:cubicBezTo>
                  <a:cubicBezTo>
                    <a:pt x="53" y="149"/>
                    <a:pt x="53" y="149"/>
                    <a:pt x="54" y="149"/>
                  </a:cubicBezTo>
                  <a:cubicBezTo>
                    <a:pt x="54" y="149"/>
                    <a:pt x="55" y="148"/>
                    <a:pt x="56" y="148"/>
                  </a:cubicBezTo>
                  <a:cubicBezTo>
                    <a:pt x="56" y="148"/>
                    <a:pt x="56" y="148"/>
                    <a:pt x="56" y="148"/>
                  </a:cubicBezTo>
                  <a:cubicBezTo>
                    <a:pt x="57" y="149"/>
                    <a:pt x="56" y="149"/>
                    <a:pt x="56" y="149"/>
                  </a:cubicBezTo>
                  <a:close/>
                  <a:moveTo>
                    <a:pt x="62" y="146"/>
                  </a:moveTo>
                  <a:cubicBezTo>
                    <a:pt x="62" y="146"/>
                    <a:pt x="61" y="146"/>
                    <a:pt x="60" y="147"/>
                  </a:cubicBezTo>
                  <a:cubicBezTo>
                    <a:pt x="60" y="147"/>
                    <a:pt x="60" y="147"/>
                    <a:pt x="59" y="147"/>
                  </a:cubicBezTo>
                  <a:cubicBezTo>
                    <a:pt x="59" y="146"/>
                    <a:pt x="59" y="146"/>
                    <a:pt x="60" y="146"/>
                  </a:cubicBezTo>
                  <a:cubicBezTo>
                    <a:pt x="60" y="145"/>
                    <a:pt x="61" y="145"/>
                    <a:pt x="62" y="145"/>
                  </a:cubicBezTo>
                  <a:cubicBezTo>
                    <a:pt x="62" y="144"/>
                    <a:pt x="62" y="144"/>
                    <a:pt x="62" y="145"/>
                  </a:cubicBezTo>
                  <a:cubicBezTo>
                    <a:pt x="63" y="145"/>
                    <a:pt x="63" y="145"/>
                    <a:pt x="62" y="146"/>
                  </a:cubicBezTo>
                  <a:close/>
                  <a:moveTo>
                    <a:pt x="68" y="142"/>
                  </a:moveTo>
                  <a:cubicBezTo>
                    <a:pt x="67" y="142"/>
                    <a:pt x="67" y="142"/>
                    <a:pt x="66" y="143"/>
                  </a:cubicBezTo>
                  <a:cubicBezTo>
                    <a:pt x="66" y="143"/>
                    <a:pt x="66" y="143"/>
                    <a:pt x="65" y="143"/>
                  </a:cubicBezTo>
                  <a:cubicBezTo>
                    <a:pt x="65" y="142"/>
                    <a:pt x="65" y="142"/>
                    <a:pt x="65" y="142"/>
                  </a:cubicBezTo>
                  <a:cubicBezTo>
                    <a:pt x="66" y="141"/>
                    <a:pt x="67" y="141"/>
                    <a:pt x="67" y="141"/>
                  </a:cubicBezTo>
                  <a:cubicBezTo>
                    <a:pt x="68" y="140"/>
                    <a:pt x="68" y="140"/>
                    <a:pt x="68" y="141"/>
                  </a:cubicBezTo>
                  <a:cubicBezTo>
                    <a:pt x="68" y="141"/>
                    <a:pt x="68" y="141"/>
                    <a:pt x="68" y="142"/>
                  </a:cubicBezTo>
                  <a:close/>
                  <a:moveTo>
                    <a:pt x="74" y="139"/>
                  </a:moveTo>
                  <a:cubicBezTo>
                    <a:pt x="72" y="139"/>
                    <a:pt x="72" y="139"/>
                    <a:pt x="72" y="139"/>
                  </a:cubicBezTo>
                  <a:cubicBezTo>
                    <a:pt x="72" y="139"/>
                    <a:pt x="71" y="139"/>
                    <a:pt x="71" y="138"/>
                  </a:cubicBezTo>
                  <a:cubicBezTo>
                    <a:pt x="71" y="138"/>
                    <a:pt x="72" y="138"/>
                    <a:pt x="72" y="138"/>
                  </a:cubicBezTo>
                  <a:cubicBezTo>
                    <a:pt x="74" y="138"/>
                    <a:pt x="74" y="138"/>
                    <a:pt x="74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9"/>
                    <a:pt x="75" y="139"/>
                    <a:pt x="74" y="139"/>
                  </a:cubicBezTo>
                  <a:close/>
                  <a:moveTo>
                    <a:pt x="81" y="139"/>
                  </a:move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8" y="139"/>
                    <a:pt x="78" y="138"/>
                  </a:cubicBezTo>
                  <a:cubicBezTo>
                    <a:pt x="78" y="138"/>
                    <a:pt x="79" y="137"/>
                    <a:pt x="79" y="137"/>
                  </a:cubicBezTo>
                  <a:cubicBezTo>
                    <a:pt x="81" y="137"/>
                    <a:pt x="81" y="137"/>
                    <a:pt x="81" y="137"/>
                  </a:cubicBezTo>
                  <a:cubicBezTo>
                    <a:pt x="82" y="137"/>
                    <a:pt x="82" y="138"/>
                    <a:pt x="82" y="138"/>
                  </a:cubicBezTo>
                  <a:cubicBezTo>
                    <a:pt x="82" y="138"/>
                    <a:pt x="82" y="139"/>
                    <a:pt x="81" y="139"/>
                  </a:cubicBezTo>
                  <a:close/>
                  <a:moveTo>
                    <a:pt x="89" y="139"/>
                  </a:moveTo>
                  <a:cubicBezTo>
                    <a:pt x="86" y="139"/>
                    <a:pt x="86" y="139"/>
                    <a:pt x="86" y="139"/>
                  </a:cubicBezTo>
                  <a:cubicBezTo>
                    <a:pt x="86" y="139"/>
                    <a:pt x="86" y="138"/>
                    <a:pt x="86" y="138"/>
                  </a:cubicBezTo>
                  <a:cubicBezTo>
                    <a:pt x="86" y="138"/>
                    <a:pt x="86" y="137"/>
                    <a:pt x="86" y="137"/>
                  </a:cubicBezTo>
                  <a:cubicBezTo>
                    <a:pt x="89" y="137"/>
                    <a:pt x="89" y="137"/>
                    <a:pt x="89" y="137"/>
                  </a:cubicBezTo>
                  <a:cubicBezTo>
                    <a:pt x="89" y="137"/>
                    <a:pt x="89" y="138"/>
                    <a:pt x="89" y="138"/>
                  </a:cubicBezTo>
                  <a:cubicBezTo>
                    <a:pt x="89" y="138"/>
                    <a:pt x="89" y="139"/>
                    <a:pt x="89" y="139"/>
                  </a:cubicBezTo>
                  <a:close/>
                  <a:moveTo>
                    <a:pt x="96" y="139"/>
                  </a:moveTo>
                  <a:cubicBezTo>
                    <a:pt x="93" y="139"/>
                    <a:pt x="93" y="139"/>
                    <a:pt x="93" y="139"/>
                  </a:cubicBezTo>
                  <a:cubicBezTo>
                    <a:pt x="93" y="139"/>
                    <a:pt x="93" y="138"/>
                    <a:pt x="93" y="138"/>
                  </a:cubicBezTo>
                  <a:cubicBezTo>
                    <a:pt x="93" y="138"/>
                    <a:pt x="93" y="137"/>
                    <a:pt x="93" y="137"/>
                  </a:cubicBezTo>
                  <a:cubicBezTo>
                    <a:pt x="96" y="137"/>
                    <a:pt x="96" y="137"/>
                    <a:pt x="96" y="137"/>
                  </a:cubicBezTo>
                  <a:cubicBezTo>
                    <a:pt x="96" y="137"/>
                    <a:pt x="96" y="138"/>
                    <a:pt x="96" y="138"/>
                  </a:cubicBezTo>
                  <a:cubicBezTo>
                    <a:pt x="96" y="138"/>
                    <a:pt x="96" y="139"/>
                    <a:pt x="96" y="139"/>
                  </a:cubicBezTo>
                  <a:close/>
                  <a:moveTo>
                    <a:pt x="103" y="138"/>
                  </a:moveTo>
                  <a:cubicBezTo>
                    <a:pt x="101" y="139"/>
                    <a:pt x="101" y="139"/>
                    <a:pt x="101" y="139"/>
                  </a:cubicBezTo>
                  <a:cubicBezTo>
                    <a:pt x="100" y="139"/>
                    <a:pt x="100" y="138"/>
                    <a:pt x="100" y="138"/>
                  </a:cubicBezTo>
                  <a:cubicBezTo>
                    <a:pt x="100" y="138"/>
                    <a:pt x="100" y="137"/>
                    <a:pt x="101" y="137"/>
                  </a:cubicBezTo>
                  <a:cubicBezTo>
                    <a:pt x="103" y="137"/>
                    <a:pt x="103" y="137"/>
                    <a:pt x="103" y="137"/>
                  </a:cubicBezTo>
                  <a:cubicBezTo>
                    <a:pt x="103" y="137"/>
                    <a:pt x="104" y="137"/>
                    <a:pt x="104" y="138"/>
                  </a:cubicBezTo>
                  <a:cubicBezTo>
                    <a:pt x="104" y="138"/>
                    <a:pt x="103" y="138"/>
                    <a:pt x="103" y="138"/>
                  </a:cubicBezTo>
                  <a:close/>
                  <a:moveTo>
                    <a:pt x="110" y="138"/>
                  </a:moveTo>
                  <a:cubicBezTo>
                    <a:pt x="108" y="138"/>
                    <a:pt x="108" y="138"/>
                    <a:pt x="108" y="138"/>
                  </a:cubicBezTo>
                  <a:cubicBezTo>
                    <a:pt x="107" y="138"/>
                    <a:pt x="107" y="138"/>
                    <a:pt x="107" y="138"/>
                  </a:cubicBezTo>
                  <a:cubicBezTo>
                    <a:pt x="107" y="137"/>
                    <a:pt x="107" y="137"/>
                    <a:pt x="108" y="137"/>
                  </a:cubicBezTo>
                  <a:cubicBezTo>
                    <a:pt x="110" y="137"/>
                    <a:pt x="110" y="137"/>
                    <a:pt x="110" y="137"/>
                  </a:cubicBezTo>
                  <a:cubicBezTo>
                    <a:pt x="110" y="137"/>
                    <a:pt x="111" y="137"/>
                    <a:pt x="111" y="138"/>
                  </a:cubicBezTo>
                  <a:cubicBezTo>
                    <a:pt x="111" y="138"/>
                    <a:pt x="110" y="138"/>
                    <a:pt x="110" y="138"/>
                  </a:cubicBezTo>
                  <a:close/>
                  <a:moveTo>
                    <a:pt x="117" y="138"/>
                  </a:moveTo>
                  <a:cubicBezTo>
                    <a:pt x="115" y="138"/>
                    <a:pt x="115" y="138"/>
                    <a:pt x="115" y="138"/>
                  </a:cubicBezTo>
                  <a:cubicBezTo>
                    <a:pt x="115" y="138"/>
                    <a:pt x="114" y="138"/>
                    <a:pt x="114" y="138"/>
                  </a:cubicBezTo>
                  <a:cubicBezTo>
                    <a:pt x="114" y="137"/>
                    <a:pt x="115" y="137"/>
                    <a:pt x="115" y="137"/>
                  </a:cubicBezTo>
                  <a:cubicBezTo>
                    <a:pt x="117" y="137"/>
                    <a:pt x="117" y="137"/>
                    <a:pt x="117" y="137"/>
                  </a:cubicBezTo>
                  <a:cubicBezTo>
                    <a:pt x="118" y="137"/>
                    <a:pt x="118" y="137"/>
                    <a:pt x="118" y="138"/>
                  </a:cubicBezTo>
                  <a:cubicBezTo>
                    <a:pt x="118" y="138"/>
                    <a:pt x="118" y="138"/>
                    <a:pt x="117" y="138"/>
                  </a:cubicBezTo>
                  <a:close/>
                  <a:moveTo>
                    <a:pt x="124" y="138"/>
                  </a:moveTo>
                  <a:cubicBezTo>
                    <a:pt x="122" y="138"/>
                    <a:pt x="122" y="138"/>
                    <a:pt x="122" y="138"/>
                  </a:cubicBezTo>
                  <a:cubicBezTo>
                    <a:pt x="122" y="138"/>
                    <a:pt x="121" y="138"/>
                    <a:pt x="121" y="138"/>
                  </a:cubicBezTo>
                  <a:cubicBezTo>
                    <a:pt x="121" y="137"/>
                    <a:pt x="122" y="137"/>
                    <a:pt x="122" y="137"/>
                  </a:cubicBezTo>
                  <a:cubicBezTo>
                    <a:pt x="124" y="137"/>
                    <a:pt x="124" y="137"/>
                    <a:pt x="124" y="137"/>
                  </a:cubicBezTo>
                  <a:cubicBezTo>
                    <a:pt x="125" y="137"/>
                    <a:pt x="125" y="137"/>
                    <a:pt x="125" y="138"/>
                  </a:cubicBezTo>
                  <a:cubicBezTo>
                    <a:pt x="125" y="138"/>
                    <a:pt x="125" y="138"/>
                    <a:pt x="124" y="138"/>
                  </a:cubicBezTo>
                  <a:close/>
                  <a:moveTo>
                    <a:pt x="132" y="138"/>
                  </a:moveTo>
                  <a:cubicBezTo>
                    <a:pt x="129" y="138"/>
                    <a:pt x="129" y="138"/>
                    <a:pt x="129" y="138"/>
                  </a:cubicBezTo>
                  <a:cubicBezTo>
                    <a:pt x="129" y="138"/>
                    <a:pt x="129" y="138"/>
                    <a:pt x="129" y="138"/>
                  </a:cubicBezTo>
                  <a:cubicBezTo>
                    <a:pt x="129" y="137"/>
                    <a:pt x="129" y="137"/>
                    <a:pt x="129" y="137"/>
                  </a:cubicBezTo>
                  <a:cubicBezTo>
                    <a:pt x="132" y="137"/>
                    <a:pt x="132" y="137"/>
                    <a:pt x="132" y="137"/>
                  </a:cubicBezTo>
                  <a:cubicBezTo>
                    <a:pt x="132" y="137"/>
                    <a:pt x="132" y="137"/>
                    <a:pt x="132" y="137"/>
                  </a:cubicBezTo>
                  <a:cubicBezTo>
                    <a:pt x="132" y="138"/>
                    <a:pt x="132" y="138"/>
                    <a:pt x="132" y="138"/>
                  </a:cubicBezTo>
                  <a:close/>
                  <a:moveTo>
                    <a:pt x="139" y="138"/>
                  </a:moveTo>
                  <a:cubicBezTo>
                    <a:pt x="136" y="138"/>
                    <a:pt x="136" y="138"/>
                    <a:pt x="136" y="138"/>
                  </a:cubicBezTo>
                  <a:cubicBezTo>
                    <a:pt x="136" y="138"/>
                    <a:pt x="136" y="138"/>
                    <a:pt x="136" y="137"/>
                  </a:cubicBezTo>
                  <a:cubicBezTo>
                    <a:pt x="136" y="137"/>
                    <a:pt x="136" y="137"/>
                    <a:pt x="136" y="137"/>
                  </a:cubicBezTo>
                  <a:cubicBezTo>
                    <a:pt x="139" y="137"/>
                    <a:pt x="139" y="137"/>
                    <a:pt x="139" y="137"/>
                  </a:cubicBezTo>
                  <a:cubicBezTo>
                    <a:pt x="139" y="137"/>
                    <a:pt x="139" y="137"/>
                    <a:pt x="139" y="137"/>
                  </a:cubicBezTo>
                  <a:cubicBezTo>
                    <a:pt x="139" y="138"/>
                    <a:pt x="139" y="138"/>
                    <a:pt x="139" y="138"/>
                  </a:cubicBezTo>
                  <a:close/>
                  <a:moveTo>
                    <a:pt x="146" y="138"/>
                  </a:moveTo>
                  <a:cubicBezTo>
                    <a:pt x="144" y="138"/>
                    <a:pt x="144" y="138"/>
                    <a:pt x="144" y="138"/>
                  </a:cubicBezTo>
                  <a:cubicBezTo>
                    <a:pt x="143" y="138"/>
                    <a:pt x="143" y="138"/>
                    <a:pt x="143" y="137"/>
                  </a:cubicBezTo>
                  <a:cubicBezTo>
                    <a:pt x="143" y="137"/>
                    <a:pt x="143" y="137"/>
                    <a:pt x="144" y="137"/>
                  </a:cubicBezTo>
                  <a:cubicBezTo>
                    <a:pt x="146" y="137"/>
                    <a:pt x="146" y="137"/>
                    <a:pt x="146" y="137"/>
                  </a:cubicBezTo>
                  <a:cubicBezTo>
                    <a:pt x="146" y="137"/>
                    <a:pt x="147" y="137"/>
                    <a:pt x="147" y="137"/>
                  </a:cubicBezTo>
                  <a:cubicBezTo>
                    <a:pt x="147" y="138"/>
                    <a:pt x="146" y="138"/>
                    <a:pt x="146" y="138"/>
                  </a:cubicBezTo>
                  <a:close/>
                  <a:moveTo>
                    <a:pt x="153" y="137"/>
                  </a:moveTo>
                  <a:cubicBezTo>
                    <a:pt x="152" y="137"/>
                    <a:pt x="152" y="137"/>
                    <a:pt x="151" y="137"/>
                  </a:cubicBezTo>
                  <a:cubicBezTo>
                    <a:pt x="150" y="137"/>
                    <a:pt x="150" y="137"/>
                    <a:pt x="150" y="137"/>
                  </a:cubicBezTo>
                  <a:cubicBezTo>
                    <a:pt x="150" y="136"/>
                    <a:pt x="150" y="136"/>
                    <a:pt x="151" y="136"/>
                  </a:cubicBezTo>
                  <a:cubicBezTo>
                    <a:pt x="151" y="136"/>
                    <a:pt x="152" y="136"/>
                    <a:pt x="153" y="135"/>
                  </a:cubicBezTo>
                  <a:cubicBezTo>
                    <a:pt x="153" y="135"/>
                    <a:pt x="153" y="136"/>
                    <a:pt x="154" y="136"/>
                  </a:cubicBezTo>
                  <a:cubicBezTo>
                    <a:pt x="154" y="136"/>
                    <a:pt x="153" y="137"/>
                    <a:pt x="153" y="137"/>
                  </a:cubicBezTo>
                  <a:close/>
                  <a:moveTo>
                    <a:pt x="160" y="136"/>
                  </a:moveTo>
                  <a:cubicBezTo>
                    <a:pt x="159" y="136"/>
                    <a:pt x="159" y="136"/>
                    <a:pt x="158" y="136"/>
                  </a:cubicBezTo>
                  <a:cubicBezTo>
                    <a:pt x="157" y="136"/>
                    <a:pt x="157" y="136"/>
                    <a:pt x="157" y="136"/>
                  </a:cubicBezTo>
                  <a:cubicBezTo>
                    <a:pt x="157" y="135"/>
                    <a:pt x="157" y="135"/>
                    <a:pt x="158" y="135"/>
                  </a:cubicBezTo>
                  <a:cubicBezTo>
                    <a:pt x="159" y="135"/>
                    <a:pt x="159" y="135"/>
                    <a:pt x="160" y="135"/>
                  </a:cubicBezTo>
                  <a:cubicBezTo>
                    <a:pt x="160" y="135"/>
                    <a:pt x="161" y="135"/>
                    <a:pt x="161" y="136"/>
                  </a:cubicBezTo>
                  <a:cubicBezTo>
                    <a:pt x="161" y="136"/>
                    <a:pt x="160" y="136"/>
                    <a:pt x="160" y="136"/>
                  </a:cubicBezTo>
                  <a:close/>
                  <a:moveTo>
                    <a:pt x="167" y="137"/>
                  </a:moveTo>
                  <a:cubicBezTo>
                    <a:pt x="166" y="137"/>
                    <a:pt x="166" y="137"/>
                    <a:pt x="165" y="137"/>
                  </a:cubicBezTo>
                  <a:cubicBezTo>
                    <a:pt x="164" y="137"/>
                    <a:pt x="164" y="137"/>
                    <a:pt x="164" y="136"/>
                  </a:cubicBezTo>
                  <a:cubicBezTo>
                    <a:pt x="164" y="136"/>
                    <a:pt x="165" y="136"/>
                    <a:pt x="165" y="136"/>
                  </a:cubicBezTo>
                  <a:cubicBezTo>
                    <a:pt x="166" y="136"/>
                    <a:pt x="167" y="136"/>
                    <a:pt x="167" y="136"/>
                  </a:cubicBezTo>
                  <a:cubicBezTo>
                    <a:pt x="168" y="136"/>
                    <a:pt x="168" y="136"/>
                    <a:pt x="168" y="137"/>
                  </a:cubicBezTo>
                  <a:cubicBezTo>
                    <a:pt x="168" y="137"/>
                    <a:pt x="167" y="137"/>
                    <a:pt x="167" y="137"/>
                  </a:cubicBezTo>
                  <a:close/>
                  <a:moveTo>
                    <a:pt x="174" y="139"/>
                  </a:moveTo>
                  <a:cubicBezTo>
                    <a:pt x="173" y="139"/>
                    <a:pt x="172" y="139"/>
                    <a:pt x="172" y="138"/>
                  </a:cubicBezTo>
                  <a:cubicBezTo>
                    <a:pt x="171" y="138"/>
                    <a:pt x="171" y="138"/>
                    <a:pt x="171" y="138"/>
                  </a:cubicBezTo>
                  <a:cubicBezTo>
                    <a:pt x="171" y="137"/>
                    <a:pt x="172" y="137"/>
                    <a:pt x="172" y="137"/>
                  </a:cubicBezTo>
                  <a:cubicBezTo>
                    <a:pt x="173" y="137"/>
                    <a:pt x="174" y="138"/>
                    <a:pt x="174" y="138"/>
                  </a:cubicBezTo>
                  <a:cubicBezTo>
                    <a:pt x="175" y="138"/>
                    <a:pt x="175" y="138"/>
                    <a:pt x="175" y="139"/>
                  </a:cubicBezTo>
                  <a:cubicBezTo>
                    <a:pt x="175" y="139"/>
                    <a:pt x="174" y="139"/>
                    <a:pt x="174" y="139"/>
                  </a:cubicBezTo>
                  <a:close/>
                  <a:moveTo>
                    <a:pt x="181" y="142"/>
                  </a:moveTo>
                  <a:cubicBezTo>
                    <a:pt x="178" y="141"/>
                    <a:pt x="178" y="141"/>
                    <a:pt x="178" y="141"/>
                  </a:cubicBezTo>
                  <a:cubicBezTo>
                    <a:pt x="178" y="141"/>
                    <a:pt x="178" y="140"/>
                    <a:pt x="178" y="140"/>
                  </a:cubicBezTo>
                  <a:cubicBezTo>
                    <a:pt x="178" y="140"/>
                    <a:pt x="179" y="139"/>
                    <a:pt x="179" y="139"/>
                  </a:cubicBezTo>
                  <a:cubicBezTo>
                    <a:pt x="181" y="140"/>
                    <a:pt x="181" y="140"/>
                    <a:pt x="181" y="140"/>
                  </a:cubicBezTo>
                  <a:cubicBezTo>
                    <a:pt x="181" y="140"/>
                    <a:pt x="182" y="141"/>
                    <a:pt x="181" y="141"/>
                  </a:cubicBezTo>
                  <a:cubicBezTo>
                    <a:pt x="181" y="142"/>
                    <a:pt x="181" y="142"/>
                    <a:pt x="181" y="142"/>
                  </a:cubicBezTo>
                  <a:close/>
                  <a:moveTo>
                    <a:pt x="187" y="144"/>
                  </a:moveTo>
                  <a:cubicBezTo>
                    <a:pt x="185" y="143"/>
                    <a:pt x="185" y="143"/>
                    <a:pt x="185" y="143"/>
                  </a:cubicBezTo>
                  <a:cubicBezTo>
                    <a:pt x="185" y="143"/>
                    <a:pt x="185" y="143"/>
                    <a:pt x="185" y="143"/>
                  </a:cubicBezTo>
                  <a:cubicBezTo>
                    <a:pt x="185" y="142"/>
                    <a:pt x="185" y="142"/>
                    <a:pt x="186" y="142"/>
                  </a:cubicBezTo>
                  <a:cubicBezTo>
                    <a:pt x="188" y="143"/>
                    <a:pt x="188" y="143"/>
                    <a:pt x="188" y="143"/>
                  </a:cubicBezTo>
                  <a:cubicBezTo>
                    <a:pt x="188" y="143"/>
                    <a:pt x="188" y="144"/>
                    <a:pt x="188" y="144"/>
                  </a:cubicBezTo>
                  <a:cubicBezTo>
                    <a:pt x="188" y="144"/>
                    <a:pt x="187" y="144"/>
                    <a:pt x="187" y="144"/>
                  </a:cubicBezTo>
                  <a:close/>
                  <a:moveTo>
                    <a:pt x="194" y="147"/>
                  </a:moveTo>
                  <a:cubicBezTo>
                    <a:pt x="192" y="146"/>
                    <a:pt x="192" y="146"/>
                    <a:pt x="192" y="146"/>
                  </a:cubicBezTo>
                  <a:cubicBezTo>
                    <a:pt x="191" y="146"/>
                    <a:pt x="191" y="146"/>
                    <a:pt x="191" y="145"/>
                  </a:cubicBezTo>
                  <a:cubicBezTo>
                    <a:pt x="191" y="145"/>
                    <a:pt x="192" y="145"/>
                    <a:pt x="192" y="145"/>
                  </a:cubicBezTo>
                  <a:cubicBezTo>
                    <a:pt x="194" y="146"/>
                    <a:pt x="194" y="146"/>
                    <a:pt x="194" y="146"/>
                  </a:cubicBezTo>
                  <a:cubicBezTo>
                    <a:pt x="195" y="146"/>
                    <a:pt x="195" y="146"/>
                    <a:pt x="195" y="147"/>
                  </a:cubicBezTo>
                  <a:cubicBezTo>
                    <a:pt x="194" y="147"/>
                    <a:pt x="194" y="147"/>
                    <a:pt x="194" y="147"/>
                  </a:cubicBezTo>
                  <a:close/>
                  <a:moveTo>
                    <a:pt x="200" y="150"/>
                  </a:moveTo>
                  <a:cubicBezTo>
                    <a:pt x="198" y="149"/>
                    <a:pt x="198" y="149"/>
                    <a:pt x="198" y="149"/>
                  </a:cubicBezTo>
                  <a:cubicBezTo>
                    <a:pt x="198" y="149"/>
                    <a:pt x="198" y="149"/>
                    <a:pt x="198" y="148"/>
                  </a:cubicBezTo>
                  <a:cubicBezTo>
                    <a:pt x="198" y="148"/>
                    <a:pt x="198" y="148"/>
                    <a:pt x="199" y="148"/>
                  </a:cubicBezTo>
                  <a:cubicBezTo>
                    <a:pt x="201" y="149"/>
                    <a:pt x="201" y="149"/>
                    <a:pt x="201" y="149"/>
                  </a:cubicBezTo>
                  <a:cubicBezTo>
                    <a:pt x="201" y="149"/>
                    <a:pt x="201" y="149"/>
                    <a:pt x="201" y="149"/>
                  </a:cubicBezTo>
                  <a:cubicBezTo>
                    <a:pt x="201" y="150"/>
                    <a:pt x="201" y="150"/>
                    <a:pt x="200" y="150"/>
                  </a:cubicBezTo>
                  <a:close/>
                  <a:moveTo>
                    <a:pt x="207" y="152"/>
                  </a:moveTo>
                  <a:cubicBezTo>
                    <a:pt x="206" y="152"/>
                    <a:pt x="206" y="152"/>
                    <a:pt x="205" y="152"/>
                  </a:cubicBezTo>
                  <a:cubicBezTo>
                    <a:pt x="205" y="151"/>
                    <a:pt x="204" y="151"/>
                    <a:pt x="205" y="151"/>
                  </a:cubicBezTo>
                  <a:cubicBezTo>
                    <a:pt x="205" y="150"/>
                    <a:pt x="205" y="150"/>
                    <a:pt x="205" y="150"/>
                  </a:cubicBezTo>
                  <a:cubicBezTo>
                    <a:pt x="206" y="150"/>
                    <a:pt x="207" y="151"/>
                    <a:pt x="208" y="151"/>
                  </a:cubicBezTo>
                  <a:cubicBezTo>
                    <a:pt x="208" y="151"/>
                    <a:pt x="208" y="151"/>
                    <a:pt x="208" y="152"/>
                  </a:cubicBezTo>
                  <a:cubicBezTo>
                    <a:pt x="208" y="152"/>
                    <a:pt x="208" y="152"/>
                    <a:pt x="207" y="152"/>
                  </a:cubicBezTo>
                  <a:close/>
                  <a:moveTo>
                    <a:pt x="214" y="154"/>
                  </a:moveTo>
                  <a:cubicBezTo>
                    <a:pt x="214" y="153"/>
                    <a:pt x="213" y="153"/>
                    <a:pt x="212" y="153"/>
                  </a:cubicBezTo>
                  <a:cubicBezTo>
                    <a:pt x="212" y="153"/>
                    <a:pt x="211" y="153"/>
                    <a:pt x="212" y="152"/>
                  </a:cubicBezTo>
                  <a:cubicBezTo>
                    <a:pt x="212" y="152"/>
                    <a:pt x="212" y="152"/>
                    <a:pt x="212" y="152"/>
                  </a:cubicBezTo>
                  <a:cubicBezTo>
                    <a:pt x="213" y="152"/>
                    <a:pt x="214" y="152"/>
                    <a:pt x="214" y="152"/>
                  </a:cubicBezTo>
                  <a:cubicBezTo>
                    <a:pt x="215" y="152"/>
                    <a:pt x="215" y="153"/>
                    <a:pt x="215" y="153"/>
                  </a:cubicBezTo>
                  <a:cubicBezTo>
                    <a:pt x="215" y="153"/>
                    <a:pt x="215" y="154"/>
                    <a:pt x="214" y="154"/>
                  </a:cubicBezTo>
                  <a:close/>
                  <a:moveTo>
                    <a:pt x="222" y="153"/>
                  </a:moveTo>
                  <a:cubicBezTo>
                    <a:pt x="221" y="154"/>
                    <a:pt x="220" y="154"/>
                    <a:pt x="219" y="154"/>
                  </a:cubicBezTo>
                  <a:cubicBezTo>
                    <a:pt x="219" y="154"/>
                    <a:pt x="219" y="153"/>
                    <a:pt x="219" y="153"/>
                  </a:cubicBezTo>
                  <a:cubicBezTo>
                    <a:pt x="219" y="153"/>
                    <a:pt x="219" y="152"/>
                    <a:pt x="219" y="152"/>
                  </a:cubicBezTo>
                  <a:cubicBezTo>
                    <a:pt x="220" y="152"/>
                    <a:pt x="221" y="152"/>
                    <a:pt x="221" y="152"/>
                  </a:cubicBezTo>
                  <a:cubicBezTo>
                    <a:pt x="222" y="152"/>
                    <a:pt x="222" y="152"/>
                    <a:pt x="222" y="153"/>
                  </a:cubicBezTo>
                  <a:cubicBezTo>
                    <a:pt x="222" y="153"/>
                    <a:pt x="222" y="153"/>
                    <a:pt x="222" y="153"/>
                  </a:cubicBezTo>
                  <a:close/>
                  <a:moveTo>
                    <a:pt x="229" y="151"/>
                  </a:moveTo>
                  <a:cubicBezTo>
                    <a:pt x="228" y="152"/>
                    <a:pt x="227" y="152"/>
                    <a:pt x="227" y="152"/>
                  </a:cubicBezTo>
                  <a:cubicBezTo>
                    <a:pt x="226" y="152"/>
                    <a:pt x="226" y="152"/>
                    <a:pt x="226" y="152"/>
                  </a:cubicBezTo>
                  <a:cubicBezTo>
                    <a:pt x="226" y="151"/>
                    <a:pt x="226" y="151"/>
                    <a:pt x="226" y="151"/>
                  </a:cubicBezTo>
                  <a:cubicBezTo>
                    <a:pt x="227" y="151"/>
                    <a:pt x="227" y="150"/>
                    <a:pt x="228" y="150"/>
                  </a:cubicBezTo>
                  <a:cubicBezTo>
                    <a:pt x="228" y="150"/>
                    <a:pt x="229" y="150"/>
                    <a:pt x="229" y="150"/>
                  </a:cubicBezTo>
                  <a:cubicBezTo>
                    <a:pt x="229" y="151"/>
                    <a:pt x="229" y="151"/>
                    <a:pt x="229" y="151"/>
                  </a:cubicBezTo>
                  <a:close/>
                  <a:moveTo>
                    <a:pt x="235" y="147"/>
                  </a:moveTo>
                  <a:cubicBezTo>
                    <a:pt x="234" y="148"/>
                    <a:pt x="234" y="148"/>
                    <a:pt x="233" y="149"/>
                  </a:cubicBezTo>
                  <a:cubicBezTo>
                    <a:pt x="233" y="149"/>
                    <a:pt x="232" y="149"/>
                    <a:pt x="232" y="149"/>
                  </a:cubicBezTo>
                  <a:cubicBezTo>
                    <a:pt x="232" y="148"/>
                    <a:pt x="232" y="148"/>
                    <a:pt x="232" y="148"/>
                  </a:cubicBezTo>
                  <a:cubicBezTo>
                    <a:pt x="233" y="147"/>
                    <a:pt x="233" y="147"/>
                    <a:pt x="234" y="146"/>
                  </a:cubicBezTo>
                  <a:cubicBezTo>
                    <a:pt x="234" y="146"/>
                    <a:pt x="235" y="146"/>
                    <a:pt x="235" y="146"/>
                  </a:cubicBezTo>
                  <a:cubicBezTo>
                    <a:pt x="235" y="147"/>
                    <a:pt x="235" y="147"/>
                    <a:pt x="235" y="147"/>
                  </a:cubicBezTo>
                  <a:close/>
                  <a:moveTo>
                    <a:pt x="236" y="140"/>
                  </a:moveTo>
                  <a:cubicBezTo>
                    <a:pt x="238" y="142"/>
                    <a:pt x="238" y="142"/>
                    <a:pt x="238" y="142"/>
                  </a:cubicBezTo>
                  <a:cubicBezTo>
                    <a:pt x="238" y="142"/>
                    <a:pt x="238" y="142"/>
                    <a:pt x="238" y="142"/>
                  </a:cubicBezTo>
                  <a:cubicBezTo>
                    <a:pt x="238" y="142"/>
                    <a:pt x="238" y="142"/>
                    <a:pt x="238" y="142"/>
                  </a:cubicBezTo>
                  <a:cubicBezTo>
                    <a:pt x="238" y="143"/>
                    <a:pt x="238" y="143"/>
                    <a:pt x="238" y="143"/>
                  </a:cubicBezTo>
                  <a:cubicBezTo>
                    <a:pt x="237" y="143"/>
                    <a:pt x="237" y="143"/>
                    <a:pt x="237" y="143"/>
                  </a:cubicBezTo>
                  <a:cubicBezTo>
                    <a:pt x="235" y="141"/>
                    <a:pt x="235" y="141"/>
                    <a:pt x="235" y="141"/>
                  </a:cubicBezTo>
                  <a:cubicBezTo>
                    <a:pt x="235" y="141"/>
                    <a:pt x="235" y="140"/>
                    <a:pt x="235" y="140"/>
                  </a:cubicBezTo>
                  <a:cubicBezTo>
                    <a:pt x="236" y="140"/>
                    <a:pt x="236" y="140"/>
                    <a:pt x="236" y="140"/>
                  </a:cubicBezTo>
                  <a:close/>
                  <a:moveTo>
                    <a:pt x="232" y="135"/>
                  </a:moveTo>
                  <a:cubicBezTo>
                    <a:pt x="233" y="137"/>
                    <a:pt x="233" y="137"/>
                    <a:pt x="233" y="137"/>
                  </a:cubicBezTo>
                  <a:cubicBezTo>
                    <a:pt x="234" y="137"/>
                    <a:pt x="233" y="137"/>
                    <a:pt x="233" y="137"/>
                  </a:cubicBezTo>
                  <a:cubicBezTo>
                    <a:pt x="233" y="138"/>
                    <a:pt x="233" y="138"/>
                    <a:pt x="232" y="137"/>
                  </a:cubicBezTo>
                  <a:cubicBezTo>
                    <a:pt x="231" y="136"/>
                    <a:pt x="231" y="136"/>
                    <a:pt x="231" y="136"/>
                  </a:cubicBezTo>
                  <a:cubicBezTo>
                    <a:pt x="231" y="135"/>
                    <a:pt x="231" y="135"/>
                    <a:pt x="231" y="135"/>
                  </a:cubicBezTo>
                  <a:cubicBezTo>
                    <a:pt x="231" y="134"/>
                    <a:pt x="232" y="135"/>
                    <a:pt x="232" y="135"/>
                  </a:cubicBezTo>
                  <a:close/>
                  <a:moveTo>
                    <a:pt x="228" y="129"/>
                  </a:moveTo>
                  <a:cubicBezTo>
                    <a:pt x="229" y="131"/>
                    <a:pt x="229" y="131"/>
                    <a:pt x="229" y="131"/>
                  </a:cubicBezTo>
                  <a:cubicBezTo>
                    <a:pt x="229" y="131"/>
                    <a:pt x="229" y="132"/>
                    <a:pt x="229" y="132"/>
                  </a:cubicBezTo>
                  <a:cubicBezTo>
                    <a:pt x="229" y="132"/>
                    <a:pt x="228" y="132"/>
                    <a:pt x="228" y="132"/>
                  </a:cubicBezTo>
                  <a:cubicBezTo>
                    <a:pt x="227" y="130"/>
                    <a:pt x="227" y="130"/>
                    <a:pt x="227" y="130"/>
                  </a:cubicBezTo>
                  <a:cubicBezTo>
                    <a:pt x="226" y="130"/>
                    <a:pt x="226" y="129"/>
                    <a:pt x="227" y="129"/>
                  </a:cubicBezTo>
                  <a:cubicBezTo>
                    <a:pt x="227" y="129"/>
                    <a:pt x="227" y="129"/>
                    <a:pt x="228" y="129"/>
                  </a:cubicBezTo>
                  <a:close/>
                  <a:moveTo>
                    <a:pt x="223" y="124"/>
                  </a:moveTo>
                  <a:cubicBezTo>
                    <a:pt x="225" y="125"/>
                    <a:pt x="225" y="125"/>
                    <a:pt x="225" y="125"/>
                  </a:cubicBezTo>
                  <a:cubicBezTo>
                    <a:pt x="225" y="126"/>
                    <a:pt x="225" y="126"/>
                    <a:pt x="225" y="126"/>
                  </a:cubicBezTo>
                  <a:cubicBezTo>
                    <a:pt x="224" y="127"/>
                    <a:pt x="224" y="127"/>
                    <a:pt x="224" y="126"/>
                  </a:cubicBezTo>
                  <a:cubicBezTo>
                    <a:pt x="222" y="125"/>
                    <a:pt x="222" y="125"/>
                    <a:pt x="222" y="125"/>
                  </a:cubicBezTo>
                  <a:cubicBezTo>
                    <a:pt x="222" y="124"/>
                    <a:pt x="222" y="124"/>
                    <a:pt x="222" y="124"/>
                  </a:cubicBezTo>
                  <a:cubicBezTo>
                    <a:pt x="223" y="123"/>
                    <a:pt x="223" y="123"/>
                    <a:pt x="223" y="124"/>
                  </a:cubicBezTo>
                  <a:close/>
                  <a:moveTo>
                    <a:pt x="219" y="118"/>
                  </a:moveTo>
                  <a:cubicBezTo>
                    <a:pt x="220" y="120"/>
                    <a:pt x="220" y="120"/>
                    <a:pt x="220" y="120"/>
                  </a:cubicBezTo>
                  <a:cubicBezTo>
                    <a:pt x="221" y="120"/>
                    <a:pt x="221" y="121"/>
                    <a:pt x="220" y="121"/>
                  </a:cubicBezTo>
                  <a:cubicBezTo>
                    <a:pt x="220" y="121"/>
                    <a:pt x="220" y="121"/>
                    <a:pt x="219" y="121"/>
                  </a:cubicBezTo>
                  <a:cubicBezTo>
                    <a:pt x="218" y="119"/>
                    <a:pt x="218" y="119"/>
                    <a:pt x="218" y="119"/>
                  </a:cubicBezTo>
                  <a:cubicBezTo>
                    <a:pt x="218" y="119"/>
                    <a:pt x="218" y="118"/>
                    <a:pt x="218" y="118"/>
                  </a:cubicBezTo>
                  <a:cubicBezTo>
                    <a:pt x="218" y="118"/>
                    <a:pt x="219" y="118"/>
                    <a:pt x="219" y="118"/>
                  </a:cubicBezTo>
                  <a:close/>
                  <a:moveTo>
                    <a:pt x="215" y="113"/>
                  </a:moveTo>
                  <a:cubicBezTo>
                    <a:pt x="216" y="114"/>
                    <a:pt x="216" y="114"/>
                    <a:pt x="216" y="114"/>
                  </a:cubicBezTo>
                  <a:cubicBezTo>
                    <a:pt x="216" y="115"/>
                    <a:pt x="216" y="115"/>
                    <a:pt x="216" y="115"/>
                  </a:cubicBezTo>
                  <a:cubicBezTo>
                    <a:pt x="216" y="116"/>
                    <a:pt x="215" y="116"/>
                    <a:pt x="215" y="115"/>
                  </a:cubicBezTo>
                  <a:cubicBezTo>
                    <a:pt x="214" y="114"/>
                    <a:pt x="214" y="114"/>
                    <a:pt x="214" y="114"/>
                  </a:cubicBezTo>
                  <a:cubicBezTo>
                    <a:pt x="213" y="113"/>
                    <a:pt x="213" y="113"/>
                    <a:pt x="214" y="113"/>
                  </a:cubicBezTo>
                  <a:cubicBezTo>
                    <a:pt x="214" y="112"/>
                    <a:pt x="214" y="112"/>
                    <a:pt x="215" y="113"/>
                  </a:cubicBezTo>
                  <a:close/>
                  <a:moveTo>
                    <a:pt x="210" y="107"/>
                  </a:moveTo>
                  <a:cubicBezTo>
                    <a:pt x="212" y="109"/>
                    <a:pt x="212" y="109"/>
                    <a:pt x="212" y="109"/>
                  </a:cubicBezTo>
                  <a:cubicBezTo>
                    <a:pt x="212" y="109"/>
                    <a:pt x="212" y="110"/>
                    <a:pt x="212" y="110"/>
                  </a:cubicBezTo>
                  <a:cubicBezTo>
                    <a:pt x="211" y="110"/>
                    <a:pt x="211" y="110"/>
                    <a:pt x="211" y="110"/>
                  </a:cubicBezTo>
                  <a:cubicBezTo>
                    <a:pt x="209" y="108"/>
                    <a:pt x="209" y="108"/>
                    <a:pt x="209" y="108"/>
                  </a:cubicBezTo>
                  <a:cubicBezTo>
                    <a:pt x="209" y="108"/>
                    <a:pt x="209" y="107"/>
                    <a:pt x="209" y="107"/>
                  </a:cubicBezTo>
                  <a:cubicBezTo>
                    <a:pt x="210" y="107"/>
                    <a:pt x="210" y="107"/>
                    <a:pt x="210" y="107"/>
                  </a:cubicBezTo>
                  <a:close/>
                  <a:moveTo>
                    <a:pt x="206" y="102"/>
                  </a:moveTo>
                  <a:cubicBezTo>
                    <a:pt x="207" y="103"/>
                    <a:pt x="207" y="103"/>
                    <a:pt x="207" y="103"/>
                  </a:cubicBezTo>
                  <a:cubicBezTo>
                    <a:pt x="208" y="104"/>
                    <a:pt x="208" y="104"/>
                    <a:pt x="207" y="104"/>
                  </a:cubicBezTo>
                  <a:cubicBezTo>
                    <a:pt x="207" y="105"/>
                    <a:pt x="207" y="104"/>
                    <a:pt x="206" y="104"/>
                  </a:cubicBezTo>
                  <a:cubicBezTo>
                    <a:pt x="205" y="102"/>
                    <a:pt x="205" y="102"/>
                    <a:pt x="205" y="102"/>
                  </a:cubicBezTo>
                  <a:cubicBezTo>
                    <a:pt x="205" y="102"/>
                    <a:pt x="205" y="102"/>
                    <a:pt x="205" y="102"/>
                  </a:cubicBezTo>
                  <a:cubicBezTo>
                    <a:pt x="205" y="101"/>
                    <a:pt x="206" y="101"/>
                    <a:pt x="206" y="102"/>
                  </a:cubicBezTo>
                  <a:close/>
                  <a:moveTo>
                    <a:pt x="203" y="96"/>
                  </a:moveTo>
                  <a:cubicBezTo>
                    <a:pt x="203" y="97"/>
                    <a:pt x="203" y="97"/>
                    <a:pt x="203" y="97"/>
                  </a:cubicBezTo>
                  <a:cubicBezTo>
                    <a:pt x="203" y="98"/>
                    <a:pt x="203" y="98"/>
                    <a:pt x="203" y="98"/>
                  </a:cubicBezTo>
                  <a:cubicBezTo>
                    <a:pt x="203" y="98"/>
                    <a:pt x="203" y="98"/>
                    <a:pt x="203" y="98"/>
                  </a:cubicBezTo>
                  <a:cubicBezTo>
                    <a:pt x="203" y="98"/>
                    <a:pt x="203" y="98"/>
                    <a:pt x="203" y="98"/>
                  </a:cubicBezTo>
                  <a:cubicBezTo>
                    <a:pt x="203" y="98"/>
                    <a:pt x="203" y="98"/>
                    <a:pt x="203" y="98"/>
                  </a:cubicBezTo>
                  <a:cubicBezTo>
                    <a:pt x="203" y="98"/>
                    <a:pt x="203" y="98"/>
                    <a:pt x="203" y="98"/>
                  </a:cubicBezTo>
                  <a:cubicBezTo>
                    <a:pt x="203" y="99"/>
                    <a:pt x="203" y="99"/>
                    <a:pt x="203" y="99"/>
                  </a:cubicBezTo>
                  <a:cubicBezTo>
                    <a:pt x="203" y="99"/>
                    <a:pt x="203" y="99"/>
                    <a:pt x="203" y="99"/>
                  </a:cubicBezTo>
                  <a:cubicBezTo>
                    <a:pt x="202" y="99"/>
                    <a:pt x="202" y="99"/>
                    <a:pt x="202" y="99"/>
                  </a:cubicBezTo>
                  <a:cubicBezTo>
                    <a:pt x="202" y="99"/>
                    <a:pt x="202" y="99"/>
                    <a:pt x="202" y="99"/>
                  </a:cubicBezTo>
                  <a:cubicBezTo>
                    <a:pt x="202" y="99"/>
                    <a:pt x="202" y="99"/>
                    <a:pt x="202" y="99"/>
                  </a:cubicBezTo>
                  <a:cubicBezTo>
                    <a:pt x="202" y="99"/>
                    <a:pt x="202" y="99"/>
                    <a:pt x="202" y="99"/>
                  </a:cubicBezTo>
                  <a:cubicBezTo>
                    <a:pt x="202" y="98"/>
                    <a:pt x="202" y="98"/>
                    <a:pt x="202" y="98"/>
                  </a:cubicBezTo>
                  <a:cubicBezTo>
                    <a:pt x="202" y="97"/>
                    <a:pt x="202" y="97"/>
                    <a:pt x="202" y="97"/>
                  </a:cubicBezTo>
                  <a:cubicBezTo>
                    <a:pt x="202" y="96"/>
                    <a:pt x="202" y="96"/>
                    <a:pt x="202" y="96"/>
                  </a:cubicBezTo>
                  <a:cubicBezTo>
                    <a:pt x="202" y="96"/>
                    <a:pt x="202" y="95"/>
                    <a:pt x="203" y="95"/>
                  </a:cubicBezTo>
                  <a:cubicBezTo>
                    <a:pt x="203" y="95"/>
                    <a:pt x="203" y="96"/>
                    <a:pt x="203" y="96"/>
                  </a:cubicBezTo>
                  <a:close/>
                  <a:moveTo>
                    <a:pt x="204" y="89"/>
                  </a:moveTo>
                  <a:cubicBezTo>
                    <a:pt x="204" y="90"/>
                    <a:pt x="204" y="91"/>
                    <a:pt x="203" y="91"/>
                  </a:cubicBezTo>
                  <a:cubicBezTo>
                    <a:pt x="203" y="92"/>
                    <a:pt x="203" y="92"/>
                    <a:pt x="203" y="92"/>
                  </a:cubicBezTo>
                  <a:cubicBezTo>
                    <a:pt x="202" y="92"/>
                    <a:pt x="202" y="92"/>
                    <a:pt x="202" y="91"/>
                  </a:cubicBezTo>
                  <a:cubicBezTo>
                    <a:pt x="202" y="90"/>
                    <a:pt x="202" y="90"/>
                    <a:pt x="202" y="89"/>
                  </a:cubicBezTo>
                  <a:cubicBezTo>
                    <a:pt x="202" y="89"/>
                    <a:pt x="203" y="88"/>
                    <a:pt x="203" y="88"/>
                  </a:cubicBezTo>
                  <a:cubicBezTo>
                    <a:pt x="203" y="89"/>
                    <a:pt x="204" y="89"/>
                    <a:pt x="204" y="89"/>
                  </a:cubicBezTo>
                  <a:close/>
                  <a:moveTo>
                    <a:pt x="205" y="82"/>
                  </a:moveTo>
                  <a:cubicBezTo>
                    <a:pt x="205" y="83"/>
                    <a:pt x="205" y="84"/>
                    <a:pt x="204" y="85"/>
                  </a:cubicBezTo>
                  <a:cubicBezTo>
                    <a:pt x="204" y="85"/>
                    <a:pt x="204" y="85"/>
                    <a:pt x="204" y="85"/>
                  </a:cubicBezTo>
                  <a:cubicBezTo>
                    <a:pt x="203" y="85"/>
                    <a:pt x="203" y="85"/>
                    <a:pt x="203" y="84"/>
                  </a:cubicBezTo>
                  <a:cubicBezTo>
                    <a:pt x="203" y="83"/>
                    <a:pt x="204" y="83"/>
                    <a:pt x="204" y="82"/>
                  </a:cubicBezTo>
                  <a:cubicBezTo>
                    <a:pt x="204" y="82"/>
                    <a:pt x="204" y="81"/>
                    <a:pt x="205" y="82"/>
                  </a:cubicBezTo>
                  <a:cubicBezTo>
                    <a:pt x="205" y="82"/>
                    <a:pt x="205" y="82"/>
                    <a:pt x="205" y="82"/>
                  </a:cubicBezTo>
                  <a:close/>
                  <a:moveTo>
                    <a:pt x="207" y="76"/>
                  </a:moveTo>
                  <a:cubicBezTo>
                    <a:pt x="207" y="76"/>
                    <a:pt x="207" y="77"/>
                    <a:pt x="206" y="78"/>
                  </a:cubicBezTo>
                  <a:cubicBezTo>
                    <a:pt x="206" y="78"/>
                    <a:pt x="206" y="78"/>
                    <a:pt x="206" y="78"/>
                  </a:cubicBezTo>
                  <a:cubicBezTo>
                    <a:pt x="205" y="78"/>
                    <a:pt x="205" y="78"/>
                    <a:pt x="205" y="77"/>
                  </a:cubicBezTo>
                  <a:cubicBezTo>
                    <a:pt x="205" y="77"/>
                    <a:pt x="206" y="76"/>
                    <a:pt x="206" y="75"/>
                  </a:cubicBezTo>
                  <a:cubicBezTo>
                    <a:pt x="206" y="75"/>
                    <a:pt x="206" y="75"/>
                    <a:pt x="207" y="75"/>
                  </a:cubicBezTo>
                  <a:cubicBezTo>
                    <a:pt x="207" y="75"/>
                    <a:pt x="207" y="75"/>
                    <a:pt x="207" y="76"/>
                  </a:cubicBezTo>
                  <a:close/>
                  <a:moveTo>
                    <a:pt x="210" y="69"/>
                  </a:moveTo>
                  <a:cubicBezTo>
                    <a:pt x="210" y="70"/>
                    <a:pt x="209" y="71"/>
                    <a:pt x="209" y="71"/>
                  </a:cubicBezTo>
                  <a:cubicBezTo>
                    <a:pt x="209" y="72"/>
                    <a:pt x="208" y="72"/>
                    <a:pt x="208" y="72"/>
                  </a:cubicBezTo>
                  <a:cubicBezTo>
                    <a:pt x="208" y="72"/>
                    <a:pt x="208" y="71"/>
                    <a:pt x="208" y="71"/>
                  </a:cubicBezTo>
                  <a:cubicBezTo>
                    <a:pt x="208" y="70"/>
                    <a:pt x="208" y="69"/>
                    <a:pt x="209" y="69"/>
                  </a:cubicBezTo>
                  <a:cubicBezTo>
                    <a:pt x="209" y="68"/>
                    <a:pt x="209" y="68"/>
                    <a:pt x="210" y="69"/>
                  </a:cubicBezTo>
                  <a:cubicBezTo>
                    <a:pt x="210" y="69"/>
                    <a:pt x="210" y="69"/>
                    <a:pt x="210" y="69"/>
                  </a:cubicBezTo>
                  <a:close/>
                  <a:moveTo>
                    <a:pt x="213" y="63"/>
                  </a:moveTo>
                  <a:cubicBezTo>
                    <a:pt x="213" y="64"/>
                    <a:pt x="213" y="65"/>
                    <a:pt x="212" y="65"/>
                  </a:cubicBezTo>
                  <a:cubicBezTo>
                    <a:pt x="212" y="66"/>
                    <a:pt x="212" y="66"/>
                    <a:pt x="211" y="65"/>
                  </a:cubicBezTo>
                  <a:cubicBezTo>
                    <a:pt x="211" y="65"/>
                    <a:pt x="211" y="65"/>
                    <a:pt x="211" y="65"/>
                  </a:cubicBezTo>
                  <a:cubicBezTo>
                    <a:pt x="211" y="64"/>
                    <a:pt x="212" y="63"/>
                    <a:pt x="212" y="63"/>
                  </a:cubicBezTo>
                  <a:cubicBezTo>
                    <a:pt x="212" y="62"/>
                    <a:pt x="213" y="62"/>
                    <a:pt x="213" y="62"/>
                  </a:cubicBezTo>
                  <a:cubicBezTo>
                    <a:pt x="213" y="63"/>
                    <a:pt x="214" y="63"/>
                    <a:pt x="213" y="63"/>
                  </a:cubicBezTo>
                  <a:close/>
                  <a:moveTo>
                    <a:pt x="213" y="56"/>
                  </a:moveTo>
                  <a:cubicBezTo>
                    <a:pt x="215" y="58"/>
                    <a:pt x="215" y="58"/>
                    <a:pt x="215" y="58"/>
                  </a:cubicBezTo>
                  <a:cubicBezTo>
                    <a:pt x="215" y="58"/>
                    <a:pt x="215" y="58"/>
                    <a:pt x="215" y="59"/>
                  </a:cubicBezTo>
                  <a:cubicBezTo>
                    <a:pt x="215" y="59"/>
                    <a:pt x="214" y="59"/>
                    <a:pt x="214" y="59"/>
                  </a:cubicBezTo>
                  <a:cubicBezTo>
                    <a:pt x="212" y="57"/>
                    <a:pt x="212" y="57"/>
                    <a:pt x="212" y="57"/>
                  </a:cubicBezTo>
                  <a:cubicBezTo>
                    <a:pt x="212" y="57"/>
                    <a:pt x="212" y="56"/>
                    <a:pt x="212" y="56"/>
                  </a:cubicBezTo>
                  <a:cubicBezTo>
                    <a:pt x="213" y="56"/>
                    <a:pt x="213" y="56"/>
                    <a:pt x="213" y="56"/>
                  </a:cubicBezTo>
                  <a:close/>
                  <a:moveTo>
                    <a:pt x="209" y="51"/>
                  </a:moveTo>
                  <a:cubicBezTo>
                    <a:pt x="210" y="53"/>
                    <a:pt x="210" y="53"/>
                    <a:pt x="210" y="53"/>
                  </a:cubicBezTo>
                  <a:cubicBezTo>
                    <a:pt x="210" y="53"/>
                    <a:pt x="210" y="53"/>
                    <a:pt x="210" y="54"/>
                  </a:cubicBezTo>
                  <a:cubicBezTo>
                    <a:pt x="210" y="54"/>
                    <a:pt x="209" y="54"/>
                    <a:pt x="209" y="53"/>
                  </a:cubicBezTo>
                  <a:cubicBezTo>
                    <a:pt x="208" y="52"/>
                    <a:pt x="208" y="52"/>
                    <a:pt x="208" y="52"/>
                  </a:cubicBezTo>
                  <a:cubicBezTo>
                    <a:pt x="207" y="52"/>
                    <a:pt x="207" y="51"/>
                    <a:pt x="208" y="51"/>
                  </a:cubicBezTo>
                  <a:cubicBezTo>
                    <a:pt x="208" y="51"/>
                    <a:pt x="208" y="51"/>
                    <a:pt x="209" y="51"/>
                  </a:cubicBezTo>
                  <a:close/>
                  <a:moveTo>
                    <a:pt x="204" y="46"/>
                  </a:moveTo>
                  <a:cubicBezTo>
                    <a:pt x="205" y="47"/>
                    <a:pt x="205" y="47"/>
                    <a:pt x="205" y="47"/>
                  </a:cubicBezTo>
                  <a:cubicBezTo>
                    <a:pt x="206" y="48"/>
                    <a:pt x="206" y="48"/>
                    <a:pt x="205" y="48"/>
                  </a:cubicBezTo>
                  <a:cubicBezTo>
                    <a:pt x="205" y="49"/>
                    <a:pt x="205" y="49"/>
                    <a:pt x="204" y="48"/>
                  </a:cubicBezTo>
                  <a:cubicBezTo>
                    <a:pt x="203" y="47"/>
                    <a:pt x="203" y="47"/>
                    <a:pt x="203" y="47"/>
                  </a:cubicBezTo>
                  <a:cubicBezTo>
                    <a:pt x="203" y="46"/>
                    <a:pt x="203" y="46"/>
                    <a:pt x="203" y="46"/>
                  </a:cubicBezTo>
                  <a:cubicBezTo>
                    <a:pt x="203" y="46"/>
                    <a:pt x="204" y="46"/>
                    <a:pt x="204" y="46"/>
                  </a:cubicBezTo>
                  <a:close/>
                  <a:moveTo>
                    <a:pt x="199" y="41"/>
                  </a:moveTo>
                  <a:cubicBezTo>
                    <a:pt x="200" y="42"/>
                    <a:pt x="200" y="42"/>
                    <a:pt x="200" y="42"/>
                  </a:cubicBezTo>
                  <a:cubicBezTo>
                    <a:pt x="201" y="42"/>
                    <a:pt x="201" y="43"/>
                    <a:pt x="200" y="43"/>
                  </a:cubicBezTo>
                  <a:cubicBezTo>
                    <a:pt x="200" y="43"/>
                    <a:pt x="200" y="43"/>
                    <a:pt x="200" y="43"/>
                  </a:cubicBezTo>
                  <a:cubicBezTo>
                    <a:pt x="198" y="42"/>
                    <a:pt x="198" y="42"/>
                    <a:pt x="198" y="42"/>
                  </a:cubicBezTo>
                  <a:cubicBezTo>
                    <a:pt x="198" y="41"/>
                    <a:pt x="198" y="41"/>
                    <a:pt x="198" y="41"/>
                  </a:cubicBezTo>
                  <a:cubicBezTo>
                    <a:pt x="198" y="40"/>
                    <a:pt x="199" y="40"/>
                    <a:pt x="199" y="41"/>
                  </a:cubicBezTo>
                  <a:close/>
                  <a:moveTo>
                    <a:pt x="194" y="35"/>
                  </a:moveTo>
                  <a:cubicBezTo>
                    <a:pt x="196" y="37"/>
                    <a:pt x="196" y="37"/>
                    <a:pt x="196" y="37"/>
                  </a:cubicBezTo>
                  <a:cubicBezTo>
                    <a:pt x="196" y="37"/>
                    <a:pt x="196" y="38"/>
                    <a:pt x="196" y="38"/>
                  </a:cubicBezTo>
                  <a:cubicBezTo>
                    <a:pt x="195" y="38"/>
                    <a:pt x="195" y="38"/>
                    <a:pt x="195" y="38"/>
                  </a:cubicBezTo>
                  <a:cubicBezTo>
                    <a:pt x="193" y="36"/>
                    <a:pt x="193" y="36"/>
                    <a:pt x="193" y="36"/>
                  </a:cubicBezTo>
                  <a:cubicBezTo>
                    <a:pt x="193" y="36"/>
                    <a:pt x="193" y="36"/>
                    <a:pt x="193" y="35"/>
                  </a:cubicBezTo>
                  <a:cubicBezTo>
                    <a:pt x="193" y="35"/>
                    <a:pt x="194" y="35"/>
                    <a:pt x="194" y="35"/>
                  </a:cubicBezTo>
                  <a:close/>
                  <a:moveTo>
                    <a:pt x="189" y="30"/>
                  </a:moveTo>
                  <a:cubicBezTo>
                    <a:pt x="191" y="32"/>
                    <a:pt x="191" y="32"/>
                    <a:pt x="191" y="32"/>
                  </a:cubicBezTo>
                  <a:cubicBezTo>
                    <a:pt x="191" y="32"/>
                    <a:pt x="191" y="33"/>
                    <a:pt x="191" y="33"/>
                  </a:cubicBezTo>
                  <a:cubicBezTo>
                    <a:pt x="191" y="33"/>
                    <a:pt x="190" y="33"/>
                    <a:pt x="190" y="33"/>
                  </a:cubicBezTo>
                  <a:cubicBezTo>
                    <a:pt x="188" y="31"/>
                    <a:pt x="188" y="31"/>
                    <a:pt x="188" y="31"/>
                  </a:cubicBezTo>
                  <a:cubicBezTo>
                    <a:pt x="188" y="31"/>
                    <a:pt x="188" y="31"/>
                    <a:pt x="188" y="30"/>
                  </a:cubicBezTo>
                  <a:cubicBezTo>
                    <a:pt x="189" y="30"/>
                    <a:pt x="189" y="30"/>
                    <a:pt x="189" y="30"/>
                  </a:cubicBezTo>
                  <a:close/>
                  <a:moveTo>
                    <a:pt x="185" y="25"/>
                  </a:moveTo>
                  <a:cubicBezTo>
                    <a:pt x="186" y="27"/>
                    <a:pt x="186" y="27"/>
                    <a:pt x="186" y="27"/>
                  </a:cubicBezTo>
                  <a:cubicBezTo>
                    <a:pt x="186" y="27"/>
                    <a:pt x="186" y="27"/>
                    <a:pt x="186" y="28"/>
                  </a:cubicBezTo>
                  <a:cubicBezTo>
                    <a:pt x="186" y="28"/>
                    <a:pt x="185" y="28"/>
                    <a:pt x="185" y="28"/>
                  </a:cubicBezTo>
                  <a:cubicBezTo>
                    <a:pt x="184" y="26"/>
                    <a:pt x="184" y="26"/>
                    <a:pt x="184" y="26"/>
                  </a:cubicBezTo>
                  <a:cubicBezTo>
                    <a:pt x="183" y="26"/>
                    <a:pt x="183" y="25"/>
                    <a:pt x="184" y="25"/>
                  </a:cubicBezTo>
                  <a:cubicBezTo>
                    <a:pt x="184" y="25"/>
                    <a:pt x="184" y="25"/>
                    <a:pt x="185" y="25"/>
                  </a:cubicBezTo>
                  <a:close/>
                  <a:moveTo>
                    <a:pt x="180" y="20"/>
                  </a:moveTo>
                  <a:cubicBezTo>
                    <a:pt x="181" y="22"/>
                    <a:pt x="181" y="22"/>
                    <a:pt x="181" y="22"/>
                  </a:cubicBezTo>
                  <a:cubicBezTo>
                    <a:pt x="181" y="22"/>
                    <a:pt x="181" y="22"/>
                    <a:pt x="181" y="23"/>
                  </a:cubicBezTo>
                  <a:cubicBezTo>
                    <a:pt x="181" y="23"/>
                    <a:pt x="180" y="23"/>
                    <a:pt x="180" y="22"/>
                  </a:cubicBezTo>
                  <a:cubicBezTo>
                    <a:pt x="179" y="21"/>
                    <a:pt x="179" y="21"/>
                    <a:pt x="179" y="21"/>
                  </a:cubicBezTo>
                  <a:cubicBezTo>
                    <a:pt x="178" y="21"/>
                    <a:pt x="178" y="20"/>
                    <a:pt x="179" y="20"/>
                  </a:cubicBezTo>
                  <a:cubicBezTo>
                    <a:pt x="179" y="20"/>
                    <a:pt x="179" y="20"/>
                    <a:pt x="180" y="20"/>
                  </a:cubicBezTo>
                  <a:close/>
                  <a:moveTo>
                    <a:pt x="175" y="15"/>
                  </a:moveTo>
                  <a:cubicBezTo>
                    <a:pt x="176" y="16"/>
                    <a:pt x="176" y="16"/>
                    <a:pt x="176" y="16"/>
                  </a:cubicBezTo>
                  <a:cubicBezTo>
                    <a:pt x="177" y="17"/>
                    <a:pt x="177" y="17"/>
                    <a:pt x="176" y="17"/>
                  </a:cubicBezTo>
                  <a:cubicBezTo>
                    <a:pt x="176" y="18"/>
                    <a:pt x="176" y="18"/>
                    <a:pt x="175" y="17"/>
                  </a:cubicBezTo>
                  <a:cubicBezTo>
                    <a:pt x="174" y="16"/>
                    <a:pt x="174" y="16"/>
                    <a:pt x="174" y="16"/>
                  </a:cubicBezTo>
                  <a:cubicBezTo>
                    <a:pt x="174" y="15"/>
                    <a:pt x="174" y="15"/>
                    <a:pt x="174" y="15"/>
                  </a:cubicBezTo>
                  <a:cubicBezTo>
                    <a:pt x="174" y="15"/>
                    <a:pt x="175" y="15"/>
                    <a:pt x="175" y="15"/>
                  </a:cubicBezTo>
                  <a:close/>
                  <a:moveTo>
                    <a:pt x="170" y="10"/>
                  </a:moveTo>
                  <a:cubicBezTo>
                    <a:pt x="172" y="11"/>
                    <a:pt x="172" y="11"/>
                    <a:pt x="172" y="11"/>
                  </a:cubicBezTo>
                  <a:cubicBezTo>
                    <a:pt x="172" y="12"/>
                    <a:pt x="172" y="12"/>
                    <a:pt x="172" y="12"/>
                  </a:cubicBezTo>
                  <a:cubicBezTo>
                    <a:pt x="171" y="12"/>
                    <a:pt x="171" y="12"/>
                    <a:pt x="171" y="12"/>
                  </a:cubicBezTo>
                  <a:cubicBezTo>
                    <a:pt x="169" y="11"/>
                    <a:pt x="169" y="11"/>
                    <a:pt x="169" y="11"/>
                  </a:cubicBezTo>
                  <a:cubicBezTo>
                    <a:pt x="169" y="10"/>
                    <a:pt x="169" y="10"/>
                    <a:pt x="169" y="10"/>
                  </a:cubicBezTo>
                  <a:cubicBezTo>
                    <a:pt x="169" y="9"/>
                    <a:pt x="170" y="9"/>
                    <a:pt x="170" y="10"/>
                  </a:cubicBezTo>
                  <a:close/>
                  <a:moveTo>
                    <a:pt x="165" y="4"/>
                  </a:moveTo>
                  <a:cubicBezTo>
                    <a:pt x="167" y="6"/>
                    <a:pt x="167" y="6"/>
                    <a:pt x="167" y="6"/>
                  </a:cubicBezTo>
                  <a:cubicBezTo>
                    <a:pt x="167" y="6"/>
                    <a:pt x="167" y="7"/>
                    <a:pt x="167" y="7"/>
                  </a:cubicBezTo>
                  <a:cubicBezTo>
                    <a:pt x="166" y="7"/>
                    <a:pt x="166" y="7"/>
                    <a:pt x="166" y="7"/>
                  </a:cubicBezTo>
                  <a:cubicBezTo>
                    <a:pt x="164" y="5"/>
                    <a:pt x="164" y="5"/>
                    <a:pt x="164" y="5"/>
                  </a:cubicBezTo>
                  <a:cubicBezTo>
                    <a:pt x="164" y="5"/>
                    <a:pt x="164" y="5"/>
                    <a:pt x="164" y="4"/>
                  </a:cubicBezTo>
                  <a:cubicBezTo>
                    <a:pt x="165" y="4"/>
                    <a:pt x="165" y="4"/>
                    <a:pt x="165" y="4"/>
                  </a:cubicBezTo>
                  <a:close/>
                  <a:moveTo>
                    <a:pt x="159" y="1"/>
                  </a:moveTo>
                  <a:cubicBezTo>
                    <a:pt x="160" y="1"/>
                    <a:pt x="160" y="1"/>
                    <a:pt x="161" y="2"/>
                  </a:cubicBezTo>
                  <a:cubicBezTo>
                    <a:pt x="161" y="2"/>
                    <a:pt x="162" y="2"/>
                    <a:pt x="162" y="2"/>
                  </a:cubicBezTo>
                  <a:cubicBezTo>
                    <a:pt x="162" y="3"/>
                    <a:pt x="161" y="3"/>
                    <a:pt x="161" y="3"/>
                  </a:cubicBezTo>
                  <a:cubicBezTo>
                    <a:pt x="160" y="3"/>
                    <a:pt x="159" y="3"/>
                    <a:pt x="159" y="3"/>
                  </a:cubicBezTo>
                  <a:cubicBezTo>
                    <a:pt x="158" y="2"/>
                    <a:pt x="158" y="2"/>
                    <a:pt x="158" y="2"/>
                  </a:cubicBezTo>
                  <a:cubicBezTo>
                    <a:pt x="158" y="1"/>
                    <a:pt x="158" y="1"/>
                    <a:pt x="159" y="1"/>
                  </a:cubicBezTo>
                  <a:close/>
                  <a:moveTo>
                    <a:pt x="152" y="1"/>
                  </a:moveTo>
                  <a:cubicBezTo>
                    <a:pt x="152" y="1"/>
                    <a:pt x="153" y="1"/>
                    <a:pt x="154" y="1"/>
                  </a:cubicBezTo>
                  <a:cubicBezTo>
                    <a:pt x="154" y="1"/>
                    <a:pt x="155" y="1"/>
                    <a:pt x="155" y="2"/>
                  </a:cubicBezTo>
                  <a:cubicBezTo>
                    <a:pt x="155" y="2"/>
                    <a:pt x="154" y="2"/>
                    <a:pt x="154" y="2"/>
                  </a:cubicBezTo>
                  <a:cubicBezTo>
                    <a:pt x="153" y="2"/>
                    <a:pt x="153" y="2"/>
                    <a:pt x="152" y="2"/>
                  </a:cubicBezTo>
                  <a:cubicBezTo>
                    <a:pt x="151" y="2"/>
                    <a:pt x="151" y="2"/>
                    <a:pt x="151" y="2"/>
                  </a:cubicBezTo>
                  <a:cubicBezTo>
                    <a:pt x="151" y="1"/>
                    <a:pt x="151" y="1"/>
                    <a:pt x="152" y="1"/>
                  </a:cubicBezTo>
                  <a:close/>
                  <a:moveTo>
                    <a:pt x="145" y="2"/>
                  </a:moveTo>
                  <a:cubicBezTo>
                    <a:pt x="145" y="2"/>
                    <a:pt x="146" y="2"/>
                    <a:pt x="147" y="2"/>
                  </a:cubicBezTo>
                  <a:cubicBezTo>
                    <a:pt x="147" y="2"/>
                    <a:pt x="148" y="2"/>
                    <a:pt x="148" y="2"/>
                  </a:cubicBezTo>
                  <a:cubicBezTo>
                    <a:pt x="148" y="3"/>
                    <a:pt x="147" y="3"/>
                    <a:pt x="147" y="3"/>
                  </a:cubicBezTo>
                  <a:cubicBezTo>
                    <a:pt x="146" y="3"/>
                    <a:pt x="146" y="3"/>
                    <a:pt x="145" y="4"/>
                  </a:cubicBezTo>
                  <a:cubicBezTo>
                    <a:pt x="145" y="4"/>
                    <a:pt x="144" y="4"/>
                    <a:pt x="144" y="3"/>
                  </a:cubicBezTo>
                  <a:cubicBezTo>
                    <a:pt x="144" y="3"/>
                    <a:pt x="144" y="2"/>
                    <a:pt x="145" y="2"/>
                  </a:cubicBezTo>
                  <a:close/>
                  <a:moveTo>
                    <a:pt x="138" y="4"/>
                  </a:moveTo>
                  <a:cubicBezTo>
                    <a:pt x="140" y="4"/>
                    <a:pt x="140" y="4"/>
                    <a:pt x="140" y="4"/>
                  </a:cubicBezTo>
                  <a:cubicBezTo>
                    <a:pt x="140" y="4"/>
                    <a:pt x="141" y="4"/>
                    <a:pt x="141" y="4"/>
                  </a:cubicBezTo>
                  <a:cubicBezTo>
                    <a:pt x="141" y="5"/>
                    <a:pt x="141" y="5"/>
                    <a:pt x="140" y="5"/>
                  </a:cubicBezTo>
                  <a:cubicBezTo>
                    <a:pt x="138" y="6"/>
                    <a:pt x="138" y="6"/>
                    <a:pt x="138" y="6"/>
                  </a:cubicBezTo>
                  <a:cubicBezTo>
                    <a:pt x="138" y="6"/>
                    <a:pt x="138" y="6"/>
                    <a:pt x="137" y="5"/>
                  </a:cubicBezTo>
                  <a:cubicBezTo>
                    <a:pt x="137" y="5"/>
                    <a:pt x="137" y="5"/>
                    <a:pt x="138" y="4"/>
                  </a:cubicBezTo>
                  <a:close/>
                  <a:moveTo>
                    <a:pt x="131" y="7"/>
                  </a:moveTo>
                  <a:cubicBezTo>
                    <a:pt x="132" y="6"/>
                    <a:pt x="133" y="6"/>
                    <a:pt x="133" y="6"/>
                  </a:cubicBezTo>
                  <a:cubicBezTo>
                    <a:pt x="134" y="6"/>
                    <a:pt x="134" y="6"/>
                    <a:pt x="134" y="6"/>
                  </a:cubicBezTo>
                  <a:cubicBezTo>
                    <a:pt x="134" y="7"/>
                    <a:pt x="134" y="7"/>
                    <a:pt x="134" y="7"/>
                  </a:cubicBezTo>
                  <a:cubicBezTo>
                    <a:pt x="133" y="8"/>
                    <a:pt x="132" y="8"/>
                    <a:pt x="132" y="8"/>
                  </a:cubicBezTo>
                  <a:cubicBezTo>
                    <a:pt x="131" y="8"/>
                    <a:pt x="131" y="8"/>
                    <a:pt x="131" y="7"/>
                  </a:cubicBezTo>
                  <a:cubicBezTo>
                    <a:pt x="131" y="7"/>
                    <a:pt x="131" y="7"/>
                    <a:pt x="131" y="7"/>
                  </a:cubicBezTo>
                  <a:close/>
                  <a:moveTo>
                    <a:pt x="124" y="8"/>
                  </a:moveTo>
                  <a:cubicBezTo>
                    <a:pt x="125" y="8"/>
                    <a:pt x="126" y="8"/>
                    <a:pt x="127" y="8"/>
                  </a:cubicBezTo>
                  <a:cubicBezTo>
                    <a:pt x="127" y="8"/>
                    <a:pt x="127" y="8"/>
                    <a:pt x="127" y="8"/>
                  </a:cubicBezTo>
                  <a:cubicBezTo>
                    <a:pt x="127" y="9"/>
                    <a:pt x="127" y="9"/>
                    <a:pt x="127" y="9"/>
                  </a:cubicBezTo>
                  <a:cubicBezTo>
                    <a:pt x="126" y="9"/>
                    <a:pt x="125" y="9"/>
                    <a:pt x="124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8"/>
                    <a:pt x="124" y="8"/>
                    <a:pt x="124" y="8"/>
                  </a:cubicBezTo>
                  <a:close/>
                  <a:moveTo>
                    <a:pt x="118" y="7"/>
                  </a:moveTo>
                  <a:cubicBezTo>
                    <a:pt x="118" y="7"/>
                    <a:pt x="119" y="7"/>
                    <a:pt x="120" y="7"/>
                  </a:cubicBezTo>
                  <a:cubicBezTo>
                    <a:pt x="120" y="7"/>
                    <a:pt x="120" y="8"/>
                    <a:pt x="120" y="8"/>
                  </a:cubicBezTo>
                  <a:cubicBezTo>
                    <a:pt x="120" y="9"/>
                    <a:pt x="120" y="9"/>
                    <a:pt x="119" y="9"/>
                  </a:cubicBezTo>
                  <a:cubicBezTo>
                    <a:pt x="119" y="9"/>
                    <a:pt x="118" y="8"/>
                    <a:pt x="117" y="8"/>
                  </a:cubicBezTo>
                  <a:cubicBezTo>
                    <a:pt x="117" y="8"/>
                    <a:pt x="117" y="8"/>
                    <a:pt x="117" y="7"/>
                  </a:cubicBezTo>
                  <a:cubicBezTo>
                    <a:pt x="117" y="7"/>
                    <a:pt x="117" y="7"/>
                    <a:pt x="118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" name="Oval 44"/>
            <p:cNvSpPr>
              <a:spLocks noChangeArrowheads="1"/>
            </p:cNvSpPr>
            <p:nvPr/>
          </p:nvSpPr>
          <p:spPr bwMode="auto">
            <a:xfrm>
              <a:off x="4896" y="1623"/>
              <a:ext cx="344" cy="34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2" name="Freeform 45"/>
            <p:cNvSpPr/>
            <p:nvPr/>
          </p:nvSpPr>
          <p:spPr bwMode="auto">
            <a:xfrm>
              <a:off x="5011" y="1696"/>
              <a:ext cx="125" cy="198"/>
            </a:xfrm>
            <a:custGeom>
              <a:gdLst>
                <a:gd fmla="*/ 4 w 12" name="T0"/>
                <a:gd fmla="*/ 17 h 19" name="T1"/>
                <a:gd fmla="*/ 0 w 12" name="T2"/>
                <a:gd fmla="*/ 12 h 19" name="T3"/>
                <a:gd fmla="*/ 0 w 12" name="T4"/>
                <a:gd fmla="*/ 12 h 19" name="T5"/>
                <a:gd fmla="*/ 0 w 12" name="T6"/>
                <a:gd fmla="*/ 11 h 19" name="T7"/>
                <a:gd fmla="*/ 0 w 12" name="T8"/>
                <a:gd fmla="*/ 11 h 19" name="T9"/>
                <a:gd fmla="*/ 1 w 12" name="T10"/>
                <a:gd fmla="*/ 11 h 19" name="T11"/>
                <a:gd fmla="*/ 1 w 12" name="T12"/>
                <a:gd fmla="*/ 10 h 19" name="T13"/>
                <a:gd fmla="*/ 1 w 12" name="T14"/>
                <a:gd fmla="*/ 9 h 19" name="T15"/>
                <a:gd fmla="*/ 0 w 12" name="T16"/>
                <a:gd fmla="*/ 8 h 19" name="T17"/>
                <a:gd fmla="*/ 0 w 12" name="T18"/>
                <a:gd fmla="*/ 7 h 19" name="T19"/>
                <a:gd fmla="*/ 0 w 12" name="T20"/>
                <a:gd fmla="*/ 7 h 19" name="T21"/>
                <a:gd fmla="*/ 4 w 12" name="T22"/>
                <a:gd fmla="*/ 2 h 19" name="T23"/>
                <a:gd fmla="*/ 10 w 12" name="T24"/>
                <a:gd fmla="*/ 0 h 19" name="T25"/>
                <a:gd fmla="*/ 11 w 12" name="T26"/>
                <a:gd fmla="*/ 1 h 19" name="T27"/>
                <a:gd fmla="*/ 12 w 12" name="T28"/>
                <a:gd fmla="*/ 2 h 19" name="T29"/>
                <a:gd fmla="*/ 12 w 12" name="T30"/>
                <a:gd fmla="*/ 2 h 19" name="T31"/>
                <a:gd fmla="*/ 12 w 12" name="T32"/>
                <a:gd fmla="*/ 2 h 19" name="T33"/>
                <a:gd fmla="*/ 11 w 12" name="T34"/>
                <a:gd fmla="*/ 3 h 19" name="T35"/>
                <a:gd fmla="*/ 11 w 12" name="T36"/>
                <a:gd fmla="*/ 3 h 19" name="T37"/>
                <a:gd fmla="*/ 9 w 12" name="T38"/>
                <a:gd fmla="*/ 2 h 19" name="T39"/>
                <a:gd fmla="*/ 5 w 12" name="T40"/>
                <a:gd fmla="*/ 3 h 19" name="T41"/>
                <a:gd fmla="*/ 8 w 12" name="T42"/>
                <a:gd fmla="*/ 7 h 19" name="T43"/>
                <a:gd fmla="*/ 8 w 12" name="T44"/>
                <a:gd fmla="*/ 7 h 19" name="T45"/>
                <a:gd fmla="*/ 8 w 12" name="T46"/>
                <a:gd fmla="*/ 8 h 19" name="T47"/>
                <a:gd fmla="*/ 3 w 12" name="T48"/>
                <a:gd fmla="*/ 9 h 19" name="T49"/>
                <a:gd fmla="*/ 2 w 12" name="T50"/>
                <a:gd fmla="*/ 10 h 19" name="T51"/>
                <a:gd fmla="*/ 3 w 12" name="T52"/>
                <a:gd fmla="*/ 11 h 19" name="T53"/>
                <a:gd fmla="*/ 8 w 12" name="T54"/>
                <a:gd fmla="*/ 11 h 19" name="T55"/>
                <a:gd fmla="*/ 8 w 12" name="T56"/>
                <a:gd fmla="*/ 12 h 19" name="T57"/>
                <a:gd fmla="*/ 8 w 12" name="T58"/>
                <a:gd fmla="*/ 12 h 19" name="T59"/>
                <a:gd fmla="*/ 5 w 12" name="T60"/>
                <a:gd fmla="*/ 16 h 19" name="T61"/>
                <a:gd fmla="*/ 9 w 12" name="T62"/>
                <a:gd fmla="*/ 17 h 19" name="T63"/>
                <a:gd fmla="*/ 11 w 12" name="T64"/>
                <a:gd fmla="*/ 17 h 19" name="T65"/>
                <a:gd fmla="*/ 12 w 12" name="T66"/>
                <a:gd fmla="*/ 17 h 19" name="T67"/>
                <a:gd fmla="*/ 12 w 12" name="T68"/>
                <a:gd fmla="*/ 17 h 19" name="T69"/>
                <a:gd fmla="*/ 11 w 12" name="T70"/>
                <a:gd fmla="*/ 18 h 19" name="T71"/>
                <a:gd fmla="*/ 8 w 12" name="T72"/>
                <a:gd fmla="*/ 19 h 19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19" w="12">
                  <a:moveTo>
                    <a:pt x="8" y="19"/>
                  </a:moveTo>
                  <a:cubicBezTo>
                    <a:pt x="6" y="19"/>
                    <a:pt x="5" y="19"/>
                    <a:pt x="4" y="17"/>
                  </a:cubicBezTo>
                  <a:cubicBezTo>
                    <a:pt x="2" y="16"/>
                    <a:pt x="1" y="14"/>
                    <a:pt x="1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5"/>
                    <a:pt x="2" y="3"/>
                    <a:pt x="4" y="2"/>
                  </a:cubicBezTo>
                  <a:cubicBezTo>
                    <a:pt x="5" y="1"/>
                    <a:pt x="6" y="0"/>
                    <a:pt x="8" y="0"/>
                  </a:cubicBezTo>
                  <a:cubicBezTo>
                    <a:pt x="9" y="0"/>
                    <a:pt x="9" y="0"/>
                    <a:pt x="10" y="0"/>
                  </a:cubicBezTo>
                  <a:cubicBezTo>
                    <a:pt x="10" y="0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1"/>
                    <a:pt x="12" y="1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2"/>
                    <a:pt x="10" y="2"/>
                    <a:pt x="9" y="2"/>
                  </a:cubicBezTo>
                  <a:cubicBezTo>
                    <a:pt x="9" y="2"/>
                    <a:pt x="9" y="2"/>
                    <a:pt x="8" y="2"/>
                  </a:cubicBezTo>
                  <a:cubicBezTo>
                    <a:pt x="7" y="2"/>
                    <a:pt x="6" y="2"/>
                    <a:pt x="5" y="3"/>
                  </a:cubicBezTo>
                  <a:cubicBezTo>
                    <a:pt x="4" y="4"/>
                    <a:pt x="3" y="5"/>
                    <a:pt x="3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9" y="7"/>
                    <a:pt x="9" y="8"/>
                    <a:pt x="9" y="8"/>
                  </a:cubicBezTo>
                  <a:cubicBezTo>
                    <a:pt x="9" y="8"/>
                    <a:pt x="9" y="8"/>
                    <a:pt x="8" y="8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9"/>
                    <a:pt x="2" y="9"/>
                    <a:pt x="2" y="10"/>
                  </a:cubicBezTo>
                  <a:cubicBezTo>
                    <a:pt x="2" y="10"/>
                    <a:pt x="2" y="10"/>
                    <a:pt x="3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9" y="11"/>
                    <a:pt x="9" y="11"/>
                    <a:pt x="9" y="12"/>
                  </a:cubicBezTo>
                  <a:cubicBezTo>
                    <a:pt x="9" y="12"/>
                    <a:pt x="9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4"/>
                    <a:pt x="4" y="15"/>
                    <a:pt x="5" y="16"/>
                  </a:cubicBezTo>
                  <a:cubicBezTo>
                    <a:pt x="6" y="17"/>
                    <a:pt x="7" y="18"/>
                    <a:pt x="8" y="18"/>
                  </a:cubicBezTo>
                  <a:cubicBezTo>
                    <a:pt x="9" y="18"/>
                    <a:pt x="9" y="18"/>
                    <a:pt x="9" y="17"/>
                  </a:cubicBezTo>
                  <a:cubicBezTo>
                    <a:pt x="10" y="17"/>
                    <a:pt x="10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8"/>
                    <a:pt x="12" y="18"/>
                  </a:cubicBezTo>
                  <a:cubicBezTo>
                    <a:pt x="12" y="18"/>
                    <a:pt x="12" y="18"/>
                    <a:pt x="11" y="18"/>
                  </a:cubicBezTo>
                  <a:cubicBezTo>
                    <a:pt x="11" y="19"/>
                    <a:pt x="10" y="19"/>
                    <a:pt x="10" y="19"/>
                  </a:cubicBezTo>
                  <a:cubicBezTo>
                    <a:pt x="9" y="19"/>
                    <a:pt x="9" y="19"/>
                    <a:pt x="8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3" name="Oval 46"/>
            <p:cNvSpPr>
              <a:spLocks noChangeArrowheads="1"/>
            </p:cNvSpPr>
            <p:nvPr/>
          </p:nvSpPr>
          <p:spPr bwMode="auto">
            <a:xfrm>
              <a:off x="6306" y="1225"/>
              <a:ext cx="825" cy="82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6692" y="1382"/>
              <a:ext cx="251" cy="512"/>
            </a:xfrm>
            <a:custGeom>
              <a:gdLst>
                <a:gd fmla="*/ 17 w 24" name="T0"/>
                <a:gd fmla="*/ 0 h 49" name="T1"/>
                <a:gd fmla="*/ 24 w 24" name="T2"/>
                <a:gd fmla="*/ 11 h 49" name="T3"/>
                <a:gd fmla="*/ 17 w 24" name="T4"/>
                <a:gd fmla="*/ 22 h 49" name="T5"/>
                <a:gd fmla="*/ 17 w 24" name="T6"/>
                <a:gd fmla="*/ 45 h 49" name="T7"/>
                <a:gd fmla="*/ 12 w 24" name="T8"/>
                <a:gd fmla="*/ 49 h 49" name="T9"/>
                <a:gd fmla="*/ 12 w 24" name="T10"/>
                <a:gd fmla="*/ 49 h 49" name="T11"/>
                <a:gd fmla="*/ 7 w 24" name="T12"/>
                <a:gd fmla="*/ 45 h 49" name="T13"/>
                <a:gd fmla="*/ 7 w 24" name="T14"/>
                <a:gd fmla="*/ 22 h 49" name="T15"/>
                <a:gd fmla="*/ 0 w 24" name="T16"/>
                <a:gd fmla="*/ 11 h 49" name="T17"/>
                <a:gd fmla="*/ 7 w 24" name="T18"/>
                <a:gd fmla="*/ 0 h 49" name="T19"/>
                <a:gd fmla="*/ 7 w 24" name="T20"/>
                <a:gd fmla="*/ 10 h 49" name="T21"/>
                <a:gd fmla="*/ 12 w 24" name="T22"/>
                <a:gd fmla="*/ 14 h 49" name="T23"/>
                <a:gd fmla="*/ 17 w 24" name="T24"/>
                <a:gd fmla="*/ 10 h 49" name="T25"/>
                <a:gd fmla="*/ 17 w 24" name="T26"/>
                <a:gd fmla="*/ 0 h 49" name="T27"/>
                <a:gd fmla="*/ 12 w 24" name="T28"/>
                <a:gd fmla="*/ 42 h 49" name="T29"/>
                <a:gd fmla="*/ 14 w 24" name="T30"/>
                <a:gd fmla="*/ 44 h 49" name="T31"/>
                <a:gd fmla="*/ 12 w 24" name="T32"/>
                <a:gd fmla="*/ 46 h 49" name="T33"/>
                <a:gd fmla="*/ 10 w 24" name="T34"/>
                <a:gd fmla="*/ 44 h 49" name="T35"/>
                <a:gd fmla="*/ 12 w 24" name="T36"/>
                <a:gd fmla="*/ 42 h 49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49" w="24">
                  <a:moveTo>
                    <a:pt x="17" y="0"/>
                  </a:moveTo>
                  <a:cubicBezTo>
                    <a:pt x="21" y="2"/>
                    <a:pt x="24" y="6"/>
                    <a:pt x="24" y="11"/>
                  </a:cubicBezTo>
                  <a:cubicBezTo>
                    <a:pt x="24" y="16"/>
                    <a:pt x="21" y="20"/>
                    <a:pt x="17" y="22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7" y="47"/>
                    <a:pt x="15" y="49"/>
                    <a:pt x="12" y="49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0" y="49"/>
                    <a:pt x="7" y="47"/>
                    <a:pt x="7" y="45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3" y="20"/>
                    <a:pt x="0" y="16"/>
                    <a:pt x="0" y="11"/>
                  </a:cubicBezTo>
                  <a:cubicBezTo>
                    <a:pt x="0" y="6"/>
                    <a:pt x="3" y="2"/>
                    <a:pt x="7" y="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7" y="10"/>
                    <a:pt x="17" y="10"/>
                    <a:pt x="17" y="10"/>
                  </a:cubicBezTo>
                  <a:lnTo>
                    <a:pt x="17" y="0"/>
                  </a:lnTo>
                  <a:close/>
                  <a:moveTo>
                    <a:pt x="12" y="42"/>
                  </a:moveTo>
                  <a:cubicBezTo>
                    <a:pt x="13" y="42"/>
                    <a:pt x="14" y="43"/>
                    <a:pt x="14" y="44"/>
                  </a:cubicBezTo>
                  <a:cubicBezTo>
                    <a:pt x="14" y="45"/>
                    <a:pt x="13" y="46"/>
                    <a:pt x="12" y="46"/>
                  </a:cubicBezTo>
                  <a:cubicBezTo>
                    <a:pt x="11" y="46"/>
                    <a:pt x="10" y="45"/>
                    <a:pt x="10" y="44"/>
                  </a:cubicBezTo>
                  <a:cubicBezTo>
                    <a:pt x="10" y="43"/>
                    <a:pt x="11" y="42"/>
                    <a:pt x="12" y="42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5" name="Freeform 48"/>
            <p:cNvSpPr/>
            <p:nvPr/>
          </p:nvSpPr>
          <p:spPr bwMode="auto">
            <a:xfrm>
              <a:off x="6515" y="1685"/>
              <a:ext cx="104" cy="209"/>
            </a:xfrm>
            <a:custGeom>
              <a:gdLst>
                <a:gd fmla="*/ 10 w 10" name="T0"/>
                <a:gd fmla="*/ 0 h 20" name="T1"/>
                <a:gd fmla="*/ 10 w 10" name="T2"/>
                <a:gd fmla="*/ 16 h 20" name="T3"/>
                <a:gd fmla="*/ 5 w 10" name="T4"/>
                <a:gd fmla="*/ 20 h 20" name="T5"/>
                <a:gd fmla="*/ 5 w 10" name="T6"/>
                <a:gd fmla="*/ 20 h 20" name="T7"/>
                <a:gd fmla="*/ 0 w 10" name="T8"/>
                <a:gd fmla="*/ 16 h 20" name="T9"/>
                <a:gd fmla="*/ 0 w 10" name="T10"/>
                <a:gd fmla="*/ 0 h 20" name="T11"/>
                <a:gd fmla="*/ 10 w 10" name="T12"/>
                <a:gd fmla="*/ 0 h 2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0" w="10">
                  <a:moveTo>
                    <a:pt x="10" y="0"/>
                  </a:moveTo>
                  <a:cubicBezTo>
                    <a:pt x="10" y="16"/>
                    <a:pt x="10" y="16"/>
                    <a:pt x="10" y="16"/>
                  </a:cubicBezTo>
                  <a:cubicBezTo>
                    <a:pt x="10" y="18"/>
                    <a:pt x="7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2" y="20"/>
                    <a:pt x="0" y="18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E8421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" name="Rectangle 49"/>
            <p:cNvSpPr>
              <a:spLocks noChangeArrowheads="1"/>
            </p:cNvSpPr>
            <p:nvPr/>
          </p:nvSpPr>
          <p:spPr bwMode="auto">
            <a:xfrm>
              <a:off x="6483" y="1643"/>
              <a:ext cx="157" cy="42"/>
            </a:xfrm>
            <a:prstGeom prst="rect">
              <a:avLst/>
            </a:prstGeom>
            <a:solidFill>
              <a:srgbClr val="E8421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" name="Rectangle 50"/>
            <p:cNvSpPr>
              <a:spLocks noChangeArrowheads="1"/>
            </p:cNvSpPr>
            <p:nvPr/>
          </p:nvSpPr>
          <p:spPr bwMode="auto">
            <a:xfrm>
              <a:off x="6546" y="1508"/>
              <a:ext cx="42" cy="135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" name="Freeform 51"/>
            <p:cNvSpPr/>
            <p:nvPr/>
          </p:nvSpPr>
          <p:spPr bwMode="auto">
            <a:xfrm>
              <a:off x="6504" y="1382"/>
              <a:ext cx="125" cy="126"/>
            </a:xfrm>
            <a:custGeom>
              <a:gdLst>
                <a:gd fmla="*/ 63 w 125" name="T0"/>
                <a:gd fmla="*/ 126 h 126" name="T1"/>
                <a:gd fmla="*/ 42 w 125" name="T2"/>
                <a:gd fmla="*/ 126 h 126" name="T3"/>
                <a:gd fmla="*/ 0 w 125" name="T4"/>
                <a:gd fmla="*/ 73 h 126" name="T5"/>
                <a:gd fmla="*/ 42 w 125" name="T6"/>
                <a:gd fmla="*/ 0 h 126" name="T7"/>
                <a:gd fmla="*/ 63 w 125" name="T8"/>
                <a:gd fmla="*/ 0 h 126" name="T9"/>
                <a:gd fmla="*/ 84 w 125" name="T10"/>
                <a:gd fmla="*/ 0 h 126" name="T11"/>
                <a:gd fmla="*/ 125 w 125" name="T12"/>
                <a:gd fmla="*/ 73 h 126" name="T13"/>
                <a:gd fmla="*/ 84 w 125" name="T14"/>
                <a:gd fmla="*/ 126 h 126" name="T15"/>
                <a:gd fmla="*/ 63 w 125" name="T16"/>
                <a:gd fmla="*/ 126 h 126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25" w="125">
                  <a:moveTo>
                    <a:pt x="63" y="126"/>
                  </a:moveTo>
                  <a:lnTo>
                    <a:pt x="42" y="126"/>
                  </a:lnTo>
                  <a:lnTo>
                    <a:pt x="0" y="73"/>
                  </a:lnTo>
                  <a:lnTo>
                    <a:pt x="42" y="0"/>
                  </a:lnTo>
                  <a:lnTo>
                    <a:pt x="63" y="0"/>
                  </a:lnTo>
                  <a:lnTo>
                    <a:pt x="84" y="0"/>
                  </a:lnTo>
                  <a:lnTo>
                    <a:pt x="125" y="73"/>
                  </a:lnTo>
                  <a:lnTo>
                    <a:pt x="84" y="126"/>
                  </a:lnTo>
                  <a:lnTo>
                    <a:pt x="63" y="126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" name="Oval 52"/>
            <p:cNvSpPr>
              <a:spLocks noChangeArrowheads="1"/>
            </p:cNvSpPr>
            <p:nvPr/>
          </p:nvSpPr>
          <p:spPr bwMode="auto">
            <a:xfrm>
              <a:off x="6744" y="2250"/>
              <a:ext cx="627" cy="627"/>
            </a:xfrm>
            <a:prstGeom prst="ellipse">
              <a:avLst/>
            </a:prstGeom>
            <a:solidFill>
              <a:srgbClr val="FFCA5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" name="Oval 53"/>
            <p:cNvSpPr>
              <a:spLocks noChangeArrowheads="1"/>
            </p:cNvSpPr>
            <p:nvPr/>
          </p:nvSpPr>
          <p:spPr bwMode="auto">
            <a:xfrm>
              <a:off x="6880" y="2375"/>
              <a:ext cx="366" cy="36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6901" y="2407"/>
              <a:ext cx="313" cy="303"/>
            </a:xfrm>
            <a:custGeom>
              <a:gdLst>
                <a:gd fmla="*/ 15 w 30" name="T0"/>
                <a:gd fmla="*/ 0 h 29" name="T1"/>
                <a:gd fmla="*/ 26 w 30" name="T2"/>
                <a:gd fmla="*/ 4 h 29" name="T3"/>
                <a:gd fmla="*/ 30 w 30" name="T4"/>
                <a:gd fmla="*/ 15 h 29" name="T5"/>
                <a:gd fmla="*/ 26 w 30" name="T6"/>
                <a:gd fmla="*/ 25 h 29" name="T7"/>
                <a:gd fmla="*/ 15 w 30" name="T8"/>
                <a:gd fmla="*/ 29 h 29" name="T9"/>
                <a:gd fmla="*/ 5 w 30" name="T10"/>
                <a:gd fmla="*/ 25 h 29" name="T11"/>
                <a:gd fmla="*/ 0 w 30" name="T12"/>
                <a:gd fmla="*/ 15 h 29" name="T13"/>
                <a:gd fmla="*/ 5 w 30" name="T14"/>
                <a:gd fmla="*/ 4 h 29" name="T15"/>
                <a:gd fmla="*/ 15 w 30" name="T16"/>
                <a:gd fmla="*/ 0 h 29" name="T17"/>
                <a:gd fmla="*/ 25 w 30" name="T18"/>
                <a:gd fmla="*/ 5 h 29" name="T19"/>
                <a:gd fmla="*/ 15 w 30" name="T20"/>
                <a:gd fmla="*/ 1 h 29" name="T21"/>
                <a:gd fmla="*/ 5 w 30" name="T22"/>
                <a:gd fmla="*/ 5 h 29" name="T23"/>
                <a:gd fmla="*/ 1 w 30" name="T24"/>
                <a:gd fmla="*/ 15 h 29" name="T25"/>
                <a:gd fmla="*/ 5 w 30" name="T26"/>
                <a:gd fmla="*/ 25 h 29" name="T27"/>
                <a:gd fmla="*/ 15 w 30" name="T28"/>
                <a:gd fmla="*/ 29 h 29" name="T29"/>
                <a:gd fmla="*/ 25 w 30" name="T30"/>
                <a:gd fmla="*/ 25 h 29" name="T31"/>
                <a:gd fmla="*/ 29 w 30" name="T32"/>
                <a:gd fmla="*/ 15 h 29" name="T33"/>
                <a:gd fmla="*/ 25 w 30" name="T34"/>
                <a:gd fmla="*/ 5 h 29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28" w="30">
                  <a:moveTo>
                    <a:pt x="15" y="0"/>
                  </a:moveTo>
                  <a:cubicBezTo>
                    <a:pt x="19" y="0"/>
                    <a:pt x="23" y="2"/>
                    <a:pt x="26" y="4"/>
                  </a:cubicBezTo>
                  <a:cubicBezTo>
                    <a:pt x="28" y="7"/>
                    <a:pt x="30" y="11"/>
                    <a:pt x="30" y="15"/>
                  </a:cubicBezTo>
                  <a:cubicBezTo>
                    <a:pt x="30" y="19"/>
                    <a:pt x="28" y="22"/>
                    <a:pt x="26" y="25"/>
                  </a:cubicBezTo>
                  <a:cubicBezTo>
                    <a:pt x="23" y="28"/>
                    <a:pt x="19" y="29"/>
                    <a:pt x="15" y="29"/>
                  </a:cubicBezTo>
                  <a:cubicBezTo>
                    <a:pt x="11" y="29"/>
                    <a:pt x="7" y="28"/>
                    <a:pt x="5" y="25"/>
                  </a:cubicBezTo>
                  <a:cubicBezTo>
                    <a:pt x="2" y="22"/>
                    <a:pt x="0" y="19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7" y="2"/>
                    <a:pt x="11" y="0"/>
                    <a:pt x="15" y="0"/>
                  </a:cubicBezTo>
                  <a:close/>
                  <a:moveTo>
                    <a:pt x="25" y="5"/>
                  </a:moveTo>
                  <a:cubicBezTo>
                    <a:pt x="22" y="2"/>
                    <a:pt x="19" y="1"/>
                    <a:pt x="15" y="1"/>
                  </a:cubicBezTo>
                  <a:cubicBezTo>
                    <a:pt x="11" y="1"/>
                    <a:pt x="8" y="2"/>
                    <a:pt x="5" y="5"/>
                  </a:cubicBezTo>
                  <a:cubicBezTo>
                    <a:pt x="3" y="7"/>
                    <a:pt x="1" y="11"/>
                    <a:pt x="1" y="15"/>
                  </a:cubicBezTo>
                  <a:cubicBezTo>
                    <a:pt x="1" y="19"/>
                    <a:pt x="3" y="22"/>
                    <a:pt x="5" y="25"/>
                  </a:cubicBezTo>
                  <a:cubicBezTo>
                    <a:pt x="8" y="27"/>
                    <a:pt x="11" y="29"/>
                    <a:pt x="15" y="29"/>
                  </a:cubicBezTo>
                  <a:cubicBezTo>
                    <a:pt x="19" y="29"/>
                    <a:pt x="22" y="27"/>
                    <a:pt x="25" y="25"/>
                  </a:cubicBezTo>
                  <a:cubicBezTo>
                    <a:pt x="27" y="22"/>
                    <a:pt x="29" y="19"/>
                    <a:pt x="29" y="15"/>
                  </a:cubicBezTo>
                  <a:cubicBezTo>
                    <a:pt x="29" y="11"/>
                    <a:pt x="27" y="7"/>
                    <a:pt x="25" y="5"/>
                  </a:cubicBezTo>
                  <a:close/>
                </a:path>
              </a:pathLst>
            </a:custGeom>
            <a:solidFill>
              <a:srgbClr val="96BDC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2" name="Freeform 55"/>
            <p:cNvSpPr/>
            <p:nvPr/>
          </p:nvSpPr>
          <p:spPr bwMode="auto">
            <a:xfrm>
              <a:off x="7005" y="2459"/>
              <a:ext cx="63" cy="146"/>
            </a:xfrm>
            <a:custGeom>
              <a:gdLst>
                <a:gd fmla="*/ 1 w 6" name="T0"/>
                <a:gd fmla="*/ 14 h 14" name="T1"/>
                <a:gd fmla="*/ 0 w 6" name="T2"/>
                <a:gd fmla="*/ 13 h 14" name="T3"/>
                <a:gd fmla="*/ 0 w 6" name="T4"/>
                <a:gd fmla="*/ 13 h 14" name="T5"/>
                <a:gd fmla="*/ 5 w 6" name="T6"/>
                <a:gd fmla="*/ 10 h 14" name="T7"/>
                <a:gd fmla="*/ 5 w 6" name="T8"/>
                <a:gd fmla="*/ 1 h 14" name="T9"/>
                <a:gd fmla="*/ 6 w 6" name="T10"/>
                <a:gd fmla="*/ 0 h 14" name="T11"/>
                <a:gd fmla="*/ 6 w 6" name="T12"/>
                <a:gd fmla="*/ 1 h 14" name="T13"/>
                <a:gd fmla="*/ 6 w 6" name="T14"/>
                <a:gd fmla="*/ 10 h 14" name="T15"/>
                <a:gd fmla="*/ 6 w 6" name="T16"/>
                <a:gd fmla="*/ 10 h 14" name="T17"/>
                <a:gd fmla="*/ 1 w 6" name="T18"/>
                <a:gd fmla="*/ 13 h 14" name="T19"/>
                <a:gd fmla="*/ 1 w 6" name="T20"/>
                <a:gd fmla="*/ 14 h 14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4" w="6">
                  <a:moveTo>
                    <a:pt x="1" y="14"/>
                  </a:moveTo>
                  <a:cubicBezTo>
                    <a:pt x="0" y="14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0"/>
                    <a:pt x="6" y="0"/>
                  </a:cubicBezTo>
                  <a:cubicBezTo>
                    <a:pt x="6" y="0"/>
                    <a:pt x="6" y="1"/>
                    <a:pt x="6" y="1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4"/>
                    <a:pt x="1" y="14"/>
                  </a:cubicBezTo>
                  <a:close/>
                </a:path>
              </a:pathLst>
            </a:custGeom>
            <a:solidFill>
              <a:srgbClr val="96BDC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3" name="Oval 56"/>
            <p:cNvSpPr>
              <a:spLocks noChangeArrowheads="1"/>
            </p:cNvSpPr>
            <p:nvPr/>
          </p:nvSpPr>
          <p:spPr bwMode="auto">
            <a:xfrm>
              <a:off x="4457" y="2093"/>
              <a:ext cx="689" cy="680"/>
            </a:xfrm>
            <a:prstGeom prst="ellipse">
              <a:avLst/>
            </a:prstGeom>
            <a:solidFill>
              <a:srgbClr val="FFCA5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4" name="Freeform 57"/>
            <p:cNvSpPr/>
            <p:nvPr/>
          </p:nvSpPr>
          <p:spPr bwMode="auto">
            <a:xfrm>
              <a:off x="4655" y="2250"/>
              <a:ext cx="126" cy="125"/>
            </a:xfrm>
            <a:custGeom>
              <a:gdLst>
                <a:gd fmla="*/ 12 w 12" name="T0"/>
                <a:gd fmla="*/ 11 h 12" name="T1"/>
                <a:gd fmla="*/ 1 w 12" name="T2"/>
                <a:gd fmla="*/ 0 h 12" name="T3"/>
                <a:gd fmla="*/ 0 w 12" name="T4"/>
                <a:gd fmla="*/ 0 h 12" name="T5"/>
                <a:gd fmla="*/ 0 w 12" name="T6"/>
                <a:gd fmla="*/ 1 h 12" name="T7"/>
                <a:gd fmla="*/ 11 w 12" name="T8"/>
                <a:gd fmla="*/ 12 h 12" name="T9"/>
                <a:gd fmla="*/ 12 w 12" name="T10"/>
                <a:gd fmla="*/ 11 h 1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2" w="12">
                  <a:moveTo>
                    <a:pt x="12" y="1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2"/>
                    <a:pt x="12" y="1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5" name="Freeform 58"/>
            <p:cNvSpPr/>
            <p:nvPr/>
          </p:nvSpPr>
          <p:spPr bwMode="auto">
            <a:xfrm>
              <a:off x="4823" y="2250"/>
              <a:ext cx="135" cy="125"/>
            </a:xfrm>
            <a:custGeom>
              <a:gdLst>
                <a:gd fmla="*/ 12 w 13" name="T0"/>
                <a:gd fmla="*/ 0 h 12" name="T1"/>
                <a:gd fmla="*/ 12 w 13" name="T2"/>
                <a:gd fmla="*/ 0 h 12" name="T3"/>
                <a:gd fmla="*/ 0 w 13" name="T4"/>
                <a:gd fmla="*/ 11 h 12" name="T5"/>
                <a:gd fmla="*/ 1 w 13" name="T6"/>
                <a:gd fmla="*/ 12 h 12" name="T7"/>
                <a:gd fmla="*/ 12 w 13" name="T8"/>
                <a:gd fmla="*/ 1 h 12" name="T9"/>
                <a:gd fmla="*/ 12 w 13" name="T10"/>
                <a:gd fmla="*/ 0 h 1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2" w="13"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2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0"/>
                    <a:pt x="13" y="0"/>
                    <a:pt x="12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6" name="Freeform 59"/>
            <p:cNvSpPr>
              <a:spLocks noEditPoints="1"/>
            </p:cNvSpPr>
            <p:nvPr/>
          </p:nvSpPr>
          <p:spPr bwMode="auto">
            <a:xfrm>
              <a:off x="4760" y="2355"/>
              <a:ext cx="83" cy="52"/>
            </a:xfrm>
            <a:custGeom>
              <a:gdLst>
                <a:gd fmla="*/ 7 w 8" name="T0"/>
                <a:gd fmla="*/ 5 h 5" name="T1"/>
                <a:gd fmla="*/ 1 w 8" name="T2"/>
                <a:gd fmla="*/ 5 h 5" name="T3"/>
                <a:gd fmla="*/ 0 w 8" name="T4"/>
                <a:gd fmla="*/ 4 h 5" name="T5"/>
                <a:gd fmla="*/ 4 w 8" name="T6"/>
                <a:gd fmla="*/ 0 h 5" name="T7"/>
                <a:gd fmla="*/ 8 w 8" name="T8"/>
                <a:gd fmla="*/ 4 h 5" name="T9"/>
                <a:gd fmla="*/ 7 w 8" name="T10"/>
                <a:gd fmla="*/ 5 h 5" name="T11"/>
                <a:gd fmla="*/ 1 w 8" name="T12"/>
                <a:gd fmla="*/ 4 h 5" name="T13"/>
                <a:gd fmla="*/ 1 w 8" name="T14"/>
                <a:gd fmla="*/ 4 h 5" name="T15"/>
                <a:gd fmla="*/ 7 w 8" name="T16"/>
                <a:gd fmla="*/ 4 h 5" name="T17"/>
                <a:gd fmla="*/ 4 w 8" name="T18"/>
                <a:gd fmla="*/ 1 h 5" name="T19"/>
                <a:gd fmla="*/ 1 w 8" name="T20"/>
                <a:gd fmla="*/ 4 h 5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5" w="8">
                  <a:moveTo>
                    <a:pt x="7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4"/>
                    <a:pt x="8" y="5"/>
                    <a:pt x="7" y="5"/>
                  </a:cubicBezTo>
                  <a:close/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2"/>
                    <a:pt x="5" y="1"/>
                    <a:pt x="4" y="1"/>
                  </a:cubicBezTo>
                  <a:cubicBezTo>
                    <a:pt x="3" y="1"/>
                    <a:pt x="2" y="2"/>
                    <a:pt x="1" y="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7" name="Rectangle 60"/>
            <p:cNvSpPr>
              <a:spLocks noChangeArrowheads="1"/>
            </p:cNvSpPr>
            <p:nvPr/>
          </p:nvSpPr>
          <p:spPr bwMode="auto">
            <a:xfrm>
              <a:off x="4614" y="2396"/>
              <a:ext cx="386" cy="230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8" name="Rectangle 61"/>
            <p:cNvSpPr>
              <a:spLocks noChangeArrowheads="1"/>
            </p:cNvSpPr>
            <p:nvPr/>
          </p:nvSpPr>
          <p:spPr bwMode="auto">
            <a:xfrm>
              <a:off x="4635" y="2417"/>
              <a:ext cx="334" cy="178"/>
            </a:xfrm>
            <a:prstGeom prst="rect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9" name="Freeform 62"/>
            <p:cNvSpPr/>
            <p:nvPr/>
          </p:nvSpPr>
          <p:spPr bwMode="auto">
            <a:xfrm>
              <a:off x="4676" y="2459"/>
              <a:ext cx="84" cy="42"/>
            </a:xfrm>
            <a:custGeom>
              <a:gdLst>
                <a:gd fmla="*/ 0 w 8" name="T0"/>
                <a:gd fmla="*/ 4 h 4" name="T1"/>
                <a:gd fmla="*/ 0 w 8" name="T2"/>
                <a:gd fmla="*/ 4 h 4" name="T3"/>
                <a:gd fmla="*/ 0 w 8" name="T4"/>
                <a:gd fmla="*/ 3 h 4" name="T5"/>
                <a:gd fmla="*/ 7 w 8" name="T6"/>
                <a:gd fmla="*/ 0 h 4" name="T7"/>
                <a:gd fmla="*/ 8 w 8" name="T8"/>
                <a:gd fmla="*/ 0 h 4" name="T9"/>
                <a:gd fmla="*/ 8 w 8" name="T10"/>
                <a:gd fmla="*/ 1 h 4" name="T11"/>
                <a:gd fmla="*/ 1 w 8" name="T12"/>
                <a:gd fmla="*/ 4 h 4" name="T13"/>
                <a:gd fmla="*/ 0 w 8" name="T14"/>
                <a:gd fmla="*/ 4 h 4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4" w="8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1"/>
                    <a:pt x="8" y="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0" y="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0" name="Freeform 63"/>
            <p:cNvSpPr/>
            <p:nvPr/>
          </p:nvSpPr>
          <p:spPr bwMode="auto">
            <a:xfrm>
              <a:off x="4687" y="2470"/>
              <a:ext cx="167" cy="83"/>
            </a:xfrm>
            <a:custGeom>
              <a:gdLst>
                <a:gd fmla="*/ 1 w 16" name="T0"/>
                <a:gd fmla="*/ 8 h 8" name="T1"/>
                <a:gd fmla="*/ 0 w 16" name="T2"/>
                <a:gd fmla="*/ 8 h 8" name="T3"/>
                <a:gd fmla="*/ 0 w 16" name="T4"/>
                <a:gd fmla="*/ 7 h 8" name="T5"/>
                <a:gd fmla="*/ 15 w 16" name="T6"/>
                <a:gd fmla="*/ 0 h 8" name="T7"/>
                <a:gd fmla="*/ 15 w 16" name="T8"/>
                <a:gd fmla="*/ 0 h 8" name="T9"/>
                <a:gd fmla="*/ 15 w 16" name="T10"/>
                <a:gd fmla="*/ 1 h 8" name="T11"/>
                <a:gd fmla="*/ 1 w 16" name="T12"/>
                <a:gd fmla="*/ 8 h 8" name="T13"/>
                <a:gd fmla="*/ 1 w 16" name="T14"/>
                <a:gd fmla="*/ 8 h 8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8" w="16">
                  <a:moveTo>
                    <a:pt x="1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5" y="1"/>
                    <a:pt x="15" y="1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1" name="Oval 64"/>
            <p:cNvSpPr>
              <a:spLocks noChangeArrowheads="1"/>
            </p:cNvSpPr>
            <p:nvPr/>
          </p:nvSpPr>
          <p:spPr bwMode="auto">
            <a:xfrm>
              <a:off x="5387" y="1162"/>
              <a:ext cx="626" cy="628"/>
            </a:xfrm>
            <a:prstGeom prst="ellipse">
              <a:avLst/>
            </a:prstGeom>
            <a:solidFill>
              <a:srgbClr val="FFCA5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2" name="Freeform 65"/>
            <p:cNvSpPr/>
            <p:nvPr/>
          </p:nvSpPr>
          <p:spPr bwMode="auto">
            <a:xfrm>
              <a:off x="5533" y="1351"/>
              <a:ext cx="334" cy="282"/>
            </a:xfrm>
            <a:custGeom>
              <a:gdLst>
                <a:gd fmla="*/ 30 w 32" name="T0"/>
                <a:gd fmla="*/ 27 h 27" name="T1"/>
                <a:gd fmla="*/ 2 w 32" name="T2"/>
                <a:gd fmla="*/ 27 h 27" name="T3"/>
                <a:gd fmla="*/ 0 w 32" name="T4"/>
                <a:gd fmla="*/ 25 h 27" name="T5"/>
                <a:gd fmla="*/ 0 w 32" name="T6"/>
                <a:gd fmla="*/ 2 h 27" name="T7"/>
                <a:gd fmla="*/ 2 w 32" name="T8"/>
                <a:gd fmla="*/ 0 h 27" name="T9"/>
                <a:gd fmla="*/ 30 w 32" name="T10"/>
                <a:gd fmla="*/ 0 h 27" name="T11"/>
                <a:gd fmla="*/ 32 w 32" name="T12"/>
                <a:gd fmla="*/ 2 h 27" name="T13"/>
                <a:gd fmla="*/ 32 w 32" name="T14"/>
                <a:gd fmla="*/ 25 h 27" name="T15"/>
                <a:gd fmla="*/ 30 w 32" name="T16"/>
                <a:gd fmla="*/ 27 h 27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7" w="32">
                  <a:moveTo>
                    <a:pt x="30" y="27"/>
                  </a:moveTo>
                  <a:cubicBezTo>
                    <a:pt x="2" y="27"/>
                    <a:pt x="2" y="27"/>
                    <a:pt x="2" y="27"/>
                  </a:cubicBezTo>
                  <a:cubicBezTo>
                    <a:pt x="1" y="27"/>
                    <a:pt x="0" y="26"/>
                    <a:pt x="0" y="2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1" y="0"/>
                    <a:pt x="32" y="1"/>
                    <a:pt x="32" y="2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6"/>
                    <a:pt x="31" y="27"/>
                    <a:pt x="30" y="27"/>
                  </a:cubicBezTo>
                  <a:close/>
                </a:path>
              </a:pathLst>
            </a:custGeom>
            <a:solidFill>
              <a:srgbClr val="FF523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3" name="Freeform 66"/>
            <p:cNvSpPr/>
            <p:nvPr/>
          </p:nvSpPr>
          <p:spPr bwMode="auto">
            <a:xfrm>
              <a:off x="5564" y="1413"/>
              <a:ext cx="272" cy="189"/>
            </a:xfrm>
            <a:custGeom>
              <a:gdLst>
                <a:gd fmla="*/ 25 w 26" name="T0"/>
                <a:gd fmla="*/ 18 h 18" name="T1"/>
                <a:gd fmla="*/ 1 w 26" name="T2"/>
                <a:gd fmla="*/ 18 h 18" name="T3"/>
                <a:gd fmla="*/ 0 w 26" name="T4"/>
                <a:gd fmla="*/ 17 h 18" name="T5"/>
                <a:gd fmla="*/ 0 w 26" name="T6"/>
                <a:gd fmla="*/ 1 h 18" name="T7"/>
                <a:gd fmla="*/ 1 w 26" name="T8"/>
                <a:gd fmla="*/ 0 h 18" name="T9"/>
                <a:gd fmla="*/ 25 w 26" name="T10"/>
                <a:gd fmla="*/ 0 h 18" name="T11"/>
                <a:gd fmla="*/ 26 w 26" name="T12"/>
                <a:gd fmla="*/ 1 h 18" name="T13"/>
                <a:gd fmla="*/ 26 w 26" name="T14"/>
                <a:gd fmla="*/ 17 h 18" name="T15"/>
                <a:gd fmla="*/ 25 w 26" name="T16"/>
                <a:gd fmla="*/ 18 h 18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8" w="26">
                  <a:moveTo>
                    <a:pt x="25" y="18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0" y="17"/>
                    <a:pt x="0" y="1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6" y="0"/>
                    <a:pt x="26" y="1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8"/>
                    <a:pt x="25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4" name="Freeform 67"/>
            <p:cNvSpPr/>
            <p:nvPr/>
          </p:nvSpPr>
          <p:spPr bwMode="auto">
            <a:xfrm>
              <a:off x="5773" y="1319"/>
              <a:ext cx="21" cy="63"/>
            </a:xfrm>
            <a:custGeom>
              <a:gdLst>
                <a:gd fmla="*/ 2 w 2" name="T0"/>
                <a:gd fmla="*/ 5 h 6" name="T1"/>
                <a:gd fmla="*/ 2 w 2" name="T2"/>
                <a:gd fmla="*/ 2 h 6" name="T3"/>
                <a:gd fmla="*/ 1 w 2" name="T4"/>
                <a:gd fmla="*/ 0 h 6" name="T5"/>
                <a:gd fmla="*/ 0 w 2" name="T6"/>
                <a:gd fmla="*/ 2 h 6" name="T7"/>
                <a:gd fmla="*/ 0 w 2" name="T8"/>
                <a:gd fmla="*/ 5 h 6" name="T9"/>
                <a:gd fmla="*/ 1 w 2" name="T10"/>
                <a:gd fmla="*/ 6 h 6" name="T11"/>
                <a:gd fmla="*/ 2 w 2" name="T12"/>
                <a:gd fmla="*/ 5 h 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" w="2">
                  <a:moveTo>
                    <a:pt x="2" y="5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1" y="6"/>
                    <a:pt x="1" y="6"/>
                  </a:cubicBezTo>
                  <a:cubicBezTo>
                    <a:pt x="2" y="6"/>
                    <a:pt x="2" y="5"/>
                    <a:pt x="2" y="5"/>
                  </a:cubicBezTo>
                  <a:close/>
                </a:path>
              </a:pathLst>
            </a:custGeom>
            <a:solidFill>
              <a:srgbClr val="0077A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5" name="Freeform 68"/>
            <p:cNvSpPr/>
            <p:nvPr/>
          </p:nvSpPr>
          <p:spPr bwMode="auto">
            <a:xfrm>
              <a:off x="5606" y="1319"/>
              <a:ext cx="21" cy="63"/>
            </a:xfrm>
            <a:custGeom>
              <a:gdLst>
                <a:gd fmla="*/ 2 w 2" name="T0"/>
                <a:gd fmla="*/ 5 h 6" name="T1"/>
                <a:gd fmla="*/ 2 w 2" name="T2"/>
                <a:gd fmla="*/ 2 h 6" name="T3"/>
                <a:gd fmla="*/ 1 w 2" name="T4"/>
                <a:gd fmla="*/ 0 h 6" name="T5"/>
                <a:gd fmla="*/ 0 w 2" name="T6"/>
                <a:gd fmla="*/ 2 h 6" name="T7"/>
                <a:gd fmla="*/ 0 w 2" name="T8"/>
                <a:gd fmla="*/ 5 h 6" name="T9"/>
                <a:gd fmla="*/ 1 w 2" name="T10"/>
                <a:gd fmla="*/ 6 h 6" name="T11"/>
                <a:gd fmla="*/ 2 w 2" name="T12"/>
                <a:gd fmla="*/ 5 h 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" w="2">
                  <a:moveTo>
                    <a:pt x="2" y="5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1" y="6"/>
                    <a:pt x="2" y="5"/>
                    <a:pt x="2" y="5"/>
                  </a:cubicBezTo>
                  <a:close/>
                </a:path>
              </a:pathLst>
            </a:custGeom>
            <a:solidFill>
              <a:srgbClr val="0077A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6" name="Freeform 69"/>
            <p:cNvSpPr/>
            <p:nvPr/>
          </p:nvSpPr>
          <p:spPr bwMode="auto">
            <a:xfrm>
              <a:off x="5606" y="1455"/>
              <a:ext cx="94" cy="115"/>
            </a:xfrm>
            <a:custGeom>
              <a:gdLst>
                <a:gd fmla="*/ 3 w 9" name="T0"/>
                <a:gd fmla="*/ 3 h 11" name="T1"/>
                <a:gd fmla="*/ 1 w 9" name="T2"/>
                <a:gd fmla="*/ 3 h 11" name="T3"/>
                <a:gd fmla="*/ 1 w 9" name="T4"/>
                <a:gd fmla="*/ 2 h 11" name="T5"/>
                <a:gd fmla="*/ 2 w 9" name="T6"/>
                <a:gd fmla="*/ 0 h 11" name="T7"/>
                <a:gd fmla="*/ 5 w 9" name="T8"/>
                <a:gd fmla="*/ 0 h 11" name="T9"/>
                <a:gd fmla="*/ 8 w 9" name="T10"/>
                <a:gd fmla="*/ 0 h 11" name="T11"/>
                <a:gd fmla="*/ 9 w 9" name="T12"/>
                <a:gd fmla="*/ 2 h 11" name="T13"/>
                <a:gd fmla="*/ 8 w 9" name="T14"/>
                <a:gd fmla="*/ 4 h 11" name="T15"/>
                <a:gd fmla="*/ 8 w 9" name="T16"/>
                <a:gd fmla="*/ 4 h 11" name="T17"/>
                <a:gd fmla="*/ 8 w 9" name="T18"/>
                <a:gd fmla="*/ 5 h 11" name="T19"/>
                <a:gd fmla="*/ 8 w 9" name="T20"/>
                <a:gd fmla="*/ 5 h 11" name="T21"/>
                <a:gd fmla="*/ 9 w 9" name="T22"/>
                <a:gd fmla="*/ 6 h 11" name="T23"/>
                <a:gd fmla="*/ 9 w 9" name="T24"/>
                <a:gd fmla="*/ 7 h 11" name="T25"/>
                <a:gd fmla="*/ 9 w 9" name="T26"/>
                <a:gd fmla="*/ 9 h 11" name="T27"/>
                <a:gd fmla="*/ 7 w 9" name="T28"/>
                <a:gd fmla="*/ 11 h 11" name="T29"/>
                <a:gd fmla="*/ 5 w 9" name="T30"/>
                <a:gd fmla="*/ 11 h 11" name="T31"/>
                <a:gd fmla="*/ 3 w 9" name="T32"/>
                <a:gd fmla="*/ 11 h 11" name="T33"/>
                <a:gd fmla="*/ 1 w 9" name="T34"/>
                <a:gd fmla="*/ 10 h 11" name="T35"/>
                <a:gd fmla="*/ 0 w 9" name="T36"/>
                <a:gd fmla="*/ 9 h 11" name="T37"/>
                <a:gd fmla="*/ 1 w 9" name="T38"/>
                <a:gd fmla="*/ 8 h 11" name="T39"/>
                <a:gd fmla="*/ 3 w 9" name="T40"/>
                <a:gd fmla="*/ 8 h 11" name="T41"/>
                <a:gd fmla="*/ 3 w 9" name="T42"/>
                <a:gd fmla="*/ 8 h 11" name="T43"/>
                <a:gd fmla="*/ 4 w 9" name="T44"/>
                <a:gd fmla="*/ 9 h 11" name="T45"/>
                <a:gd fmla="*/ 5 w 9" name="T46"/>
                <a:gd fmla="*/ 9 h 11" name="T47"/>
                <a:gd fmla="*/ 6 w 9" name="T48"/>
                <a:gd fmla="*/ 9 h 11" name="T49"/>
                <a:gd fmla="*/ 6 w 9" name="T50"/>
                <a:gd fmla="*/ 8 h 11" name="T51"/>
                <a:gd fmla="*/ 6 w 9" name="T52"/>
                <a:gd fmla="*/ 6 h 11" name="T53"/>
                <a:gd fmla="*/ 5 w 9" name="T54"/>
                <a:gd fmla="*/ 6 h 11" name="T55"/>
                <a:gd fmla="*/ 4 w 9" name="T56"/>
                <a:gd fmla="*/ 6 h 11" name="T57"/>
                <a:gd fmla="*/ 4 w 9" name="T58"/>
                <a:gd fmla="*/ 5 h 11" name="T59"/>
                <a:gd fmla="*/ 4 w 9" name="T60"/>
                <a:gd fmla="*/ 5 h 11" name="T61"/>
                <a:gd fmla="*/ 4 w 9" name="T62"/>
                <a:gd fmla="*/ 4 h 11" name="T63"/>
                <a:gd fmla="*/ 4 w 9" name="T64"/>
                <a:gd fmla="*/ 4 h 11" name="T65"/>
                <a:gd fmla="*/ 5 w 9" name="T66"/>
                <a:gd fmla="*/ 4 h 11" name="T67"/>
                <a:gd fmla="*/ 6 w 9" name="T68"/>
                <a:gd fmla="*/ 3 h 11" name="T69"/>
                <a:gd fmla="*/ 5 w 9" name="T70"/>
                <a:gd fmla="*/ 2 h 11" name="T71"/>
                <a:gd fmla="*/ 5 w 9" name="T72"/>
                <a:gd fmla="*/ 1 h 11" name="T73"/>
                <a:gd fmla="*/ 4 w 9" name="T74"/>
                <a:gd fmla="*/ 2 h 11" name="T75"/>
                <a:gd fmla="*/ 3 w 9" name="T76"/>
                <a:gd fmla="*/ 2 h 11" name="T77"/>
                <a:gd fmla="*/ 3 w 9" name="T78"/>
                <a:gd fmla="*/ 3 h 11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11" w="9">
                  <a:moveTo>
                    <a:pt x="3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0" y="2"/>
                    <a:pt x="1" y="2"/>
                  </a:cubicBezTo>
                  <a:cubicBezTo>
                    <a:pt x="1" y="1"/>
                    <a:pt x="1" y="1"/>
                    <a:pt x="2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6" y="0"/>
                    <a:pt x="7" y="0"/>
                    <a:pt x="8" y="0"/>
                  </a:cubicBezTo>
                  <a:cubicBezTo>
                    <a:pt x="9" y="1"/>
                    <a:pt x="9" y="2"/>
                    <a:pt x="9" y="2"/>
                  </a:cubicBezTo>
                  <a:cubicBezTo>
                    <a:pt x="9" y="3"/>
                    <a:pt x="9" y="3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5"/>
                    <a:pt x="7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5"/>
                    <a:pt x="9" y="6"/>
                    <a:pt x="9" y="6"/>
                  </a:cubicBezTo>
                  <a:cubicBezTo>
                    <a:pt x="9" y="6"/>
                    <a:pt x="9" y="7"/>
                    <a:pt x="9" y="7"/>
                  </a:cubicBezTo>
                  <a:cubicBezTo>
                    <a:pt x="9" y="8"/>
                    <a:pt x="9" y="9"/>
                    <a:pt x="9" y="9"/>
                  </a:cubicBezTo>
                  <a:cubicBezTo>
                    <a:pt x="9" y="10"/>
                    <a:pt x="8" y="10"/>
                    <a:pt x="7" y="11"/>
                  </a:cubicBezTo>
                  <a:cubicBezTo>
                    <a:pt x="7" y="11"/>
                    <a:pt x="6" y="11"/>
                    <a:pt x="5" y="11"/>
                  </a:cubicBezTo>
                  <a:cubicBezTo>
                    <a:pt x="4" y="11"/>
                    <a:pt x="3" y="11"/>
                    <a:pt x="3" y="11"/>
                  </a:cubicBezTo>
                  <a:cubicBezTo>
                    <a:pt x="2" y="11"/>
                    <a:pt x="1" y="10"/>
                    <a:pt x="1" y="10"/>
                  </a:cubicBezTo>
                  <a:cubicBezTo>
                    <a:pt x="1" y="9"/>
                    <a:pt x="1" y="9"/>
                    <a:pt x="0" y="9"/>
                  </a:cubicBezTo>
                  <a:cubicBezTo>
                    <a:pt x="0" y="8"/>
                    <a:pt x="1" y="8"/>
                    <a:pt x="1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5" y="9"/>
                  </a:cubicBezTo>
                  <a:cubicBezTo>
                    <a:pt x="5" y="9"/>
                    <a:pt x="6" y="9"/>
                    <a:pt x="6" y="9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6" y="7"/>
                    <a:pt x="6" y="6"/>
                  </a:cubicBezTo>
                  <a:cubicBezTo>
                    <a:pt x="6" y="6"/>
                    <a:pt x="5" y="6"/>
                    <a:pt x="5" y="6"/>
                  </a:cubicBezTo>
                  <a:cubicBezTo>
                    <a:pt x="5" y="6"/>
                    <a:pt x="5" y="6"/>
                    <a:pt x="4" y="6"/>
                  </a:cubicBezTo>
                  <a:cubicBezTo>
                    <a:pt x="4" y="6"/>
                    <a:pt x="4" y="6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4" y="1"/>
                    <a:pt x="4" y="2"/>
                    <a:pt x="4" y="2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3" y="3"/>
                    <a:pt x="3" y="3"/>
                    <a:pt x="3" y="3"/>
                  </a:cubicBezTo>
                  <a:close/>
                </a:path>
              </a:pathLst>
            </a:custGeom>
            <a:solidFill>
              <a:srgbClr val="0077A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7" name="Freeform 70"/>
            <p:cNvSpPr/>
            <p:nvPr/>
          </p:nvSpPr>
          <p:spPr bwMode="auto">
            <a:xfrm>
              <a:off x="5721" y="1455"/>
              <a:ext cx="62" cy="115"/>
            </a:xfrm>
            <a:custGeom>
              <a:gdLst>
                <a:gd fmla="*/ 6 w 6" name="T0"/>
                <a:gd fmla="*/ 0 h 11" name="T1"/>
                <a:gd fmla="*/ 6 w 6" name="T2"/>
                <a:gd fmla="*/ 10 h 11" name="T3"/>
                <a:gd fmla="*/ 5 w 6" name="T4"/>
                <a:gd fmla="*/ 11 h 11" name="T5"/>
                <a:gd fmla="*/ 4 w 6" name="T6"/>
                <a:gd fmla="*/ 11 h 11" name="T7"/>
                <a:gd fmla="*/ 3 w 6" name="T8"/>
                <a:gd fmla="*/ 10 h 11" name="T9"/>
                <a:gd fmla="*/ 3 w 6" name="T10"/>
                <a:gd fmla="*/ 4 h 11" name="T11"/>
                <a:gd fmla="*/ 2 w 6" name="T12"/>
                <a:gd fmla="*/ 4 h 11" name="T13"/>
                <a:gd fmla="*/ 2 w 6" name="T14"/>
                <a:gd fmla="*/ 4 h 11" name="T15"/>
                <a:gd fmla="*/ 0 w 6" name="T16"/>
                <a:gd fmla="*/ 5 h 11" name="T17"/>
                <a:gd fmla="*/ 0 w 6" name="T18"/>
                <a:gd fmla="*/ 4 h 11" name="T19"/>
                <a:gd fmla="*/ 0 w 6" name="T20"/>
                <a:gd fmla="*/ 3 h 11" name="T21"/>
                <a:gd fmla="*/ 0 w 6" name="T22"/>
                <a:gd fmla="*/ 2 h 11" name="T23"/>
                <a:gd fmla="*/ 2 w 6" name="T24"/>
                <a:gd fmla="*/ 1 h 11" name="T25"/>
                <a:gd fmla="*/ 3 w 6" name="T26"/>
                <a:gd fmla="*/ 0 h 11" name="T27"/>
                <a:gd fmla="*/ 4 w 6" name="T28"/>
                <a:gd fmla="*/ 0 h 11" name="T29"/>
                <a:gd fmla="*/ 5 w 6" name="T30"/>
                <a:gd fmla="*/ 0 h 11" name="T31"/>
                <a:gd fmla="*/ 6 w 6" name="T32"/>
                <a:gd fmla="*/ 0 h 11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11" w="6">
                  <a:moveTo>
                    <a:pt x="6" y="0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6" y="11"/>
                    <a:pt x="6" y="11"/>
                    <a:pt x="5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3" y="11"/>
                    <a:pt x="3" y="11"/>
                    <a:pt x="3" y="10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5"/>
                    <a:pt x="1" y="5"/>
                    <a:pt x="0" y="5"/>
                  </a:cubicBezTo>
                  <a:cubicBezTo>
                    <a:pt x="0" y="5"/>
                    <a:pt x="0" y="5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1" y="2"/>
                    <a:pt x="2" y="2"/>
                    <a:pt x="2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0077A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8" name="Freeform 71"/>
            <p:cNvSpPr/>
            <p:nvPr/>
          </p:nvSpPr>
          <p:spPr bwMode="auto">
            <a:xfrm>
              <a:off x="4917" y="3076"/>
              <a:ext cx="1921" cy="1265"/>
            </a:xfrm>
            <a:custGeom>
              <a:gdLst>
                <a:gd fmla="*/ 183 w 184" name="T0"/>
                <a:gd fmla="*/ 106 h 121" name="T1"/>
                <a:gd fmla="*/ 168 w 184" name="T2"/>
                <a:gd fmla="*/ 30 h 121" name="T3"/>
                <a:gd fmla="*/ 121 w 184" name="T4"/>
                <a:gd fmla="*/ 8 h 121" name="T5"/>
                <a:gd fmla="*/ 114 w 184" name="T6"/>
                <a:gd fmla="*/ 0 h 121" name="T7"/>
                <a:gd fmla="*/ 96 w 184" name="T8"/>
                <a:gd fmla="*/ 11 h 121" name="T9"/>
                <a:gd fmla="*/ 77 w 184" name="T10"/>
                <a:gd fmla="*/ 0 h 121" name="T11"/>
                <a:gd fmla="*/ 70 w 184" name="T12"/>
                <a:gd fmla="*/ 8 h 121" name="T13"/>
                <a:gd fmla="*/ 22 w 184" name="T14"/>
                <a:gd fmla="*/ 29 h 121" name="T15"/>
                <a:gd fmla="*/ 2 w 184" name="T16"/>
                <a:gd fmla="*/ 95 h 121" name="T17"/>
                <a:gd fmla="*/ 9 w 184" name="T18"/>
                <a:gd fmla="*/ 110 h 121" name="T19"/>
                <a:gd fmla="*/ 24 w 184" name="T20"/>
                <a:gd fmla="*/ 102 h 121" name="T21"/>
                <a:gd fmla="*/ 36 w 184" name="T22"/>
                <a:gd fmla="*/ 63 h 121" name="T23"/>
                <a:gd fmla="*/ 51 w 184" name="T24"/>
                <a:gd fmla="*/ 119 h 121" name="T25"/>
                <a:gd fmla="*/ 96 w 184" name="T26"/>
                <a:gd fmla="*/ 119 h 121" name="T27"/>
                <a:gd fmla="*/ 140 w 184" name="T28"/>
                <a:gd fmla="*/ 119 h 121" name="T29"/>
                <a:gd fmla="*/ 153 w 184" name="T30"/>
                <a:gd fmla="*/ 72 h 121" name="T31"/>
                <a:gd fmla="*/ 160 w 184" name="T32"/>
                <a:gd fmla="*/ 111 h 121" name="T33"/>
                <a:gd fmla="*/ 174 w 184" name="T34"/>
                <a:gd fmla="*/ 120 h 121" name="T35"/>
                <a:gd fmla="*/ 183 w 184" name="T36"/>
                <a:gd fmla="*/ 106 h 121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120" w="184">
                  <a:moveTo>
                    <a:pt x="183" y="106"/>
                  </a:moveTo>
                  <a:cubicBezTo>
                    <a:pt x="168" y="30"/>
                    <a:pt x="168" y="30"/>
                    <a:pt x="168" y="30"/>
                  </a:cubicBezTo>
                  <a:cubicBezTo>
                    <a:pt x="166" y="18"/>
                    <a:pt x="132" y="12"/>
                    <a:pt x="121" y="8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96" y="11"/>
                    <a:pt x="96" y="11"/>
                    <a:pt x="96" y="11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0" y="11"/>
                    <a:pt x="26" y="18"/>
                    <a:pt x="22" y="29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0" y="101"/>
                    <a:pt x="3" y="108"/>
                    <a:pt x="9" y="110"/>
                  </a:cubicBezTo>
                  <a:cubicBezTo>
                    <a:pt x="15" y="111"/>
                    <a:pt x="22" y="108"/>
                    <a:pt x="24" y="102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51" y="119"/>
                    <a:pt x="51" y="119"/>
                    <a:pt x="51" y="119"/>
                  </a:cubicBezTo>
                  <a:cubicBezTo>
                    <a:pt x="96" y="119"/>
                    <a:pt x="96" y="119"/>
                    <a:pt x="96" y="119"/>
                  </a:cubicBezTo>
                  <a:cubicBezTo>
                    <a:pt x="140" y="119"/>
                    <a:pt x="140" y="119"/>
                    <a:pt x="140" y="119"/>
                  </a:cubicBezTo>
                  <a:cubicBezTo>
                    <a:pt x="153" y="72"/>
                    <a:pt x="153" y="72"/>
                    <a:pt x="153" y="72"/>
                  </a:cubicBezTo>
                  <a:cubicBezTo>
                    <a:pt x="160" y="111"/>
                    <a:pt x="160" y="111"/>
                    <a:pt x="160" y="111"/>
                  </a:cubicBezTo>
                  <a:cubicBezTo>
                    <a:pt x="162" y="117"/>
                    <a:pt x="168" y="121"/>
                    <a:pt x="174" y="120"/>
                  </a:cubicBezTo>
                  <a:cubicBezTo>
                    <a:pt x="180" y="119"/>
                    <a:pt x="184" y="112"/>
                    <a:pt x="183" y="106"/>
                  </a:cubicBezTo>
                  <a:close/>
                </a:path>
              </a:pathLst>
            </a:custGeom>
            <a:solidFill>
              <a:srgbClr val="A2C6D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9" name="Freeform 72"/>
            <p:cNvSpPr/>
            <p:nvPr/>
          </p:nvSpPr>
          <p:spPr bwMode="auto">
            <a:xfrm>
              <a:off x="5888" y="3170"/>
              <a:ext cx="52" cy="1150"/>
            </a:xfrm>
            <a:custGeom>
              <a:gdLst>
                <a:gd fmla="*/ 52 w 52" name="T0"/>
                <a:gd fmla="*/ 0 h 1150" name="T1"/>
                <a:gd fmla="*/ 52 w 52" name="T2"/>
                <a:gd fmla="*/ 0 h 1150" name="T3"/>
                <a:gd fmla="*/ 31 w 52" name="T4"/>
                <a:gd fmla="*/ 31 h 1150" name="T5"/>
                <a:gd fmla="*/ 0 w 52" name="T6"/>
                <a:gd fmla="*/ 0 h 1150" name="T7"/>
                <a:gd fmla="*/ 0 w 52" name="T8"/>
                <a:gd fmla="*/ 1150 h 1150" name="T9"/>
                <a:gd fmla="*/ 31 w 52" name="T10"/>
                <a:gd fmla="*/ 1150 h 1150" name="T11"/>
                <a:gd fmla="*/ 52 w 52" name="T12"/>
                <a:gd fmla="*/ 1150 h 1150" name="T13"/>
                <a:gd fmla="*/ 52 w 52" name="T14"/>
                <a:gd fmla="*/ 0 h 1150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150" w="52">
                  <a:moveTo>
                    <a:pt x="52" y="0"/>
                  </a:moveTo>
                  <a:lnTo>
                    <a:pt x="52" y="0"/>
                  </a:lnTo>
                  <a:lnTo>
                    <a:pt x="31" y="31"/>
                  </a:lnTo>
                  <a:lnTo>
                    <a:pt x="0" y="0"/>
                  </a:lnTo>
                  <a:lnTo>
                    <a:pt x="0" y="1150"/>
                  </a:lnTo>
                  <a:lnTo>
                    <a:pt x="31" y="1150"/>
                  </a:lnTo>
                  <a:lnTo>
                    <a:pt x="52" y="115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8AB0C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0" name="Freeform 73"/>
            <p:cNvSpPr/>
            <p:nvPr/>
          </p:nvSpPr>
          <p:spPr bwMode="auto">
            <a:xfrm>
              <a:off x="5658" y="2909"/>
              <a:ext cx="522" cy="282"/>
            </a:xfrm>
            <a:custGeom>
              <a:gdLst>
                <a:gd fmla="*/ 63 w 522" name="T0"/>
                <a:gd fmla="*/ 0 h 282" name="T1"/>
                <a:gd fmla="*/ 449 w 522" name="T2"/>
                <a:gd fmla="*/ 0 h 282" name="T3"/>
                <a:gd fmla="*/ 449 w 522" name="T4"/>
                <a:gd fmla="*/ 177 h 282" name="T5"/>
                <a:gd fmla="*/ 522 w 522" name="T6"/>
                <a:gd fmla="*/ 251 h 282" name="T7"/>
                <a:gd fmla="*/ 261 w 522" name="T8"/>
                <a:gd fmla="*/ 282 h 282" name="T9"/>
                <a:gd fmla="*/ 0 w 522" name="T10"/>
                <a:gd fmla="*/ 251 h 282" name="T11"/>
                <a:gd fmla="*/ 63 w 522" name="T12"/>
                <a:gd fmla="*/ 177 h 282" name="T13"/>
                <a:gd fmla="*/ 63 w 522" name="T14"/>
                <a:gd fmla="*/ 0 h 282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82" w="522">
                  <a:moveTo>
                    <a:pt x="63" y="0"/>
                  </a:moveTo>
                  <a:lnTo>
                    <a:pt x="449" y="0"/>
                  </a:lnTo>
                  <a:lnTo>
                    <a:pt x="449" y="177"/>
                  </a:lnTo>
                  <a:lnTo>
                    <a:pt x="522" y="251"/>
                  </a:lnTo>
                  <a:lnTo>
                    <a:pt x="261" y="282"/>
                  </a:lnTo>
                  <a:lnTo>
                    <a:pt x="0" y="251"/>
                  </a:lnTo>
                  <a:lnTo>
                    <a:pt x="63" y="177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2D3A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1" name="Freeform 74"/>
            <p:cNvSpPr/>
            <p:nvPr/>
          </p:nvSpPr>
          <p:spPr bwMode="auto">
            <a:xfrm>
              <a:off x="6243" y="2585"/>
              <a:ext cx="136" cy="156"/>
            </a:xfrm>
            <a:custGeom>
              <a:gdLst>
                <a:gd fmla="*/ 4 w 13" name="T0"/>
                <a:gd fmla="*/ 1 h 15" name="T1"/>
                <a:gd fmla="*/ 4 w 13" name="T2"/>
                <a:gd fmla="*/ 1 h 15" name="T3"/>
                <a:gd fmla="*/ 0 w 13" name="T4"/>
                <a:gd fmla="*/ 15 h 15" name="T5"/>
                <a:gd fmla="*/ 0 w 13" name="T6"/>
                <a:gd fmla="*/ 15 h 15" name="T7"/>
                <a:gd fmla="*/ 4 w 13" name="T8"/>
                <a:gd fmla="*/ 1 h 1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5" w="13"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13" y="0"/>
                    <a:pt x="10" y="13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2" y="11"/>
                    <a:pt x="3" y="6"/>
                    <a:pt x="4" y="1"/>
                  </a:cubicBezTo>
                  <a:close/>
                </a:path>
              </a:pathLst>
            </a:custGeom>
            <a:solidFill>
              <a:srgbClr val="F2D3A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2" name="Oval 75"/>
            <p:cNvSpPr>
              <a:spLocks noChangeArrowheads="1"/>
            </p:cNvSpPr>
            <p:nvPr/>
          </p:nvSpPr>
          <p:spPr bwMode="auto">
            <a:xfrm>
              <a:off x="5554" y="2145"/>
              <a:ext cx="731" cy="837"/>
            </a:xfrm>
            <a:prstGeom prst="ellipse">
              <a:avLst/>
            </a:prstGeom>
            <a:solidFill>
              <a:srgbClr val="FFE5C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3" name="Freeform 76"/>
            <p:cNvSpPr/>
            <p:nvPr/>
          </p:nvSpPr>
          <p:spPr bwMode="auto">
            <a:xfrm>
              <a:off x="5815" y="3191"/>
              <a:ext cx="198" cy="136"/>
            </a:xfrm>
            <a:custGeom>
              <a:gdLst>
                <a:gd fmla="*/ 10 w 19" name="T0"/>
                <a:gd fmla="*/ 13 h 13" name="T1"/>
                <a:gd fmla="*/ 0 w 19" name="T2"/>
                <a:gd fmla="*/ 10 h 13" name="T3"/>
                <a:gd fmla="*/ 10 w 19" name="T4"/>
                <a:gd fmla="*/ 0 h 13" name="T5"/>
                <a:gd fmla="*/ 19 w 19" name="T6"/>
                <a:gd fmla="*/ 10 h 13" name="T7"/>
                <a:gd fmla="*/ 10 w 19" name="T8"/>
                <a:gd fmla="*/ 13 h 1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3" w="19">
                  <a:moveTo>
                    <a:pt x="10" y="13"/>
                  </a:moveTo>
                  <a:cubicBezTo>
                    <a:pt x="5" y="13"/>
                    <a:pt x="3" y="12"/>
                    <a:pt x="0" y="10"/>
                  </a:cubicBezTo>
                  <a:cubicBezTo>
                    <a:pt x="3" y="6"/>
                    <a:pt x="6" y="3"/>
                    <a:pt x="10" y="0"/>
                  </a:cubicBezTo>
                  <a:cubicBezTo>
                    <a:pt x="13" y="3"/>
                    <a:pt x="16" y="6"/>
                    <a:pt x="19" y="10"/>
                  </a:cubicBezTo>
                  <a:cubicBezTo>
                    <a:pt x="17" y="12"/>
                    <a:pt x="14" y="13"/>
                    <a:pt x="10" y="13"/>
                  </a:cubicBezTo>
                  <a:close/>
                </a:path>
              </a:pathLst>
            </a:custGeom>
            <a:solidFill>
              <a:srgbClr val="6A91A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4" name="Freeform 77"/>
            <p:cNvSpPr/>
            <p:nvPr/>
          </p:nvSpPr>
          <p:spPr bwMode="auto">
            <a:xfrm>
              <a:off x="5533" y="2083"/>
              <a:ext cx="762" cy="512"/>
            </a:xfrm>
            <a:custGeom>
              <a:gdLst>
                <a:gd fmla="*/ 37 w 73" name="T0"/>
                <a:gd fmla="*/ 22 h 49" name="T1"/>
                <a:gd fmla="*/ 72 w 73" name="T2"/>
                <a:gd fmla="*/ 49 h 49" name="T3"/>
                <a:gd fmla="*/ 63 w 73" name="T4"/>
                <a:gd fmla="*/ 8 h 49" name="T5"/>
                <a:gd fmla="*/ 10 w 73" name="T6"/>
                <a:gd fmla="*/ 8 h 49" name="T7"/>
                <a:gd fmla="*/ 2 w 73" name="T8"/>
                <a:gd fmla="*/ 49 h 49" name="T9"/>
                <a:gd fmla="*/ 37 w 73" name="T10"/>
                <a:gd fmla="*/ 22 h 49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49" w="73">
                  <a:moveTo>
                    <a:pt x="37" y="22"/>
                  </a:moveTo>
                  <a:cubicBezTo>
                    <a:pt x="55" y="22"/>
                    <a:pt x="63" y="31"/>
                    <a:pt x="72" y="49"/>
                  </a:cubicBezTo>
                  <a:cubicBezTo>
                    <a:pt x="73" y="34"/>
                    <a:pt x="68" y="17"/>
                    <a:pt x="63" y="8"/>
                  </a:cubicBezTo>
                  <a:cubicBezTo>
                    <a:pt x="59" y="0"/>
                    <a:pt x="15" y="0"/>
                    <a:pt x="10" y="8"/>
                  </a:cubicBezTo>
                  <a:cubicBezTo>
                    <a:pt x="5" y="17"/>
                    <a:pt x="0" y="32"/>
                    <a:pt x="2" y="49"/>
                  </a:cubicBezTo>
                  <a:cubicBezTo>
                    <a:pt x="10" y="31"/>
                    <a:pt x="18" y="22"/>
                    <a:pt x="37" y="22"/>
                  </a:cubicBezTo>
                  <a:close/>
                </a:path>
              </a:pathLst>
            </a:custGeom>
            <a:solidFill>
              <a:srgbClr val="57382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5" name="Freeform 78"/>
            <p:cNvSpPr/>
            <p:nvPr/>
          </p:nvSpPr>
          <p:spPr bwMode="auto">
            <a:xfrm>
              <a:off x="5658" y="3086"/>
              <a:ext cx="261" cy="262"/>
            </a:xfrm>
            <a:custGeom>
              <a:gdLst>
                <a:gd fmla="*/ 261 w 261" name="T0"/>
                <a:gd fmla="*/ 105 h 262" name="T1"/>
                <a:gd fmla="*/ 63 w 261" name="T2"/>
                <a:gd fmla="*/ 0 h 262" name="T3"/>
                <a:gd fmla="*/ 0 w 261" name="T4"/>
                <a:gd fmla="*/ 74 h 262" name="T5"/>
                <a:gd fmla="*/ 178 w 261" name="T6"/>
                <a:gd fmla="*/ 262 h 262" name="T7"/>
                <a:gd fmla="*/ 261 w 261" name="T8"/>
                <a:gd fmla="*/ 105 h 26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62" w="261">
                  <a:moveTo>
                    <a:pt x="261" y="105"/>
                  </a:moveTo>
                  <a:lnTo>
                    <a:pt x="63" y="0"/>
                  </a:lnTo>
                  <a:lnTo>
                    <a:pt x="0" y="74"/>
                  </a:lnTo>
                  <a:lnTo>
                    <a:pt x="178" y="262"/>
                  </a:lnTo>
                  <a:lnTo>
                    <a:pt x="261" y="105"/>
                  </a:lnTo>
                  <a:close/>
                </a:path>
              </a:pathLst>
            </a:custGeom>
            <a:solidFill>
              <a:srgbClr val="8AB0C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6" name="Freeform 79"/>
            <p:cNvSpPr/>
            <p:nvPr/>
          </p:nvSpPr>
          <p:spPr bwMode="auto">
            <a:xfrm>
              <a:off x="5919" y="3086"/>
              <a:ext cx="261" cy="262"/>
            </a:xfrm>
            <a:custGeom>
              <a:gdLst>
                <a:gd fmla="*/ 0 w 261" name="T0"/>
                <a:gd fmla="*/ 105 h 262" name="T1"/>
                <a:gd fmla="*/ 188 w 261" name="T2"/>
                <a:gd fmla="*/ 0 h 262" name="T3"/>
                <a:gd fmla="*/ 261 w 261" name="T4"/>
                <a:gd fmla="*/ 74 h 262" name="T5"/>
                <a:gd fmla="*/ 84 w 261" name="T6"/>
                <a:gd fmla="*/ 262 h 262" name="T7"/>
                <a:gd fmla="*/ 0 w 261" name="T8"/>
                <a:gd fmla="*/ 105 h 26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62" w="261">
                  <a:moveTo>
                    <a:pt x="0" y="105"/>
                  </a:moveTo>
                  <a:lnTo>
                    <a:pt x="188" y="0"/>
                  </a:lnTo>
                  <a:lnTo>
                    <a:pt x="261" y="74"/>
                  </a:lnTo>
                  <a:lnTo>
                    <a:pt x="84" y="262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8AB0C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7" name="Oval 80"/>
            <p:cNvSpPr>
              <a:spLocks noChangeArrowheads="1"/>
            </p:cNvSpPr>
            <p:nvPr/>
          </p:nvSpPr>
          <p:spPr bwMode="auto">
            <a:xfrm>
              <a:off x="5898" y="3432"/>
              <a:ext cx="32" cy="31"/>
            </a:xfrm>
            <a:prstGeom prst="ellipse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8" name="Oval 81"/>
            <p:cNvSpPr>
              <a:spLocks noChangeArrowheads="1"/>
            </p:cNvSpPr>
            <p:nvPr/>
          </p:nvSpPr>
          <p:spPr bwMode="auto">
            <a:xfrm>
              <a:off x="5898" y="3620"/>
              <a:ext cx="32" cy="31"/>
            </a:xfrm>
            <a:prstGeom prst="ellipse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9" name="Oval 82"/>
            <p:cNvSpPr>
              <a:spLocks noChangeArrowheads="1"/>
            </p:cNvSpPr>
            <p:nvPr/>
          </p:nvSpPr>
          <p:spPr bwMode="auto">
            <a:xfrm>
              <a:off x="5898" y="3808"/>
              <a:ext cx="32" cy="31"/>
            </a:xfrm>
            <a:prstGeom prst="ellipse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0" name="Oval 83"/>
            <p:cNvSpPr>
              <a:spLocks noChangeArrowheads="1"/>
            </p:cNvSpPr>
            <p:nvPr/>
          </p:nvSpPr>
          <p:spPr bwMode="auto">
            <a:xfrm>
              <a:off x="5898" y="3254"/>
              <a:ext cx="32" cy="31"/>
            </a:xfrm>
            <a:prstGeom prst="ellipse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1" name="Rectangle 84"/>
            <p:cNvSpPr>
              <a:spLocks noChangeArrowheads="1"/>
            </p:cNvSpPr>
            <p:nvPr/>
          </p:nvSpPr>
          <p:spPr bwMode="auto">
            <a:xfrm>
              <a:off x="6180" y="3452"/>
              <a:ext cx="220" cy="230"/>
            </a:xfrm>
            <a:prstGeom prst="rect">
              <a:avLst/>
            </a:prstGeom>
            <a:solidFill>
              <a:srgbClr val="89B0C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2" name="Rectangle 85"/>
            <p:cNvSpPr>
              <a:spLocks noChangeArrowheads="1"/>
            </p:cNvSpPr>
            <p:nvPr/>
          </p:nvSpPr>
          <p:spPr bwMode="auto">
            <a:xfrm>
              <a:off x="6180" y="3452"/>
              <a:ext cx="220" cy="53"/>
            </a:xfrm>
            <a:prstGeom prst="rect">
              <a:avLst/>
            </a:prstGeom>
            <a:solidFill>
              <a:srgbClr val="6A91A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3" name="Oval 86"/>
            <p:cNvSpPr>
              <a:spLocks noChangeArrowheads="1"/>
            </p:cNvSpPr>
            <p:nvPr/>
          </p:nvSpPr>
          <p:spPr bwMode="auto">
            <a:xfrm>
              <a:off x="6274" y="3463"/>
              <a:ext cx="32" cy="31"/>
            </a:xfrm>
            <a:prstGeom prst="ellipse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4" name="Freeform 87"/>
            <p:cNvSpPr>
              <a:spLocks noEditPoints="1"/>
            </p:cNvSpPr>
            <p:nvPr/>
          </p:nvSpPr>
          <p:spPr bwMode="auto">
            <a:xfrm>
              <a:off x="5627" y="2511"/>
              <a:ext cx="574" cy="178"/>
            </a:xfrm>
            <a:custGeom>
              <a:gdLst>
                <a:gd fmla="*/ 53 w 55" name="T0"/>
                <a:gd fmla="*/ 12 h 17" name="T1"/>
                <a:gd fmla="*/ 52 w 55" name="T2"/>
                <a:gd fmla="*/ 14 h 17" name="T3"/>
                <a:gd fmla="*/ 50 w 55" name="T4"/>
                <a:gd fmla="*/ 15 h 17" name="T5"/>
                <a:gd fmla="*/ 41 w 55" name="T6"/>
                <a:gd fmla="*/ 15 h 17" name="T7"/>
                <a:gd fmla="*/ 33 w 55" name="T8"/>
                <a:gd fmla="*/ 9 h 17" name="T9"/>
                <a:gd fmla="*/ 32 w 55" name="T10"/>
                <a:gd fmla="*/ 7 h 17" name="T11"/>
                <a:gd fmla="*/ 32 w 55" name="T12"/>
                <a:gd fmla="*/ 4 h 17" name="T13"/>
                <a:gd fmla="*/ 36 w 55" name="T14"/>
                <a:gd fmla="*/ 2 h 17" name="T15"/>
                <a:gd fmla="*/ 50 w 55" name="T16"/>
                <a:gd fmla="*/ 2 h 17" name="T17"/>
                <a:gd fmla="*/ 52 w 55" name="T18"/>
                <a:gd fmla="*/ 3 h 17" name="T19"/>
                <a:gd fmla="*/ 53 w 55" name="T20"/>
                <a:gd fmla="*/ 5 h 17" name="T21"/>
                <a:gd fmla="*/ 53 w 55" name="T22"/>
                <a:gd fmla="*/ 12 h 17" name="T23"/>
                <a:gd fmla="*/ 22 w 55" name="T24"/>
                <a:gd fmla="*/ 9 h 17" name="T25"/>
                <a:gd fmla="*/ 15 w 55" name="T26"/>
                <a:gd fmla="*/ 15 h 17" name="T27"/>
                <a:gd fmla="*/ 5 w 55" name="T28"/>
                <a:gd fmla="*/ 15 h 17" name="T29"/>
                <a:gd fmla="*/ 3 w 55" name="T30"/>
                <a:gd fmla="*/ 14 h 17" name="T31"/>
                <a:gd fmla="*/ 2 w 55" name="T32"/>
                <a:gd fmla="*/ 12 h 17" name="T33"/>
                <a:gd fmla="*/ 2 w 55" name="T34"/>
                <a:gd fmla="*/ 5 h 17" name="T35"/>
                <a:gd fmla="*/ 3 w 55" name="T36"/>
                <a:gd fmla="*/ 3 h 17" name="T37"/>
                <a:gd fmla="*/ 5 w 55" name="T38"/>
                <a:gd fmla="*/ 2 h 17" name="T39"/>
                <a:gd fmla="*/ 19 w 55" name="T40"/>
                <a:gd fmla="*/ 2 h 17" name="T41"/>
                <a:gd fmla="*/ 23 w 55" name="T42"/>
                <a:gd fmla="*/ 4 h 17" name="T43"/>
                <a:gd fmla="*/ 23 w 55" name="T44"/>
                <a:gd fmla="*/ 7 h 17" name="T45"/>
                <a:gd fmla="*/ 22 w 55" name="T46"/>
                <a:gd fmla="*/ 9 h 17" name="T47"/>
                <a:gd fmla="*/ 54 w 55" name="T48"/>
                <a:gd fmla="*/ 1 h 17" name="T49"/>
                <a:gd fmla="*/ 54 w 55" name="T50"/>
                <a:gd fmla="*/ 1 h 17" name="T51"/>
                <a:gd fmla="*/ 50 w 55" name="T52"/>
                <a:gd fmla="*/ 0 h 17" name="T53"/>
                <a:gd fmla="*/ 36 w 55" name="T54"/>
                <a:gd fmla="*/ 0 h 17" name="T55"/>
                <a:gd fmla="*/ 33 w 55" name="T56"/>
                <a:gd fmla="*/ 1 h 17" name="T57"/>
                <a:gd fmla="*/ 23 w 55" name="T58"/>
                <a:gd fmla="*/ 1 h 17" name="T59"/>
                <a:gd fmla="*/ 19 w 55" name="T60"/>
                <a:gd fmla="*/ 0 h 17" name="T61"/>
                <a:gd fmla="*/ 5 w 55" name="T62"/>
                <a:gd fmla="*/ 0 h 17" name="T63"/>
                <a:gd fmla="*/ 2 w 55" name="T64"/>
                <a:gd fmla="*/ 1 h 17" name="T65"/>
                <a:gd fmla="*/ 0 w 55" name="T66"/>
                <a:gd fmla="*/ 5 h 17" name="T67"/>
                <a:gd fmla="*/ 0 w 55" name="T68"/>
                <a:gd fmla="*/ 12 h 17" name="T69"/>
                <a:gd fmla="*/ 2 w 55" name="T70"/>
                <a:gd fmla="*/ 15 h 17" name="T71"/>
                <a:gd fmla="*/ 5 w 55" name="T72"/>
                <a:gd fmla="*/ 17 h 17" name="T73"/>
                <a:gd fmla="*/ 15 w 55" name="T74"/>
                <a:gd fmla="*/ 17 h 17" name="T75"/>
                <a:gd fmla="*/ 24 w 55" name="T76"/>
                <a:gd fmla="*/ 10 h 17" name="T77"/>
                <a:gd fmla="*/ 25 w 55" name="T78"/>
                <a:gd fmla="*/ 7 h 17" name="T79"/>
                <a:gd fmla="*/ 25 w 55" name="T80"/>
                <a:gd fmla="*/ 5 h 17" name="T81"/>
                <a:gd fmla="*/ 30 w 55" name="T82"/>
                <a:gd fmla="*/ 5 h 17" name="T83"/>
                <a:gd fmla="*/ 30 w 55" name="T84"/>
                <a:gd fmla="*/ 7 h 17" name="T85"/>
                <a:gd fmla="*/ 31 w 55" name="T86"/>
                <a:gd fmla="*/ 10 h 17" name="T87"/>
                <a:gd fmla="*/ 41 w 55" name="T88"/>
                <a:gd fmla="*/ 17 h 17" name="T89"/>
                <a:gd fmla="*/ 50 w 55" name="T90"/>
                <a:gd fmla="*/ 17 h 17" name="T91"/>
                <a:gd fmla="*/ 54 w 55" name="T92"/>
                <a:gd fmla="*/ 15 h 17" name="T93"/>
                <a:gd fmla="*/ 54 w 55" name="T94"/>
                <a:gd fmla="*/ 15 h 17" name="T95"/>
                <a:gd fmla="*/ 55 w 55" name="T96"/>
                <a:gd fmla="*/ 12 h 17" name="T97"/>
                <a:gd fmla="*/ 55 w 55" name="T98"/>
                <a:gd fmla="*/ 5 h 17" name="T99"/>
                <a:gd fmla="*/ 54 w 55" name="T100"/>
                <a:gd fmla="*/ 1 h 17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17" w="55">
                  <a:moveTo>
                    <a:pt x="53" y="12"/>
                  </a:moveTo>
                  <a:cubicBezTo>
                    <a:pt x="53" y="13"/>
                    <a:pt x="53" y="13"/>
                    <a:pt x="52" y="14"/>
                  </a:cubicBezTo>
                  <a:cubicBezTo>
                    <a:pt x="52" y="14"/>
                    <a:pt x="51" y="15"/>
                    <a:pt x="50" y="15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37" y="15"/>
                    <a:pt x="34" y="12"/>
                    <a:pt x="33" y="9"/>
                  </a:cubicBezTo>
                  <a:cubicBezTo>
                    <a:pt x="32" y="8"/>
                    <a:pt x="32" y="7"/>
                    <a:pt x="32" y="7"/>
                  </a:cubicBezTo>
                  <a:cubicBezTo>
                    <a:pt x="32" y="6"/>
                    <a:pt x="32" y="5"/>
                    <a:pt x="32" y="4"/>
                  </a:cubicBezTo>
                  <a:cubicBezTo>
                    <a:pt x="33" y="3"/>
                    <a:pt x="34" y="2"/>
                    <a:pt x="36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1" y="2"/>
                    <a:pt x="52" y="2"/>
                    <a:pt x="52" y="3"/>
                  </a:cubicBezTo>
                  <a:cubicBezTo>
                    <a:pt x="53" y="3"/>
                    <a:pt x="53" y="4"/>
                    <a:pt x="53" y="5"/>
                  </a:cubicBezTo>
                  <a:lnTo>
                    <a:pt x="53" y="12"/>
                  </a:lnTo>
                  <a:close/>
                  <a:moveTo>
                    <a:pt x="22" y="9"/>
                  </a:moveTo>
                  <a:cubicBezTo>
                    <a:pt x="21" y="12"/>
                    <a:pt x="18" y="15"/>
                    <a:pt x="1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4" y="14"/>
                    <a:pt x="3" y="14"/>
                  </a:cubicBezTo>
                  <a:cubicBezTo>
                    <a:pt x="2" y="13"/>
                    <a:pt x="2" y="13"/>
                    <a:pt x="2" y="12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2" y="3"/>
                    <a:pt x="3" y="3"/>
                  </a:cubicBezTo>
                  <a:cubicBezTo>
                    <a:pt x="4" y="2"/>
                    <a:pt x="4" y="2"/>
                    <a:pt x="5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1" y="2"/>
                    <a:pt x="22" y="3"/>
                    <a:pt x="23" y="4"/>
                  </a:cubicBezTo>
                  <a:cubicBezTo>
                    <a:pt x="23" y="5"/>
                    <a:pt x="23" y="6"/>
                    <a:pt x="23" y="7"/>
                  </a:cubicBezTo>
                  <a:cubicBezTo>
                    <a:pt x="23" y="7"/>
                    <a:pt x="23" y="8"/>
                    <a:pt x="22" y="9"/>
                  </a:cubicBezTo>
                  <a:close/>
                  <a:moveTo>
                    <a:pt x="54" y="1"/>
                  </a:moveTo>
                  <a:cubicBezTo>
                    <a:pt x="54" y="1"/>
                    <a:pt x="54" y="1"/>
                    <a:pt x="54" y="1"/>
                  </a:cubicBezTo>
                  <a:cubicBezTo>
                    <a:pt x="53" y="1"/>
                    <a:pt x="52" y="0"/>
                    <a:pt x="50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5" y="0"/>
                    <a:pt x="34" y="0"/>
                    <a:pt x="3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0"/>
                    <a:pt x="21" y="0"/>
                    <a:pt x="1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2" y="1"/>
                    <a:pt x="2" y="1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1" y="14"/>
                    <a:pt x="2" y="15"/>
                  </a:cubicBezTo>
                  <a:cubicBezTo>
                    <a:pt x="2" y="16"/>
                    <a:pt x="4" y="17"/>
                    <a:pt x="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9" y="17"/>
                    <a:pt x="23" y="13"/>
                    <a:pt x="24" y="10"/>
                  </a:cubicBezTo>
                  <a:cubicBezTo>
                    <a:pt x="25" y="9"/>
                    <a:pt x="25" y="8"/>
                    <a:pt x="25" y="7"/>
                  </a:cubicBezTo>
                  <a:cubicBezTo>
                    <a:pt x="25" y="6"/>
                    <a:pt x="25" y="5"/>
                    <a:pt x="25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5"/>
                    <a:pt x="30" y="6"/>
                    <a:pt x="30" y="7"/>
                  </a:cubicBezTo>
                  <a:cubicBezTo>
                    <a:pt x="30" y="8"/>
                    <a:pt x="30" y="9"/>
                    <a:pt x="31" y="10"/>
                  </a:cubicBezTo>
                  <a:cubicBezTo>
                    <a:pt x="33" y="13"/>
                    <a:pt x="36" y="17"/>
                    <a:pt x="41" y="17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52" y="17"/>
                    <a:pt x="53" y="16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5" y="14"/>
                    <a:pt x="55" y="13"/>
                    <a:pt x="55" y="12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5" y="3"/>
                    <a:pt x="55" y="2"/>
                    <a:pt x="54" y="1"/>
                  </a:cubicBezTo>
                  <a:close/>
                </a:path>
              </a:pathLst>
            </a:custGeom>
            <a:solidFill>
              <a:srgbClr val="0B0C0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5" name="Freeform 88"/>
            <p:cNvSpPr/>
            <p:nvPr/>
          </p:nvSpPr>
          <p:spPr bwMode="auto">
            <a:xfrm>
              <a:off x="5449" y="2585"/>
              <a:ext cx="136" cy="156"/>
            </a:xfrm>
            <a:custGeom>
              <a:gdLst>
                <a:gd fmla="*/ 10 w 13" name="T0"/>
                <a:gd fmla="*/ 1 h 15" name="T1"/>
                <a:gd fmla="*/ 10 w 13" name="T2"/>
                <a:gd fmla="*/ 1 h 15" name="T3"/>
                <a:gd fmla="*/ 13 w 13" name="T4"/>
                <a:gd fmla="*/ 15 h 15" name="T5"/>
                <a:gd fmla="*/ 13 w 13" name="T6"/>
                <a:gd fmla="*/ 15 h 15" name="T7"/>
                <a:gd fmla="*/ 10 w 13" name="T8"/>
                <a:gd fmla="*/ 1 h 1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5" w="13">
                  <a:moveTo>
                    <a:pt x="10" y="1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0" y="0"/>
                    <a:pt x="3" y="13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1" y="11"/>
                    <a:pt x="10" y="6"/>
                    <a:pt x="10" y="1"/>
                  </a:cubicBezTo>
                  <a:close/>
                </a:path>
              </a:pathLst>
            </a:custGeom>
            <a:solidFill>
              <a:srgbClr val="F2D3A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6" name="Freeform 89"/>
            <p:cNvSpPr/>
            <p:nvPr/>
          </p:nvSpPr>
          <p:spPr bwMode="auto">
            <a:xfrm>
              <a:off x="4530" y="2856"/>
              <a:ext cx="334" cy="576"/>
            </a:xfrm>
            <a:custGeom>
              <a:gdLst>
                <a:gd fmla="*/ 28 w 32" name="T0"/>
                <a:gd fmla="*/ 45 h 55" name="T1"/>
                <a:gd fmla="*/ 30 w 32" name="T2"/>
                <a:gd fmla="*/ 48 h 55" name="T3"/>
                <a:gd fmla="*/ 14 w 32" name="T4"/>
                <a:gd fmla="*/ 55 h 55" name="T5"/>
                <a:gd fmla="*/ 13 w 32" name="T6"/>
                <a:gd fmla="*/ 51 h 55" name="T7"/>
                <a:gd fmla="*/ 9 w 32" name="T8"/>
                <a:gd fmla="*/ 49 h 55" name="T9"/>
                <a:gd fmla="*/ 4 w 32" name="T10"/>
                <a:gd fmla="*/ 35 h 55" name="T11"/>
                <a:gd fmla="*/ 2 w 32" name="T12"/>
                <a:gd fmla="*/ 31 h 55" name="T13"/>
                <a:gd fmla="*/ 1 w 32" name="T14"/>
                <a:gd fmla="*/ 29 h 55" name="T15"/>
                <a:gd fmla="*/ 2 w 32" name="T16"/>
                <a:gd fmla="*/ 25 h 55" name="T17"/>
                <a:gd fmla="*/ 6 w 32" name="T18"/>
                <a:gd fmla="*/ 26 h 55" name="T19"/>
                <a:gd fmla="*/ 5 w 32" name="T20"/>
                <a:gd fmla="*/ 24 h 55" name="T21"/>
                <a:gd fmla="*/ 6 w 32" name="T22"/>
                <a:gd fmla="*/ 20 h 55" name="T23"/>
                <a:gd fmla="*/ 10 w 32" name="T24"/>
                <a:gd fmla="*/ 22 h 55" name="T25"/>
                <a:gd fmla="*/ 11 w 32" name="T26"/>
                <a:gd fmla="*/ 18 h 55" name="T27"/>
                <a:gd fmla="*/ 15 w 32" name="T28"/>
                <a:gd fmla="*/ 19 h 55" name="T29"/>
                <a:gd fmla="*/ 9 w 32" name="T30"/>
                <a:gd fmla="*/ 4 h 55" name="T31"/>
                <a:gd fmla="*/ 10 w 32" name="T32"/>
                <a:gd fmla="*/ 0 h 55" name="T33"/>
                <a:gd fmla="*/ 14 w 32" name="T34"/>
                <a:gd fmla="*/ 2 h 55" name="T35"/>
                <a:gd fmla="*/ 24 w 32" name="T36"/>
                <a:gd fmla="*/ 27 h 55" name="T37"/>
                <a:gd fmla="*/ 25 w 32" name="T38"/>
                <a:gd fmla="*/ 24 h 55" name="T39"/>
                <a:gd fmla="*/ 26 w 32" name="T40"/>
                <a:gd fmla="*/ 16 h 55" name="T41"/>
                <a:gd fmla="*/ 29 w 32" name="T42"/>
                <a:gd fmla="*/ 14 h 55" name="T43"/>
                <a:gd fmla="*/ 31 w 32" name="T44"/>
                <a:gd fmla="*/ 17 h 55" name="T45"/>
                <a:gd fmla="*/ 31 w 32" name="T46"/>
                <a:gd fmla="*/ 26 h 55" name="T47"/>
                <a:gd fmla="*/ 30 w 32" name="T48"/>
                <a:gd fmla="*/ 42 h 55" name="T49"/>
                <a:gd fmla="*/ 28 w 32" name="T50"/>
                <a:gd fmla="*/ 45 h 55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55" w="32">
                  <a:moveTo>
                    <a:pt x="28" y="45"/>
                  </a:moveTo>
                  <a:cubicBezTo>
                    <a:pt x="29" y="46"/>
                    <a:pt x="29" y="47"/>
                    <a:pt x="30" y="48"/>
                  </a:cubicBezTo>
                  <a:cubicBezTo>
                    <a:pt x="25" y="50"/>
                    <a:pt x="20" y="53"/>
                    <a:pt x="14" y="55"/>
                  </a:cubicBezTo>
                  <a:cubicBezTo>
                    <a:pt x="14" y="53"/>
                    <a:pt x="13" y="52"/>
                    <a:pt x="13" y="51"/>
                  </a:cubicBezTo>
                  <a:cubicBezTo>
                    <a:pt x="12" y="52"/>
                    <a:pt x="10" y="51"/>
                    <a:pt x="9" y="49"/>
                  </a:cubicBezTo>
                  <a:cubicBezTo>
                    <a:pt x="7" y="44"/>
                    <a:pt x="5" y="40"/>
                    <a:pt x="4" y="35"/>
                  </a:cubicBezTo>
                  <a:cubicBezTo>
                    <a:pt x="3" y="34"/>
                    <a:pt x="2" y="32"/>
                    <a:pt x="2" y="31"/>
                  </a:cubicBezTo>
                  <a:cubicBezTo>
                    <a:pt x="2" y="30"/>
                    <a:pt x="1" y="30"/>
                    <a:pt x="1" y="29"/>
                  </a:cubicBezTo>
                  <a:cubicBezTo>
                    <a:pt x="0" y="27"/>
                    <a:pt x="1" y="25"/>
                    <a:pt x="2" y="25"/>
                  </a:cubicBezTo>
                  <a:cubicBezTo>
                    <a:pt x="3" y="24"/>
                    <a:pt x="5" y="25"/>
                    <a:pt x="6" y="26"/>
                  </a:cubicBezTo>
                  <a:cubicBezTo>
                    <a:pt x="5" y="25"/>
                    <a:pt x="5" y="24"/>
                    <a:pt x="5" y="24"/>
                  </a:cubicBezTo>
                  <a:cubicBezTo>
                    <a:pt x="4" y="22"/>
                    <a:pt x="5" y="20"/>
                    <a:pt x="6" y="20"/>
                  </a:cubicBezTo>
                  <a:cubicBezTo>
                    <a:pt x="8" y="19"/>
                    <a:pt x="9" y="20"/>
                    <a:pt x="10" y="22"/>
                  </a:cubicBezTo>
                  <a:cubicBezTo>
                    <a:pt x="9" y="20"/>
                    <a:pt x="10" y="18"/>
                    <a:pt x="11" y="18"/>
                  </a:cubicBezTo>
                  <a:cubicBezTo>
                    <a:pt x="13" y="17"/>
                    <a:pt x="14" y="18"/>
                    <a:pt x="15" y="19"/>
                  </a:cubicBezTo>
                  <a:cubicBezTo>
                    <a:pt x="13" y="14"/>
                    <a:pt x="11" y="9"/>
                    <a:pt x="9" y="4"/>
                  </a:cubicBezTo>
                  <a:cubicBezTo>
                    <a:pt x="8" y="3"/>
                    <a:pt x="9" y="1"/>
                    <a:pt x="10" y="0"/>
                  </a:cubicBezTo>
                  <a:cubicBezTo>
                    <a:pt x="12" y="0"/>
                    <a:pt x="13" y="0"/>
                    <a:pt x="14" y="2"/>
                  </a:cubicBezTo>
                  <a:cubicBezTo>
                    <a:pt x="17" y="10"/>
                    <a:pt x="21" y="19"/>
                    <a:pt x="24" y="27"/>
                  </a:cubicBezTo>
                  <a:cubicBezTo>
                    <a:pt x="24" y="26"/>
                    <a:pt x="25" y="25"/>
                    <a:pt x="25" y="24"/>
                  </a:cubicBezTo>
                  <a:cubicBezTo>
                    <a:pt x="26" y="22"/>
                    <a:pt x="26" y="19"/>
                    <a:pt x="26" y="16"/>
                  </a:cubicBezTo>
                  <a:cubicBezTo>
                    <a:pt x="26" y="15"/>
                    <a:pt x="27" y="14"/>
                    <a:pt x="29" y="14"/>
                  </a:cubicBezTo>
                  <a:cubicBezTo>
                    <a:pt x="30" y="14"/>
                    <a:pt x="32" y="15"/>
                    <a:pt x="31" y="17"/>
                  </a:cubicBezTo>
                  <a:cubicBezTo>
                    <a:pt x="31" y="20"/>
                    <a:pt x="31" y="23"/>
                    <a:pt x="31" y="26"/>
                  </a:cubicBezTo>
                  <a:cubicBezTo>
                    <a:pt x="31" y="31"/>
                    <a:pt x="30" y="37"/>
                    <a:pt x="30" y="42"/>
                  </a:cubicBezTo>
                  <a:cubicBezTo>
                    <a:pt x="30" y="43"/>
                    <a:pt x="30" y="44"/>
                    <a:pt x="28" y="45"/>
                  </a:cubicBezTo>
                  <a:close/>
                </a:path>
              </a:pathLst>
            </a:custGeom>
            <a:solidFill>
              <a:srgbClr val="FFE5C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7" name="Freeform 90"/>
            <p:cNvSpPr/>
            <p:nvPr/>
          </p:nvSpPr>
          <p:spPr bwMode="auto">
            <a:xfrm>
              <a:off x="6577" y="3505"/>
              <a:ext cx="669" cy="836"/>
            </a:xfrm>
            <a:custGeom>
              <a:gdLst>
                <a:gd fmla="*/ 64 w 64" name="T0"/>
                <a:gd fmla="*/ 14 h 80" name="T1"/>
                <a:gd fmla="*/ 22 w 64" name="T2"/>
                <a:gd fmla="*/ 74 h 80" name="T3"/>
                <a:gd fmla="*/ 6 w 64" name="T4"/>
                <a:gd fmla="*/ 77 h 80" name="T5"/>
                <a:gd fmla="*/ 6 w 64" name="T6"/>
                <a:gd fmla="*/ 77 h 80" name="T7"/>
                <a:gd fmla="*/ 3 w 64" name="T8"/>
                <a:gd fmla="*/ 61 h 80" name="T9"/>
                <a:gd fmla="*/ 45 w 64" name="T10"/>
                <a:gd fmla="*/ 0 h 80" name="T11"/>
                <a:gd fmla="*/ 64 w 64" name="T12"/>
                <a:gd fmla="*/ 14 h 8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80" w="64">
                  <a:moveTo>
                    <a:pt x="64" y="14"/>
                  </a:moveTo>
                  <a:cubicBezTo>
                    <a:pt x="22" y="74"/>
                    <a:pt x="22" y="74"/>
                    <a:pt x="22" y="74"/>
                  </a:cubicBezTo>
                  <a:cubicBezTo>
                    <a:pt x="19" y="79"/>
                    <a:pt x="11" y="80"/>
                    <a:pt x="6" y="77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1" y="73"/>
                    <a:pt x="0" y="66"/>
                    <a:pt x="3" y="61"/>
                  </a:cubicBezTo>
                  <a:cubicBezTo>
                    <a:pt x="45" y="0"/>
                    <a:pt x="45" y="0"/>
                    <a:pt x="45" y="0"/>
                  </a:cubicBezTo>
                  <a:lnTo>
                    <a:pt x="64" y="14"/>
                  </a:lnTo>
                  <a:close/>
                </a:path>
              </a:pathLst>
            </a:custGeom>
            <a:solidFill>
              <a:srgbClr val="A2C6D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8" name="Freeform 91"/>
            <p:cNvSpPr/>
            <p:nvPr/>
          </p:nvSpPr>
          <p:spPr bwMode="auto">
            <a:xfrm>
              <a:off x="4645" y="3348"/>
              <a:ext cx="543" cy="889"/>
            </a:xfrm>
            <a:custGeom>
              <a:gdLst>
                <a:gd fmla="*/ 0 w 52" name="T0"/>
                <a:gd fmla="*/ 9 h 85" name="T1"/>
                <a:gd fmla="*/ 28 w 52" name="T2"/>
                <a:gd fmla="*/ 77 h 85" name="T3"/>
                <a:gd fmla="*/ 43 w 52" name="T4"/>
                <a:gd fmla="*/ 83 h 85" name="T5"/>
                <a:gd fmla="*/ 43 w 52" name="T6"/>
                <a:gd fmla="*/ 83 h 85" name="T7"/>
                <a:gd fmla="*/ 49 w 52" name="T8"/>
                <a:gd fmla="*/ 68 h 85" name="T9"/>
                <a:gd fmla="*/ 22 w 52" name="T10"/>
                <a:gd fmla="*/ 0 h 85" name="T11"/>
                <a:gd fmla="*/ 0 w 52" name="T12"/>
                <a:gd fmla="*/ 9 h 8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85" w="52">
                  <a:moveTo>
                    <a:pt x="0" y="9"/>
                  </a:moveTo>
                  <a:cubicBezTo>
                    <a:pt x="28" y="77"/>
                    <a:pt x="28" y="77"/>
                    <a:pt x="28" y="77"/>
                  </a:cubicBezTo>
                  <a:cubicBezTo>
                    <a:pt x="30" y="83"/>
                    <a:pt x="37" y="85"/>
                    <a:pt x="43" y="83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9" y="81"/>
                    <a:pt x="52" y="74"/>
                    <a:pt x="49" y="68"/>
                  </a:cubicBezTo>
                  <a:cubicBezTo>
                    <a:pt x="22" y="0"/>
                    <a:pt x="22" y="0"/>
                    <a:pt x="22" y="0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A2C6D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9" name="Freeform 92"/>
            <p:cNvSpPr/>
            <p:nvPr/>
          </p:nvSpPr>
          <p:spPr bwMode="auto">
            <a:xfrm>
              <a:off x="7079" y="3170"/>
              <a:ext cx="428" cy="460"/>
            </a:xfrm>
            <a:custGeom>
              <a:gdLst>
                <a:gd fmla="*/ 36 w 41" name="T0"/>
                <a:gd fmla="*/ 1 h 44" name="T1"/>
                <a:gd fmla="*/ 37 w 41" name="T2"/>
                <a:gd fmla="*/ 5 h 44" name="T3"/>
                <a:gd fmla="*/ 26 w 41" name="T4"/>
                <a:gd fmla="*/ 21 h 44" name="T5"/>
                <a:gd fmla="*/ 27 w 41" name="T6"/>
                <a:gd fmla="*/ 21 h 44" name="T7"/>
                <a:gd fmla="*/ 36 w 41" name="T8"/>
                <a:gd fmla="*/ 8 h 44" name="T9"/>
                <a:gd fmla="*/ 39 w 41" name="T10"/>
                <a:gd fmla="*/ 7 h 44" name="T11"/>
                <a:gd fmla="*/ 40 w 41" name="T12"/>
                <a:gd fmla="*/ 11 h 44" name="T13"/>
                <a:gd fmla="*/ 29 w 41" name="T14"/>
                <a:gd fmla="*/ 27 h 44" name="T15"/>
                <a:gd fmla="*/ 28 w 41" name="T16"/>
                <a:gd fmla="*/ 27 h 44" name="T17"/>
                <a:gd fmla="*/ 27 w 41" name="T18"/>
                <a:gd fmla="*/ 30 h 44" name="T19"/>
                <a:gd fmla="*/ 29 w 41" name="T20"/>
                <a:gd fmla="*/ 29 h 44" name="T21"/>
                <a:gd fmla="*/ 35 w 41" name="T22"/>
                <a:gd fmla="*/ 26 h 44" name="T23"/>
                <a:gd fmla="*/ 39 w 41" name="T24"/>
                <a:gd fmla="*/ 27 h 44" name="T25"/>
                <a:gd fmla="*/ 38 w 41" name="T26"/>
                <a:gd fmla="*/ 30 h 44" name="T27"/>
                <a:gd fmla="*/ 30 w 41" name="T28"/>
                <a:gd fmla="*/ 34 h 44" name="T29"/>
                <a:gd fmla="*/ 26 w 41" name="T30"/>
                <a:gd fmla="*/ 37 h 44" name="T31"/>
                <a:gd fmla="*/ 25 w 41" name="T32"/>
                <a:gd fmla="*/ 37 h 44" name="T33"/>
                <a:gd fmla="*/ 19 w 41" name="T34"/>
                <a:gd fmla="*/ 41 h 44" name="T35"/>
                <a:gd fmla="*/ 18 w 41" name="T36"/>
                <a:gd fmla="*/ 41 h 44" name="T37"/>
                <a:gd fmla="*/ 18 w 41" name="T38"/>
                <a:gd fmla="*/ 41 h 44" name="T39"/>
                <a:gd fmla="*/ 15 w 41" name="T40"/>
                <a:gd fmla="*/ 41 h 44" name="T41"/>
                <a:gd fmla="*/ 15 w 41" name="T42"/>
                <a:gd fmla="*/ 41 h 44" name="T43"/>
                <a:gd fmla="*/ 13 w 41" name="T44"/>
                <a:gd fmla="*/ 44 h 44" name="T45"/>
                <a:gd fmla="*/ 0 w 41" name="T46"/>
                <a:gd fmla="*/ 34 h 44" name="T47"/>
                <a:gd fmla="*/ 2 w 41" name="T48"/>
                <a:gd fmla="*/ 31 h 44" name="T49"/>
                <a:gd fmla="*/ 1 w 41" name="T50"/>
                <a:gd fmla="*/ 28 h 44" name="T51"/>
                <a:gd fmla="*/ 11 w 41" name="T52"/>
                <a:gd fmla="*/ 14 h 44" name="T53"/>
                <a:gd fmla="*/ 11 w 41" name="T54"/>
                <a:gd fmla="*/ 14 h 44" name="T55"/>
                <a:gd fmla="*/ 11 w 41" name="T56"/>
                <a:gd fmla="*/ 14 h 44" name="T57"/>
                <a:gd fmla="*/ 16 w 41" name="T58"/>
                <a:gd fmla="*/ 5 h 44" name="T59"/>
                <a:gd fmla="*/ 20 w 41" name="T60"/>
                <a:gd fmla="*/ 4 h 44" name="T61"/>
                <a:gd fmla="*/ 20 w 41" name="T62"/>
                <a:gd fmla="*/ 8 h 44" name="T63"/>
                <a:gd fmla="*/ 16 w 41" name="T64"/>
                <a:gd fmla="*/ 14 h 44" name="T65"/>
                <a:gd fmla="*/ 17 w 41" name="T66"/>
                <a:gd fmla="*/ 15 h 44" name="T67"/>
                <a:gd fmla="*/ 26 w 41" name="T68"/>
                <a:gd fmla="*/ 1 h 44" name="T69"/>
                <a:gd fmla="*/ 30 w 41" name="T70"/>
                <a:gd fmla="*/ 0 h 44" name="T71"/>
                <a:gd fmla="*/ 30 w 41" name="T72"/>
                <a:gd fmla="*/ 4 h 44" name="T73"/>
                <a:gd fmla="*/ 21 w 41" name="T74"/>
                <a:gd fmla="*/ 17 h 44" name="T75"/>
                <a:gd fmla="*/ 22 w 41" name="T76"/>
                <a:gd fmla="*/ 18 h 44" name="T77"/>
                <a:gd fmla="*/ 33 w 41" name="T78"/>
                <a:gd fmla="*/ 2 h 44" name="T79"/>
                <a:gd fmla="*/ 36 w 41" name="T80"/>
                <a:gd fmla="*/ 1 h 44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44" w="41">
                  <a:moveTo>
                    <a:pt x="36" y="1"/>
                  </a:moveTo>
                  <a:cubicBezTo>
                    <a:pt x="38" y="2"/>
                    <a:pt x="38" y="3"/>
                    <a:pt x="37" y="5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7" y="7"/>
                    <a:pt x="38" y="6"/>
                    <a:pt x="39" y="7"/>
                  </a:cubicBezTo>
                  <a:cubicBezTo>
                    <a:pt x="40" y="8"/>
                    <a:pt x="41" y="9"/>
                    <a:pt x="40" y="11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7"/>
                    <a:pt x="29" y="27"/>
                    <a:pt x="28" y="27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6" y="25"/>
                    <a:pt x="38" y="26"/>
                    <a:pt x="39" y="27"/>
                  </a:cubicBezTo>
                  <a:cubicBezTo>
                    <a:pt x="39" y="28"/>
                    <a:pt x="39" y="29"/>
                    <a:pt x="38" y="30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37"/>
                    <a:pt x="25" y="37"/>
                    <a:pt x="25" y="37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7" y="42"/>
                    <a:pt x="16" y="42"/>
                    <a:pt x="15" y="41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0" y="31"/>
                    <a:pt x="0" y="29"/>
                    <a:pt x="1" y="28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7" y="4"/>
                    <a:pt x="19" y="4"/>
                    <a:pt x="20" y="4"/>
                  </a:cubicBezTo>
                  <a:cubicBezTo>
                    <a:pt x="21" y="5"/>
                    <a:pt x="21" y="7"/>
                    <a:pt x="20" y="8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7" y="0"/>
                    <a:pt x="29" y="0"/>
                    <a:pt x="30" y="0"/>
                  </a:cubicBezTo>
                  <a:cubicBezTo>
                    <a:pt x="31" y="1"/>
                    <a:pt x="31" y="3"/>
                    <a:pt x="30" y="4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4" y="1"/>
                    <a:pt x="35" y="0"/>
                    <a:pt x="36" y="1"/>
                  </a:cubicBezTo>
                  <a:close/>
                </a:path>
              </a:pathLst>
            </a:custGeom>
            <a:solidFill>
              <a:srgbClr val="F6D8B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0" name="Freeform 93"/>
            <p:cNvSpPr/>
            <p:nvPr/>
          </p:nvSpPr>
          <p:spPr bwMode="auto">
            <a:xfrm>
              <a:off x="7058" y="2940"/>
              <a:ext cx="438" cy="575"/>
            </a:xfrm>
            <a:custGeom>
              <a:gdLst>
                <a:gd fmla="*/ 104 w 438" name="T0"/>
                <a:gd fmla="*/ 0 h 575" name="T1"/>
                <a:gd fmla="*/ 438 w 438" name="T2"/>
                <a:gd fmla="*/ 73 h 575" name="T3"/>
                <a:gd fmla="*/ 334 w 438" name="T4"/>
                <a:gd fmla="*/ 575 h 575" name="T5"/>
                <a:gd fmla="*/ 0 w 438" name="T6"/>
                <a:gd fmla="*/ 512 h 575" name="T7"/>
                <a:gd fmla="*/ 104 w 438" name="T8"/>
                <a:gd fmla="*/ 0 h 57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75" w="438">
                  <a:moveTo>
                    <a:pt x="104" y="0"/>
                  </a:moveTo>
                  <a:lnTo>
                    <a:pt x="438" y="73"/>
                  </a:lnTo>
                  <a:lnTo>
                    <a:pt x="334" y="575"/>
                  </a:lnTo>
                  <a:lnTo>
                    <a:pt x="0" y="512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1" name="Freeform 94"/>
            <p:cNvSpPr/>
            <p:nvPr/>
          </p:nvSpPr>
          <p:spPr bwMode="auto">
            <a:xfrm>
              <a:off x="5888" y="2553"/>
              <a:ext cx="491" cy="377"/>
            </a:xfrm>
            <a:custGeom>
              <a:gdLst>
                <a:gd fmla="*/ 38 w 47" name="T0"/>
                <a:gd fmla="*/ 0 h 36" name="T1"/>
                <a:gd fmla="*/ 46 w 47" name="T2"/>
                <a:gd fmla="*/ 12 h 36" name="T3"/>
                <a:gd fmla="*/ 40 w 47" name="T4"/>
                <a:gd fmla="*/ 19 h 36" name="T5"/>
                <a:gd fmla="*/ 30 w 47" name="T6"/>
                <a:gd fmla="*/ 29 h 36" name="T7"/>
                <a:gd fmla="*/ 30 w 47" name="T8"/>
                <a:gd fmla="*/ 29 h 36" name="T9"/>
                <a:gd fmla="*/ 14 w 47" name="T10"/>
                <a:gd fmla="*/ 34 h 36" name="T11"/>
                <a:gd fmla="*/ 11 w 47" name="T12"/>
                <a:gd fmla="*/ 36 h 36" name="T13"/>
                <a:gd fmla="*/ 3 w 47" name="T14"/>
                <a:gd fmla="*/ 36 h 36" name="T15"/>
                <a:gd fmla="*/ 0 w 47" name="T16"/>
                <a:gd fmla="*/ 34 h 36" name="T17"/>
                <a:gd fmla="*/ 0 w 47" name="T18"/>
                <a:gd fmla="*/ 32 h 36" name="T19"/>
                <a:gd fmla="*/ 3 w 47" name="T20"/>
                <a:gd fmla="*/ 30 h 36" name="T21"/>
                <a:gd fmla="*/ 11 w 47" name="T22"/>
                <a:gd fmla="*/ 30 h 36" name="T23"/>
                <a:gd fmla="*/ 13 w 47" name="T24"/>
                <a:gd fmla="*/ 32 h 36" name="T25"/>
                <a:gd fmla="*/ 28 w 47" name="T26"/>
                <a:gd fmla="*/ 27 h 36" name="T27"/>
                <a:gd fmla="*/ 28 w 47" name="T28"/>
                <a:gd fmla="*/ 27 h 36" name="T29"/>
                <a:gd fmla="*/ 28 w 47" name="T30"/>
                <a:gd fmla="*/ 27 h 36" name="T31"/>
                <a:gd fmla="*/ 37 w 47" name="T32"/>
                <a:gd fmla="*/ 19 h 36" name="T33"/>
                <a:gd fmla="*/ 34 w 47" name="T34"/>
                <a:gd fmla="*/ 19 h 36" name="T35"/>
                <a:gd fmla="*/ 38 w 47" name="T36"/>
                <a:gd fmla="*/ 0 h 36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36" w="47">
                  <a:moveTo>
                    <a:pt x="38" y="0"/>
                  </a:moveTo>
                  <a:cubicBezTo>
                    <a:pt x="43" y="2"/>
                    <a:pt x="47" y="7"/>
                    <a:pt x="46" y="12"/>
                  </a:cubicBezTo>
                  <a:cubicBezTo>
                    <a:pt x="45" y="15"/>
                    <a:pt x="43" y="18"/>
                    <a:pt x="40" y="19"/>
                  </a:cubicBezTo>
                  <a:cubicBezTo>
                    <a:pt x="37" y="23"/>
                    <a:pt x="34" y="27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25" y="32"/>
                    <a:pt x="20" y="33"/>
                    <a:pt x="14" y="34"/>
                  </a:cubicBezTo>
                  <a:cubicBezTo>
                    <a:pt x="13" y="35"/>
                    <a:pt x="12" y="36"/>
                    <a:pt x="11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2" y="36"/>
                    <a:pt x="0" y="35"/>
                    <a:pt x="0" y="3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1"/>
                    <a:pt x="2" y="30"/>
                    <a:pt x="3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2" y="30"/>
                    <a:pt x="13" y="31"/>
                    <a:pt x="13" y="32"/>
                  </a:cubicBezTo>
                  <a:cubicBezTo>
                    <a:pt x="19" y="31"/>
                    <a:pt x="24" y="30"/>
                    <a:pt x="28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32" y="25"/>
                    <a:pt x="35" y="23"/>
                    <a:pt x="37" y="19"/>
                  </a:cubicBezTo>
                  <a:cubicBezTo>
                    <a:pt x="36" y="19"/>
                    <a:pt x="35" y="19"/>
                    <a:pt x="34" y="19"/>
                  </a:cubicBezTo>
                  <a:lnTo>
                    <a:pt x="38" y="0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2" name="Oval 95"/>
            <p:cNvSpPr>
              <a:spLocks noChangeArrowheads="1"/>
            </p:cNvSpPr>
            <p:nvPr/>
          </p:nvSpPr>
          <p:spPr bwMode="auto">
            <a:xfrm>
              <a:off x="5898" y="3996"/>
              <a:ext cx="32" cy="32"/>
            </a:xfrm>
            <a:prstGeom prst="ellipse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3" name="Oval 96"/>
            <p:cNvSpPr>
              <a:spLocks noChangeArrowheads="1"/>
            </p:cNvSpPr>
            <p:nvPr/>
          </p:nvSpPr>
          <p:spPr bwMode="auto">
            <a:xfrm>
              <a:off x="5898" y="4184"/>
              <a:ext cx="32" cy="32"/>
            </a:xfrm>
            <a:prstGeom prst="ellipse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</p:spTree>
    <p:extLst>
      <p:ext uri="{BB962C8B-B14F-4D97-AF65-F5344CB8AC3E}">
        <p14:creationId val="1402127870"/>
      </p:ext>
    </p:extLst>
  </p:cSld>
  <p:clrMapOvr>
    <a:masterClrMapping/>
  </p:clrMapOvr>
  <mc:AlternateContent>
    <mc:Choice Requires="p159">
      <p:transition p14:dur="2000" spd="slow">
        <p159:morph option="byObject"/>
      </p:transition>
    </mc:Choice>
    <mc:Fallback>
      <p:transition spd="slow">
        <p:fade/>
      </p:transition>
    </mc:Fallback>
  </mc:AlternateContent>
  <p:timing/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altLang="zh-CN" lang="en-US"/>
              <a:t>Business</a:t>
            </a:r>
          </a:p>
        </p:txBody>
      </p:sp>
      <p:sp>
        <p:nvSpPr>
          <p:cNvPr id="5" name="标题 1"/>
          <p:cNvSpPr txBox="1"/>
          <p:nvPr/>
        </p:nvSpPr>
        <p:spPr>
          <a:xfrm>
            <a:off x="838200" y="3149600"/>
            <a:ext cx="10515600" cy="537029"/>
          </a:xfrm>
          <a:prstGeom prst="rect">
            <a:avLst/>
          </a:prstGeom>
        </p:spPr>
        <p:txBody>
          <a:bodyPr anchor="ctr" bIns="45720" lIns="91440" rIns="91440" rtlCol="0" tIns="45720" vert="horz">
            <a:normAutofit fontScale="97500" lnSpcReduction="10000"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4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j-cs"/>
              </a:defRPr>
            </a:lvl1pPr>
          </a:lstStyle>
          <a:p>
            <a:r>
              <a:rPr altLang="zh-CN" lang="en-US" sz="3600"/>
              <a:t>3rd Payment Support</a:t>
            </a:r>
          </a:p>
        </p:txBody>
      </p:sp>
      <p:sp>
        <p:nvSpPr>
          <p:cNvPr id="6" name="标题 1"/>
          <p:cNvSpPr txBox="1"/>
          <p:nvPr/>
        </p:nvSpPr>
        <p:spPr>
          <a:xfrm>
            <a:off x="838199" y="3817257"/>
            <a:ext cx="10787743" cy="2063022"/>
          </a:xfrm>
          <a:prstGeom prst="rect">
            <a:avLst/>
          </a:prstGeom>
          <a:solidFill>
            <a:srgbClr val="000000">
              <a:alpha val="50196"/>
            </a:srgbClr>
          </a:solidFill>
        </p:spPr>
        <p:txBody>
          <a:bodyPr anchor="ctr" bIns="45720" lIns="91440" rIns="91440" rtlCol="0" tIns="45720" vert="horz">
            <a:normAutofit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4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altLang="zh-CN" lang="en-US" sz="2000"/>
              <a:t>If I could save time in a bottle the first thing that I'd like to do is to save every dayIf I could save time in a bottle the first thing that I'd like to do is to</a:t>
            </a:r>
          </a:p>
          <a:p>
            <a:pPr>
              <a:lnSpc>
                <a:spcPct val="150000"/>
              </a:lnSpc>
            </a:pPr>
            <a:r>
              <a:rPr altLang="zh-CN" lang="en-US" sz="2000"/>
              <a:t> save every dayIf I could save time in a bottle the first thing that I'd like to do is to save every day</a:t>
            </a:r>
          </a:p>
        </p:txBody>
      </p:sp>
      <p:grpSp>
        <p:nvGrpSpPr>
          <p:cNvPr id="8" name="Group 4"/>
          <p:cNvGrpSpPr>
            <a:grpSpLocks noChangeAspect="1"/>
          </p:cNvGrpSpPr>
          <p:nvPr/>
        </p:nvGrpSpPr>
        <p:grpSpPr>
          <a:xfrm>
            <a:off x="6424197" y="603250"/>
            <a:ext cx="4821238" cy="3082925"/>
            <a:chOff x="4286" y="380"/>
            <a:chExt cx="3037" cy="1942"/>
          </a:xfrm>
        </p:grpSpPr>
        <p:sp>
          <p:nvSpPr>
            <p:cNvPr id="9" name="AutoShape 3"/>
            <p:cNvSpPr>
              <a:spLocks noChangeArrowheads="1" noChangeAspect="1" noTextEdit="1"/>
            </p:cNvSpPr>
            <p:nvPr/>
          </p:nvSpPr>
          <p:spPr bwMode="auto">
            <a:xfrm>
              <a:off x="4286" y="380"/>
              <a:ext cx="3037" cy="1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5967" y="885"/>
              <a:ext cx="927" cy="6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6035" y="1249"/>
              <a:ext cx="104" cy="179"/>
            </a:xfrm>
            <a:custGeom>
              <a:gdLst>
                <a:gd fmla="*/ 0 w 104" name="T0"/>
                <a:gd fmla="*/ 0 h 179" name="T1"/>
                <a:gd fmla="*/ 0 w 104" name="T2"/>
                <a:gd fmla="*/ 179 h 179" name="T3"/>
                <a:gd fmla="*/ 18 w 104" name="T4"/>
                <a:gd fmla="*/ 179 h 179" name="T5"/>
                <a:gd fmla="*/ 18 w 104" name="T6"/>
                <a:gd fmla="*/ 0 h 179" name="T7"/>
                <a:gd fmla="*/ 0 w 104" name="T8"/>
                <a:gd fmla="*/ 0 h 179" name="T9"/>
                <a:gd fmla="*/ 86 w 104" name="T10"/>
                <a:gd fmla="*/ 0 h 179" name="T11"/>
                <a:gd fmla="*/ 86 w 104" name="T12"/>
                <a:gd fmla="*/ 179 h 179" name="T13"/>
                <a:gd fmla="*/ 104 w 104" name="T14"/>
                <a:gd fmla="*/ 179 h 179" name="T15"/>
                <a:gd fmla="*/ 104 w 104" name="T16"/>
                <a:gd fmla="*/ 0 h 179" name="T17"/>
                <a:gd fmla="*/ 86 w 104" name="T18"/>
                <a:gd fmla="*/ 0 h 179" name="T19"/>
                <a:gd fmla="*/ 43 w 104" name="T20"/>
                <a:gd fmla="*/ 0 h 179" name="T21"/>
                <a:gd fmla="*/ 43 w 104" name="T22"/>
                <a:gd fmla="*/ 179 h 179" name="T23"/>
                <a:gd fmla="*/ 61 w 104" name="T24"/>
                <a:gd fmla="*/ 179 h 179" name="T25"/>
                <a:gd fmla="*/ 61 w 104" name="T26"/>
                <a:gd fmla="*/ 0 h 179" name="T27"/>
                <a:gd fmla="*/ 43 w 104" name="T28"/>
                <a:gd fmla="*/ 0 h 179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79" w="104">
                  <a:moveTo>
                    <a:pt x="0" y="0"/>
                  </a:moveTo>
                  <a:lnTo>
                    <a:pt x="0" y="179"/>
                  </a:lnTo>
                  <a:lnTo>
                    <a:pt x="18" y="179"/>
                  </a:lnTo>
                  <a:lnTo>
                    <a:pt x="18" y="0"/>
                  </a:lnTo>
                  <a:lnTo>
                    <a:pt x="0" y="0"/>
                  </a:lnTo>
                  <a:close/>
                  <a:moveTo>
                    <a:pt x="86" y="0"/>
                  </a:moveTo>
                  <a:lnTo>
                    <a:pt x="86" y="179"/>
                  </a:lnTo>
                  <a:lnTo>
                    <a:pt x="104" y="179"/>
                  </a:lnTo>
                  <a:lnTo>
                    <a:pt x="104" y="0"/>
                  </a:lnTo>
                  <a:lnTo>
                    <a:pt x="86" y="0"/>
                  </a:lnTo>
                  <a:close/>
                  <a:moveTo>
                    <a:pt x="43" y="0"/>
                  </a:moveTo>
                  <a:lnTo>
                    <a:pt x="43" y="179"/>
                  </a:lnTo>
                  <a:lnTo>
                    <a:pt x="61" y="179"/>
                  </a:lnTo>
                  <a:lnTo>
                    <a:pt x="61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B3B2B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6225" y="959"/>
              <a:ext cx="239" cy="469"/>
            </a:xfrm>
            <a:custGeom>
              <a:gdLst>
                <a:gd fmla="*/ 0 w 239" name="T0"/>
                <a:gd fmla="*/ 154 h 469" name="T1"/>
                <a:gd fmla="*/ 0 w 239" name="T2"/>
                <a:gd fmla="*/ 315 h 469" name="T3"/>
                <a:gd fmla="*/ 18 w 239" name="T4"/>
                <a:gd fmla="*/ 315 h 469" name="T5"/>
                <a:gd fmla="*/ 18 w 239" name="T6"/>
                <a:gd fmla="*/ 154 h 469" name="T7"/>
                <a:gd fmla="*/ 0 w 239" name="T8"/>
                <a:gd fmla="*/ 154 h 469" name="T9"/>
                <a:gd fmla="*/ 221 w 239" name="T10"/>
                <a:gd fmla="*/ 0 h 469" name="T11"/>
                <a:gd fmla="*/ 221 w 239" name="T12"/>
                <a:gd fmla="*/ 469 h 469" name="T13"/>
                <a:gd fmla="*/ 239 w 239" name="T14"/>
                <a:gd fmla="*/ 469 h 469" name="T15"/>
                <a:gd fmla="*/ 239 w 239" name="T16"/>
                <a:gd fmla="*/ 0 h 469" name="T17"/>
                <a:gd fmla="*/ 221 w 239" name="T18"/>
                <a:gd fmla="*/ 0 h 469" name="T19"/>
                <a:gd fmla="*/ 172 w 239" name="T20"/>
                <a:gd fmla="*/ 0 h 469" name="T21"/>
                <a:gd fmla="*/ 172 w 239" name="T22"/>
                <a:gd fmla="*/ 469 h 469" name="T23"/>
                <a:gd fmla="*/ 190 w 239" name="T24"/>
                <a:gd fmla="*/ 469 h 469" name="T25"/>
                <a:gd fmla="*/ 190 w 239" name="T26"/>
                <a:gd fmla="*/ 0 h 469" name="T27"/>
                <a:gd fmla="*/ 172 w 239" name="T28"/>
                <a:gd fmla="*/ 0 h 469" name="T29"/>
                <a:gd fmla="*/ 129 w 239" name="T30"/>
                <a:gd fmla="*/ 0 h 469" name="T31"/>
                <a:gd fmla="*/ 129 w 239" name="T32"/>
                <a:gd fmla="*/ 469 h 469" name="T33"/>
                <a:gd fmla="*/ 147 w 239" name="T34"/>
                <a:gd fmla="*/ 469 h 469" name="T35"/>
                <a:gd fmla="*/ 147 w 239" name="T36"/>
                <a:gd fmla="*/ 0 h 469" name="T37"/>
                <a:gd fmla="*/ 129 w 239" name="T38"/>
                <a:gd fmla="*/ 0 h 469" name="T39"/>
                <a:gd fmla="*/ 86 w 239" name="T40"/>
                <a:gd fmla="*/ 0 h 469" name="T41"/>
                <a:gd fmla="*/ 86 w 239" name="T42"/>
                <a:gd fmla="*/ 469 h 469" name="T43"/>
                <a:gd fmla="*/ 104 w 239" name="T44"/>
                <a:gd fmla="*/ 469 h 469" name="T45"/>
                <a:gd fmla="*/ 104 w 239" name="T46"/>
                <a:gd fmla="*/ 0 h 469" name="T47"/>
                <a:gd fmla="*/ 86 w 239" name="T48"/>
                <a:gd fmla="*/ 0 h 469" name="T49"/>
                <a:gd fmla="*/ 43 w 239" name="T50"/>
                <a:gd fmla="*/ 0 h 469" name="T51"/>
                <a:gd fmla="*/ 43 w 239" name="T52"/>
                <a:gd fmla="*/ 469 h 469" name="T53"/>
                <a:gd fmla="*/ 61 w 239" name="T54"/>
                <a:gd fmla="*/ 469 h 469" name="T55"/>
                <a:gd fmla="*/ 61 w 239" name="T56"/>
                <a:gd fmla="*/ 0 h 469" name="T57"/>
                <a:gd fmla="*/ 43 w 239" name="T58"/>
                <a:gd fmla="*/ 0 h 469" name="T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b="b" l="0" r="r" t="0"/>
              <a:pathLst>
                <a:path h="469" w="239">
                  <a:moveTo>
                    <a:pt x="0" y="154"/>
                  </a:moveTo>
                  <a:lnTo>
                    <a:pt x="0" y="315"/>
                  </a:lnTo>
                  <a:lnTo>
                    <a:pt x="18" y="315"/>
                  </a:lnTo>
                  <a:lnTo>
                    <a:pt x="18" y="154"/>
                  </a:lnTo>
                  <a:lnTo>
                    <a:pt x="0" y="154"/>
                  </a:lnTo>
                  <a:close/>
                  <a:moveTo>
                    <a:pt x="221" y="0"/>
                  </a:moveTo>
                  <a:lnTo>
                    <a:pt x="221" y="469"/>
                  </a:lnTo>
                  <a:lnTo>
                    <a:pt x="239" y="469"/>
                  </a:lnTo>
                  <a:lnTo>
                    <a:pt x="239" y="0"/>
                  </a:lnTo>
                  <a:lnTo>
                    <a:pt x="221" y="0"/>
                  </a:lnTo>
                  <a:close/>
                  <a:moveTo>
                    <a:pt x="172" y="0"/>
                  </a:moveTo>
                  <a:lnTo>
                    <a:pt x="172" y="469"/>
                  </a:lnTo>
                  <a:lnTo>
                    <a:pt x="190" y="469"/>
                  </a:lnTo>
                  <a:lnTo>
                    <a:pt x="190" y="0"/>
                  </a:lnTo>
                  <a:lnTo>
                    <a:pt x="172" y="0"/>
                  </a:lnTo>
                  <a:close/>
                  <a:moveTo>
                    <a:pt x="129" y="0"/>
                  </a:moveTo>
                  <a:lnTo>
                    <a:pt x="129" y="469"/>
                  </a:lnTo>
                  <a:lnTo>
                    <a:pt x="147" y="469"/>
                  </a:lnTo>
                  <a:lnTo>
                    <a:pt x="147" y="0"/>
                  </a:lnTo>
                  <a:lnTo>
                    <a:pt x="129" y="0"/>
                  </a:lnTo>
                  <a:close/>
                  <a:moveTo>
                    <a:pt x="86" y="0"/>
                  </a:moveTo>
                  <a:lnTo>
                    <a:pt x="86" y="469"/>
                  </a:lnTo>
                  <a:lnTo>
                    <a:pt x="104" y="469"/>
                  </a:lnTo>
                  <a:lnTo>
                    <a:pt x="104" y="0"/>
                  </a:lnTo>
                  <a:lnTo>
                    <a:pt x="86" y="0"/>
                  </a:lnTo>
                  <a:close/>
                  <a:moveTo>
                    <a:pt x="43" y="0"/>
                  </a:moveTo>
                  <a:lnTo>
                    <a:pt x="43" y="469"/>
                  </a:lnTo>
                  <a:lnTo>
                    <a:pt x="61" y="469"/>
                  </a:lnTo>
                  <a:lnTo>
                    <a:pt x="61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B3B2B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6581" y="959"/>
              <a:ext cx="18" cy="111"/>
            </a:xfrm>
            <a:prstGeom prst="rect">
              <a:avLst/>
            </a:prstGeom>
            <a:solidFill>
              <a:srgbClr val="B3B2B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6667" y="1261"/>
              <a:ext cx="165" cy="167"/>
            </a:xfrm>
            <a:custGeom>
              <a:gdLst>
                <a:gd fmla="*/ 0 w 27" name="T0"/>
                <a:gd fmla="*/ 14 h 27" name="T1"/>
                <a:gd fmla="*/ 4 w 27" name="T2"/>
                <a:gd fmla="*/ 23 h 27" name="T3"/>
                <a:gd fmla="*/ 13 w 27" name="T4"/>
                <a:gd fmla="*/ 27 h 27" name="T5"/>
                <a:gd fmla="*/ 23 w 27" name="T6"/>
                <a:gd fmla="*/ 23 h 27" name="T7"/>
                <a:gd fmla="*/ 27 w 27" name="T8"/>
                <a:gd fmla="*/ 14 h 27" name="T9"/>
                <a:gd fmla="*/ 23 w 27" name="T10"/>
                <a:gd fmla="*/ 4 h 27" name="T11"/>
                <a:gd fmla="*/ 13 w 27" name="T12"/>
                <a:gd fmla="*/ 0 h 27" name="T13"/>
                <a:gd fmla="*/ 4 w 27" name="T14"/>
                <a:gd fmla="*/ 4 h 27" name="T15"/>
                <a:gd fmla="*/ 0 w 27" name="T16"/>
                <a:gd fmla="*/ 14 h 27" name="T17"/>
                <a:gd fmla="*/ 6 w 27" name="T18"/>
                <a:gd fmla="*/ 21 h 27" name="T19"/>
                <a:gd fmla="*/ 3 w 27" name="T20"/>
                <a:gd fmla="*/ 14 h 27" name="T21"/>
                <a:gd fmla="*/ 6 w 27" name="T22"/>
                <a:gd fmla="*/ 6 h 27" name="T23"/>
                <a:gd fmla="*/ 13 w 27" name="T24"/>
                <a:gd fmla="*/ 3 h 27" name="T25"/>
                <a:gd fmla="*/ 21 w 27" name="T26"/>
                <a:gd fmla="*/ 6 h 27" name="T27"/>
                <a:gd fmla="*/ 24 w 27" name="T28"/>
                <a:gd fmla="*/ 14 h 27" name="T29"/>
                <a:gd fmla="*/ 21 w 27" name="T30"/>
                <a:gd fmla="*/ 21 h 27" name="T31"/>
                <a:gd fmla="*/ 13 w 27" name="T32"/>
                <a:gd fmla="*/ 24 h 27" name="T33"/>
                <a:gd fmla="*/ 6 w 27" name="T34"/>
                <a:gd fmla="*/ 21 h 27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27" w="27">
                  <a:moveTo>
                    <a:pt x="0" y="14"/>
                  </a:moveTo>
                  <a:cubicBezTo>
                    <a:pt x="0" y="17"/>
                    <a:pt x="1" y="21"/>
                    <a:pt x="4" y="23"/>
                  </a:cubicBezTo>
                  <a:cubicBezTo>
                    <a:pt x="6" y="26"/>
                    <a:pt x="9" y="27"/>
                    <a:pt x="13" y="27"/>
                  </a:cubicBezTo>
                  <a:cubicBezTo>
                    <a:pt x="17" y="27"/>
                    <a:pt x="20" y="26"/>
                    <a:pt x="23" y="23"/>
                  </a:cubicBezTo>
                  <a:cubicBezTo>
                    <a:pt x="25" y="21"/>
                    <a:pt x="27" y="17"/>
                    <a:pt x="27" y="14"/>
                  </a:cubicBezTo>
                  <a:cubicBezTo>
                    <a:pt x="27" y="10"/>
                    <a:pt x="25" y="7"/>
                    <a:pt x="23" y="4"/>
                  </a:cubicBezTo>
                  <a:cubicBezTo>
                    <a:pt x="20" y="2"/>
                    <a:pt x="17" y="0"/>
                    <a:pt x="13" y="0"/>
                  </a:cubicBezTo>
                  <a:cubicBezTo>
                    <a:pt x="9" y="0"/>
                    <a:pt x="6" y="2"/>
                    <a:pt x="4" y="4"/>
                  </a:cubicBezTo>
                  <a:cubicBezTo>
                    <a:pt x="1" y="7"/>
                    <a:pt x="0" y="10"/>
                    <a:pt x="0" y="14"/>
                  </a:cubicBezTo>
                  <a:close/>
                  <a:moveTo>
                    <a:pt x="6" y="21"/>
                  </a:moveTo>
                  <a:cubicBezTo>
                    <a:pt x="4" y="19"/>
                    <a:pt x="3" y="17"/>
                    <a:pt x="3" y="14"/>
                  </a:cubicBezTo>
                  <a:cubicBezTo>
                    <a:pt x="3" y="11"/>
                    <a:pt x="4" y="8"/>
                    <a:pt x="6" y="6"/>
                  </a:cubicBezTo>
                  <a:cubicBezTo>
                    <a:pt x="8" y="4"/>
                    <a:pt x="10" y="3"/>
                    <a:pt x="13" y="3"/>
                  </a:cubicBezTo>
                  <a:cubicBezTo>
                    <a:pt x="16" y="3"/>
                    <a:pt x="19" y="4"/>
                    <a:pt x="21" y="6"/>
                  </a:cubicBezTo>
                  <a:cubicBezTo>
                    <a:pt x="23" y="8"/>
                    <a:pt x="24" y="11"/>
                    <a:pt x="24" y="14"/>
                  </a:cubicBezTo>
                  <a:cubicBezTo>
                    <a:pt x="24" y="17"/>
                    <a:pt x="23" y="19"/>
                    <a:pt x="21" y="21"/>
                  </a:cubicBezTo>
                  <a:cubicBezTo>
                    <a:pt x="19" y="23"/>
                    <a:pt x="16" y="24"/>
                    <a:pt x="13" y="24"/>
                  </a:cubicBezTo>
                  <a:cubicBezTo>
                    <a:pt x="10" y="24"/>
                    <a:pt x="8" y="23"/>
                    <a:pt x="6" y="21"/>
                  </a:cubicBezTo>
                  <a:close/>
                </a:path>
              </a:pathLst>
            </a:custGeom>
            <a:solidFill>
              <a:srgbClr val="B3B2B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" name="Freeform 10"/>
            <p:cNvSpPr/>
            <p:nvPr/>
          </p:nvSpPr>
          <p:spPr bwMode="auto">
            <a:xfrm>
              <a:off x="6826" y="1631"/>
              <a:ext cx="147" cy="315"/>
            </a:xfrm>
            <a:custGeom>
              <a:gdLst>
                <a:gd fmla="*/ 80 w 147" name="T0"/>
                <a:gd fmla="*/ 0 h 315" name="T1"/>
                <a:gd fmla="*/ 147 w 147" name="T2"/>
                <a:gd fmla="*/ 19 h 315" name="T3"/>
                <a:gd fmla="*/ 68 w 147" name="T4"/>
                <a:gd fmla="*/ 315 h 315" name="T5"/>
                <a:gd fmla="*/ 0 w 147" name="T6"/>
                <a:gd fmla="*/ 296 h 315" name="T7"/>
                <a:gd fmla="*/ 80 w 147" name="T8"/>
                <a:gd fmla="*/ 0 h 31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15" w="147">
                  <a:moveTo>
                    <a:pt x="80" y="0"/>
                  </a:moveTo>
                  <a:lnTo>
                    <a:pt x="147" y="19"/>
                  </a:lnTo>
                  <a:lnTo>
                    <a:pt x="68" y="315"/>
                  </a:lnTo>
                  <a:lnTo>
                    <a:pt x="0" y="296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" name="Freeform 11"/>
            <p:cNvSpPr/>
            <p:nvPr/>
          </p:nvSpPr>
          <p:spPr bwMode="auto">
            <a:xfrm>
              <a:off x="6888" y="1619"/>
              <a:ext cx="441" cy="475"/>
            </a:xfrm>
            <a:custGeom>
              <a:gdLst>
                <a:gd fmla="*/ 92 w 441" name="T0"/>
                <a:gd fmla="*/ 0 h 475" name="T1"/>
                <a:gd fmla="*/ 441 w 441" name="T2"/>
                <a:gd fmla="*/ 93 h 475" name="T3"/>
                <a:gd fmla="*/ 441 w 441" name="T4"/>
                <a:gd fmla="*/ 475 h 475" name="T5"/>
                <a:gd fmla="*/ 0 w 441" name="T6"/>
                <a:gd fmla="*/ 358 h 475" name="T7"/>
                <a:gd fmla="*/ 92 w 441" name="T8"/>
                <a:gd fmla="*/ 0 h 47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75" w="441">
                  <a:moveTo>
                    <a:pt x="92" y="0"/>
                  </a:moveTo>
                  <a:lnTo>
                    <a:pt x="441" y="93"/>
                  </a:lnTo>
                  <a:lnTo>
                    <a:pt x="441" y="475"/>
                  </a:lnTo>
                  <a:lnTo>
                    <a:pt x="0" y="358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1E88E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" name="Freeform 12"/>
            <p:cNvSpPr/>
            <p:nvPr/>
          </p:nvSpPr>
          <p:spPr bwMode="auto">
            <a:xfrm>
              <a:off x="6397" y="1477"/>
              <a:ext cx="337" cy="241"/>
            </a:xfrm>
            <a:custGeom>
              <a:gdLst>
                <a:gd fmla="*/ 54 w 55" name="T0"/>
                <a:gd fmla="*/ 34 h 39" name="T1"/>
                <a:gd fmla="*/ 54 w 55" name="T2"/>
                <a:gd fmla="*/ 34 h 39" name="T3"/>
                <a:gd fmla="*/ 50 w 55" name="T4"/>
                <a:gd fmla="*/ 28 h 39" name="T5"/>
                <a:gd fmla="*/ 20 w 55" name="T6"/>
                <a:gd fmla="*/ 20 h 39" name="T7"/>
                <a:gd fmla="*/ 18 w 55" name="T8"/>
                <a:gd fmla="*/ 15 h 39" name="T9"/>
                <a:gd fmla="*/ 3 w 55" name="T10"/>
                <a:gd fmla="*/ 10 h 39" name="T11"/>
                <a:gd fmla="*/ 11 w 55" name="T12"/>
                <a:gd fmla="*/ 26 h 39" name="T13"/>
                <a:gd fmla="*/ 15 w 55" name="T14"/>
                <a:gd fmla="*/ 30 h 39" name="T15"/>
                <a:gd fmla="*/ 47 w 55" name="T16"/>
                <a:gd fmla="*/ 38 h 39" name="T17"/>
                <a:gd fmla="*/ 54 w 55" name="T18"/>
                <a:gd fmla="*/ 34 h 39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9" w="55">
                  <a:moveTo>
                    <a:pt x="54" y="34"/>
                  </a:moveTo>
                  <a:cubicBezTo>
                    <a:pt x="54" y="34"/>
                    <a:pt x="54" y="34"/>
                    <a:pt x="54" y="34"/>
                  </a:cubicBezTo>
                  <a:cubicBezTo>
                    <a:pt x="55" y="32"/>
                    <a:pt x="53" y="29"/>
                    <a:pt x="50" y="28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0"/>
                    <a:pt x="0" y="3"/>
                    <a:pt x="3" y="10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8"/>
                    <a:pt x="13" y="29"/>
                    <a:pt x="15" y="30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50" y="39"/>
                    <a:pt x="53" y="37"/>
                    <a:pt x="54" y="34"/>
                  </a:cubicBezTo>
                  <a:close/>
                </a:path>
              </a:pathLst>
            </a:custGeom>
            <a:solidFill>
              <a:srgbClr val="C5AF8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" name="Freeform 13"/>
            <p:cNvSpPr/>
            <p:nvPr/>
          </p:nvSpPr>
          <p:spPr bwMode="auto">
            <a:xfrm>
              <a:off x="6323" y="1465"/>
              <a:ext cx="583" cy="314"/>
            </a:xfrm>
            <a:custGeom>
              <a:gdLst>
                <a:gd fmla="*/ 29 w 95" name="T0"/>
                <a:gd fmla="*/ 27 h 51" name="T1"/>
                <a:gd fmla="*/ 22 w 95" name="T2"/>
                <a:gd fmla="*/ 20 h 51" name="T3"/>
                <a:gd fmla="*/ 6 w 95" name="T4"/>
                <a:gd fmla="*/ 19 h 51" name="T5"/>
                <a:gd fmla="*/ 22 w 95" name="T6"/>
                <a:gd fmla="*/ 36 h 51" name="T7"/>
                <a:gd fmla="*/ 25 w 95" name="T8"/>
                <a:gd fmla="*/ 37 h 51" name="T9"/>
                <a:gd fmla="*/ 25 w 95" name="T10"/>
                <a:gd fmla="*/ 37 h 51" name="T11"/>
                <a:gd fmla="*/ 48 w 95" name="T12"/>
                <a:gd fmla="*/ 43 h 51" name="T13"/>
                <a:gd fmla="*/ 88 w 95" name="T14"/>
                <a:gd fmla="*/ 51 h 51" name="T15"/>
                <a:gd fmla="*/ 94 w 95" name="T16"/>
                <a:gd fmla="*/ 30 h 51" name="T17"/>
                <a:gd fmla="*/ 95 w 95" name="T18"/>
                <a:gd fmla="*/ 27 h 51" name="T19"/>
                <a:gd fmla="*/ 73 w 95" name="T20"/>
                <a:gd fmla="*/ 8 h 51" name="T21"/>
                <a:gd fmla="*/ 72 w 95" name="T22"/>
                <a:gd fmla="*/ 8 h 51" name="T23"/>
                <a:gd fmla="*/ 68 w 95" name="T24"/>
                <a:gd fmla="*/ 7 h 51" name="T25"/>
                <a:gd fmla="*/ 50 w 95" name="T26"/>
                <a:gd fmla="*/ 2 h 51" name="T27"/>
                <a:gd fmla="*/ 57 w 95" name="T28"/>
                <a:gd fmla="*/ 17 h 51" name="T29"/>
                <a:gd fmla="*/ 65 w 95" name="T30"/>
                <a:gd fmla="*/ 19 h 51" name="T31"/>
                <a:gd fmla="*/ 69 w 95" name="T32"/>
                <a:gd fmla="*/ 26 h 51" name="T33"/>
                <a:gd fmla="*/ 69 w 95" name="T34"/>
                <a:gd fmla="*/ 26 h 51" name="T35"/>
                <a:gd fmla="*/ 62 w 95" name="T36"/>
                <a:gd fmla="*/ 30 h 51" name="T37"/>
                <a:gd fmla="*/ 38 w 95" name="T38"/>
                <a:gd fmla="*/ 29 h 51" name="T39"/>
                <a:gd fmla="*/ 38 w 95" name="T40"/>
                <a:gd fmla="*/ 29 h 51" name="T41"/>
                <a:gd fmla="*/ 29 w 95" name="T42"/>
                <a:gd fmla="*/ 27 h 51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51" w="95">
                  <a:moveTo>
                    <a:pt x="29" y="27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9" y="8"/>
                    <a:pt x="0" y="14"/>
                    <a:pt x="6" y="19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3" y="36"/>
                    <a:pt x="24" y="37"/>
                    <a:pt x="25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48" y="43"/>
                    <a:pt x="48" y="43"/>
                    <a:pt x="48" y="43"/>
                  </a:cubicBezTo>
                  <a:cubicBezTo>
                    <a:pt x="67" y="49"/>
                    <a:pt x="75" y="51"/>
                    <a:pt x="88" y="51"/>
                  </a:cubicBezTo>
                  <a:cubicBezTo>
                    <a:pt x="94" y="30"/>
                    <a:pt x="94" y="30"/>
                    <a:pt x="94" y="30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88" y="25"/>
                    <a:pt x="81" y="11"/>
                    <a:pt x="73" y="8"/>
                  </a:cubicBezTo>
                  <a:cubicBezTo>
                    <a:pt x="73" y="8"/>
                    <a:pt x="73" y="8"/>
                    <a:pt x="72" y="8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43" y="0"/>
                    <a:pt x="41" y="12"/>
                    <a:pt x="57" y="17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8" y="20"/>
                    <a:pt x="70" y="23"/>
                    <a:pt x="69" y="26"/>
                  </a:cubicBezTo>
                  <a:cubicBezTo>
                    <a:pt x="69" y="26"/>
                    <a:pt x="69" y="26"/>
                    <a:pt x="69" y="26"/>
                  </a:cubicBezTo>
                  <a:cubicBezTo>
                    <a:pt x="68" y="29"/>
                    <a:pt x="65" y="31"/>
                    <a:pt x="62" y="30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lnTo>
                    <a:pt x="29" y="27"/>
                  </a:lnTo>
                  <a:close/>
                </a:path>
              </a:pathLst>
            </a:custGeom>
            <a:solidFill>
              <a:srgbClr val="E8CCA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" name="Freeform 14"/>
            <p:cNvSpPr/>
            <p:nvPr/>
          </p:nvSpPr>
          <p:spPr bwMode="auto">
            <a:xfrm>
              <a:off x="6403" y="546"/>
              <a:ext cx="350" cy="93"/>
            </a:xfrm>
            <a:custGeom>
              <a:gdLst>
                <a:gd fmla="*/ 22 w 57" name="T0"/>
                <a:gd fmla="*/ 15 h 15" name="T1"/>
                <a:gd fmla="*/ 22 w 57" name="T2"/>
                <a:gd fmla="*/ 15 h 15" name="T3"/>
                <a:gd fmla="*/ 20 w 57" name="T4"/>
                <a:gd fmla="*/ 15 h 15" name="T5"/>
                <a:gd fmla="*/ 8 w 57" name="T6"/>
                <a:gd fmla="*/ 4 h 15" name="T7"/>
                <a:gd fmla="*/ 26 w 57" name="T8"/>
                <a:gd fmla="*/ 4 h 15" name="T9"/>
                <a:gd fmla="*/ 57 w 57" name="T10"/>
                <a:gd fmla="*/ 0 h 15" name="T11"/>
                <a:gd fmla="*/ 23 w 57" name="T12"/>
                <a:gd fmla="*/ 15 h 15" name="T13"/>
                <a:gd fmla="*/ 22 w 57" name="T14"/>
                <a:gd fmla="*/ 15 h 15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5" w="57">
                  <a:moveTo>
                    <a:pt x="22" y="15"/>
                  </a:moveTo>
                  <a:cubicBezTo>
                    <a:pt x="22" y="15"/>
                    <a:pt x="22" y="15"/>
                    <a:pt x="22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" y="15"/>
                    <a:pt x="0" y="4"/>
                    <a:pt x="8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49" y="4"/>
                    <a:pt x="31" y="15"/>
                    <a:pt x="23" y="15"/>
                  </a:cubicBezTo>
                  <a:lnTo>
                    <a:pt x="22" y="15"/>
                  </a:lnTo>
                  <a:close/>
                </a:path>
              </a:pathLst>
            </a:custGeom>
            <a:solidFill>
              <a:srgbClr val="C5AF8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" name="Freeform 15"/>
            <p:cNvSpPr/>
            <p:nvPr/>
          </p:nvSpPr>
          <p:spPr bwMode="auto">
            <a:xfrm>
              <a:off x="6427" y="614"/>
              <a:ext cx="178" cy="284"/>
            </a:xfrm>
            <a:custGeom>
              <a:gdLst>
                <a:gd fmla="*/ 26 w 29" name="T0"/>
                <a:gd fmla="*/ 2 h 46" name="T1"/>
                <a:gd fmla="*/ 26 w 29" name="T2"/>
                <a:gd fmla="*/ 2 h 46" name="T3"/>
                <a:gd fmla="*/ 28 w 29" name="T4"/>
                <a:gd fmla="*/ 10 h 46" name="T5"/>
                <a:gd fmla="*/ 16 w 29" name="T6"/>
                <a:gd fmla="*/ 29 h 46" name="T7"/>
                <a:gd fmla="*/ 16 w 29" name="T8"/>
                <a:gd fmla="*/ 30 h 46" name="T9"/>
                <a:gd fmla="*/ 2 w 29" name="T10"/>
                <a:gd fmla="*/ 38 h 46" name="T11"/>
                <a:gd fmla="*/ 6 w 29" name="T12"/>
                <a:gd fmla="*/ 25 h 46" name="T13"/>
                <a:gd fmla="*/ 6 w 29" name="T14"/>
                <a:gd fmla="*/ 24 h 46" name="T15"/>
                <a:gd fmla="*/ 6 w 29" name="T16"/>
                <a:gd fmla="*/ 24 h 46" name="T17"/>
                <a:gd fmla="*/ 18 w 29" name="T18"/>
                <a:gd fmla="*/ 4 h 46" name="T19"/>
                <a:gd fmla="*/ 26 w 29" name="T20"/>
                <a:gd fmla="*/ 2 h 46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46" w="28">
                  <a:moveTo>
                    <a:pt x="26" y="2"/>
                  </a:moveTo>
                  <a:cubicBezTo>
                    <a:pt x="26" y="2"/>
                    <a:pt x="26" y="2"/>
                    <a:pt x="26" y="2"/>
                  </a:cubicBezTo>
                  <a:cubicBezTo>
                    <a:pt x="28" y="4"/>
                    <a:pt x="29" y="7"/>
                    <a:pt x="28" y="10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1" y="46"/>
                    <a:pt x="0" y="45"/>
                    <a:pt x="2" y="38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20" y="1"/>
                    <a:pt x="23" y="0"/>
                    <a:pt x="26" y="2"/>
                  </a:cubicBezTo>
                  <a:close/>
                </a:path>
              </a:pathLst>
            </a:custGeom>
            <a:solidFill>
              <a:srgbClr val="A58F6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" name="Freeform 16"/>
            <p:cNvSpPr/>
            <p:nvPr/>
          </p:nvSpPr>
          <p:spPr bwMode="auto">
            <a:xfrm>
              <a:off x="6826" y="528"/>
              <a:ext cx="147" cy="308"/>
            </a:xfrm>
            <a:custGeom>
              <a:gdLst>
                <a:gd fmla="*/ 80 w 147" name="T0"/>
                <a:gd fmla="*/ 308 h 308" name="T1"/>
                <a:gd fmla="*/ 147 w 147" name="T2"/>
                <a:gd fmla="*/ 290 h 308" name="T3"/>
                <a:gd fmla="*/ 68 w 147" name="T4"/>
                <a:gd fmla="*/ 0 h 308" name="T5"/>
                <a:gd fmla="*/ 0 w 147" name="T6"/>
                <a:gd fmla="*/ 18 h 308" name="T7"/>
                <a:gd fmla="*/ 80 w 147" name="T8"/>
                <a:gd fmla="*/ 308 h 30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08" w="147">
                  <a:moveTo>
                    <a:pt x="80" y="308"/>
                  </a:moveTo>
                  <a:lnTo>
                    <a:pt x="147" y="290"/>
                  </a:lnTo>
                  <a:lnTo>
                    <a:pt x="68" y="0"/>
                  </a:lnTo>
                  <a:lnTo>
                    <a:pt x="0" y="18"/>
                  </a:lnTo>
                  <a:lnTo>
                    <a:pt x="80" y="30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" name="Freeform 17"/>
            <p:cNvSpPr/>
            <p:nvPr/>
          </p:nvSpPr>
          <p:spPr bwMode="auto">
            <a:xfrm>
              <a:off x="6888" y="374"/>
              <a:ext cx="441" cy="474"/>
            </a:xfrm>
            <a:custGeom>
              <a:gdLst>
                <a:gd fmla="*/ 92 w 441" name="T0"/>
                <a:gd fmla="*/ 474 h 474" name="T1"/>
                <a:gd fmla="*/ 441 w 441" name="T2"/>
                <a:gd fmla="*/ 382 h 474" name="T3"/>
                <a:gd fmla="*/ 441 w 441" name="T4"/>
                <a:gd fmla="*/ 0 h 474" name="T5"/>
                <a:gd fmla="*/ 0 w 441" name="T6"/>
                <a:gd fmla="*/ 123 h 474" name="T7"/>
                <a:gd fmla="*/ 92 w 441" name="T8"/>
                <a:gd fmla="*/ 474 h 47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73" w="441">
                  <a:moveTo>
                    <a:pt x="92" y="474"/>
                  </a:moveTo>
                  <a:lnTo>
                    <a:pt x="441" y="382"/>
                  </a:lnTo>
                  <a:lnTo>
                    <a:pt x="441" y="0"/>
                  </a:lnTo>
                  <a:lnTo>
                    <a:pt x="0" y="123"/>
                  </a:lnTo>
                  <a:lnTo>
                    <a:pt x="92" y="474"/>
                  </a:lnTo>
                  <a:close/>
                </a:path>
              </a:pathLst>
            </a:custGeom>
            <a:solidFill>
              <a:srgbClr val="1E88E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" name="Freeform 18"/>
            <p:cNvSpPr/>
            <p:nvPr/>
          </p:nvSpPr>
          <p:spPr bwMode="auto">
            <a:xfrm>
              <a:off x="6489" y="626"/>
              <a:ext cx="110" cy="339"/>
            </a:xfrm>
            <a:custGeom>
              <a:gdLst>
                <a:gd fmla="*/ 14 w 18" name="T0"/>
                <a:gd fmla="*/ 1 h 55" name="T1"/>
                <a:gd fmla="*/ 14 w 18" name="T2"/>
                <a:gd fmla="*/ 1 h 55" name="T3"/>
                <a:gd fmla="*/ 17 w 18" name="T4"/>
                <a:gd fmla="*/ 8 h 55" name="T5"/>
                <a:gd fmla="*/ 11 w 18" name="T6"/>
                <a:gd fmla="*/ 29 h 55" name="T7"/>
                <a:gd fmla="*/ 12 w 18" name="T8"/>
                <a:gd fmla="*/ 34 h 55" name="T9"/>
                <a:gd fmla="*/ 2 w 18" name="T10"/>
                <a:gd fmla="*/ 47 h 55" name="T11"/>
                <a:gd fmla="*/ 0 w 18" name="T12"/>
                <a:gd fmla="*/ 29 h 55" name="T13"/>
                <a:gd fmla="*/ 1 w 18" name="T14"/>
                <a:gd fmla="*/ 27 h 55" name="T15"/>
                <a:gd fmla="*/ 7 w 18" name="T16"/>
                <a:gd fmla="*/ 5 h 55" name="T17"/>
                <a:gd fmla="*/ 14 w 18" name="T18"/>
                <a:gd fmla="*/ 1 h 55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55" w="18">
                  <a:moveTo>
                    <a:pt x="14" y="1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7" y="2"/>
                    <a:pt x="18" y="5"/>
                    <a:pt x="17" y="8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4" y="52"/>
                    <a:pt x="3" y="55"/>
                    <a:pt x="2" y="4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8"/>
                    <a:pt x="0" y="28"/>
                    <a:pt x="1" y="27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2"/>
                    <a:pt x="11" y="0"/>
                    <a:pt x="14" y="1"/>
                  </a:cubicBezTo>
                  <a:close/>
                </a:path>
              </a:pathLst>
            </a:custGeom>
            <a:solidFill>
              <a:srgbClr val="C5AF8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" name="Freeform 19"/>
            <p:cNvSpPr/>
            <p:nvPr/>
          </p:nvSpPr>
          <p:spPr bwMode="auto">
            <a:xfrm>
              <a:off x="6495" y="546"/>
              <a:ext cx="368" cy="401"/>
            </a:xfrm>
            <a:custGeom>
              <a:gdLst>
                <a:gd fmla="*/ 0 w 60" name="T0"/>
                <a:gd fmla="*/ 31 h 65" name="T1"/>
                <a:gd fmla="*/ 4 w 60" name="T2"/>
                <a:gd fmla="*/ 21 h 65" name="T3"/>
                <a:gd fmla="*/ 9 w 60" name="T4"/>
                <a:gd fmla="*/ 10 h 65" name="T5"/>
                <a:gd fmla="*/ 13 w 60" name="T6"/>
                <a:gd fmla="*/ 7 h 65" name="T7"/>
                <a:gd fmla="*/ 13 w 60" name="T8"/>
                <a:gd fmla="*/ 7 h 65" name="T9"/>
                <a:gd fmla="*/ 54 w 60" name="T10"/>
                <a:gd fmla="*/ 0 h 65" name="T11"/>
                <a:gd fmla="*/ 60 w 60" name="T12"/>
                <a:gd fmla="*/ 21 h 65" name="T13"/>
                <a:gd fmla="*/ 60 w 60" name="T14"/>
                <a:gd fmla="*/ 23 h 65" name="T15"/>
                <a:gd fmla="*/ 60 w 60" name="T16"/>
                <a:gd fmla="*/ 23 h 65" name="T17"/>
                <a:gd fmla="*/ 50 w 60" name="T18"/>
                <a:gd fmla="*/ 33 h 65" name="T19"/>
                <a:gd fmla="*/ 40 w 60" name="T20"/>
                <a:gd fmla="*/ 59 h 65" name="T21"/>
                <a:gd fmla="*/ 32 w 60" name="T22"/>
                <a:gd fmla="*/ 44 h 65" name="T23"/>
                <a:gd fmla="*/ 33 w 60" name="T24"/>
                <a:gd fmla="*/ 43 h 65" name="T25"/>
                <a:gd fmla="*/ 35 w 60" name="T26"/>
                <a:gd fmla="*/ 25 h 65" name="T27"/>
                <a:gd fmla="*/ 20 w 60" name="T28"/>
                <a:gd fmla="*/ 21 h 65" name="T29"/>
                <a:gd fmla="*/ 11 w 60" name="T30"/>
                <a:gd fmla="*/ 34 h 65" name="T31"/>
                <a:gd fmla="*/ 0 w 60" name="T32"/>
                <a:gd fmla="*/ 31 h 65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65" w="60">
                  <a:moveTo>
                    <a:pt x="0" y="31"/>
                  </a:moveTo>
                  <a:cubicBezTo>
                    <a:pt x="4" y="21"/>
                    <a:pt x="4" y="21"/>
                    <a:pt x="4" y="21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0" y="9"/>
                    <a:pt x="12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33" y="2"/>
                    <a:pt x="40" y="0"/>
                    <a:pt x="54" y="0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60" y="23"/>
                    <a:pt x="60" y="23"/>
                  </a:cubicBezTo>
                  <a:cubicBezTo>
                    <a:pt x="60" y="23"/>
                    <a:pt x="60" y="23"/>
                    <a:pt x="60" y="23"/>
                  </a:cubicBezTo>
                  <a:cubicBezTo>
                    <a:pt x="56" y="25"/>
                    <a:pt x="52" y="27"/>
                    <a:pt x="50" y="33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37" y="65"/>
                    <a:pt x="26" y="60"/>
                    <a:pt x="32" y="44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5" y="36"/>
                    <a:pt x="36" y="30"/>
                    <a:pt x="35" y="25"/>
                  </a:cubicBezTo>
                  <a:cubicBezTo>
                    <a:pt x="34" y="22"/>
                    <a:pt x="23" y="18"/>
                    <a:pt x="20" y="21"/>
                  </a:cubicBezTo>
                  <a:cubicBezTo>
                    <a:pt x="11" y="34"/>
                    <a:pt x="11" y="34"/>
                    <a:pt x="11" y="34"/>
                  </a:cubicBezTo>
                  <a:lnTo>
                    <a:pt x="0" y="31"/>
                  </a:lnTo>
                  <a:close/>
                </a:path>
              </a:pathLst>
            </a:custGeom>
            <a:solidFill>
              <a:srgbClr val="E8CCA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" name="Freeform 20"/>
            <p:cNvSpPr/>
            <p:nvPr/>
          </p:nvSpPr>
          <p:spPr bwMode="auto">
            <a:xfrm>
              <a:off x="6930" y="1619"/>
              <a:ext cx="399" cy="284"/>
            </a:xfrm>
            <a:custGeom>
              <a:gdLst>
                <a:gd fmla="*/ 50 w 399" name="T0"/>
                <a:gd fmla="*/ 0 h 284" name="T1"/>
                <a:gd fmla="*/ 0 w 399" name="T2"/>
                <a:gd fmla="*/ 179 h 284" name="T3"/>
                <a:gd fmla="*/ 399 w 399" name="T4"/>
                <a:gd fmla="*/ 284 h 284" name="T5"/>
                <a:gd fmla="*/ 399 w 399" name="T6"/>
                <a:gd fmla="*/ 93 h 284" name="T7"/>
                <a:gd fmla="*/ 50 w 399" name="T8"/>
                <a:gd fmla="*/ 0 h 28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84" w="399">
                  <a:moveTo>
                    <a:pt x="50" y="0"/>
                  </a:moveTo>
                  <a:lnTo>
                    <a:pt x="0" y="179"/>
                  </a:lnTo>
                  <a:lnTo>
                    <a:pt x="399" y="284"/>
                  </a:lnTo>
                  <a:lnTo>
                    <a:pt x="399" y="93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42A5F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" name="Freeform 21"/>
            <p:cNvSpPr/>
            <p:nvPr/>
          </p:nvSpPr>
          <p:spPr bwMode="auto">
            <a:xfrm>
              <a:off x="6930" y="565"/>
              <a:ext cx="399" cy="283"/>
            </a:xfrm>
            <a:custGeom>
              <a:gdLst>
                <a:gd fmla="*/ 50 w 399" name="T0"/>
                <a:gd fmla="*/ 283 h 283" name="T1"/>
                <a:gd fmla="*/ 0 w 399" name="T2"/>
                <a:gd fmla="*/ 105 h 283" name="T3"/>
                <a:gd fmla="*/ 399 w 399" name="T4"/>
                <a:gd fmla="*/ 0 h 283" name="T5"/>
                <a:gd fmla="*/ 399 w 399" name="T6"/>
                <a:gd fmla="*/ 191 h 283" name="T7"/>
                <a:gd fmla="*/ 50 w 399" name="T8"/>
                <a:gd fmla="*/ 283 h 28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83" w="399">
                  <a:moveTo>
                    <a:pt x="50" y="283"/>
                  </a:moveTo>
                  <a:lnTo>
                    <a:pt x="0" y="105"/>
                  </a:lnTo>
                  <a:lnTo>
                    <a:pt x="399" y="0"/>
                  </a:lnTo>
                  <a:lnTo>
                    <a:pt x="399" y="191"/>
                  </a:lnTo>
                  <a:lnTo>
                    <a:pt x="50" y="283"/>
                  </a:lnTo>
                  <a:close/>
                </a:path>
              </a:pathLst>
            </a:custGeom>
            <a:solidFill>
              <a:srgbClr val="42A5F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" name="Freeform 22"/>
            <p:cNvSpPr/>
            <p:nvPr/>
          </p:nvSpPr>
          <p:spPr bwMode="auto">
            <a:xfrm>
              <a:off x="6636" y="546"/>
              <a:ext cx="129" cy="450"/>
            </a:xfrm>
            <a:custGeom>
              <a:gdLst>
                <a:gd fmla="*/ 18 w 21" name="T0"/>
                <a:gd fmla="*/ 14 h 73" name="T1"/>
                <a:gd fmla="*/ 6 w 21" name="T2"/>
                <a:gd fmla="*/ 73 h 73" name="T3"/>
                <a:gd fmla="*/ 0 w 21" name="T4"/>
                <a:gd fmla="*/ 72 h 73" name="T5"/>
                <a:gd fmla="*/ 6 w 21" name="T6"/>
                <a:gd fmla="*/ 12 h 73" name="T7"/>
                <a:gd fmla="*/ 18 w 21" name="T8"/>
                <a:gd fmla="*/ 14 h 7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3" w="21">
                  <a:moveTo>
                    <a:pt x="18" y="14"/>
                  </a:moveTo>
                  <a:cubicBezTo>
                    <a:pt x="14" y="33"/>
                    <a:pt x="10" y="53"/>
                    <a:pt x="6" y="73"/>
                  </a:cubicBezTo>
                  <a:cubicBezTo>
                    <a:pt x="4" y="72"/>
                    <a:pt x="2" y="72"/>
                    <a:pt x="0" y="72"/>
                  </a:cubicBezTo>
                  <a:cubicBezTo>
                    <a:pt x="2" y="52"/>
                    <a:pt x="3" y="32"/>
                    <a:pt x="6" y="12"/>
                  </a:cubicBezTo>
                  <a:cubicBezTo>
                    <a:pt x="7" y="0"/>
                    <a:pt x="21" y="2"/>
                    <a:pt x="18" y="14"/>
                  </a:cubicBezTo>
                  <a:close/>
                </a:path>
              </a:pathLst>
            </a:custGeom>
            <a:solidFill>
              <a:srgbClr val="FFC86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" name="Freeform 23"/>
            <p:cNvSpPr/>
            <p:nvPr/>
          </p:nvSpPr>
          <p:spPr bwMode="auto">
            <a:xfrm>
              <a:off x="6636" y="571"/>
              <a:ext cx="80" cy="419"/>
            </a:xfrm>
            <a:custGeom>
              <a:gdLst>
                <a:gd fmla="*/ 3 w 13" name="T0"/>
                <a:gd fmla="*/ 68 h 68" name="T1"/>
                <a:gd fmla="*/ 0 w 13" name="T2"/>
                <a:gd fmla="*/ 68 h 68" name="T3"/>
                <a:gd fmla="*/ 6 w 13" name="T4"/>
                <a:gd fmla="*/ 8 h 68" name="T5"/>
                <a:gd fmla="*/ 13 w 13" name="T6"/>
                <a:gd fmla="*/ 0 h 68" name="T7"/>
                <a:gd fmla="*/ 3 w 13" name="T8"/>
                <a:gd fmla="*/ 68 h 6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8" w="13">
                  <a:moveTo>
                    <a:pt x="3" y="68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2" y="48"/>
                    <a:pt x="3" y="28"/>
                    <a:pt x="6" y="8"/>
                  </a:cubicBezTo>
                  <a:cubicBezTo>
                    <a:pt x="7" y="2"/>
                    <a:pt x="10" y="0"/>
                    <a:pt x="13" y="0"/>
                  </a:cubicBezTo>
                  <a:lnTo>
                    <a:pt x="3" y="68"/>
                  </a:lnTo>
                  <a:close/>
                </a:path>
              </a:pathLst>
            </a:custGeom>
            <a:solidFill>
              <a:srgbClr val="FBB44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" name="Freeform 24"/>
            <p:cNvSpPr/>
            <p:nvPr/>
          </p:nvSpPr>
          <p:spPr bwMode="auto">
            <a:xfrm>
              <a:off x="6654" y="546"/>
              <a:ext cx="111" cy="222"/>
            </a:xfrm>
            <a:custGeom>
              <a:gdLst>
                <a:gd fmla="*/ 15 w 18" name="T0"/>
                <a:gd fmla="*/ 14 h 36" name="T1"/>
                <a:gd fmla="*/ 11 w 18" name="T2"/>
                <a:gd fmla="*/ 36 h 36" name="T3"/>
                <a:gd fmla="*/ 0 w 18" name="T4"/>
                <a:gd fmla="*/ 34 h 36" name="T5"/>
                <a:gd fmla="*/ 3 w 18" name="T6"/>
                <a:gd fmla="*/ 12 h 36" name="T7"/>
                <a:gd fmla="*/ 15 w 18" name="T8"/>
                <a:gd fmla="*/ 14 h 3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6" w="18">
                  <a:moveTo>
                    <a:pt x="15" y="14"/>
                  </a:moveTo>
                  <a:cubicBezTo>
                    <a:pt x="14" y="21"/>
                    <a:pt x="12" y="28"/>
                    <a:pt x="11" y="3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" y="27"/>
                    <a:pt x="2" y="19"/>
                    <a:pt x="3" y="12"/>
                  </a:cubicBezTo>
                  <a:cubicBezTo>
                    <a:pt x="4" y="0"/>
                    <a:pt x="18" y="2"/>
                    <a:pt x="15" y="14"/>
                  </a:cubicBezTo>
                  <a:close/>
                </a:path>
              </a:pathLst>
            </a:custGeom>
            <a:solidFill>
              <a:srgbClr val="B3B2B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" name="Freeform 25"/>
            <p:cNvSpPr/>
            <p:nvPr/>
          </p:nvSpPr>
          <p:spPr bwMode="auto">
            <a:xfrm>
              <a:off x="6654" y="571"/>
              <a:ext cx="62" cy="191"/>
            </a:xfrm>
            <a:custGeom>
              <a:gdLst>
                <a:gd fmla="*/ 6 w 10" name="T0"/>
                <a:gd fmla="*/ 31 h 31" name="T1"/>
                <a:gd fmla="*/ 0 w 10" name="T2"/>
                <a:gd fmla="*/ 30 h 31" name="T3"/>
                <a:gd fmla="*/ 3 w 10" name="T4"/>
                <a:gd fmla="*/ 8 h 31" name="T5"/>
                <a:gd fmla="*/ 10 w 10" name="T6"/>
                <a:gd fmla="*/ 0 h 31" name="T7"/>
                <a:gd fmla="*/ 6 w 10" name="T8"/>
                <a:gd fmla="*/ 31 h 3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1" w="10">
                  <a:moveTo>
                    <a:pt x="6" y="31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1" y="23"/>
                    <a:pt x="2" y="15"/>
                    <a:pt x="3" y="8"/>
                  </a:cubicBezTo>
                  <a:cubicBezTo>
                    <a:pt x="4" y="2"/>
                    <a:pt x="7" y="0"/>
                    <a:pt x="10" y="0"/>
                  </a:cubicBezTo>
                  <a:lnTo>
                    <a:pt x="6" y="3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1" name="Freeform 26"/>
            <p:cNvSpPr/>
            <p:nvPr/>
          </p:nvSpPr>
          <p:spPr bwMode="auto">
            <a:xfrm>
              <a:off x="6636" y="990"/>
              <a:ext cx="37" cy="62"/>
            </a:xfrm>
            <a:custGeom>
              <a:gdLst>
                <a:gd fmla="*/ 18 w 37" name="T0"/>
                <a:gd fmla="*/ 0 h 62" name="T1"/>
                <a:gd fmla="*/ 37 w 37" name="T2"/>
                <a:gd fmla="*/ 6 h 62" name="T3"/>
                <a:gd fmla="*/ 12 w 37" name="T4"/>
                <a:gd fmla="*/ 62 h 62" name="T5"/>
                <a:gd fmla="*/ 6 w 37" name="T6"/>
                <a:gd fmla="*/ 62 h 62" name="T7"/>
                <a:gd fmla="*/ 0 w 37" name="T8"/>
                <a:gd fmla="*/ 62 h 62" name="T9"/>
                <a:gd fmla="*/ 0 w 37" name="T10"/>
                <a:gd fmla="*/ 0 h 62" name="T11"/>
                <a:gd fmla="*/ 18 w 37" name="T12"/>
                <a:gd fmla="*/ 0 h 6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2" w="37">
                  <a:moveTo>
                    <a:pt x="18" y="0"/>
                  </a:moveTo>
                  <a:lnTo>
                    <a:pt x="37" y="6"/>
                  </a:lnTo>
                  <a:lnTo>
                    <a:pt x="12" y="62"/>
                  </a:lnTo>
                  <a:lnTo>
                    <a:pt x="6" y="62"/>
                  </a:lnTo>
                  <a:lnTo>
                    <a:pt x="0" y="62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B3B2B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2" name="Freeform 27"/>
            <p:cNvSpPr/>
            <p:nvPr/>
          </p:nvSpPr>
          <p:spPr bwMode="auto">
            <a:xfrm>
              <a:off x="6636" y="990"/>
              <a:ext cx="18" cy="62"/>
            </a:xfrm>
            <a:custGeom>
              <a:gdLst>
                <a:gd fmla="*/ 6 w 18" name="T0"/>
                <a:gd fmla="*/ 62 h 62" name="T1"/>
                <a:gd fmla="*/ 0 w 18" name="T2"/>
                <a:gd fmla="*/ 62 h 62" name="T3"/>
                <a:gd fmla="*/ 0 w 18" name="T4"/>
                <a:gd fmla="*/ 0 h 62" name="T5"/>
                <a:gd fmla="*/ 18 w 18" name="T6"/>
                <a:gd fmla="*/ 0 h 62" name="T7"/>
                <a:gd fmla="*/ 6 w 18" name="T8"/>
                <a:gd fmla="*/ 62 h 6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2" w="18">
                  <a:moveTo>
                    <a:pt x="6" y="62"/>
                  </a:moveTo>
                  <a:lnTo>
                    <a:pt x="0" y="62"/>
                  </a:lnTo>
                  <a:lnTo>
                    <a:pt x="0" y="0"/>
                  </a:lnTo>
                  <a:lnTo>
                    <a:pt x="18" y="0"/>
                  </a:lnTo>
                  <a:lnTo>
                    <a:pt x="6" y="62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3" name="Freeform 28"/>
            <p:cNvSpPr/>
            <p:nvPr/>
          </p:nvSpPr>
          <p:spPr bwMode="auto">
            <a:xfrm>
              <a:off x="6636" y="1052"/>
              <a:ext cx="12" cy="18"/>
            </a:xfrm>
            <a:custGeom>
              <a:gdLst>
                <a:gd fmla="*/ 0 w 2" name="T0"/>
                <a:gd fmla="*/ 0 h 3" name="T1"/>
                <a:gd fmla="*/ 2 w 2" name="T2"/>
                <a:gd fmla="*/ 0 h 3" name="T3"/>
                <a:gd fmla="*/ 1 w 2" name="T4"/>
                <a:gd fmla="*/ 3 h 3" name="T5"/>
                <a:gd fmla="*/ 0 w 2" name="T6"/>
                <a:gd fmla="*/ 0 h 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3" w="2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1"/>
                    <a:pt x="1" y="3"/>
                    <a:pt x="1" y="3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5E5E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4" name="Freeform 29"/>
            <p:cNvSpPr/>
            <p:nvPr/>
          </p:nvSpPr>
          <p:spPr bwMode="auto">
            <a:xfrm>
              <a:off x="6636" y="1064"/>
              <a:ext cx="6" cy="6"/>
            </a:xfrm>
            <a:custGeom>
              <a:gdLst>
                <a:gd fmla="*/ 1 w 1" name="T0"/>
                <a:gd fmla="*/ 0 h 1" name="T1"/>
                <a:gd fmla="*/ 1 w 1" name="T2"/>
                <a:gd fmla="*/ 1 h 1" name="T3"/>
                <a:gd fmla="*/ 0 w 1" name="T4"/>
                <a:gd fmla="*/ 0 h 1" name="T5"/>
                <a:gd fmla="*/ 1 w 1" name="T6"/>
                <a:gd fmla="*/ 0 h 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" w="1">
                  <a:moveTo>
                    <a:pt x="1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5" name="Freeform 30"/>
            <p:cNvSpPr/>
            <p:nvPr/>
          </p:nvSpPr>
          <p:spPr bwMode="auto">
            <a:xfrm>
              <a:off x="6740" y="633"/>
              <a:ext cx="43" cy="141"/>
            </a:xfrm>
            <a:custGeom>
              <a:gdLst>
                <a:gd fmla="*/ 3 w 7" name="T0"/>
                <a:gd fmla="*/ 2 h 23" name="T1"/>
                <a:gd fmla="*/ 0 w 7" name="T2"/>
                <a:gd fmla="*/ 21 h 23" name="T3"/>
                <a:gd fmla="*/ 1 w 7" name="T4"/>
                <a:gd fmla="*/ 22 h 23" name="T5"/>
                <a:gd fmla="*/ 1 w 7" name="T6"/>
                <a:gd fmla="*/ 22 h 23" name="T7"/>
                <a:gd fmla="*/ 2 w 7" name="T8"/>
                <a:gd fmla="*/ 21 h 23" name="T9"/>
                <a:gd fmla="*/ 6 w 7" name="T10"/>
                <a:gd fmla="*/ 3 h 23" name="T11"/>
                <a:gd fmla="*/ 6 w 7" name="T12"/>
                <a:gd fmla="*/ 2 h 23" name="T13"/>
                <a:gd fmla="*/ 6 w 7" name="T14"/>
                <a:gd fmla="*/ 2 h 23" name="T15"/>
                <a:gd fmla="*/ 7 w 7" name="T16"/>
                <a:gd fmla="*/ 1 h 23" name="T17"/>
                <a:gd fmla="*/ 2 w 7" name="T18"/>
                <a:gd fmla="*/ 0 h 23" name="T19"/>
                <a:gd fmla="*/ 2 w 7" name="T20"/>
                <a:gd fmla="*/ 0 h 23" name="T21"/>
                <a:gd fmla="*/ 2 w 7" name="T22"/>
                <a:gd fmla="*/ 0 h 23" name="T23"/>
                <a:gd fmla="*/ 2 w 7" name="T24"/>
                <a:gd fmla="*/ 0 h 23" name="T25"/>
                <a:gd fmla="*/ 1 w 7" name="T26"/>
                <a:gd fmla="*/ 0 h 23" name="T27"/>
                <a:gd fmla="*/ 1 w 7" name="T28"/>
                <a:gd fmla="*/ 0 h 23" name="T29"/>
                <a:gd fmla="*/ 1 w 7" name="T30"/>
                <a:gd fmla="*/ 0 h 23" name="T31"/>
                <a:gd fmla="*/ 1 w 7" name="T32"/>
                <a:gd fmla="*/ 0 h 23" name="T33"/>
                <a:gd fmla="*/ 1 w 7" name="T34"/>
                <a:gd fmla="*/ 2 h 23" name="T35"/>
                <a:gd fmla="*/ 0 w 7" name="T36"/>
                <a:gd fmla="*/ 4 h 23" name="T37"/>
                <a:gd fmla="*/ 1 w 7" name="T38"/>
                <a:gd fmla="*/ 5 h 23" name="T39"/>
                <a:gd fmla="*/ 1 w 7" name="T40"/>
                <a:gd fmla="*/ 5 h 23" name="T41"/>
                <a:gd fmla="*/ 2 w 7" name="T42"/>
                <a:gd fmla="*/ 4 h 23" name="T43"/>
                <a:gd fmla="*/ 3 w 7" name="T44"/>
                <a:gd fmla="*/ 2 h 23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23" w="7">
                  <a:moveTo>
                    <a:pt x="3" y="2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0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2" y="23"/>
                    <a:pt x="2" y="22"/>
                    <a:pt x="2" y="21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2" y="4"/>
                  </a:cubicBezTo>
                  <a:cubicBezTo>
                    <a:pt x="3" y="2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6" name="Freeform 31"/>
            <p:cNvSpPr/>
            <p:nvPr/>
          </p:nvSpPr>
          <p:spPr bwMode="auto">
            <a:xfrm>
              <a:off x="6489" y="737"/>
              <a:ext cx="202" cy="185"/>
            </a:xfrm>
            <a:custGeom>
              <a:gdLst>
                <a:gd fmla="*/ 17 w 33" name="T0"/>
                <a:gd fmla="*/ 17 h 30" name="T1"/>
                <a:gd fmla="*/ 26 w 33" name="T2"/>
                <a:gd fmla="*/ 29 h 30" name="T3"/>
                <a:gd fmla="*/ 13 w 33" name="T4"/>
                <a:gd fmla="*/ 28 h 30" name="T5"/>
                <a:gd fmla="*/ 9 w 33" name="T6"/>
                <a:gd fmla="*/ 24 h 30" name="T7"/>
                <a:gd fmla="*/ 9 w 33" name="T8"/>
                <a:gd fmla="*/ 24 h 30" name="T9"/>
                <a:gd fmla="*/ 1 w 33" name="T10"/>
                <a:gd fmla="*/ 5 h 30" name="T11"/>
                <a:gd fmla="*/ 1 w 33" name="T12"/>
                <a:gd fmla="*/ 5 h 30" name="T13"/>
                <a:gd fmla="*/ 1 w 33" name="T14"/>
                <a:gd fmla="*/ 0 h 30" name="T15"/>
                <a:gd fmla="*/ 12 w 33" name="T16"/>
                <a:gd fmla="*/ 3 h 30" name="T17"/>
                <a:gd fmla="*/ 15 w 33" name="T18"/>
                <a:gd fmla="*/ 11 h 30" name="T19"/>
                <a:gd fmla="*/ 17 w 33" name="T20"/>
                <a:gd fmla="*/ 17 h 30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30" w="33">
                  <a:moveTo>
                    <a:pt x="17" y="17"/>
                  </a:moveTo>
                  <a:cubicBezTo>
                    <a:pt x="33" y="20"/>
                    <a:pt x="33" y="30"/>
                    <a:pt x="26" y="29"/>
                  </a:cubicBezTo>
                  <a:cubicBezTo>
                    <a:pt x="21" y="29"/>
                    <a:pt x="17" y="28"/>
                    <a:pt x="13" y="28"/>
                  </a:cubicBezTo>
                  <a:cubicBezTo>
                    <a:pt x="11" y="28"/>
                    <a:pt x="9" y="26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6" y="18"/>
                    <a:pt x="3" y="11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3"/>
                    <a:pt x="0" y="2"/>
                    <a:pt x="1" y="0"/>
                  </a:cubicBezTo>
                  <a:cubicBezTo>
                    <a:pt x="5" y="0"/>
                    <a:pt x="9" y="1"/>
                    <a:pt x="12" y="3"/>
                  </a:cubicBezTo>
                  <a:cubicBezTo>
                    <a:pt x="13" y="6"/>
                    <a:pt x="14" y="8"/>
                    <a:pt x="15" y="11"/>
                  </a:cubicBezTo>
                  <a:cubicBezTo>
                    <a:pt x="16" y="13"/>
                    <a:pt x="17" y="15"/>
                    <a:pt x="17" y="17"/>
                  </a:cubicBezTo>
                  <a:close/>
                </a:path>
              </a:pathLst>
            </a:custGeom>
            <a:solidFill>
              <a:srgbClr val="E8CCA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7" name="Freeform 32"/>
            <p:cNvSpPr/>
            <p:nvPr/>
          </p:nvSpPr>
          <p:spPr bwMode="auto">
            <a:xfrm>
              <a:off x="5139" y="1058"/>
              <a:ext cx="411" cy="586"/>
            </a:xfrm>
            <a:custGeom>
              <a:gdLst>
                <a:gd fmla="*/ 56 w 67" name="T0"/>
                <a:gd fmla="*/ 40 h 95" name="T1"/>
                <a:gd fmla="*/ 51 w 67" name="T2"/>
                <a:gd fmla="*/ 29 h 95" name="T3"/>
                <a:gd fmla="*/ 47 w 67" name="T4"/>
                <a:gd fmla="*/ 32 h 95" name="T5"/>
                <a:gd fmla="*/ 46 w 67" name="T6"/>
                <a:gd fmla="*/ 32 h 95" name="T7"/>
                <a:gd fmla="*/ 46 w 67" name="T8"/>
                <a:gd fmla="*/ 32 h 95" name="T9"/>
                <a:gd fmla="*/ 45 w 67" name="T10"/>
                <a:gd fmla="*/ 30 h 95" name="T11"/>
                <a:gd fmla="*/ 49 w 67" name="T12"/>
                <a:gd fmla="*/ 27 h 95" name="T13"/>
                <a:gd fmla="*/ 49 w 67" name="T14"/>
                <a:gd fmla="*/ 27 h 95" name="T15"/>
                <a:gd fmla="*/ 52 w 67" name="T16"/>
                <a:gd fmla="*/ 23 h 95" name="T17"/>
                <a:gd fmla="*/ 64 w 67" name="T18"/>
                <a:gd fmla="*/ 10 h 95" name="T19"/>
                <a:gd fmla="*/ 64 w 67" name="T20"/>
                <a:gd fmla="*/ 2 h 95" name="T21"/>
                <a:gd fmla="*/ 64 w 67" name="T22"/>
                <a:gd fmla="*/ 2 h 95" name="T23"/>
                <a:gd fmla="*/ 56 w 67" name="T24"/>
                <a:gd fmla="*/ 2 h 95" name="T25"/>
                <a:gd fmla="*/ 44 w 67" name="T26"/>
                <a:gd fmla="*/ 16 h 95" name="T27"/>
                <a:gd fmla="*/ 41 w 67" name="T28"/>
                <a:gd fmla="*/ 19 h 95" name="T29"/>
                <a:gd fmla="*/ 28 w 67" name="T30"/>
                <a:gd fmla="*/ 33 h 95" name="T31"/>
                <a:gd fmla="*/ 20 w 67" name="T32"/>
                <a:gd fmla="*/ 42 h 95" name="T33"/>
                <a:gd fmla="*/ 15 w 67" name="T34"/>
                <a:gd fmla="*/ 42 h 95" name="T35"/>
                <a:gd fmla="*/ 14 w 67" name="T36"/>
                <a:gd fmla="*/ 43 h 95" name="T37"/>
                <a:gd fmla="*/ 17 w 67" name="T38"/>
                <a:gd fmla="*/ 45 h 95" name="T39"/>
                <a:gd fmla="*/ 0 w 67" name="T40"/>
                <a:gd fmla="*/ 63 h 95" name="T41"/>
                <a:gd fmla="*/ 35 w 67" name="T42"/>
                <a:gd fmla="*/ 95 h 95" name="T43"/>
                <a:gd fmla="*/ 67 w 67" name="T44"/>
                <a:gd fmla="*/ 68 h 95" name="T45"/>
                <a:gd fmla="*/ 65 w 67" name="T46"/>
                <a:gd fmla="*/ 54 h 95" name="T47"/>
                <a:gd fmla="*/ 63 w 67" name="T48"/>
                <a:gd fmla="*/ 54 h 95" name="T49"/>
                <a:gd fmla="*/ 63 w 67" name="T50"/>
                <a:gd fmla="*/ 54 h 95" name="T51"/>
                <a:gd fmla="*/ 63 w 67" name="T52"/>
                <a:gd fmla="*/ 52 h 95" name="T53"/>
                <a:gd fmla="*/ 58 w 67" name="T54"/>
                <a:gd fmla="*/ 41 h 95" name="T55"/>
                <a:gd fmla="*/ 56 w 67" name="T56"/>
                <a:gd fmla="*/ 41 h 95" name="T57"/>
                <a:gd fmla="*/ 56 w 67" name="T58"/>
                <a:gd fmla="*/ 41 h 95" name="T59"/>
                <a:gd fmla="*/ 56 w 67" name="T60"/>
                <a:gd fmla="*/ 40 h 95" name="T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b="b" l="0" r="r" t="0"/>
              <a:pathLst>
                <a:path h="95" w="67">
                  <a:moveTo>
                    <a:pt x="56" y="40"/>
                  </a:moveTo>
                  <a:cubicBezTo>
                    <a:pt x="51" y="29"/>
                    <a:pt x="51" y="29"/>
                    <a:pt x="51" y="29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3"/>
                    <a:pt x="46" y="33"/>
                    <a:pt x="46" y="32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5" y="32"/>
                    <a:pt x="45" y="31"/>
                    <a:pt x="45" y="30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6" y="7"/>
                    <a:pt x="66" y="4"/>
                    <a:pt x="64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2" y="0"/>
                    <a:pt x="58" y="0"/>
                    <a:pt x="56" y="2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18" y="44"/>
                    <a:pt x="17" y="43"/>
                    <a:pt x="15" y="42"/>
                  </a:cubicBezTo>
                  <a:cubicBezTo>
                    <a:pt x="15" y="42"/>
                    <a:pt x="14" y="43"/>
                    <a:pt x="14" y="43"/>
                  </a:cubicBezTo>
                  <a:cubicBezTo>
                    <a:pt x="15" y="44"/>
                    <a:pt x="16" y="45"/>
                    <a:pt x="17" y="45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35" y="95"/>
                    <a:pt x="35" y="95"/>
                    <a:pt x="35" y="95"/>
                  </a:cubicBezTo>
                  <a:cubicBezTo>
                    <a:pt x="48" y="89"/>
                    <a:pt x="53" y="83"/>
                    <a:pt x="67" y="68"/>
                  </a:cubicBezTo>
                  <a:cubicBezTo>
                    <a:pt x="65" y="54"/>
                    <a:pt x="65" y="54"/>
                    <a:pt x="65" y="54"/>
                  </a:cubicBezTo>
                  <a:cubicBezTo>
                    <a:pt x="64" y="55"/>
                    <a:pt x="63" y="55"/>
                    <a:pt x="63" y="54"/>
                  </a:cubicBezTo>
                  <a:cubicBezTo>
                    <a:pt x="63" y="54"/>
                    <a:pt x="63" y="54"/>
                    <a:pt x="63" y="54"/>
                  </a:cubicBezTo>
                  <a:cubicBezTo>
                    <a:pt x="62" y="54"/>
                    <a:pt x="62" y="53"/>
                    <a:pt x="63" y="52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57" y="42"/>
                    <a:pt x="56" y="42"/>
                    <a:pt x="56" y="41"/>
                  </a:cubicBezTo>
                  <a:cubicBezTo>
                    <a:pt x="56" y="41"/>
                    <a:pt x="56" y="41"/>
                    <a:pt x="56" y="41"/>
                  </a:cubicBezTo>
                  <a:cubicBezTo>
                    <a:pt x="55" y="41"/>
                    <a:pt x="55" y="40"/>
                    <a:pt x="56" y="40"/>
                  </a:cubicBezTo>
                  <a:close/>
                </a:path>
              </a:pathLst>
            </a:custGeom>
            <a:solidFill>
              <a:srgbClr val="66524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8" name="Freeform 33"/>
            <p:cNvSpPr/>
            <p:nvPr/>
          </p:nvSpPr>
          <p:spPr bwMode="auto">
            <a:xfrm>
              <a:off x="5084" y="1440"/>
              <a:ext cx="270" cy="253"/>
            </a:xfrm>
            <a:custGeom>
              <a:gdLst>
                <a:gd fmla="*/ 43 w 270" name="T0"/>
                <a:gd fmla="*/ 0 h 253" name="T1"/>
                <a:gd fmla="*/ 0 w 270" name="T2"/>
                <a:gd fmla="*/ 50 h 253" name="T3"/>
                <a:gd fmla="*/ 221 w 270" name="T4"/>
                <a:gd fmla="*/ 253 h 253" name="T5"/>
                <a:gd fmla="*/ 270 w 270" name="T6"/>
                <a:gd fmla="*/ 204 h 253" name="T7"/>
                <a:gd fmla="*/ 43 w 270" name="T8"/>
                <a:gd fmla="*/ 0 h 25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53" w="270">
                  <a:moveTo>
                    <a:pt x="43" y="0"/>
                  </a:moveTo>
                  <a:lnTo>
                    <a:pt x="0" y="50"/>
                  </a:lnTo>
                  <a:lnTo>
                    <a:pt x="221" y="253"/>
                  </a:lnTo>
                  <a:lnTo>
                    <a:pt x="270" y="20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9" name="Freeform 34"/>
            <p:cNvSpPr/>
            <p:nvPr/>
          </p:nvSpPr>
          <p:spPr bwMode="auto">
            <a:xfrm>
              <a:off x="4286" y="1471"/>
              <a:ext cx="1043" cy="851"/>
            </a:xfrm>
            <a:custGeom>
              <a:gdLst>
                <a:gd fmla="*/ 773 w 1043" name="T0"/>
                <a:gd fmla="*/ 0 h 851" name="T1"/>
                <a:gd fmla="*/ 0 w 1043" name="T2"/>
                <a:gd fmla="*/ 851 h 851" name="T3"/>
                <a:gd fmla="*/ 491 w 1043" name="T4"/>
                <a:gd fmla="*/ 851 h 851" name="T5"/>
                <a:gd fmla="*/ 1043 w 1043" name="T6"/>
                <a:gd fmla="*/ 247 h 851" name="T7"/>
                <a:gd fmla="*/ 773 w 1043" name="T8"/>
                <a:gd fmla="*/ 0 h 85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51" w="1043">
                  <a:moveTo>
                    <a:pt x="773" y="0"/>
                  </a:moveTo>
                  <a:lnTo>
                    <a:pt x="0" y="851"/>
                  </a:lnTo>
                  <a:lnTo>
                    <a:pt x="491" y="851"/>
                  </a:lnTo>
                  <a:lnTo>
                    <a:pt x="1043" y="247"/>
                  </a:lnTo>
                  <a:lnTo>
                    <a:pt x="773" y="0"/>
                  </a:lnTo>
                  <a:close/>
                </a:path>
              </a:pathLst>
            </a:custGeom>
            <a:solidFill>
              <a:srgbClr val="546E7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0" name="Freeform 35"/>
            <p:cNvSpPr/>
            <p:nvPr/>
          </p:nvSpPr>
          <p:spPr bwMode="auto">
            <a:xfrm>
              <a:off x="5409" y="1292"/>
              <a:ext cx="153" cy="161"/>
            </a:xfrm>
            <a:custGeom>
              <a:gdLst>
                <a:gd fmla="*/ 2 w 25" name="T0"/>
                <a:gd fmla="*/ 24 h 26" name="T1"/>
                <a:gd fmla="*/ 2 w 25" name="T2"/>
                <a:gd fmla="*/ 24 h 26" name="T3"/>
                <a:gd fmla="*/ 2 w 25" name="T4"/>
                <a:gd fmla="*/ 16 h 26" name="T5"/>
                <a:gd fmla="*/ 15 w 25" name="T6"/>
                <a:gd fmla="*/ 2 h 26" name="T7"/>
                <a:gd fmla="*/ 22 w 25" name="T8"/>
                <a:gd fmla="*/ 2 h 26" name="T9"/>
                <a:gd fmla="*/ 22 w 25" name="T10"/>
                <a:gd fmla="*/ 2 h 26" name="T11"/>
                <a:gd fmla="*/ 23 w 25" name="T12"/>
                <a:gd fmla="*/ 10 h 26" name="T13"/>
                <a:gd fmla="*/ 10 w 25" name="T14"/>
                <a:gd fmla="*/ 23 h 26" name="T15"/>
                <a:gd fmla="*/ 2 w 25" name="T16"/>
                <a:gd fmla="*/ 24 h 26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6" w="25">
                  <a:moveTo>
                    <a:pt x="2" y="24"/>
                  </a:moveTo>
                  <a:cubicBezTo>
                    <a:pt x="2" y="24"/>
                    <a:pt x="2" y="24"/>
                    <a:pt x="2" y="24"/>
                  </a:cubicBezTo>
                  <a:cubicBezTo>
                    <a:pt x="0" y="22"/>
                    <a:pt x="0" y="18"/>
                    <a:pt x="2" y="16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7" y="0"/>
                    <a:pt x="20" y="0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5" y="4"/>
                    <a:pt x="25" y="7"/>
                    <a:pt x="23" y="10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8" y="26"/>
                    <a:pt x="5" y="26"/>
                    <a:pt x="2" y="24"/>
                  </a:cubicBezTo>
                  <a:close/>
                </a:path>
              </a:pathLst>
            </a:custGeom>
            <a:solidFill>
              <a:srgbClr val="7F675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1" name="Freeform 36"/>
            <p:cNvSpPr/>
            <p:nvPr/>
          </p:nvSpPr>
          <p:spPr bwMode="auto">
            <a:xfrm>
              <a:off x="5464" y="1379"/>
              <a:ext cx="135" cy="135"/>
            </a:xfrm>
            <a:custGeom>
              <a:gdLst>
                <a:gd fmla="*/ 2 w 22" name="T0"/>
                <a:gd fmla="*/ 20 h 22" name="T1"/>
                <a:gd fmla="*/ 2 w 22" name="T2"/>
                <a:gd fmla="*/ 20 h 22" name="T3"/>
                <a:gd fmla="*/ 2 w 22" name="T4"/>
                <a:gd fmla="*/ 12 h 22" name="T5"/>
                <a:gd fmla="*/ 12 w 22" name="T6"/>
                <a:gd fmla="*/ 2 h 22" name="T7"/>
                <a:gd fmla="*/ 19 w 22" name="T8"/>
                <a:gd fmla="*/ 2 h 22" name="T9"/>
                <a:gd fmla="*/ 19 w 22" name="T10"/>
                <a:gd fmla="*/ 2 h 22" name="T11"/>
                <a:gd fmla="*/ 20 w 22" name="T12"/>
                <a:gd fmla="*/ 9 h 22" name="T13"/>
                <a:gd fmla="*/ 10 w 22" name="T14"/>
                <a:gd fmla="*/ 20 h 22" name="T15"/>
                <a:gd fmla="*/ 2 w 22" name="T16"/>
                <a:gd fmla="*/ 20 h 22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2" w="22">
                  <a:moveTo>
                    <a:pt x="2" y="20"/>
                  </a:moveTo>
                  <a:cubicBezTo>
                    <a:pt x="2" y="20"/>
                    <a:pt x="2" y="20"/>
                    <a:pt x="2" y="20"/>
                  </a:cubicBezTo>
                  <a:cubicBezTo>
                    <a:pt x="0" y="18"/>
                    <a:pt x="0" y="15"/>
                    <a:pt x="2" y="1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0"/>
                    <a:pt x="17" y="0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2" y="4"/>
                    <a:pt x="22" y="7"/>
                    <a:pt x="20" y="9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8" y="22"/>
                    <a:pt x="5" y="22"/>
                    <a:pt x="2" y="20"/>
                  </a:cubicBezTo>
                  <a:close/>
                </a:path>
              </a:pathLst>
            </a:custGeom>
            <a:solidFill>
              <a:srgbClr val="7F675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2" name="Freeform 37"/>
            <p:cNvSpPr/>
            <p:nvPr/>
          </p:nvSpPr>
          <p:spPr bwMode="auto">
            <a:xfrm>
              <a:off x="5360" y="1218"/>
              <a:ext cx="153" cy="161"/>
            </a:xfrm>
            <a:custGeom>
              <a:gdLst>
                <a:gd fmla="*/ 2 w 25" name="T0"/>
                <a:gd fmla="*/ 24 h 26" name="T1"/>
                <a:gd fmla="*/ 2 w 25" name="T2"/>
                <a:gd fmla="*/ 24 h 26" name="T3"/>
                <a:gd fmla="*/ 2 w 25" name="T4"/>
                <a:gd fmla="*/ 17 h 26" name="T5"/>
                <a:gd fmla="*/ 15 w 25" name="T6"/>
                <a:gd fmla="*/ 3 h 26" name="T7"/>
                <a:gd fmla="*/ 22 w 25" name="T8"/>
                <a:gd fmla="*/ 2 h 26" name="T9"/>
                <a:gd fmla="*/ 22 w 25" name="T10"/>
                <a:gd fmla="*/ 2 h 26" name="T11"/>
                <a:gd fmla="*/ 23 w 25" name="T12"/>
                <a:gd fmla="*/ 10 h 26" name="T13"/>
                <a:gd fmla="*/ 10 w 25" name="T14"/>
                <a:gd fmla="*/ 24 h 26" name="T15"/>
                <a:gd fmla="*/ 2 w 25" name="T16"/>
                <a:gd fmla="*/ 24 h 26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6" w="25">
                  <a:moveTo>
                    <a:pt x="2" y="24"/>
                  </a:moveTo>
                  <a:cubicBezTo>
                    <a:pt x="2" y="24"/>
                    <a:pt x="2" y="24"/>
                    <a:pt x="2" y="24"/>
                  </a:cubicBezTo>
                  <a:cubicBezTo>
                    <a:pt x="0" y="22"/>
                    <a:pt x="0" y="19"/>
                    <a:pt x="2" y="17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7" y="0"/>
                    <a:pt x="20" y="0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5" y="4"/>
                    <a:pt x="25" y="8"/>
                    <a:pt x="23" y="10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8" y="26"/>
                    <a:pt x="4" y="26"/>
                    <a:pt x="2" y="24"/>
                  </a:cubicBezTo>
                  <a:close/>
                </a:path>
              </a:pathLst>
            </a:custGeom>
            <a:solidFill>
              <a:srgbClr val="7F675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" name="Freeform 38"/>
            <p:cNvSpPr/>
            <p:nvPr/>
          </p:nvSpPr>
          <p:spPr bwMode="auto">
            <a:xfrm>
              <a:off x="5108" y="1132"/>
              <a:ext cx="258" cy="438"/>
            </a:xfrm>
            <a:custGeom>
              <a:gdLst>
                <a:gd fmla="*/ 17 w 42" name="T0"/>
                <a:gd fmla="*/ 21 h 71" name="T1"/>
                <a:gd fmla="*/ 16 w 42" name="T2"/>
                <a:gd fmla="*/ 19 h 71" name="T3"/>
                <a:gd fmla="*/ 16 w 42" name="T4"/>
                <a:gd fmla="*/ 17 h 71" name="T5"/>
                <a:gd fmla="*/ 1 w 42" name="T6"/>
                <a:gd fmla="*/ 9 h 71" name="T7"/>
                <a:gd fmla="*/ 5 w 42" name="T8"/>
                <a:gd fmla="*/ 28 h 71" name="T9"/>
                <a:gd fmla="*/ 7 w 42" name="T10"/>
                <a:gd fmla="*/ 36 h 71" name="T11"/>
                <a:gd fmla="*/ 3 w 42" name="T12"/>
                <a:gd fmla="*/ 50 h 71" name="T13"/>
                <a:gd fmla="*/ 5 w 42" name="T14"/>
                <a:gd fmla="*/ 51 h 71" name="T15"/>
                <a:gd fmla="*/ 27 w 42" name="T16"/>
                <a:gd fmla="*/ 71 h 71" name="T17"/>
                <a:gd fmla="*/ 22 w 42" name="T18"/>
                <a:gd fmla="*/ 33 h 71" name="T19"/>
                <a:gd fmla="*/ 17 w 42" name="T20"/>
                <a:gd fmla="*/ 21 h 71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71" w="42">
                  <a:moveTo>
                    <a:pt x="17" y="21"/>
                  </a:moveTo>
                  <a:cubicBezTo>
                    <a:pt x="16" y="20"/>
                    <a:pt x="16" y="19"/>
                    <a:pt x="16" y="19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2" y="0"/>
                    <a:pt x="0" y="2"/>
                    <a:pt x="1" y="9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8" y="42"/>
                    <a:pt x="6" y="46"/>
                    <a:pt x="3" y="50"/>
                  </a:cubicBezTo>
                  <a:cubicBezTo>
                    <a:pt x="4" y="50"/>
                    <a:pt x="5" y="51"/>
                    <a:pt x="5" y="51"/>
                  </a:cubicBezTo>
                  <a:cubicBezTo>
                    <a:pt x="13" y="58"/>
                    <a:pt x="20" y="65"/>
                    <a:pt x="27" y="71"/>
                  </a:cubicBezTo>
                  <a:cubicBezTo>
                    <a:pt x="42" y="55"/>
                    <a:pt x="30" y="41"/>
                    <a:pt x="22" y="33"/>
                  </a:cubicBezTo>
                  <a:cubicBezTo>
                    <a:pt x="17" y="21"/>
                    <a:pt x="17" y="21"/>
                    <a:pt x="17" y="21"/>
                  </a:cubicBezTo>
                  <a:close/>
                </a:path>
              </a:pathLst>
            </a:custGeom>
            <a:solidFill>
              <a:srgbClr val="7F675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" name="Freeform 39"/>
            <p:cNvSpPr/>
            <p:nvPr/>
          </p:nvSpPr>
          <p:spPr bwMode="auto">
            <a:xfrm>
              <a:off x="4556" y="1644"/>
              <a:ext cx="485" cy="468"/>
            </a:xfrm>
            <a:custGeom>
              <a:gdLst>
                <a:gd fmla="*/ 32 w 79" name="T0"/>
                <a:gd fmla="*/ 11 h 76" name="T1"/>
                <a:gd fmla="*/ 32 w 79" name="T2"/>
                <a:gd fmla="*/ 13 h 76" name="T3"/>
                <a:gd fmla="*/ 32 w 79" name="T4"/>
                <a:gd fmla="*/ 13 h 76" name="T5"/>
                <a:gd fmla="*/ 31 w 79" name="T6"/>
                <a:gd fmla="*/ 13 h 76" name="T7"/>
                <a:gd fmla="*/ 25 w 79" name="T8"/>
                <a:gd fmla="*/ 10 h 76" name="T9"/>
                <a:gd fmla="*/ 18 w 79" name="T10"/>
                <a:gd fmla="*/ 13 h 76" name="T11"/>
                <a:gd fmla="*/ 18 w 79" name="T12"/>
                <a:gd fmla="*/ 13 h 76" name="T13"/>
                <a:gd fmla="*/ 20 w 79" name="T14"/>
                <a:gd fmla="*/ 20 h 76" name="T15"/>
                <a:gd fmla="*/ 21 w 79" name="T16"/>
                <a:gd fmla="*/ 21 h 76" name="T17"/>
                <a:gd fmla="*/ 22 w 79" name="T18"/>
                <a:gd fmla="*/ 23 h 76" name="T19"/>
                <a:gd fmla="*/ 22 w 79" name="T20"/>
                <a:gd fmla="*/ 23 h 76" name="T21"/>
                <a:gd fmla="*/ 20 w 79" name="T22"/>
                <a:gd fmla="*/ 23 h 76" name="T23"/>
                <a:gd fmla="*/ 16 w 79" name="T24"/>
                <a:gd fmla="*/ 21 h 76" name="T25"/>
                <a:gd fmla="*/ 9 w 79" name="T26"/>
                <a:gd fmla="*/ 23 h 76" name="T27"/>
                <a:gd fmla="*/ 9 w 79" name="T28"/>
                <a:gd fmla="*/ 23 h 76" name="T29"/>
                <a:gd fmla="*/ 11 w 79" name="T30"/>
                <a:gd fmla="*/ 31 h 76" name="T31"/>
                <a:gd fmla="*/ 15 w 79" name="T32"/>
                <a:gd fmla="*/ 33 h 76" name="T33"/>
                <a:gd fmla="*/ 16 w 79" name="T34"/>
                <a:gd fmla="*/ 35 h 76" name="T35"/>
                <a:gd fmla="*/ 16 w 79" name="T36"/>
                <a:gd fmla="*/ 35 h 76" name="T37"/>
                <a:gd fmla="*/ 14 w 79" name="T38"/>
                <a:gd fmla="*/ 35 h 76" name="T39"/>
                <a:gd fmla="*/ 12 w 79" name="T40"/>
                <a:gd fmla="*/ 35 h 76" name="T41"/>
                <a:gd fmla="*/ 5 w 79" name="T42"/>
                <a:gd fmla="*/ 37 h 76" name="T43"/>
                <a:gd fmla="*/ 5 w 79" name="T44"/>
                <a:gd fmla="*/ 37 h 76" name="T45"/>
                <a:gd fmla="*/ 7 w 79" name="T46"/>
                <a:gd fmla="*/ 44 h 76" name="T47"/>
                <a:gd fmla="*/ 21 w 79" name="T48"/>
                <a:gd fmla="*/ 51 h 76" name="T49"/>
                <a:gd fmla="*/ 24 w 79" name="T50"/>
                <a:gd fmla="*/ 53 h 76" name="T51"/>
                <a:gd fmla="*/ 31 w 79" name="T52"/>
                <a:gd fmla="*/ 57 h 76" name="T53"/>
                <a:gd fmla="*/ 30 w 79" name="T54"/>
                <a:gd fmla="*/ 59 h 76" name="T55"/>
                <a:gd fmla="*/ 22 w 79" name="T56"/>
                <a:gd fmla="*/ 55 h 76" name="T57"/>
                <a:gd fmla="*/ 7 w 79" name="T58"/>
                <a:gd fmla="*/ 61 h 76" name="T59"/>
                <a:gd fmla="*/ 24 w 79" name="T60"/>
                <a:gd fmla="*/ 70 h 76" name="T61"/>
                <a:gd fmla="*/ 27 w 79" name="T62"/>
                <a:gd fmla="*/ 72 h 76" name="T63"/>
                <a:gd fmla="*/ 27 w 79" name="T64"/>
                <a:gd fmla="*/ 72 h 76" name="T65"/>
                <a:gd fmla="*/ 56 w 79" name="T66"/>
                <a:gd fmla="*/ 73 h 76" name="T67"/>
                <a:gd fmla="*/ 57 w 79" name="T68"/>
                <a:gd fmla="*/ 71 h 76" name="T69"/>
                <a:gd fmla="*/ 79 w 79" name="T70"/>
                <a:gd fmla="*/ 29 h 76" name="T71"/>
                <a:gd fmla="*/ 50 w 79" name="T72"/>
                <a:gd fmla="*/ 8 h 76" name="T73"/>
                <a:gd fmla="*/ 50 w 79" name="T74"/>
                <a:gd fmla="*/ 8 h 76" name="T75"/>
                <a:gd fmla="*/ 47 w 79" name="T76"/>
                <a:gd fmla="*/ 6 h 76" name="T77"/>
                <a:gd fmla="*/ 46 w 79" name="T78"/>
                <a:gd fmla="*/ 6 h 76" name="T79"/>
                <a:gd fmla="*/ 45 w 79" name="T80"/>
                <a:gd fmla="*/ 5 h 76" name="T81"/>
                <a:gd fmla="*/ 37 w 79" name="T82"/>
                <a:gd fmla="*/ 1 h 76" name="T83"/>
                <a:gd fmla="*/ 30 w 79" name="T84"/>
                <a:gd fmla="*/ 3 h 76" name="T85"/>
                <a:gd fmla="*/ 30 w 79" name="T86"/>
                <a:gd fmla="*/ 3 h 76" name="T87"/>
                <a:gd fmla="*/ 32 w 79" name="T88"/>
                <a:gd fmla="*/ 11 h 76" name="T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b="b" l="0" r="r" t="0"/>
              <a:pathLst>
                <a:path h="76" w="79">
                  <a:moveTo>
                    <a:pt x="32" y="11"/>
                  </a:moveTo>
                  <a:cubicBezTo>
                    <a:pt x="33" y="11"/>
                    <a:pt x="33" y="12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1" y="13"/>
                    <a:pt x="31" y="13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2" y="9"/>
                    <a:pt x="19" y="10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6" y="15"/>
                    <a:pt x="17" y="19"/>
                    <a:pt x="20" y="20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2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1" y="23"/>
                    <a:pt x="20" y="23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3" y="20"/>
                    <a:pt x="10" y="21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7" y="26"/>
                    <a:pt x="8" y="29"/>
                    <a:pt x="11" y="31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6" y="33"/>
                    <a:pt x="16" y="34"/>
                    <a:pt x="16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5" y="35"/>
                    <a:pt x="14" y="36"/>
                    <a:pt x="14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0" y="33"/>
                    <a:pt x="6" y="34"/>
                    <a:pt x="5" y="37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3" y="40"/>
                    <a:pt x="4" y="43"/>
                    <a:pt x="7" y="44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31" y="57"/>
                    <a:pt x="31" y="57"/>
                    <a:pt x="31" y="57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7" y="47"/>
                    <a:pt x="0" y="58"/>
                    <a:pt x="7" y="61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7" y="72"/>
                    <a:pt x="27" y="72"/>
                    <a:pt x="27" y="72"/>
                  </a:cubicBezTo>
                  <a:cubicBezTo>
                    <a:pt x="27" y="72"/>
                    <a:pt x="27" y="72"/>
                    <a:pt x="27" y="72"/>
                  </a:cubicBezTo>
                  <a:cubicBezTo>
                    <a:pt x="35" y="76"/>
                    <a:pt x="50" y="70"/>
                    <a:pt x="56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79" y="29"/>
                    <a:pt x="79" y="29"/>
                    <a:pt x="79" y="29"/>
                  </a:cubicBezTo>
                  <a:cubicBezTo>
                    <a:pt x="71" y="19"/>
                    <a:pt x="64" y="15"/>
                    <a:pt x="50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4" y="0"/>
                    <a:pt x="31" y="1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8" y="6"/>
                    <a:pt x="29" y="9"/>
                    <a:pt x="32" y="11"/>
                  </a:cubicBezTo>
                  <a:close/>
                </a:path>
              </a:pathLst>
            </a:custGeom>
            <a:solidFill>
              <a:srgbClr val="7F675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" name="Freeform 40"/>
            <p:cNvSpPr/>
            <p:nvPr/>
          </p:nvSpPr>
          <p:spPr bwMode="auto">
            <a:xfrm>
              <a:off x="4900" y="1822"/>
              <a:ext cx="202" cy="303"/>
            </a:xfrm>
            <a:custGeom>
              <a:gdLst>
                <a:gd fmla="*/ 141 w 202" name="T0"/>
                <a:gd fmla="*/ 0 h 303" name="T1"/>
                <a:gd fmla="*/ 202 w 202" name="T2"/>
                <a:gd fmla="*/ 31 h 303" name="T3"/>
                <a:gd fmla="*/ 61 w 202" name="T4"/>
                <a:gd fmla="*/ 303 h 303" name="T5"/>
                <a:gd fmla="*/ 0 w 202" name="T6"/>
                <a:gd fmla="*/ 272 h 303" name="T7"/>
                <a:gd fmla="*/ 141 w 202" name="T8"/>
                <a:gd fmla="*/ 0 h 30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03" w="201">
                  <a:moveTo>
                    <a:pt x="141" y="0"/>
                  </a:moveTo>
                  <a:lnTo>
                    <a:pt x="202" y="31"/>
                  </a:lnTo>
                  <a:lnTo>
                    <a:pt x="61" y="303"/>
                  </a:lnTo>
                  <a:lnTo>
                    <a:pt x="0" y="272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" name="Freeform 41"/>
            <p:cNvSpPr/>
            <p:nvPr/>
          </p:nvSpPr>
          <p:spPr bwMode="auto">
            <a:xfrm>
              <a:off x="4949" y="1829"/>
              <a:ext cx="1110" cy="493"/>
            </a:xfrm>
            <a:custGeom>
              <a:gdLst>
                <a:gd fmla="*/ 165 w 1110" name="T0"/>
                <a:gd fmla="*/ 0 h 493" name="T1"/>
                <a:gd fmla="*/ 1110 w 1110" name="T2"/>
                <a:gd fmla="*/ 493 h 493" name="T3"/>
                <a:gd fmla="*/ 325 w 1110" name="T4"/>
                <a:gd fmla="*/ 493 h 493" name="T5"/>
                <a:gd fmla="*/ 0 w 1110" name="T6"/>
                <a:gd fmla="*/ 326 h 493" name="T7"/>
                <a:gd fmla="*/ 165 w 1110" name="T8"/>
                <a:gd fmla="*/ 0 h 49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92" w="1110">
                  <a:moveTo>
                    <a:pt x="165" y="0"/>
                  </a:moveTo>
                  <a:lnTo>
                    <a:pt x="1110" y="493"/>
                  </a:lnTo>
                  <a:lnTo>
                    <a:pt x="325" y="493"/>
                  </a:lnTo>
                  <a:lnTo>
                    <a:pt x="0" y="326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546E7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7" name="Freeform 42"/>
            <p:cNvSpPr/>
            <p:nvPr/>
          </p:nvSpPr>
          <p:spPr bwMode="auto">
            <a:xfrm>
              <a:off x="6090" y="1829"/>
              <a:ext cx="215" cy="185"/>
            </a:xfrm>
            <a:custGeom>
              <a:gdLst>
                <a:gd fmla="*/ 0 w 35" name="T0"/>
                <a:gd fmla="*/ 11 h 30" name="T1"/>
                <a:gd fmla="*/ 9 w 35" name="T2"/>
                <a:gd fmla="*/ 24 h 30" name="T3"/>
                <a:gd fmla="*/ 24 w 35" name="T4"/>
                <a:gd fmla="*/ 30 h 30" name="T5"/>
                <a:gd fmla="*/ 28 w 35" name="T6"/>
                <a:gd fmla="*/ 30 h 30" name="T7"/>
                <a:gd fmla="*/ 31 w 35" name="T8"/>
                <a:gd fmla="*/ 27 h 30" name="T9"/>
                <a:gd fmla="*/ 35 w 35" name="T10"/>
                <a:gd fmla="*/ 16 h 30" name="T11"/>
                <a:gd fmla="*/ 35 w 35" name="T12"/>
                <a:gd fmla="*/ 12 h 30" name="T13"/>
                <a:gd fmla="*/ 32 w 35" name="T14"/>
                <a:gd fmla="*/ 9 h 30" name="T15"/>
                <a:gd fmla="*/ 9 w 35" name="T16"/>
                <a:gd fmla="*/ 1 h 30" name="T17"/>
                <a:gd fmla="*/ 2 w 35" name="T18"/>
                <a:gd fmla="*/ 3 h 30" name="T19"/>
                <a:gd fmla="*/ 0 w 35" name="T20"/>
                <a:gd fmla="*/ 6 h 30" name="T21"/>
                <a:gd fmla="*/ 0 w 35" name="T22"/>
                <a:gd fmla="*/ 11 h 30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30" w="35">
                  <a:moveTo>
                    <a:pt x="0" y="11"/>
                  </a:moveTo>
                  <a:cubicBezTo>
                    <a:pt x="0" y="16"/>
                    <a:pt x="3" y="22"/>
                    <a:pt x="9" y="24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5" y="30"/>
                    <a:pt x="27" y="30"/>
                    <a:pt x="28" y="30"/>
                  </a:cubicBezTo>
                  <a:cubicBezTo>
                    <a:pt x="29" y="29"/>
                    <a:pt x="30" y="29"/>
                    <a:pt x="31" y="27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4"/>
                    <a:pt x="35" y="13"/>
                    <a:pt x="35" y="12"/>
                  </a:cubicBezTo>
                  <a:cubicBezTo>
                    <a:pt x="34" y="11"/>
                    <a:pt x="33" y="10"/>
                    <a:pt x="32" y="9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6" y="0"/>
                    <a:pt x="4" y="1"/>
                    <a:pt x="2" y="3"/>
                  </a:cubicBezTo>
                  <a:cubicBezTo>
                    <a:pt x="1" y="3"/>
                    <a:pt x="1" y="5"/>
                    <a:pt x="0" y="6"/>
                  </a:cubicBezTo>
                  <a:cubicBezTo>
                    <a:pt x="0" y="8"/>
                    <a:pt x="0" y="9"/>
                    <a:pt x="0" y="11"/>
                  </a:cubicBez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8" name="Freeform 43"/>
            <p:cNvSpPr/>
            <p:nvPr/>
          </p:nvSpPr>
          <p:spPr bwMode="auto">
            <a:xfrm>
              <a:off x="6127" y="1835"/>
              <a:ext cx="178" cy="135"/>
            </a:xfrm>
            <a:custGeom>
              <a:gdLst>
                <a:gd fmla="*/ 26 w 29" name="T0"/>
                <a:gd fmla="*/ 22 h 22" name="T1"/>
                <a:gd fmla="*/ 29 w 29" name="T2"/>
                <a:gd fmla="*/ 15 h 22" name="T3"/>
                <a:gd fmla="*/ 29 w 29" name="T4"/>
                <a:gd fmla="*/ 11 h 22" name="T5"/>
                <a:gd fmla="*/ 26 w 29" name="T6"/>
                <a:gd fmla="*/ 8 h 22" name="T7"/>
                <a:gd fmla="*/ 3 w 29" name="T8"/>
                <a:gd fmla="*/ 0 h 22" name="T9"/>
                <a:gd fmla="*/ 2 w 29" name="T10"/>
                <a:gd fmla="*/ 0 h 22" name="T11"/>
                <a:gd fmla="*/ 16 w 29" name="T12"/>
                <a:gd fmla="*/ 20 h 22" name="T13"/>
                <a:gd fmla="*/ 26 w 29" name="T14"/>
                <a:gd fmla="*/ 22 h 22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2" w="28">
                  <a:moveTo>
                    <a:pt x="26" y="22"/>
                  </a:moveTo>
                  <a:cubicBezTo>
                    <a:pt x="29" y="15"/>
                    <a:pt x="29" y="15"/>
                    <a:pt x="29" y="15"/>
                  </a:cubicBezTo>
                  <a:cubicBezTo>
                    <a:pt x="29" y="13"/>
                    <a:pt x="29" y="12"/>
                    <a:pt x="29" y="11"/>
                  </a:cubicBezTo>
                  <a:cubicBezTo>
                    <a:pt x="28" y="10"/>
                    <a:pt x="27" y="9"/>
                    <a:pt x="26" y="8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0" y="7"/>
                    <a:pt x="6" y="17"/>
                    <a:pt x="16" y="20"/>
                  </a:cubicBezTo>
                  <a:cubicBezTo>
                    <a:pt x="19" y="22"/>
                    <a:pt x="23" y="22"/>
                    <a:pt x="26" y="22"/>
                  </a:cubicBezTo>
                  <a:close/>
                </a:path>
              </a:pathLst>
            </a:custGeom>
            <a:solidFill>
              <a:srgbClr val="E5E5E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9" name="Freeform 44"/>
            <p:cNvSpPr>
              <a:spLocks noEditPoints="1"/>
            </p:cNvSpPr>
            <p:nvPr/>
          </p:nvSpPr>
          <p:spPr bwMode="auto">
            <a:xfrm>
              <a:off x="5734" y="1699"/>
              <a:ext cx="620" cy="339"/>
            </a:xfrm>
            <a:custGeom>
              <a:gdLst>
                <a:gd fmla="*/ 7 w 101" name="T0"/>
                <a:gd fmla="*/ 18 h 55" name="T1"/>
                <a:gd fmla="*/ 7 w 101" name="T2"/>
                <a:gd fmla="*/ 22 h 55" name="T3"/>
                <a:gd fmla="*/ 10 w 101" name="T4"/>
                <a:gd fmla="*/ 25 h 55" name="T5"/>
                <a:gd fmla="*/ 26 w 101" name="T6"/>
                <a:gd fmla="*/ 30 h 55" name="T7"/>
                <a:gd fmla="*/ 41 w 101" name="T8"/>
                <a:gd fmla="*/ 26 h 55" name="T9"/>
                <a:gd fmla="*/ 44 w 101" name="T10"/>
                <a:gd fmla="*/ 22 h 55" name="T11"/>
                <a:gd fmla="*/ 45 w 101" name="T12"/>
                <a:gd fmla="*/ 18 h 55" name="T13"/>
                <a:gd fmla="*/ 40 w 101" name="T14"/>
                <a:gd fmla="*/ 12 h 55" name="T15"/>
                <a:gd fmla="*/ 18 w 101" name="T16"/>
                <a:gd fmla="*/ 4 h 55" name="T17"/>
                <a:gd fmla="*/ 14 w 101" name="T18"/>
                <a:gd fmla="*/ 4 h 55" name="T19"/>
                <a:gd fmla="*/ 11 w 101" name="T20"/>
                <a:gd fmla="*/ 7 h 55" name="T21"/>
                <a:gd fmla="*/ 7 w 101" name="T22"/>
                <a:gd fmla="*/ 18 h 55" name="T23"/>
                <a:gd fmla="*/ 9 w 101" name="T24"/>
                <a:gd fmla="*/ 4 h 55" name="T25"/>
                <a:gd fmla="*/ 6 w 101" name="T26"/>
                <a:gd fmla="*/ 3 h 55" name="T27"/>
                <a:gd fmla="*/ 3 w 101" name="T28"/>
                <a:gd fmla="*/ 4 h 55" name="T29"/>
                <a:gd fmla="*/ 1 w 101" name="T30"/>
                <a:gd fmla="*/ 11 h 55" name="T31"/>
                <a:gd fmla="*/ 2 w 101" name="T32"/>
                <a:gd fmla="*/ 14 h 55" name="T33"/>
                <a:gd fmla="*/ 4 w 101" name="T34"/>
                <a:gd fmla="*/ 15 h 55" name="T35"/>
                <a:gd fmla="*/ 3 w 101" name="T36"/>
                <a:gd fmla="*/ 17 h 55" name="T37"/>
                <a:gd fmla="*/ 4 w 101" name="T38"/>
                <a:gd fmla="*/ 23 h 55" name="T39"/>
                <a:gd fmla="*/ 4 w 101" name="T40"/>
                <a:gd fmla="*/ 23 h 55" name="T41"/>
                <a:gd fmla="*/ 9 w 101" name="T42"/>
                <a:gd fmla="*/ 27 h 55" name="T43"/>
                <a:gd fmla="*/ 24 w 101" name="T44"/>
                <a:gd fmla="*/ 33 h 55" name="T45"/>
                <a:gd fmla="*/ 44 w 101" name="T46"/>
                <a:gd fmla="*/ 28 h 55" name="T47"/>
                <a:gd fmla="*/ 47 w 101" name="T48"/>
                <a:gd fmla="*/ 23 h 55" name="T49"/>
                <a:gd fmla="*/ 48 w 101" name="T50"/>
                <a:gd fmla="*/ 21 h 55" name="T51"/>
                <a:gd fmla="*/ 56 w 101" name="T52"/>
                <a:gd fmla="*/ 23 h 55" name="T53"/>
                <a:gd fmla="*/ 55 w 101" name="T54"/>
                <a:gd fmla="*/ 26 h 55" name="T55"/>
                <a:gd fmla="*/ 54 w 101" name="T56"/>
                <a:gd fmla="*/ 32 h 55" name="T57"/>
                <a:gd fmla="*/ 66 w 101" name="T58"/>
                <a:gd fmla="*/ 48 h 55" name="T59"/>
                <a:gd fmla="*/ 81 w 101" name="T60"/>
                <a:gd fmla="*/ 54 h 55" name="T61"/>
                <a:gd fmla="*/ 88 w 101" name="T62"/>
                <a:gd fmla="*/ 54 h 55" name="T63"/>
                <a:gd fmla="*/ 92 w 101" name="T64"/>
                <a:gd fmla="*/ 50 h 55" name="T65"/>
                <a:gd fmla="*/ 93 w 101" name="T66"/>
                <a:gd fmla="*/ 47 h 55" name="T67"/>
                <a:gd fmla="*/ 95 w 101" name="T68"/>
                <a:gd fmla="*/ 48 h 55" name="T69"/>
                <a:gd fmla="*/ 98 w 101" name="T70"/>
                <a:gd fmla="*/ 47 h 55" name="T71"/>
                <a:gd fmla="*/ 101 w 101" name="T72"/>
                <a:gd fmla="*/ 40 h 55" name="T73"/>
                <a:gd fmla="*/ 99 w 101" name="T74"/>
                <a:gd fmla="*/ 37 h 55" name="T75"/>
                <a:gd fmla="*/ 97 w 101" name="T76"/>
                <a:gd fmla="*/ 36 h 55" name="T77"/>
                <a:gd fmla="*/ 96 w 101" name="T78"/>
                <a:gd fmla="*/ 32 h 55" name="T79"/>
                <a:gd fmla="*/ 91 w 101" name="T80"/>
                <a:gd fmla="*/ 27 h 55" name="T81"/>
                <a:gd fmla="*/ 68 w 101" name="T82"/>
                <a:gd fmla="*/ 19 h 55" name="T83"/>
                <a:gd fmla="*/ 62 w 101" name="T84"/>
                <a:gd fmla="*/ 19 h 55" name="T85"/>
                <a:gd fmla="*/ 46 w 101" name="T86"/>
                <a:gd fmla="*/ 13 h 55" name="T87"/>
                <a:gd fmla="*/ 41 w 101" name="T88"/>
                <a:gd fmla="*/ 9 h 55" name="T89"/>
                <a:gd fmla="*/ 19 w 101" name="T90"/>
                <a:gd fmla="*/ 1 h 55" name="T91"/>
                <a:gd fmla="*/ 12 w 101" name="T92"/>
                <a:gd fmla="*/ 1 h 55" name="T93"/>
                <a:gd fmla="*/ 12 w 101" name="T94"/>
                <a:gd fmla="*/ 1 h 55" name="T95"/>
                <a:gd fmla="*/ 9 w 101" name="T96"/>
                <a:gd fmla="*/ 4 h 55" name="T97"/>
                <a:gd fmla="*/ 58 w 101" name="T98"/>
                <a:gd fmla="*/ 32 h 55" name="T99"/>
                <a:gd fmla="*/ 67 w 101" name="T100"/>
                <a:gd fmla="*/ 45 h 55" name="T101"/>
                <a:gd fmla="*/ 82 w 101" name="T102"/>
                <a:gd fmla="*/ 51 h 55" name="T103"/>
                <a:gd fmla="*/ 86 w 101" name="T104"/>
                <a:gd fmla="*/ 51 h 55" name="T105"/>
                <a:gd fmla="*/ 89 w 101" name="T106"/>
                <a:gd fmla="*/ 48 h 55" name="T107"/>
                <a:gd fmla="*/ 93 w 101" name="T108"/>
                <a:gd fmla="*/ 37 h 55" name="T109"/>
                <a:gd fmla="*/ 93 w 101" name="T110"/>
                <a:gd fmla="*/ 33 h 55" name="T111"/>
                <a:gd fmla="*/ 90 w 101" name="T112"/>
                <a:gd fmla="*/ 30 h 55" name="T113"/>
                <a:gd fmla="*/ 67 w 101" name="T114"/>
                <a:gd fmla="*/ 22 h 55" name="T115"/>
                <a:gd fmla="*/ 60 w 101" name="T116"/>
                <a:gd fmla="*/ 24 h 55" name="T117"/>
                <a:gd fmla="*/ 58 w 101" name="T118"/>
                <a:gd fmla="*/ 27 h 55" name="T119"/>
                <a:gd fmla="*/ 58 w 101" name="T120"/>
                <a:gd fmla="*/ 32 h 55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55" w="100">
                  <a:moveTo>
                    <a:pt x="7" y="18"/>
                  </a:moveTo>
                  <a:cubicBezTo>
                    <a:pt x="6" y="20"/>
                    <a:pt x="6" y="21"/>
                    <a:pt x="7" y="22"/>
                  </a:cubicBezTo>
                  <a:cubicBezTo>
                    <a:pt x="8" y="23"/>
                    <a:pt x="9" y="24"/>
                    <a:pt x="10" y="25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31" y="32"/>
                    <a:pt x="37" y="30"/>
                    <a:pt x="41" y="26"/>
                  </a:cubicBezTo>
                  <a:cubicBezTo>
                    <a:pt x="42" y="25"/>
                    <a:pt x="43" y="23"/>
                    <a:pt x="44" y="22"/>
                  </a:cubicBezTo>
                  <a:cubicBezTo>
                    <a:pt x="44" y="21"/>
                    <a:pt x="45" y="19"/>
                    <a:pt x="45" y="18"/>
                  </a:cubicBezTo>
                  <a:cubicBezTo>
                    <a:pt x="45" y="16"/>
                    <a:pt x="43" y="13"/>
                    <a:pt x="40" y="12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6" y="3"/>
                    <a:pt x="15" y="4"/>
                    <a:pt x="14" y="4"/>
                  </a:cubicBezTo>
                  <a:cubicBezTo>
                    <a:pt x="13" y="4"/>
                    <a:pt x="12" y="5"/>
                    <a:pt x="11" y="7"/>
                  </a:cubicBezTo>
                  <a:lnTo>
                    <a:pt x="7" y="18"/>
                  </a:lnTo>
                  <a:close/>
                  <a:moveTo>
                    <a:pt x="9" y="4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4" y="3"/>
                    <a:pt x="3" y="4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2"/>
                    <a:pt x="1" y="13"/>
                    <a:pt x="2" y="1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9"/>
                    <a:pt x="3" y="21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5" y="25"/>
                    <a:pt x="7" y="27"/>
                    <a:pt x="9" y="27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32" y="36"/>
                    <a:pt x="39" y="33"/>
                    <a:pt x="44" y="28"/>
                  </a:cubicBezTo>
                  <a:cubicBezTo>
                    <a:pt x="45" y="27"/>
                    <a:pt x="46" y="25"/>
                    <a:pt x="47" y="23"/>
                  </a:cubicBezTo>
                  <a:cubicBezTo>
                    <a:pt x="47" y="22"/>
                    <a:pt x="48" y="21"/>
                    <a:pt x="48" y="2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5" y="24"/>
                    <a:pt x="55" y="25"/>
                    <a:pt x="55" y="26"/>
                  </a:cubicBezTo>
                  <a:cubicBezTo>
                    <a:pt x="54" y="28"/>
                    <a:pt x="54" y="30"/>
                    <a:pt x="54" y="32"/>
                  </a:cubicBezTo>
                  <a:cubicBezTo>
                    <a:pt x="55" y="38"/>
                    <a:pt x="58" y="45"/>
                    <a:pt x="66" y="48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3" y="55"/>
                    <a:pt x="86" y="55"/>
                    <a:pt x="88" y="54"/>
                  </a:cubicBezTo>
                  <a:cubicBezTo>
                    <a:pt x="90" y="53"/>
                    <a:pt x="91" y="52"/>
                    <a:pt x="92" y="50"/>
                  </a:cubicBezTo>
                  <a:cubicBezTo>
                    <a:pt x="93" y="47"/>
                    <a:pt x="93" y="47"/>
                    <a:pt x="93" y="47"/>
                  </a:cubicBezTo>
                  <a:cubicBezTo>
                    <a:pt x="95" y="48"/>
                    <a:pt x="95" y="48"/>
                    <a:pt x="95" y="48"/>
                  </a:cubicBezTo>
                  <a:cubicBezTo>
                    <a:pt x="96" y="49"/>
                    <a:pt x="98" y="48"/>
                    <a:pt x="98" y="47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39"/>
                    <a:pt x="100" y="38"/>
                    <a:pt x="99" y="37"/>
                  </a:cubicBezTo>
                  <a:cubicBezTo>
                    <a:pt x="97" y="36"/>
                    <a:pt x="97" y="36"/>
                    <a:pt x="97" y="36"/>
                  </a:cubicBezTo>
                  <a:cubicBezTo>
                    <a:pt x="97" y="35"/>
                    <a:pt x="96" y="33"/>
                    <a:pt x="96" y="32"/>
                  </a:cubicBezTo>
                  <a:cubicBezTo>
                    <a:pt x="95" y="30"/>
                    <a:pt x="93" y="28"/>
                    <a:pt x="91" y="27"/>
                  </a:cubicBezTo>
                  <a:cubicBezTo>
                    <a:pt x="68" y="19"/>
                    <a:pt x="68" y="19"/>
                    <a:pt x="68" y="19"/>
                  </a:cubicBezTo>
                  <a:cubicBezTo>
                    <a:pt x="66" y="18"/>
                    <a:pt x="64" y="18"/>
                    <a:pt x="62" y="19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5" y="11"/>
                    <a:pt x="43" y="10"/>
                    <a:pt x="41" y="9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7" y="0"/>
                    <a:pt x="14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2"/>
                    <a:pt x="9" y="3"/>
                    <a:pt x="9" y="4"/>
                  </a:cubicBezTo>
                  <a:close/>
                  <a:moveTo>
                    <a:pt x="58" y="32"/>
                  </a:moveTo>
                  <a:cubicBezTo>
                    <a:pt x="58" y="37"/>
                    <a:pt x="61" y="43"/>
                    <a:pt x="67" y="45"/>
                  </a:cubicBezTo>
                  <a:cubicBezTo>
                    <a:pt x="82" y="51"/>
                    <a:pt x="82" y="51"/>
                    <a:pt x="82" y="51"/>
                  </a:cubicBezTo>
                  <a:cubicBezTo>
                    <a:pt x="83" y="51"/>
                    <a:pt x="85" y="51"/>
                    <a:pt x="86" y="51"/>
                  </a:cubicBezTo>
                  <a:cubicBezTo>
                    <a:pt x="87" y="50"/>
                    <a:pt x="88" y="50"/>
                    <a:pt x="89" y="48"/>
                  </a:cubicBezTo>
                  <a:cubicBezTo>
                    <a:pt x="93" y="37"/>
                    <a:pt x="93" y="37"/>
                    <a:pt x="93" y="37"/>
                  </a:cubicBezTo>
                  <a:cubicBezTo>
                    <a:pt x="93" y="35"/>
                    <a:pt x="93" y="34"/>
                    <a:pt x="93" y="33"/>
                  </a:cubicBezTo>
                  <a:cubicBezTo>
                    <a:pt x="92" y="32"/>
                    <a:pt x="91" y="31"/>
                    <a:pt x="90" y="30"/>
                  </a:cubicBezTo>
                  <a:cubicBezTo>
                    <a:pt x="67" y="22"/>
                    <a:pt x="67" y="22"/>
                    <a:pt x="67" y="22"/>
                  </a:cubicBezTo>
                  <a:cubicBezTo>
                    <a:pt x="64" y="21"/>
                    <a:pt x="62" y="22"/>
                    <a:pt x="60" y="24"/>
                  </a:cubicBezTo>
                  <a:cubicBezTo>
                    <a:pt x="59" y="24"/>
                    <a:pt x="59" y="26"/>
                    <a:pt x="58" y="27"/>
                  </a:cubicBezTo>
                  <a:cubicBezTo>
                    <a:pt x="58" y="29"/>
                    <a:pt x="58" y="30"/>
                    <a:pt x="58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0" name="Freeform 45"/>
            <p:cNvSpPr/>
            <p:nvPr/>
          </p:nvSpPr>
          <p:spPr bwMode="auto">
            <a:xfrm>
              <a:off x="5771" y="1718"/>
              <a:ext cx="239" cy="178"/>
            </a:xfrm>
            <a:custGeom>
              <a:gdLst>
                <a:gd fmla="*/ 35 w 39" name="T0"/>
                <a:gd fmla="*/ 23 h 29" name="T1"/>
                <a:gd fmla="*/ 19 w 39" name="T2"/>
                <a:gd fmla="*/ 27 h 29" name="T3"/>
                <a:gd fmla="*/ 4 w 39" name="T4"/>
                <a:gd fmla="*/ 22 h 29" name="T5"/>
                <a:gd fmla="*/ 1 w 39" name="T6"/>
                <a:gd fmla="*/ 19 h 29" name="T7"/>
                <a:gd fmla="*/ 1 w 39" name="T8"/>
                <a:gd fmla="*/ 15 h 29" name="T9"/>
                <a:gd fmla="*/ 5 w 39" name="T10"/>
                <a:gd fmla="*/ 3 h 29" name="T11"/>
                <a:gd fmla="*/ 8 w 39" name="T12"/>
                <a:gd fmla="*/ 1 h 29" name="T13"/>
                <a:gd fmla="*/ 12 w 39" name="T14"/>
                <a:gd fmla="*/ 1 h 29" name="T15"/>
                <a:gd fmla="*/ 34 w 39" name="T16"/>
                <a:gd fmla="*/ 9 h 29" name="T17"/>
                <a:gd fmla="*/ 39 w 39" name="T18"/>
                <a:gd fmla="*/ 15 h 29" name="T19"/>
                <a:gd fmla="*/ 38 w 39" name="T20"/>
                <a:gd fmla="*/ 19 h 29" name="T21"/>
                <a:gd fmla="*/ 35 w 39" name="T22"/>
                <a:gd fmla="*/ 23 h 29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28" w="39">
                  <a:moveTo>
                    <a:pt x="35" y="23"/>
                  </a:moveTo>
                  <a:cubicBezTo>
                    <a:pt x="31" y="27"/>
                    <a:pt x="25" y="29"/>
                    <a:pt x="19" y="27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21"/>
                    <a:pt x="2" y="20"/>
                    <a:pt x="1" y="19"/>
                  </a:cubicBezTo>
                  <a:cubicBezTo>
                    <a:pt x="0" y="18"/>
                    <a:pt x="0" y="17"/>
                    <a:pt x="1" y="15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2"/>
                    <a:pt x="7" y="1"/>
                    <a:pt x="8" y="1"/>
                  </a:cubicBezTo>
                  <a:cubicBezTo>
                    <a:pt x="9" y="1"/>
                    <a:pt x="10" y="0"/>
                    <a:pt x="12" y="1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7" y="10"/>
                    <a:pt x="39" y="12"/>
                    <a:pt x="39" y="15"/>
                  </a:cubicBezTo>
                  <a:cubicBezTo>
                    <a:pt x="39" y="16"/>
                    <a:pt x="38" y="18"/>
                    <a:pt x="38" y="19"/>
                  </a:cubicBezTo>
                  <a:cubicBezTo>
                    <a:pt x="37" y="20"/>
                    <a:pt x="36" y="22"/>
                    <a:pt x="35" y="23"/>
                  </a:cubicBez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" name="Freeform 46"/>
            <p:cNvSpPr/>
            <p:nvPr/>
          </p:nvSpPr>
          <p:spPr bwMode="auto">
            <a:xfrm>
              <a:off x="5832" y="1724"/>
              <a:ext cx="178" cy="142"/>
            </a:xfrm>
            <a:custGeom>
              <a:gdLst>
                <a:gd fmla="*/ 25 w 29" name="T0"/>
                <a:gd fmla="*/ 22 h 23" name="T1"/>
                <a:gd fmla="*/ 24 w 29" name="T2"/>
                <a:gd fmla="*/ 23 h 23" name="T3"/>
                <a:gd fmla="*/ 17 w 29" name="T4"/>
                <a:gd fmla="*/ 21 h 23" name="T5"/>
                <a:gd fmla="*/ 3 w 29" name="T6"/>
                <a:gd fmla="*/ 0 h 23" name="T7"/>
                <a:gd fmla="*/ 24 w 29" name="T8"/>
                <a:gd fmla="*/ 8 h 23" name="T9"/>
                <a:gd fmla="*/ 29 w 29" name="T10"/>
                <a:gd fmla="*/ 14 h 23" name="T11"/>
                <a:gd fmla="*/ 28 w 29" name="T12"/>
                <a:gd fmla="*/ 18 h 23" name="T13"/>
                <a:gd fmla="*/ 25 w 29" name="T14"/>
                <a:gd fmla="*/ 22 h 23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3" w="28">
                  <a:moveTo>
                    <a:pt x="25" y="22"/>
                  </a:moveTo>
                  <a:cubicBezTo>
                    <a:pt x="25" y="22"/>
                    <a:pt x="24" y="22"/>
                    <a:pt x="24" y="23"/>
                  </a:cubicBezTo>
                  <a:cubicBezTo>
                    <a:pt x="22" y="22"/>
                    <a:pt x="19" y="22"/>
                    <a:pt x="17" y="21"/>
                  </a:cubicBezTo>
                  <a:cubicBezTo>
                    <a:pt x="7" y="17"/>
                    <a:pt x="0" y="8"/>
                    <a:pt x="3" y="0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7" y="9"/>
                    <a:pt x="29" y="11"/>
                    <a:pt x="29" y="14"/>
                  </a:cubicBezTo>
                  <a:cubicBezTo>
                    <a:pt x="29" y="15"/>
                    <a:pt x="28" y="17"/>
                    <a:pt x="28" y="18"/>
                  </a:cubicBezTo>
                  <a:cubicBezTo>
                    <a:pt x="27" y="19"/>
                    <a:pt x="26" y="21"/>
                    <a:pt x="25" y="22"/>
                  </a:cubicBezTo>
                  <a:close/>
                </a:path>
              </a:pathLst>
            </a:custGeom>
            <a:solidFill>
              <a:srgbClr val="E5E5E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</p:spTree>
    <p:extLst>
      <p:ext uri="{BB962C8B-B14F-4D97-AF65-F5344CB8AC3E}">
        <p14:creationId val="2895520161"/>
      </p:ext>
    </p:extLst>
  </p:cSld>
  <p:clrMapOvr>
    <a:masterClrMapping/>
  </p:clrMapOvr>
  <mc:AlternateContent>
    <mc:Choice Requires="p159">
      <p:transition p14:dur="2000"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100000" fill="hold" grpId="0" id="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59063" y="1290165"/>
            <a:ext cx="9144000" cy="2086768"/>
          </a:xfrm>
        </p:spPr>
        <p:txBody>
          <a:bodyPr>
            <a:normAutofit/>
          </a:bodyPr>
          <a:lstStyle/>
          <a:p>
            <a:pPr algn="l"/>
            <a:r>
              <a:rPr altLang="zh-CN" lang="en-US" sz="8000"/>
              <a:t>THANKS</a:t>
            </a:r>
          </a:p>
        </p:txBody>
      </p:sp>
      <p:sp>
        <p:nvSpPr>
          <p:cNvPr id="3" name="副标题 2"/>
          <p:cNvSpPr>
            <a:spLocks noGrp="1"/>
          </p:cNvSpPr>
          <p:nvPr>
            <p:ph idx="1" type="subTitle"/>
          </p:nvPr>
        </p:nvSpPr>
        <p:spPr>
          <a:xfrm>
            <a:off x="759063" y="3199307"/>
            <a:ext cx="9144000" cy="852436"/>
          </a:xfrm>
        </p:spPr>
        <p:txBody>
          <a:bodyPr/>
          <a:lstStyle/>
          <a:p>
            <a:pPr algn="l"/>
            <a:r>
              <a:rPr altLang="en-US" lang="zh-CN"/>
              <a:t>全矢量可编辑 iPresentation 2016新作</a:t>
            </a:r>
          </a:p>
        </p:txBody>
      </p:sp>
      <p:sp>
        <p:nvSpPr>
          <p:cNvPr id="20" name="矩形 19"/>
          <p:cNvSpPr/>
          <p:nvPr/>
        </p:nvSpPr>
        <p:spPr>
          <a:xfrm>
            <a:off x="789835" y="4019459"/>
            <a:ext cx="8297015" cy="638745"/>
          </a:xfrm>
          <a:prstGeom prst="rect">
            <a:avLst/>
          </a:prstGeom>
          <a:solidFill>
            <a:srgbClr val="FFC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r>
              <a:rPr altLang="zh-CN" lang="en-US">
                <a:solidFill>
                  <a:schemeClr val="tx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LOGO Here</a:t>
            </a:r>
          </a:p>
        </p:txBody>
      </p:sp>
      <p:grpSp>
        <p:nvGrpSpPr>
          <p:cNvPr id="49" name="组合 48"/>
          <p:cNvGrpSpPr/>
          <p:nvPr/>
        </p:nvGrpSpPr>
        <p:grpSpPr>
          <a:xfrm>
            <a:off x="7924800" y="1687755"/>
            <a:ext cx="4267200" cy="5170246"/>
            <a:chOff x="8979743" y="2912872"/>
            <a:chExt cx="3237658" cy="3922827"/>
          </a:xfrm>
        </p:grpSpPr>
        <p:sp>
          <p:nvSpPr>
            <p:cNvPr id="9" name="Freeform 5"/>
            <p:cNvSpPr/>
            <p:nvPr/>
          </p:nvSpPr>
          <p:spPr bwMode="auto">
            <a:xfrm>
              <a:off x="8979743" y="4567155"/>
              <a:ext cx="445384" cy="394483"/>
            </a:xfrm>
            <a:custGeom>
              <a:gdLst>
                <a:gd fmla="*/ 37 w 41" name="T0"/>
                <a:gd fmla="*/ 30 h 36" name="T1"/>
                <a:gd fmla="*/ 20 w 41" name="T2"/>
                <a:gd fmla="*/ 32 h 36" name="T3"/>
                <a:gd fmla="*/ 8 w 41" name="T4"/>
                <a:gd fmla="*/ 24 h 36" name="T5"/>
                <a:gd fmla="*/ 4 w 41" name="T6"/>
                <a:gd fmla="*/ 6 h 36" name="T7"/>
                <a:gd fmla="*/ 22 w 41" name="T8"/>
                <a:gd fmla="*/ 4 h 36" name="T9"/>
                <a:gd fmla="*/ 34 w 41" name="T10"/>
                <a:gd fmla="*/ 12 h 36" name="T11"/>
                <a:gd fmla="*/ 37 w 41" name="T12"/>
                <a:gd fmla="*/ 30 h 3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6" w="41">
                  <a:moveTo>
                    <a:pt x="37" y="30"/>
                  </a:moveTo>
                  <a:cubicBezTo>
                    <a:pt x="34" y="35"/>
                    <a:pt x="26" y="36"/>
                    <a:pt x="20" y="3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2" y="20"/>
                    <a:pt x="0" y="12"/>
                    <a:pt x="4" y="6"/>
                  </a:cubicBezTo>
                  <a:cubicBezTo>
                    <a:pt x="8" y="1"/>
                    <a:pt x="16" y="0"/>
                    <a:pt x="22" y="4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40" y="16"/>
                    <a:pt x="41" y="24"/>
                    <a:pt x="37" y="30"/>
                  </a:cubicBezTo>
                  <a:close/>
                </a:path>
              </a:pathLst>
            </a:custGeom>
            <a:solidFill>
              <a:srgbClr val="FFE5C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8" name="任意多边形 47"/>
            <p:cNvSpPr/>
            <p:nvPr/>
          </p:nvSpPr>
          <p:spPr bwMode="auto">
            <a:xfrm>
              <a:off x="10564038" y="4917099"/>
              <a:ext cx="1653363" cy="1918600"/>
            </a:xfrm>
            <a:custGeom>
              <a:gdLst>
                <a:gd fmla="*/ 707914 w 1653363" name="connsiteX0"/>
                <a:gd fmla="*/ 0 h 1918600" name="connsiteY0"/>
                <a:gd fmla="*/ 1625056 w 1653363" name="connsiteX1"/>
                <a:gd fmla="*/ 671466 h 1918600" name="connsiteY1"/>
                <a:gd fmla="*/ 1653363 w 1653363" name="connsiteX2"/>
                <a:gd fmla="*/ 692191 h 1918600" name="connsiteY2"/>
                <a:gd fmla="*/ 1653363 w 1653363" name="connsiteX3"/>
                <a:gd fmla="*/ 1918600 h 1918600" name="connsiteY3"/>
                <a:gd fmla="*/ 1206607 w 1653363" name="connsiteX4"/>
                <a:gd fmla="*/ 1918600 h 1918600" name="connsiteY4"/>
                <a:gd fmla="*/ 0 w 1653363" name="connsiteX5"/>
                <a:gd fmla="*/ 1021250 h 1918600" name="connsiteY5"/>
                <a:gd fmla="*/ 707914 w 1653363" name="connsiteX6"/>
                <a:gd fmla="*/ 0 h 1918600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1918600" w="1653363">
                  <a:moveTo>
                    <a:pt x="707914" y="0"/>
                  </a:moveTo>
                  <a:cubicBezTo>
                    <a:pt x="707914" y="0"/>
                    <a:pt x="707914" y="0"/>
                    <a:pt x="1625056" y="671466"/>
                  </a:cubicBezTo>
                  <a:lnTo>
                    <a:pt x="1653363" y="692191"/>
                  </a:lnTo>
                  <a:lnTo>
                    <a:pt x="1653363" y="1918600"/>
                  </a:lnTo>
                  <a:lnTo>
                    <a:pt x="1206607" y="1918600"/>
                  </a:lnTo>
                  <a:lnTo>
                    <a:pt x="0" y="1021250"/>
                  </a:lnTo>
                  <a:cubicBezTo>
                    <a:pt x="0" y="1021250"/>
                    <a:pt x="0" y="1021250"/>
                    <a:pt x="707914" y="0"/>
                  </a:cubicBezTo>
                  <a:close/>
                </a:path>
              </a:pathLst>
            </a:custGeom>
            <a:solidFill>
              <a:srgbClr val="FFA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Autofit/>
            </a:bodyPr>
            <a:lstStyle/>
            <a:p>
              <a:endParaRPr altLang="en-US" lang="zh-CN"/>
            </a:p>
          </p:txBody>
        </p:sp>
        <p:sp>
          <p:nvSpPr>
            <p:cNvPr id="24" name="Freeform 7"/>
            <p:cNvSpPr/>
            <p:nvPr/>
          </p:nvSpPr>
          <p:spPr bwMode="auto">
            <a:xfrm>
              <a:off x="9221523" y="3988156"/>
              <a:ext cx="1756085" cy="1679733"/>
            </a:xfrm>
            <a:custGeom>
              <a:gdLst>
                <a:gd fmla="*/ 5 w 161" name="T0"/>
                <a:gd fmla="*/ 78 h 153" name="T1"/>
                <a:gd fmla="*/ 53 w 161" name="T2"/>
                <a:gd fmla="*/ 8 h 153" name="T3"/>
                <a:gd fmla="*/ 73 w 161" name="T4"/>
                <a:gd fmla="*/ 5 h 153" name="T5"/>
                <a:gd fmla="*/ 144 w 161" name="T6"/>
                <a:gd fmla="*/ 54 h 153" name="T7"/>
                <a:gd fmla="*/ 147 w 161" name="T8"/>
                <a:gd fmla="*/ 74 h 153" name="T9"/>
                <a:gd fmla="*/ 161 w 161" name="T10"/>
                <a:gd fmla="*/ 84 h 153" name="T11"/>
                <a:gd fmla="*/ 112 w 161" name="T12"/>
                <a:gd fmla="*/ 153 h 153" name="T13"/>
                <a:gd fmla="*/ 99 w 161" name="T14"/>
                <a:gd fmla="*/ 143 h 153" name="T15"/>
                <a:gd fmla="*/ 79 w 161" name="T16"/>
                <a:gd fmla="*/ 147 h 153" name="T17"/>
                <a:gd fmla="*/ 8 w 161" name="T18"/>
                <a:gd fmla="*/ 98 h 153" name="T19"/>
                <a:gd fmla="*/ 5 w 161" name="T20"/>
                <a:gd fmla="*/ 78 h 153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53" w="161">
                  <a:moveTo>
                    <a:pt x="5" y="78"/>
                  </a:moveTo>
                  <a:cubicBezTo>
                    <a:pt x="53" y="8"/>
                    <a:pt x="53" y="8"/>
                    <a:pt x="53" y="8"/>
                  </a:cubicBezTo>
                  <a:cubicBezTo>
                    <a:pt x="58" y="2"/>
                    <a:pt x="67" y="0"/>
                    <a:pt x="73" y="5"/>
                  </a:cubicBezTo>
                  <a:cubicBezTo>
                    <a:pt x="144" y="54"/>
                    <a:pt x="144" y="54"/>
                    <a:pt x="144" y="54"/>
                  </a:cubicBezTo>
                  <a:cubicBezTo>
                    <a:pt x="150" y="58"/>
                    <a:pt x="152" y="67"/>
                    <a:pt x="147" y="74"/>
                  </a:cubicBezTo>
                  <a:cubicBezTo>
                    <a:pt x="161" y="84"/>
                    <a:pt x="161" y="84"/>
                    <a:pt x="161" y="84"/>
                  </a:cubicBezTo>
                  <a:cubicBezTo>
                    <a:pt x="112" y="153"/>
                    <a:pt x="112" y="153"/>
                    <a:pt x="112" y="153"/>
                  </a:cubicBezTo>
                  <a:cubicBezTo>
                    <a:pt x="99" y="143"/>
                    <a:pt x="99" y="143"/>
                    <a:pt x="99" y="143"/>
                  </a:cubicBezTo>
                  <a:cubicBezTo>
                    <a:pt x="94" y="150"/>
                    <a:pt x="85" y="152"/>
                    <a:pt x="79" y="147"/>
                  </a:cubicBezTo>
                  <a:cubicBezTo>
                    <a:pt x="8" y="98"/>
                    <a:pt x="8" y="98"/>
                    <a:pt x="8" y="98"/>
                  </a:cubicBezTo>
                  <a:cubicBezTo>
                    <a:pt x="2" y="93"/>
                    <a:pt x="0" y="84"/>
                    <a:pt x="5" y="78"/>
                  </a:cubicBezTo>
                  <a:close/>
                </a:path>
              </a:pathLst>
            </a:custGeom>
            <a:solidFill>
              <a:srgbClr val="FFE5C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" name="Freeform 8"/>
            <p:cNvSpPr/>
            <p:nvPr/>
          </p:nvSpPr>
          <p:spPr bwMode="auto">
            <a:xfrm>
              <a:off x="8979743" y="3428245"/>
              <a:ext cx="381758" cy="337219"/>
            </a:xfrm>
            <a:custGeom>
              <a:gdLst>
                <a:gd fmla="*/ 4 w 35" name="T0"/>
                <a:gd fmla="*/ 25 h 31" name="T1"/>
                <a:gd fmla="*/ 23 w 35" name="T2"/>
                <a:gd fmla="*/ 26 h 31" name="T3"/>
                <a:gd fmla="*/ 26 w 35" name="T4"/>
                <a:gd fmla="*/ 24 h 31" name="T5"/>
                <a:gd fmla="*/ 31 w 35" name="T6"/>
                <a:gd fmla="*/ 6 h 31" name="T7"/>
                <a:gd fmla="*/ 12 w 35" name="T8"/>
                <a:gd fmla="*/ 4 h 31" name="T9"/>
                <a:gd fmla="*/ 9 w 35" name="T10"/>
                <a:gd fmla="*/ 6 h 31" name="T11"/>
                <a:gd fmla="*/ 4 w 35" name="T12"/>
                <a:gd fmla="*/ 25 h 3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1" w="35">
                  <a:moveTo>
                    <a:pt x="4" y="25"/>
                  </a:moveTo>
                  <a:cubicBezTo>
                    <a:pt x="8" y="30"/>
                    <a:pt x="16" y="31"/>
                    <a:pt x="23" y="26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32" y="20"/>
                    <a:pt x="35" y="11"/>
                    <a:pt x="31" y="6"/>
                  </a:cubicBezTo>
                  <a:cubicBezTo>
                    <a:pt x="27" y="0"/>
                    <a:pt x="18" y="0"/>
                    <a:pt x="12" y="4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2" y="11"/>
                    <a:pt x="0" y="19"/>
                    <a:pt x="4" y="25"/>
                  </a:cubicBezTo>
                  <a:close/>
                </a:path>
              </a:pathLst>
            </a:custGeom>
            <a:solidFill>
              <a:srgbClr val="FFE5C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" name="Freeform 9"/>
            <p:cNvSpPr/>
            <p:nvPr/>
          </p:nvSpPr>
          <p:spPr bwMode="auto">
            <a:xfrm>
              <a:off x="9266061" y="2957410"/>
              <a:ext cx="1088009" cy="2036040"/>
            </a:xfrm>
            <a:custGeom>
              <a:gdLst>
                <a:gd fmla="*/ 92 w 100" name="T0"/>
                <a:gd fmla="*/ 0 h 186" name="T1"/>
                <a:gd fmla="*/ 8 w 100" name="T2"/>
                <a:gd fmla="*/ 0 h 186" name="T3"/>
                <a:gd fmla="*/ 0 w 100" name="T4"/>
                <a:gd fmla="*/ 8 h 186" name="T5"/>
                <a:gd fmla="*/ 0 w 100" name="T6"/>
                <a:gd fmla="*/ 178 h 186" name="T7"/>
                <a:gd fmla="*/ 8 w 100" name="T8"/>
                <a:gd fmla="*/ 186 h 186" name="T9"/>
                <a:gd fmla="*/ 92 w 100" name="T10"/>
                <a:gd fmla="*/ 186 h 186" name="T11"/>
                <a:gd fmla="*/ 100 w 100" name="T12"/>
                <a:gd fmla="*/ 178 h 186" name="T13"/>
                <a:gd fmla="*/ 100 w 100" name="T14"/>
                <a:gd fmla="*/ 8 h 186" name="T15"/>
                <a:gd fmla="*/ 92 w 100" name="T16"/>
                <a:gd fmla="*/ 0 h 186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86" w="100">
                  <a:moveTo>
                    <a:pt x="92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0" y="182"/>
                    <a:pt x="4" y="186"/>
                    <a:pt x="8" y="186"/>
                  </a:cubicBezTo>
                  <a:cubicBezTo>
                    <a:pt x="92" y="186"/>
                    <a:pt x="92" y="186"/>
                    <a:pt x="92" y="186"/>
                  </a:cubicBezTo>
                  <a:cubicBezTo>
                    <a:pt x="97" y="186"/>
                    <a:pt x="100" y="182"/>
                    <a:pt x="100" y="178"/>
                  </a:cubicBezTo>
                  <a:cubicBezTo>
                    <a:pt x="100" y="8"/>
                    <a:pt x="100" y="8"/>
                    <a:pt x="100" y="8"/>
                  </a:cubicBezTo>
                  <a:cubicBezTo>
                    <a:pt x="100" y="3"/>
                    <a:pt x="97" y="0"/>
                    <a:pt x="92" y="0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" name="Freeform 10"/>
            <p:cNvSpPr>
              <a:spLocks noEditPoints="1"/>
            </p:cNvSpPr>
            <p:nvPr/>
          </p:nvSpPr>
          <p:spPr bwMode="auto">
            <a:xfrm>
              <a:off x="9227885" y="2912872"/>
              <a:ext cx="1170723" cy="2118754"/>
            </a:xfrm>
            <a:custGeom>
              <a:gdLst>
                <a:gd fmla="*/ 95 w 107" name="T0"/>
                <a:gd fmla="*/ 0 h 193" name="T1"/>
                <a:gd fmla="*/ 11 w 107" name="T2"/>
                <a:gd fmla="*/ 0 h 193" name="T3"/>
                <a:gd fmla="*/ 3 w 107" name="T4"/>
                <a:gd fmla="*/ 4 h 193" name="T5"/>
                <a:gd fmla="*/ 0 w 107" name="T6"/>
                <a:gd fmla="*/ 12 h 193" name="T7"/>
                <a:gd fmla="*/ 0 w 107" name="T8"/>
                <a:gd fmla="*/ 182 h 193" name="T9"/>
                <a:gd fmla="*/ 3 w 107" name="T10"/>
                <a:gd fmla="*/ 190 h 193" name="T11"/>
                <a:gd fmla="*/ 11 w 107" name="T12"/>
                <a:gd fmla="*/ 193 h 193" name="T13"/>
                <a:gd fmla="*/ 95 w 107" name="T14"/>
                <a:gd fmla="*/ 193 h 193" name="T15"/>
                <a:gd fmla="*/ 103 w 107" name="T16"/>
                <a:gd fmla="*/ 190 h 193" name="T17"/>
                <a:gd fmla="*/ 107 w 107" name="T18"/>
                <a:gd fmla="*/ 182 h 193" name="T19"/>
                <a:gd fmla="*/ 107 w 107" name="T20"/>
                <a:gd fmla="*/ 12 h 193" name="T21"/>
                <a:gd fmla="*/ 103 w 107" name="T22"/>
                <a:gd fmla="*/ 4 h 193" name="T23"/>
                <a:gd fmla="*/ 95 w 107" name="T24"/>
                <a:gd fmla="*/ 0 h 193" name="T25"/>
                <a:gd fmla="*/ 11 w 107" name="T26"/>
                <a:gd fmla="*/ 7 h 193" name="T27"/>
                <a:gd fmla="*/ 95 w 107" name="T28"/>
                <a:gd fmla="*/ 7 h 193" name="T29"/>
                <a:gd fmla="*/ 99 w 107" name="T30"/>
                <a:gd fmla="*/ 8 h 193" name="T31"/>
                <a:gd fmla="*/ 100 w 107" name="T32"/>
                <a:gd fmla="*/ 12 h 193" name="T33"/>
                <a:gd fmla="*/ 100 w 107" name="T34"/>
                <a:gd fmla="*/ 182 h 193" name="T35"/>
                <a:gd fmla="*/ 99 w 107" name="T36"/>
                <a:gd fmla="*/ 185 h 193" name="T37"/>
                <a:gd fmla="*/ 95 w 107" name="T38"/>
                <a:gd fmla="*/ 187 h 193" name="T39"/>
                <a:gd fmla="*/ 11 w 107" name="T40"/>
                <a:gd fmla="*/ 187 h 193" name="T41"/>
                <a:gd fmla="*/ 8 w 107" name="T42"/>
                <a:gd fmla="*/ 185 h 193" name="T43"/>
                <a:gd fmla="*/ 6 w 107" name="T44"/>
                <a:gd fmla="*/ 182 h 193" name="T45"/>
                <a:gd fmla="*/ 6 w 107" name="T46"/>
                <a:gd fmla="*/ 12 h 193" name="T47"/>
                <a:gd fmla="*/ 8 w 107" name="T48"/>
                <a:gd fmla="*/ 8 h 193" name="T49"/>
                <a:gd fmla="*/ 11 w 107" name="T50"/>
                <a:gd fmla="*/ 7 h 193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193" w="107">
                  <a:moveTo>
                    <a:pt x="95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8" y="0"/>
                    <a:pt x="5" y="2"/>
                    <a:pt x="3" y="4"/>
                  </a:cubicBezTo>
                  <a:cubicBezTo>
                    <a:pt x="1" y="6"/>
                    <a:pt x="0" y="9"/>
                    <a:pt x="0" y="12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85"/>
                    <a:pt x="1" y="188"/>
                    <a:pt x="3" y="190"/>
                  </a:cubicBezTo>
                  <a:cubicBezTo>
                    <a:pt x="5" y="192"/>
                    <a:pt x="8" y="193"/>
                    <a:pt x="11" y="193"/>
                  </a:cubicBezTo>
                  <a:cubicBezTo>
                    <a:pt x="95" y="193"/>
                    <a:pt x="95" y="193"/>
                    <a:pt x="95" y="193"/>
                  </a:cubicBezTo>
                  <a:cubicBezTo>
                    <a:pt x="98" y="193"/>
                    <a:pt x="101" y="192"/>
                    <a:pt x="103" y="190"/>
                  </a:cubicBezTo>
                  <a:cubicBezTo>
                    <a:pt x="105" y="188"/>
                    <a:pt x="107" y="185"/>
                    <a:pt x="107" y="18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7" y="9"/>
                    <a:pt x="105" y="6"/>
                    <a:pt x="103" y="4"/>
                  </a:cubicBezTo>
                  <a:cubicBezTo>
                    <a:pt x="101" y="2"/>
                    <a:pt x="98" y="0"/>
                    <a:pt x="95" y="0"/>
                  </a:cubicBezTo>
                  <a:close/>
                  <a:moveTo>
                    <a:pt x="11" y="7"/>
                  </a:moveTo>
                  <a:cubicBezTo>
                    <a:pt x="95" y="7"/>
                    <a:pt x="95" y="7"/>
                    <a:pt x="95" y="7"/>
                  </a:cubicBezTo>
                  <a:cubicBezTo>
                    <a:pt x="96" y="7"/>
                    <a:pt x="98" y="7"/>
                    <a:pt x="99" y="8"/>
                  </a:cubicBezTo>
                  <a:cubicBezTo>
                    <a:pt x="100" y="9"/>
                    <a:pt x="100" y="11"/>
                    <a:pt x="100" y="12"/>
                  </a:cubicBezTo>
                  <a:cubicBezTo>
                    <a:pt x="100" y="182"/>
                    <a:pt x="100" y="182"/>
                    <a:pt x="100" y="182"/>
                  </a:cubicBezTo>
                  <a:cubicBezTo>
                    <a:pt x="100" y="183"/>
                    <a:pt x="100" y="184"/>
                    <a:pt x="99" y="185"/>
                  </a:cubicBezTo>
                  <a:cubicBezTo>
                    <a:pt x="98" y="186"/>
                    <a:pt x="96" y="187"/>
                    <a:pt x="95" y="187"/>
                  </a:cubicBezTo>
                  <a:cubicBezTo>
                    <a:pt x="11" y="187"/>
                    <a:pt x="11" y="187"/>
                    <a:pt x="11" y="187"/>
                  </a:cubicBezTo>
                  <a:cubicBezTo>
                    <a:pt x="10" y="187"/>
                    <a:pt x="9" y="186"/>
                    <a:pt x="8" y="185"/>
                  </a:cubicBezTo>
                  <a:cubicBezTo>
                    <a:pt x="7" y="184"/>
                    <a:pt x="6" y="183"/>
                    <a:pt x="6" y="18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1"/>
                    <a:pt x="7" y="9"/>
                    <a:pt x="8" y="8"/>
                  </a:cubicBezTo>
                  <a:cubicBezTo>
                    <a:pt x="9" y="7"/>
                    <a:pt x="10" y="7"/>
                    <a:pt x="11" y="7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" name="Rectangle 11"/>
            <p:cNvSpPr>
              <a:spLocks noChangeArrowheads="1"/>
            </p:cNvSpPr>
            <p:nvPr/>
          </p:nvSpPr>
          <p:spPr bwMode="auto">
            <a:xfrm>
              <a:off x="9329687" y="3358256"/>
              <a:ext cx="967119" cy="1234349"/>
            </a:xfrm>
            <a:prstGeom prst="rect">
              <a:avLst/>
            </a:prstGeom>
            <a:solidFill>
              <a:srgbClr val="ECEFF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" name="Freeform 12"/>
            <p:cNvSpPr/>
            <p:nvPr/>
          </p:nvSpPr>
          <p:spPr bwMode="auto">
            <a:xfrm>
              <a:off x="9329687" y="3358256"/>
              <a:ext cx="967119" cy="1234349"/>
            </a:xfrm>
            <a:custGeom>
              <a:gdLst>
                <a:gd fmla="*/ 0 w 152" name="T0"/>
                <a:gd fmla="*/ 0 h 194" name="T1"/>
                <a:gd fmla="*/ 152 w 152" name="T2"/>
                <a:gd fmla="*/ 0 h 194" name="T3"/>
                <a:gd fmla="*/ 0 w 152" name="T4"/>
                <a:gd fmla="*/ 194 h 194" name="T5"/>
                <a:gd fmla="*/ 0 w 152" name="T6"/>
                <a:gd fmla="*/ 0 h 19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94" w="152">
                  <a:moveTo>
                    <a:pt x="0" y="0"/>
                  </a:moveTo>
                  <a:lnTo>
                    <a:pt x="152" y="0"/>
                  </a:lnTo>
                  <a:lnTo>
                    <a:pt x="0" y="1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D8D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" name="Freeform 13"/>
            <p:cNvSpPr/>
            <p:nvPr/>
          </p:nvSpPr>
          <p:spPr bwMode="auto">
            <a:xfrm>
              <a:off x="9685995" y="3173740"/>
              <a:ext cx="241780" cy="31813"/>
            </a:xfrm>
            <a:custGeom>
              <a:gdLst>
                <a:gd fmla="*/ 21 w 22" name="T0"/>
                <a:gd fmla="*/ 0 h 3" name="T1"/>
                <a:gd fmla="*/ 1 w 22" name="T2"/>
                <a:gd fmla="*/ 0 h 3" name="T3"/>
                <a:gd fmla="*/ 0 w 22" name="T4"/>
                <a:gd fmla="*/ 1 h 3" name="T5"/>
                <a:gd fmla="*/ 0 w 22" name="T6"/>
                <a:gd fmla="*/ 1 h 3" name="T7"/>
                <a:gd fmla="*/ 1 w 22" name="T8"/>
                <a:gd fmla="*/ 3 h 3" name="T9"/>
                <a:gd fmla="*/ 21 w 22" name="T10"/>
                <a:gd fmla="*/ 3 h 3" name="T11"/>
                <a:gd fmla="*/ 22 w 22" name="T12"/>
                <a:gd fmla="*/ 1 h 3" name="T13"/>
                <a:gd fmla="*/ 22 w 22" name="T14"/>
                <a:gd fmla="*/ 1 h 3" name="T15"/>
                <a:gd fmla="*/ 21 w 22" name="T16"/>
                <a:gd fmla="*/ 0 h 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" w="22">
                  <a:moveTo>
                    <a:pt x="2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2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0"/>
                    <a:pt x="22" y="0"/>
                    <a:pt x="21" y="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1" name="Freeform 14"/>
            <p:cNvSpPr>
              <a:spLocks noEditPoints="1"/>
            </p:cNvSpPr>
            <p:nvPr/>
          </p:nvSpPr>
          <p:spPr bwMode="auto">
            <a:xfrm>
              <a:off x="9679632" y="3161014"/>
              <a:ext cx="260868" cy="44538"/>
            </a:xfrm>
            <a:custGeom>
              <a:gdLst>
                <a:gd fmla="*/ 22 w 24" name="T0"/>
                <a:gd fmla="*/ 0 h 4" name="T1"/>
                <a:gd fmla="*/ 2 w 24" name="T2"/>
                <a:gd fmla="*/ 0 h 4" name="T3"/>
                <a:gd fmla="*/ 1 w 24" name="T4"/>
                <a:gd fmla="*/ 1 h 4" name="T5"/>
                <a:gd fmla="*/ 1 w 24" name="T6"/>
                <a:gd fmla="*/ 1 h 4" name="T7"/>
                <a:gd fmla="*/ 0 w 24" name="T8"/>
                <a:gd fmla="*/ 2 h 4" name="T9"/>
                <a:gd fmla="*/ 1 w 24" name="T10"/>
                <a:gd fmla="*/ 3 h 4" name="T11"/>
                <a:gd fmla="*/ 2 w 24" name="T12"/>
                <a:gd fmla="*/ 4 h 4" name="T13"/>
                <a:gd fmla="*/ 22 w 24" name="T14"/>
                <a:gd fmla="*/ 4 h 4" name="T15"/>
                <a:gd fmla="*/ 23 w 24" name="T16"/>
                <a:gd fmla="*/ 3 h 4" name="T17"/>
                <a:gd fmla="*/ 23 w 24" name="T18"/>
                <a:gd fmla="*/ 3 h 4" name="T19"/>
                <a:gd fmla="*/ 24 w 24" name="T20"/>
                <a:gd fmla="*/ 2 h 4" name="T21"/>
                <a:gd fmla="*/ 23 w 24" name="T22"/>
                <a:gd fmla="*/ 1 h 4" name="T23"/>
                <a:gd fmla="*/ 23 w 24" name="T24"/>
                <a:gd fmla="*/ 1 h 4" name="T25"/>
                <a:gd fmla="*/ 22 w 24" name="T26"/>
                <a:gd fmla="*/ 0 h 4" name="T27"/>
                <a:gd fmla="*/ 2 w 24" name="T28"/>
                <a:gd fmla="*/ 1 h 4" name="T29"/>
                <a:gd fmla="*/ 22 w 24" name="T30"/>
                <a:gd fmla="*/ 1 h 4" name="T31"/>
                <a:gd fmla="*/ 23 w 24" name="T32"/>
                <a:gd fmla="*/ 1 h 4" name="T33"/>
                <a:gd fmla="*/ 23 w 24" name="T34"/>
                <a:gd fmla="*/ 1 h 4" name="T35"/>
                <a:gd fmla="*/ 23 w 24" name="T36"/>
                <a:gd fmla="*/ 2 h 4" name="T37"/>
                <a:gd fmla="*/ 23 w 24" name="T38"/>
                <a:gd fmla="*/ 3 h 4" name="T39"/>
                <a:gd fmla="*/ 23 w 24" name="T40"/>
                <a:gd fmla="*/ 3 h 4" name="T41"/>
                <a:gd fmla="*/ 22 w 24" name="T42"/>
                <a:gd fmla="*/ 3 h 4" name="T43"/>
                <a:gd fmla="*/ 2 w 24" name="T44"/>
                <a:gd fmla="*/ 3 h 4" name="T45"/>
                <a:gd fmla="*/ 2 w 24" name="T46"/>
                <a:gd fmla="*/ 3 h 4" name="T47"/>
                <a:gd fmla="*/ 1 w 24" name="T48"/>
                <a:gd fmla="*/ 2 h 4" name="T49"/>
                <a:gd fmla="*/ 2 w 24" name="T50"/>
                <a:gd fmla="*/ 1 h 4" name="T51"/>
                <a:gd fmla="*/ 2 w 24" name="T52"/>
                <a:gd fmla="*/ 1 h 4" name="T53"/>
                <a:gd fmla="*/ 2 w 24" name="T54"/>
                <a:gd fmla="*/ 1 h 4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4" w="24">
                  <a:moveTo>
                    <a:pt x="2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3" y="4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4" y="3"/>
                    <a:pt x="24" y="3"/>
                    <a:pt x="24" y="2"/>
                  </a:cubicBezTo>
                  <a:cubicBezTo>
                    <a:pt x="24" y="2"/>
                    <a:pt x="24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0"/>
                    <a:pt x="22" y="0"/>
                    <a:pt x="22" y="0"/>
                  </a:cubicBezTo>
                  <a:close/>
                  <a:moveTo>
                    <a:pt x="2" y="1"/>
                  </a:move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3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2"/>
                    <a:pt x="1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2" name="Oval 15"/>
            <p:cNvSpPr>
              <a:spLocks noChangeArrowheads="1"/>
            </p:cNvSpPr>
            <p:nvPr/>
          </p:nvSpPr>
          <p:spPr bwMode="auto">
            <a:xfrm>
              <a:off x="9711445" y="4656232"/>
              <a:ext cx="203604" cy="209967"/>
            </a:xfrm>
            <a:prstGeom prst="ellipse">
              <a:avLst/>
            </a:pr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3" name="Freeform 16"/>
            <p:cNvSpPr/>
            <p:nvPr/>
          </p:nvSpPr>
          <p:spPr bwMode="auto">
            <a:xfrm>
              <a:off x="9775071" y="4719858"/>
              <a:ext cx="63626" cy="76352"/>
            </a:xfrm>
            <a:custGeom>
              <a:gdLst>
                <a:gd fmla="*/ 5 w 6" name="T0"/>
                <a:gd fmla="*/ 0 h 7" name="T1"/>
                <a:gd fmla="*/ 1 w 6" name="T2"/>
                <a:gd fmla="*/ 0 h 7" name="T3"/>
                <a:gd fmla="*/ 0 w 6" name="T4"/>
                <a:gd fmla="*/ 1 h 7" name="T5"/>
                <a:gd fmla="*/ 0 w 6" name="T6"/>
                <a:gd fmla="*/ 5 h 7" name="T7"/>
                <a:gd fmla="*/ 1 w 6" name="T8"/>
                <a:gd fmla="*/ 7 h 7" name="T9"/>
                <a:gd fmla="*/ 5 w 6" name="T10"/>
                <a:gd fmla="*/ 7 h 7" name="T11"/>
                <a:gd fmla="*/ 6 w 6" name="T12"/>
                <a:gd fmla="*/ 5 h 7" name="T13"/>
                <a:gd fmla="*/ 6 w 6" name="T14"/>
                <a:gd fmla="*/ 1 h 7" name="T15"/>
                <a:gd fmla="*/ 5 w 6" name="T16"/>
                <a:gd fmla="*/ 0 h 7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7" w="6">
                  <a:moveTo>
                    <a:pt x="5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7"/>
                    <a:pt x="1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7"/>
                    <a:pt x="6" y="6"/>
                    <a:pt x="6" y="5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4" name="Freeform 17"/>
            <p:cNvSpPr/>
            <p:nvPr/>
          </p:nvSpPr>
          <p:spPr bwMode="auto">
            <a:xfrm>
              <a:off x="9393314" y="3402794"/>
              <a:ext cx="1202536" cy="1196174"/>
            </a:xfrm>
            <a:custGeom>
              <a:gdLst>
                <a:gd fmla="*/ 46 w 110" name="T0"/>
                <a:gd fmla="*/ 3 h 109" name="T1"/>
                <a:gd fmla="*/ 107 w 110" name="T2"/>
                <a:gd fmla="*/ 60 h 109" name="T3"/>
                <a:gd fmla="*/ 108 w 110" name="T4"/>
                <a:gd fmla="*/ 70 h 109" name="T5"/>
                <a:gd fmla="*/ 74 w 110" name="T6"/>
                <a:gd fmla="*/ 106 h 109" name="T7"/>
                <a:gd fmla="*/ 64 w 110" name="T8"/>
                <a:gd fmla="*/ 106 h 109" name="T9"/>
                <a:gd fmla="*/ 3 w 110" name="T10"/>
                <a:gd fmla="*/ 49 h 109" name="T11"/>
                <a:gd fmla="*/ 3 w 110" name="T12"/>
                <a:gd fmla="*/ 39 h 109" name="T13"/>
                <a:gd fmla="*/ 36 w 110" name="T14"/>
                <a:gd fmla="*/ 3 h 109" name="T15"/>
                <a:gd fmla="*/ 46 w 110" name="T16"/>
                <a:gd fmla="*/ 3 h 10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09" w="110">
                  <a:moveTo>
                    <a:pt x="46" y="3"/>
                  </a:moveTo>
                  <a:cubicBezTo>
                    <a:pt x="107" y="60"/>
                    <a:pt x="107" y="60"/>
                    <a:pt x="107" y="60"/>
                  </a:cubicBezTo>
                  <a:cubicBezTo>
                    <a:pt x="110" y="63"/>
                    <a:pt x="110" y="67"/>
                    <a:pt x="108" y="70"/>
                  </a:cubicBezTo>
                  <a:cubicBezTo>
                    <a:pt x="74" y="106"/>
                    <a:pt x="74" y="106"/>
                    <a:pt x="74" y="106"/>
                  </a:cubicBezTo>
                  <a:cubicBezTo>
                    <a:pt x="72" y="108"/>
                    <a:pt x="67" y="109"/>
                    <a:pt x="64" y="106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0" y="46"/>
                    <a:pt x="0" y="42"/>
                    <a:pt x="3" y="39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9" y="0"/>
                    <a:pt x="43" y="0"/>
                    <a:pt x="46" y="3"/>
                  </a:cubicBezTo>
                  <a:close/>
                </a:path>
              </a:pathLst>
            </a:custGeom>
            <a:solidFill>
              <a:srgbClr val="0277B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5" name="Freeform 18"/>
            <p:cNvSpPr/>
            <p:nvPr/>
          </p:nvSpPr>
          <p:spPr bwMode="auto">
            <a:xfrm>
              <a:off x="9679632" y="3472783"/>
              <a:ext cx="858955" cy="808053"/>
            </a:xfrm>
            <a:custGeom>
              <a:gdLst>
                <a:gd fmla="*/ 13 w 135" name="T0"/>
                <a:gd fmla="*/ 0 h 127" name="T1"/>
                <a:gd fmla="*/ 135 w 135" name="T2"/>
                <a:gd fmla="*/ 113 h 127" name="T3"/>
                <a:gd fmla="*/ 123 w 135" name="T4"/>
                <a:gd fmla="*/ 127 h 127" name="T5"/>
                <a:gd fmla="*/ 0 w 135" name="T6"/>
                <a:gd fmla="*/ 12 h 127" name="T7"/>
                <a:gd fmla="*/ 13 w 135" name="T8"/>
                <a:gd fmla="*/ 0 h 12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27" w="135">
                  <a:moveTo>
                    <a:pt x="13" y="0"/>
                  </a:moveTo>
                  <a:lnTo>
                    <a:pt x="135" y="113"/>
                  </a:lnTo>
                  <a:lnTo>
                    <a:pt x="123" y="127"/>
                  </a:lnTo>
                  <a:lnTo>
                    <a:pt x="0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6" name="Freeform 19"/>
            <p:cNvSpPr/>
            <p:nvPr/>
          </p:nvSpPr>
          <p:spPr bwMode="auto">
            <a:xfrm>
              <a:off x="9514204" y="3752739"/>
              <a:ext cx="248142" cy="254505"/>
            </a:xfrm>
            <a:custGeom>
              <a:gdLst>
                <a:gd fmla="*/ 19 w 23" name="T0"/>
                <a:gd fmla="*/ 3 h 23" name="T1"/>
                <a:gd fmla="*/ 19 w 23" name="T2"/>
                <a:gd fmla="*/ 18 h 23" name="T3"/>
                <a:gd fmla="*/ 4 w 23" name="T4"/>
                <a:gd fmla="*/ 19 h 23" name="T5"/>
                <a:gd fmla="*/ 4 w 23" name="T6"/>
                <a:gd fmla="*/ 4 h 23" name="T7"/>
                <a:gd fmla="*/ 19 w 23" name="T8"/>
                <a:gd fmla="*/ 3 h 2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3" w="23">
                  <a:moveTo>
                    <a:pt x="19" y="3"/>
                  </a:moveTo>
                  <a:cubicBezTo>
                    <a:pt x="23" y="7"/>
                    <a:pt x="23" y="14"/>
                    <a:pt x="19" y="18"/>
                  </a:cubicBezTo>
                  <a:cubicBezTo>
                    <a:pt x="15" y="23"/>
                    <a:pt x="9" y="23"/>
                    <a:pt x="4" y="19"/>
                  </a:cubicBezTo>
                  <a:cubicBezTo>
                    <a:pt x="0" y="15"/>
                    <a:pt x="0" y="8"/>
                    <a:pt x="4" y="4"/>
                  </a:cubicBezTo>
                  <a:cubicBezTo>
                    <a:pt x="8" y="0"/>
                    <a:pt x="14" y="0"/>
                    <a:pt x="19" y="3"/>
                  </a:cubicBezTo>
                  <a:close/>
                </a:path>
              </a:pathLst>
            </a:custGeom>
            <a:solidFill>
              <a:srgbClr val="FEC53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7" name="Freeform 20"/>
            <p:cNvSpPr/>
            <p:nvPr/>
          </p:nvSpPr>
          <p:spPr bwMode="auto">
            <a:xfrm>
              <a:off x="9622368" y="3854541"/>
              <a:ext cx="254505" cy="254505"/>
            </a:xfrm>
            <a:custGeom>
              <a:gdLst>
                <a:gd fmla="*/ 19 w 23" name="T0"/>
                <a:gd fmla="*/ 4 h 23" name="T1"/>
                <a:gd fmla="*/ 19 w 23" name="T2"/>
                <a:gd fmla="*/ 18 h 23" name="T3"/>
                <a:gd fmla="*/ 4 w 23" name="T4"/>
                <a:gd fmla="*/ 19 h 23" name="T5"/>
                <a:gd fmla="*/ 4 w 23" name="T6"/>
                <a:gd fmla="*/ 4 h 23" name="T7"/>
                <a:gd fmla="*/ 19 w 23" name="T8"/>
                <a:gd fmla="*/ 4 h 2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3" w="23">
                  <a:moveTo>
                    <a:pt x="19" y="4"/>
                  </a:moveTo>
                  <a:cubicBezTo>
                    <a:pt x="23" y="8"/>
                    <a:pt x="23" y="14"/>
                    <a:pt x="19" y="18"/>
                  </a:cubicBezTo>
                  <a:cubicBezTo>
                    <a:pt x="15" y="23"/>
                    <a:pt x="8" y="23"/>
                    <a:pt x="4" y="19"/>
                  </a:cubicBezTo>
                  <a:cubicBezTo>
                    <a:pt x="0" y="15"/>
                    <a:pt x="0" y="8"/>
                    <a:pt x="4" y="4"/>
                  </a:cubicBezTo>
                  <a:cubicBezTo>
                    <a:pt x="8" y="0"/>
                    <a:pt x="14" y="0"/>
                    <a:pt x="19" y="4"/>
                  </a:cubicBezTo>
                  <a:close/>
                </a:path>
              </a:pathLst>
            </a:custGeom>
            <a:solidFill>
              <a:srgbClr val="E93C4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8" name="Freeform 21"/>
            <p:cNvSpPr/>
            <p:nvPr/>
          </p:nvSpPr>
          <p:spPr bwMode="auto">
            <a:xfrm>
              <a:off x="9908686" y="4172672"/>
              <a:ext cx="305406" cy="299043"/>
            </a:xfrm>
            <a:custGeom>
              <a:gdLst>
                <a:gd fmla="*/ 6 w 28" name="T0"/>
                <a:gd fmla="*/ 2 h 27" name="T1"/>
                <a:gd fmla="*/ 27 w 28" name="T2"/>
                <a:gd fmla="*/ 21 h 27" name="T3"/>
                <a:gd fmla="*/ 27 w 28" name="T4"/>
                <a:gd fmla="*/ 26 h 27" name="T5"/>
                <a:gd fmla="*/ 27 w 28" name="T6"/>
                <a:gd fmla="*/ 26 h 27" name="T7"/>
                <a:gd fmla="*/ 22 w 28" name="T8"/>
                <a:gd fmla="*/ 26 h 27" name="T9"/>
                <a:gd fmla="*/ 1 w 28" name="T10"/>
                <a:gd fmla="*/ 7 h 27" name="T11"/>
                <a:gd fmla="*/ 1 w 28" name="T12"/>
                <a:gd fmla="*/ 2 h 27" name="T13"/>
                <a:gd fmla="*/ 1 w 28" name="T14"/>
                <a:gd fmla="*/ 2 h 27" name="T15"/>
                <a:gd fmla="*/ 6 w 28" name="T16"/>
                <a:gd fmla="*/ 2 h 27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7" w="28">
                  <a:moveTo>
                    <a:pt x="6" y="2"/>
                  </a:moveTo>
                  <a:cubicBezTo>
                    <a:pt x="27" y="21"/>
                    <a:pt x="27" y="21"/>
                    <a:pt x="27" y="21"/>
                  </a:cubicBezTo>
                  <a:cubicBezTo>
                    <a:pt x="28" y="22"/>
                    <a:pt x="28" y="24"/>
                    <a:pt x="27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6" y="27"/>
                    <a:pt x="23" y="27"/>
                    <a:pt x="22" y="2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3" y="0"/>
                    <a:pt x="5" y="0"/>
                    <a:pt x="6" y="2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9" name="Freeform 22"/>
            <p:cNvSpPr/>
            <p:nvPr/>
          </p:nvSpPr>
          <p:spPr bwMode="auto">
            <a:xfrm>
              <a:off x="10048664" y="3339168"/>
              <a:ext cx="820779" cy="1845162"/>
            </a:xfrm>
            <a:custGeom>
              <a:gdLst>
                <a:gd fmla="*/ 37 w 75" name="T0"/>
                <a:gd fmla="*/ 74 h 168" name="T1"/>
                <a:gd fmla="*/ 15 w 75" name="T2"/>
                <a:gd fmla="*/ 149 h 168" name="T3"/>
                <a:gd fmla="*/ 71 w 75" name="T4"/>
                <a:gd fmla="*/ 133 h 168" name="T5"/>
                <a:gd fmla="*/ 74 w 75" name="T6"/>
                <a:gd fmla="*/ 123 h 168" name="T7"/>
                <a:gd fmla="*/ 48 w 75" name="T8"/>
                <a:gd fmla="*/ 11 h 168" name="T9"/>
                <a:gd fmla="*/ 33 w 75" name="T10"/>
                <a:gd fmla="*/ 1 h 168" name="T11"/>
                <a:gd fmla="*/ 24 w 75" name="T12"/>
                <a:gd fmla="*/ 16 h 168" name="T13"/>
                <a:gd fmla="*/ 37 w 75" name="T14"/>
                <a:gd fmla="*/ 74 h 168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68" w="75">
                  <a:moveTo>
                    <a:pt x="37" y="74"/>
                  </a:moveTo>
                  <a:cubicBezTo>
                    <a:pt x="14" y="94"/>
                    <a:pt x="0" y="131"/>
                    <a:pt x="15" y="149"/>
                  </a:cubicBezTo>
                  <a:cubicBezTo>
                    <a:pt x="31" y="168"/>
                    <a:pt x="62" y="144"/>
                    <a:pt x="71" y="133"/>
                  </a:cubicBezTo>
                  <a:cubicBezTo>
                    <a:pt x="73" y="131"/>
                    <a:pt x="75" y="127"/>
                    <a:pt x="74" y="123"/>
                  </a:cubicBezTo>
                  <a:cubicBezTo>
                    <a:pt x="66" y="85"/>
                    <a:pt x="57" y="48"/>
                    <a:pt x="48" y="11"/>
                  </a:cubicBezTo>
                  <a:cubicBezTo>
                    <a:pt x="46" y="4"/>
                    <a:pt x="40" y="0"/>
                    <a:pt x="33" y="1"/>
                  </a:cubicBezTo>
                  <a:cubicBezTo>
                    <a:pt x="27" y="3"/>
                    <a:pt x="23" y="10"/>
                    <a:pt x="24" y="16"/>
                  </a:cubicBezTo>
                  <a:lnTo>
                    <a:pt x="37" y="74"/>
                  </a:lnTo>
                  <a:close/>
                </a:path>
              </a:pathLst>
            </a:custGeom>
            <a:solidFill>
              <a:srgbClr val="FFE5C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0" name="Freeform 23"/>
            <p:cNvSpPr/>
            <p:nvPr/>
          </p:nvSpPr>
          <p:spPr bwMode="auto">
            <a:xfrm>
              <a:off x="8979743" y="3790914"/>
              <a:ext cx="445384" cy="394483"/>
            </a:xfrm>
            <a:custGeom>
              <a:gdLst>
                <a:gd fmla="*/ 37 w 41" name="T0"/>
                <a:gd fmla="*/ 30 h 36" name="T1"/>
                <a:gd fmla="*/ 20 w 41" name="T2"/>
                <a:gd fmla="*/ 32 h 36" name="T3"/>
                <a:gd fmla="*/ 8 w 41" name="T4"/>
                <a:gd fmla="*/ 24 h 36" name="T5"/>
                <a:gd fmla="*/ 4 w 41" name="T6"/>
                <a:gd fmla="*/ 6 h 36" name="T7"/>
                <a:gd fmla="*/ 22 w 41" name="T8"/>
                <a:gd fmla="*/ 4 h 36" name="T9"/>
                <a:gd fmla="*/ 34 w 41" name="T10"/>
                <a:gd fmla="*/ 12 h 36" name="T11"/>
                <a:gd fmla="*/ 37 w 41" name="T12"/>
                <a:gd fmla="*/ 30 h 3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6" w="41">
                  <a:moveTo>
                    <a:pt x="37" y="30"/>
                  </a:moveTo>
                  <a:cubicBezTo>
                    <a:pt x="34" y="35"/>
                    <a:pt x="26" y="36"/>
                    <a:pt x="20" y="3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2" y="20"/>
                    <a:pt x="0" y="12"/>
                    <a:pt x="4" y="6"/>
                  </a:cubicBezTo>
                  <a:cubicBezTo>
                    <a:pt x="8" y="1"/>
                    <a:pt x="16" y="0"/>
                    <a:pt x="22" y="4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40" y="16"/>
                    <a:pt x="41" y="24"/>
                    <a:pt x="37" y="30"/>
                  </a:cubicBezTo>
                  <a:close/>
                </a:path>
              </a:pathLst>
            </a:custGeom>
            <a:solidFill>
              <a:srgbClr val="FFE5C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1" name="Freeform 24"/>
            <p:cNvSpPr/>
            <p:nvPr/>
          </p:nvSpPr>
          <p:spPr bwMode="auto">
            <a:xfrm>
              <a:off x="8979743" y="4153584"/>
              <a:ext cx="515373" cy="445384"/>
            </a:xfrm>
            <a:custGeom>
              <a:gdLst>
                <a:gd fmla="*/ 43 w 47" name="T0"/>
                <a:gd fmla="*/ 34 h 41" name="T1"/>
                <a:gd fmla="*/ 25 w 47" name="T2"/>
                <a:gd fmla="*/ 37 h 41" name="T3"/>
                <a:gd fmla="*/ 8 w 47" name="T4"/>
                <a:gd fmla="*/ 24 h 41" name="T5"/>
                <a:gd fmla="*/ 4 w 47" name="T6"/>
                <a:gd fmla="*/ 7 h 41" name="T7"/>
                <a:gd fmla="*/ 22 w 47" name="T8"/>
                <a:gd fmla="*/ 4 h 41" name="T9"/>
                <a:gd fmla="*/ 39 w 47" name="T10"/>
                <a:gd fmla="*/ 17 h 41" name="T11"/>
                <a:gd fmla="*/ 43 w 47" name="T12"/>
                <a:gd fmla="*/ 34 h 4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1" w="47">
                  <a:moveTo>
                    <a:pt x="43" y="34"/>
                  </a:moveTo>
                  <a:cubicBezTo>
                    <a:pt x="39" y="40"/>
                    <a:pt x="31" y="41"/>
                    <a:pt x="25" y="37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2" y="20"/>
                    <a:pt x="0" y="12"/>
                    <a:pt x="4" y="7"/>
                  </a:cubicBezTo>
                  <a:cubicBezTo>
                    <a:pt x="8" y="1"/>
                    <a:pt x="16" y="0"/>
                    <a:pt x="22" y="4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45" y="21"/>
                    <a:pt x="47" y="29"/>
                    <a:pt x="43" y="34"/>
                  </a:cubicBezTo>
                  <a:close/>
                </a:path>
              </a:pathLst>
            </a:custGeom>
            <a:solidFill>
              <a:srgbClr val="FFE5C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2" name="Freeform 25"/>
            <p:cNvSpPr/>
            <p:nvPr/>
          </p:nvSpPr>
          <p:spPr bwMode="auto">
            <a:xfrm>
              <a:off x="10443147" y="4910737"/>
              <a:ext cx="738065" cy="897130"/>
            </a:xfrm>
            <a:custGeom>
              <a:gdLst>
                <a:gd fmla="*/ 32 w 116" name="T0"/>
                <a:gd fmla="*/ 141 h 141" name="T1"/>
                <a:gd fmla="*/ 0 w 116" name="T2"/>
                <a:gd fmla="*/ 119 h 141" name="T3"/>
                <a:gd fmla="*/ 84 w 116" name="T4"/>
                <a:gd fmla="*/ 0 h 141" name="T5"/>
                <a:gd fmla="*/ 116 w 116" name="T6"/>
                <a:gd fmla="*/ 22 h 141" name="T7"/>
                <a:gd fmla="*/ 32 w 116" name="T8"/>
                <a:gd fmla="*/ 141 h 14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41" w="115">
                  <a:moveTo>
                    <a:pt x="32" y="141"/>
                  </a:moveTo>
                  <a:lnTo>
                    <a:pt x="0" y="119"/>
                  </a:lnTo>
                  <a:lnTo>
                    <a:pt x="84" y="0"/>
                  </a:lnTo>
                  <a:lnTo>
                    <a:pt x="116" y="22"/>
                  </a:lnTo>
                  <a:lnTo>
                    <a:pt x="32" y="141"/>
                  </a:lnTo>
                  <a:close/>
                </a:path>
              </a:pathLst>
            </a:custGeom>
            <a:solidFill>
              <a:srgbClr val="FFCA2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</p:spTree>
    <p:extLst>
      <p:ext uri="{BB962C8B-B14F-4D97-AF65-F5344CB8AC3E}">
        <p14:creationId val="3255172197"/>
      </p:ext>
    </p:extLst>
  </p:cSld>
  <p:clrMapOvr>
    <a:masterClrMapping/>
  </p:clrMapOvr>
  <mc:AlternateContent>
    <mc:Choice Requires="p159">
      <p:transition p14:dur="2000" spd="slow">
        <p159:morph option="byObject"/>
      </p:transition>
    </mc:Choice>
    <mc:Fallback>
      <p:transition spd="slow">
        <p:fade/>
      </p:transition>
    </mc:Fallback>
  </mc:AlternateContent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5246312" y="1655721"/>
            <a:ext cx="1699376" cy="2645250"/>
            <a:chOff x="996006" y="1655721"/>
            <a:chExt cx="1699376" cy="2645250"/>
          </a:xfrm>
        </p:grpSpPr>
        <p:grpSp>
          <p:nvGrpSpPr>
            <p:cNvPr id="5" name="组合 4"/>
            <p:cNvGrpSpPr/>
            <p:nvPr/>
          </p:nvGrpSpPr>
          <p:grpSpPr>
            <a:xfrm>
              <a:off x="996006" y="1655721"/>
              <a:ext cx="1699376" cy="2645250"/>
              <a:chOff x="996006" y="1655721"/>
              <a:chExt cx="1699376" cy="2645250"/>
            </a:xfrm>
          </p:grpSpPr>
          <p:sp>
            <p:nvSpPr>
              <p:cNvPr id="6" name="文本框 5"/>
              <p:cNvSpPr txBox="1"/>
              <p:nvPr/>
            </p:nvSpPr>
            <p:spPr>
              <a:xfrm>
                <a:off x="1548177" y="1655721"/>
                <a:ext cx="589280" cy="100584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zh-CN" lang="en-US" sz="6000">
                    <a:solidFill>
                      <a:srgbClr val="FF6D3B"/>
                    </a:solidFill>
                    <a:latin charset="-122" panose="020b0502040204020203" pitchFamily="34" typeface="微软雅黑 Light"/>
                    <a:ea charset="-122" panose="020b0502040204020203" pitchFamily="34" typeface="微软雅黑 Light"/>
                  </a:rPr>
                  <a:t>a</a:t>
                </a:r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581885" y="3500751"/>
                <a:ext cx="2527617" cy="94488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pPr algn="ctr"/>
                <a:r>
                  <a:rPr altLang="zh-CN" lang="en-US" sz="2800">
                    <a:solidFill>
                      <a:schemeClr val="bg1"/>
                    </a:solidFill>
                    <a:latin charset="-122" panose="020b0502040204020203" pitchFamily="34" typeface="微软雅黑 Light"/>
                    <a:ea charset="-122" panose="020b0502040204020203" pitchFamily="34" typeface="微软雅黑 Light"/>
                  </a:rPr>
                  <a:t>Chapter1</a:t>
                </a:r>
              </a:p>
              <a:p>
                <a:pPr algn="ctr"/>
                <a:r>
                  <a:rPr altLang="zh-CN" lang="en-US" sz="2800">
                    <a:solidFill>
                      <a:schemeClr val="bg1"/>
                    </a:solidFill>
                    <a:latin charset="-122" panose="020b0502040204020203" pitchFamily="34" typeface="微软雅黑 Light"/>
                    <a:ea charset="-122" panose="020b0502040204020203" pitchFamily="34" typeface="微软雅黑 Light"/>
                  </a:rPr>
                  <a:t>Input text here</a:t>
                </a: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1623155" y="2671384"/>
              <a:ext cx="445078" cy="583442"/>
              <a:chOff x="5916612" y="2859088"/>
              <a:chExt cx="612776" cy="803275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auto">
              <a:xfrm>
                <a:off x="6037263" y="2984500"/>
                <a:ext cx="371475" cy="55721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auto">
              <a:xfrm>
                <a:off x="6037263" y="2984500"/>
                <a:ext cx="371475" cy="557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" name="Freeform 7"/>
              <p:cNvSpPr/>
              <p:nvPr/>
            </p:nvSpPr>
            <p:spPr bwMode="auto">
              <a:xfrm>
                <a:off x="6037263" y="2984500"/>
                <a:ext cx="371475" cy="557213"/>
              </a:xfrm>
              <a:custGeom>
                <a:gdLst>
                  <a:gd fmla="*/ 234 w 234" name="T0"/>
                  <a:gd fmla="*/ 351 h 351" name="T1"/>
                  <a:gd fmla="*/ 0 w 234" name="T2"/>
                  <a:gd fmla="*/ 0 h 351" name="T3"/>
                  <a:gd fmla="*/ 234 w 234" name="T4"/>
                  <a:gd fmla="*/ 0 h 351" name="T5"/>
                  <a:gd fmla="*/ 234 w 234" name="T6"/>
                  <a:gd fmla="*/ 351 h 351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51" w="234">
                    <a:moveTo>
                      <a:pt x="234" y="351"/>
                    </a:moveTo>
                    <a:lnTo>
                      <a:pt x="0" y="0"/>
                    </a:lnTo>
                    <a:lnTo>
                      <a:pt x="234" y="0"/>
                    </a:lnTo>
                    <a:lnTo>
                      <a:pt x="234" y="351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" name="Freeform 8"/>
              <p:cNvSpPr>
                <a:spLocks noEditPoints="1"/>
              </p:cNvSpPr>
              <p:nvPr/>
            </p:nvSpPr>
            <p:spPr bwMode="auto">
              <a:xfrm>
                <a:off x="6003925" y="2859088"/>
                <a:ext cx="433388" cy="803275"/>
              </a:xfrm>
              <a:custGeom>
                <a:gdLst>
                  <a:gd fmla="*/ 79 w 90" name="T0"/>
                  <a:gd fmla="*/ 0 h 167" name="T1"/>
                  <a:gd fmla="*/ 12 w 90" name="T2"/>
                  <a:gd fmla="*/ 0 h 167" name="T3"/>
                  <a:gd fmla="*/ 0 w 90" name="T4"/>
                  <a:gd fmla="*/ 12 h 167" name="T5"/>
                  <a:gd fmla="*/ 0 w 90" name="T6"/>
                  <a:gd fmla="*/ 155 h 167" name="T7"/>
                  <a:gd fmla="*/ 12 w 90" name="T8"/>
                  <a:gd fmla="*/ 167 h 167" name="T9"/>
                  <a:gd fmla="*/ 79 w 90" name="T10"/>
                  <a:gd fmla="*/ 167 h 167" name="T11"/>
                  <a:gd fmla="*/ 90 w 90" name="T12"/>
                  <a:gd fmla="*/ 155 h 167" name="T13"/>
                  <a:gd fmla="*/ 90 w 90" name="T14"/>
                  <a:gd fmla="*/ 12 h 167" name="T15"/>
                  <a:gd fmla="*/ 79 w 90" name="T16"/>
                  <a:gd fmla="*/ 0 h 167" name="T17"/>
                  <a:gd fmla="*/ 84 w 90" name="T18"/>
                  <a:gd fmla="*/ 142 h 167" name="T19"/>
                  <a:gd fmla="*/ 7 w 90" name="T20"/>
                  <a:gd fmla="*/ 142 h 167" name="T21"/>
                  <a:gd fmla="*/ 7 w 90" name="T22"/>
                  <a:gd fmla="*/ 26 h 167" name="T23"/>
                  <a:gd fmla="*/ 84 w 90" name="T24"/>
                  <a:gd fmla="*/ 26 h 167" name="T25"/>
                  <a:gd fmla="*/ 84 w 90" name="T26"/>
                  <a:gd fmla="*/ 142 h 167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167" w="90">
                    <a:moveTo>
                      <a:pt x="79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155"/>
                      <a:pt x="0" y="155"/>
                      <a:pt x="0" y="155"/>
                    </a:cubicBezTo>
                    <a:cubicBezTo>
                      <a:pt x="0" y="162"/>
                      <a:pt x="5" y="167"/>
                      <a:pt x="12" y="167"/>
                    </a:cubicBezTo>
                    <a:cubicBezTo>
                      <a:pt x="79" y="167"/>
                      <a:pt x="79" y="167"/>
                      <a:pt x="79" y="167"/>
                    </a:cubicBezTo>
                    <a:cubicBezTo>
                      <a:pt x="85" y="167"/>
                      <a:pt x="90" y="162"/>
                      <a:pt x="90" y="155"/>
                    </a:cubicBezTo>
                    <a:cubicBezTo>
                      <a:pt x="90" y="12"/>
                      <a:pt x="90" y="12"/>
                      <a:pt x="90" y="12"/>
                    </a:cubicBezTo>
                    <a:cubicBezTo>
                      <a:pt x="90" y="6"/>
                      <a:pt x="85" y="0"/>
                      <a:pt x="79" y="0"/>
                    </a:cubicBezTo>
                    <a:close/>
                    <a:moveTo>
                      <a:pt x="84" y="142"/>
                    </a:moveTo>
                    <a:cubicBezTo>
                      <a:pt x="7" y="142"/>
                      <a:pt x="7" y="142"/>
                      <a:pt x="7" y="142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84" y="26"/>
                      <a:pt x="84" y="26"/>
                      <a:pt x="84" y="26"/>
                    </a:cubicBezTo>
                    <a:lnTo>
                      <a:pt x="84" y="142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" name="Freeform 9"/>
              <p:cNvSpPr/>
              <p:nvPr/>
            </p:nvSpPr>
            <p:spPr bwMode="auto">
              <a:xfrm>
                <a:off x="6172200" y="3586163"/>
                <a:ext cx="96838" cy="33338"/>
              </a:xfrm>
              <a:custGeom>
                <a:gdLst>
                  <a:gd fmla="*/ 3 w 20" name="T0"/>
                  <a:gd fmla="*/ 7 h 7" name="T1"/>
                  <a:gd fmla="*/ 0 w 20" name="T2"/>
                  <a:gd fmla="*/ 4 h 7" name="T3"/>
                  <a:gd fmla="*/ 0 w 20" name="T4"/>
                  <a:gd fmla="*/ 3 h 7" name="T5"/>
                  <a:gd fmla="*/ 3 w 20" name="T6"/>
                  <a:gd fmla="*/ 0 h 7" name="T7"/>
                  <a:gd fmla="*/ 17 w 20" name="T8"/>
                  <a:gd fmla="*/ 0 h 7" name="T9"/>
                  <a:gd fmla="*/ 20 w 20" name="T10"/>
                  <a:gd fmla="*/ 3 h 7" name="T11"/>
                  <a:gd fmla="*/ 20 w 20" name="T12"/>
                  <a:gd fmla="*/ 4 h 7" name="T13"/>
                  <a:gd fmla="*/ 17 w 20" name="T14"/>
                  <a:gd fmla="*/ 7 h 7" name="T15"/>
                  <a:gd fmla="*/ 3 w 20" name="T16"/>
                  <a:gd fmla="*/ 7 h 7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7" w="20">
                    <a:moveTo>
                      <a:pt x="3" y="7"/>
                    </a:moveTo>
                    <a:cubicBezTo>
                      <a:pt x="1" y="7"/>
                      <a:pt x="0" y="5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9" y="0"/>
                      <a:pt x="20" y="1"/>
                      <a:pt x="20" y="3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5"/>
                      <a:pt x="19" y="7"/>
                      <a:pt x="17" y="7"/>
                    </a:cubicBezTo>
                    <a:lnTo>
                      <a:pt x="3" y="7"/>
                    </a:lnTo>
                    <a:close/>
                  </a:path>
                </a:pathLst>
              </a:custGeom>
              <a:solidFill>
                <a:srgbClr val="52667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" name="Freeform 10"/>
              <p:cNvSpPr/>
              <p:nvPr/>
            </p:nvSpPr>
            <p:spPr bwMode="auto">
              <a:xfrm>
                <a:off x="6176963" y="3590925"/>
                <a:ext cx="92075" cy="23813"/>
              </a:xfrm>
              <a:custGeom>
                <a:gdLst>
                  <a:gd fmla="*/ 19 w 19" name="T0"/>
                  <a:gd fmla="*/ 3 h 5" name="T1"/>
                  <a:gd fmla="*/ 16 w 19" name="T2"/>
                  <a:gd fmla="*/ 5 h 5" name="T3"/>
                  <a:gd fmla="*/ 2 w 19" name="T4"/>
                  <a:gd fmla="*/ 5 h 5" name="T5"/>
                  <a:gd fmla="*/ 0 w 19" name="T6"/>
                  <a:gd fmla="*/ 3 h 5" name="T7"/>
                  <a:gd fmla="*/ 0 w 19" name="T8"/>
                  <a:gd fmla="*/ 2 h 5" name="T9"/>
                  <a:gd fmla="*/ 2 w 19" name="T10"/>
                  <a:gd fmla="*/ 0 h 5" name="T11"/>
                  <a:gd fmla="*/ 16 w 19" name="T12"/>
                  <a:gd fmla="*/ 0 h 5" name="T13"/>
                  <a:gd fmla="*/ 19 w 19" name="T14"/>
                  <a:gd fmla="*/ 2 h 5" name="T15"/>
                  <a:gd fmla="*/ 19 w 19" name="T16"/>
                  <a:gd fmla="*/ 3 h 5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5" w="19">
                    <a:moveTo>
                      <a:pt x="19" y="3"/>
                    </a:moveTo>
                    <a:cubicBezTo>
                      <a:pt x="19" y="4"/>
                      <a:pt x="18" y="5"/>
                      <a:pt x="16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8" y="0"/>
                      <a:pt x="19" y="1"/>
                      <a:pt x="19" y="2"/>
                    </a:cubicBez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21354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" name="Oval 11"/>
              <p:cNvSpPr>
                <a:spLocks noChangeArrowheads="1"/>
              </p:cNvSpPr>
              <p:nvPr/>
            </p:nvSpPr>
            <p:spPr bwMode="auto">
              <a:xfrm>
                <a:off x="6205538" y="2906713"/>
                <a:ext cx="30163" cy="28575"/>
              </a:xfrm>
              <a:prstGeom prst="ellipse">
                <a:avLst/>
              </a:prstGeom>
              <a:solidFill>
                <a:srgbClr val="21354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9" name="Oval 12"/>
              <p:cNvSpPr>
                <a:spLocks noChangeArrowheads="1"/>
              </p:cNvSpPr>
              <p:nvPr/>
            </p:nvSpPr>
            <p:spPr bwMode="auto">
              <a:xfrm>
                <a:off x="6215063" y="2916238"/>
                <a:ext cx="11113" cy="9525"/>
              </a:xfrm>
              <a:prstGeom prst="ellipse">
                <a:avLst/>
              </a:prstGeom>
              <a:solidFill>
                <a:srgbClr val="52667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" name="Freeform 13"/>
              <p:cNvSpPr/>
              <p:nvPr/>
            </p:nvSpPr>
            <p:spPr bwMode="auto">
              <a:xfrm>
                <a:off x="6003925" y="3008313"/>
                <a:ext cx="139700" cy="149225"/>
              </a:xfrm>
              <a:custGeom>
                <a:gdLst>
                  <a:gd fmla="*/ 88 w 88" name="T0"/>
                  <a:gd fmla="*/ 0 h 94" name="T1"/>
                  <a:gd fmla="*/ 51 w 88" name="T2"/>
                  <a:gd fmla="*/ 0 h 94" name="T3"/>
                  <a:gd fmla="*/ 0 w 88" name="T4"/>
                  <a:gd fmla="*/ 94 h 94" name="T5"/>
                  <a:gd fmla="*/ 54 w 88" name="T6"/>
                  <a:gd fmla="*/ 94 h 94" name="T7"/>
                  <a:gd fmla="*/ 88 w 88" name="T8"/>
                  <a:gd fmla="*/ 0 h 9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94" w="88">
                    <a:moveTo>
                      <a:pt x="88" y="0"/>
                    </a:moveTo>
                    <a:lnTo>
                      <a:pt x="51" y="0"/>
                    </a:lnTo>
                    <a:lnTo>
                      <a:pt x="0" y="94"/>
                    </a:lnTo>
                    <a:lnTo>
                      <a:pt x="54" y="94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1" name="Freeform 14"/>
              <p:cNvSpPr/>
              <p:nvPr/>
            </p:nvSpPr>
            <p:spPr bwMode="auto">
              <a:xfrm>
                <a:off x="6089650" y="3008313"/>
                <a:ext cx="106363" cy="149225"/>
              </a:xfrm>
              <a:custGeom>
                <a:gdLst>
                  <a:gd fmla="*/ 67 w 67" name="T0"/>
                  <a:gd fmla="*/ 0 h 94" name="T1"/>
                  <a:gd fmla="*/ 34 w 67" name="T2"/>
                  <a:gd fmla="*/ 0 h 94" name="T3"/>
                  <a:gd fmla="*/ 0 w 67" name="T4"/>
                  <a:gd fmla="*/ 94 h 94" name="T5"/>
                  <a:gd fmla="*/ 55 w 67" name="T6"/>
                  <a:gd fmla="*/ 94 h 94" name="T7"/>
                  <a:gd fmla="*/ 67 w 67" name="T8"/>
                  <a:gd fmla="*/ 0 h 9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94" w="67">
                    <a:moveTo>
                      <a:pt x="67" y="0"/>
                    </a:moveTo>
                    <a:lnTo>
                      <a:pt x="34" y="0"/>
                    </a:lnTo>
                    <a:lnTo>
                      <a:pt x="0" y="94"/>
                    </a:lnTo>
                    <a:lnTo>
                      <a:pt x="55" y="94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6D3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2" name="Freeform 15"/>
              <p:cNvSpPr/>
              <p:nvPr/>
            </p:nvSpPr>
            <p:spPr bwMode="auto">
              <a:xfrm>
                <a:off x="6176963" y="3008313"/>
                <a:ext cx="87313" cy="149225"/>
              </a:xfrm>
              <a:custGeom>
                <a:gdLst>
                  <a:gd fmla="*/ 46 w 55" name="T0"/>
                  <a:gd fmla="*/ 0 h 94" name="T1"/>
                  <a:gd fmla="*/ 12 w 55" name="T2"/>
                  <a:gd fmla="*/ 0 h 94" name="T3"/>
                  <a:gd fmla="*/ 0 w 55" name="T4"/>
                  <a:gd fmla="*/ 94 h 94" name="T5"/>
                  <a:gd fmla="*/ 55 w 55" name="T6"/>
                  <a:gd fmla="*/ 94 h 94" name="T7"/>
                  <a:gd fmla="*/ 46 w 55" name="T8"/>
                  <a:gd fmla="*/ 0 h 9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94" w="55">
                    <a:moveTo>
                      <a:pt x="46" y="0"/>
                    </a:moveTo>
                    <a:lnTo>
                      <a:pt x="12" y="0"/>
                    </a:lnTo>
                    <a:lnTo>
                      <a:pt x="0" y="94"/>
                    </a:lnTo>
                    <a:lnTo>
                      <a:pt x="55" y="94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" name="Freeform 16"/>
              <p:cNvSpPr/>
              <p:nvPr/>
            </p:nvSpPr>
            <p:spPr bwMode="auto">
              <a:xfrm>
                <a:off x="6249988" y="3008313"/>
                <a:ext cx="101600" cy="149225"/>
              </a:xfrm>
              <a:custGeom>
                <a:gdLst>
                  <a:gd fmla="*/ 33 w 64" name="T0"/>
                  <a:gd fmla="*/ 0 h 94" name="T1"/>
                  <a:gd fmla="*/ 0 w 64" name="T2"/>
                  <a:gd fmla="*/ 0 h 94" name="T3"/>
                  <a:gd fmla="*/ 9 w 64" name="T4"/>
                  <a:gd fmla="*/ 94 h 94" name="T5"/>
                  <a:gd fmla="*/ 64 w 64" name="T6"/>
                  <a:gd fmla="*/ 94 h 94" name="T7"/>
                  <a:gd fmla="*/ 33 w 64" name="T8"/>
                  <a:gd fmla="*/ 0 h 9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94" w="64">
                    <a:moveTo>
                      <a:pt x="33" y="0"/>
                    </a:moveTo>
                    <a:lnTo>
                      <a:pt x="0" y="0"/>
                    </a:lnTo>
                    <a:lnTo>
                      <a:pt x="9" y="94"/>
                    </a:lnTo>
                    <a:lnTo>
                      <a:pt x="64" y="94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F6D3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" name="Freeform 17"/>
              <p:cNvSpPr/>
              <p:nvPr/>
            </p:nvSpPr>
            <p:spPr bwMode="auto">
              <a:xfrm>
                <a:off x="6302375" y="3008313"/>
                <a:ext cx="134938" cy="149225"/>
              </a:xfrm>
              <a:custGeom>
                <a:gdLst>
                  <a:gd fmla="*/ 34 w 85" name="T0"/>
                  <a:gd fmla="*/ 0 h 94" name="T1"/>
                  <a:gd fmla="*/ 0 w 85" name="T2"/>
                  <a:gd fmla="*/ 0 h 94" name="T3"/>
                  <a:gd fmla="*/ 31 w 85" name="T4"/>
                  <a:gd fmla="*/ 94 h 94" name="T5"/>
                  <a:gd fmla="*/ 85 w 85" name="T6"/>
                  <a:gd fmla="*/ 94 h 94" name="T7"/>
                  <a:gd fmla="*/ 34 w 85" name="T8"/>
                  <a:gd fmla="*/ 0 h 9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94" w="85">
                    <a:moveTo>
                      <a:pt x="34" y="0"/>
                    </a:moveTo>
                    <a:lnTo>
                      <a:pt x="0" y="0"/>
                    </a:lnTo>
                    <a:lnTo>
                      <a:pt x="31" y="94"/>
                    </a:lnTo>
                    <a:lnTo>
                      <a:pt x="85" y="94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5" name="Freeform 18"/>
              <p:cNvSpPr/>
              <p:nvPr/>
            </p:nvSpPr>
            <p:spPr bwMode="auto">
              <a:xfrm>
                <a:off x="6003925" y="3157538"/>
                <a:ext cx="85725" cy="42863"/>
              </a:xfrm>
              <a:custGeom>
                <a:gdLst>
                  <a:gd fmla="*/ 18 w 18" name="T0"/>
                  <a:gd fmla="*/ 0 h 9" name="T1"/>
                  <a:gd fmla="*/ 9 w 18" name="T2"/>
                  <a:gd fmla="*/ 9 h 9" name="T3"/>
                  <a:gd fmla="*/ 0 w 18" name="T4"/>
                  <a:gd fmla="*/ 0 h 9" name="T5"/>
                  <a:gd fmla="*/ 18 w 18" name="T6"/>
                  <a:gd fmla="*/ 0 h 9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9" w="18">
                    <a:moveTo>
                      <a:pt x="18" y="0"/>
                    </a:moveTo>
                    <a:cubicBezTo>
                      <a:pt x="18" y="5"/>
                      <a:pt x="14" y="9"/>
                      <a:pt x="9" y="9"/>
                    </a:cubicBezTo>
                    <a:cubicBezTo>
                      <a:pt x="4" y="9"/>
                      <a:pt x="0" y="5"/>
                      <a:pt x="0" y="0"/>
                    </a:cubicBezTo>
                    <a:cubicBezTo>
                      <a:pt x="5" y="0"/>
                      <a:pt x="13" y="0"/>
                      <a:pt x="18" y="0"/>
                    </a:cubicBezTo>
                    <a:close/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6" name="Freeform 19"/>
              <p:cNvSpPr/>
              <p:nvPr/>
            </p:nvSpPr>
            <p:spPr bwMode="auto">
              <a:xfrm>
                <a:off x="6089650" y="3157538"/>
                <a:ext cx="87313" cy="42863"/>
              </a:xfrm>
              <a:custGeom>
                <a:gdLst>
                  <a:gd fmla="*/ 18 w 18" name="T0"/>
                  <a:gd fmla="*/ 0 h 9" name="T1"/>
                  <a:gd fmla="*/ 9 w 18" name="T2"/>
                  <a:gd fmla="*/ 9 h 9" name="T3"/>
                  <a:gd fmla="*/ 0 w 18" name="T4"/>
                  <a:gd fmla="*/ 0 h 9" name="T5"/>
                  <a:gd fmla="*/ 18 w 18" name="T6"/>
                  <a:gd fmla="*/ 0 h 9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9" w="18">
                    <a:moveTo>
                      <a:pt x="18" y="0"/>
                    </a:moveTo>
                    <a:cubicBezTo>
                      <a:pt x="18" y="5"/>
                      <a:pt x="14" y="9"/>
                      <a:pt x="9" y="9"/>
                    </a:cubicBezTo>
                    <a:cubicBezTo>
                      <a:pt x="4" y="9"/>
                      <a:pt x="0" y="5"/>
                      <a:pt x="0" y="0"/>
                    </a:cubicBezTo>
                    <a:cubicBezTo>
                      <a:pt x="5" y="0"/>
                      <a:pt x="13" y="0"/>
                      <a:pt x="18" y="0"/>
                    </a:cubicBezTo>
                    <a:close/>
                  </a:path>
                </a:pathLst>
              </a:custGeom>
              <a:solidFill>
                <a:srgbClr val="F1542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7" name="Freeform 20"/>
              <p:cNvSpPr/>
              <p:nvPr/>
            </p:nvSpPr>
            <p:spPr bwMode="auto">
              <a:xfrm>
                <a:off x="6176963" y="3157538"/>
                <a:ext cx="87313" cy="42863"/>
              </a:xfrm>
              <a:custGeom>
                <a:gdLst>
                  <a:gd fmla="*/ 18 w 18" name="T0"/>
                  <a:gd fmla="*/ 0 h 9" name="T1"/>
                  <a:gd fmla="*/ 9 w 18" name="T2"/>
                  <a:gd fmla="*/ 9 h 9" name="T3"/>
                  <a:gd fmla="*/ 0 w 18" name="T4"/>
                  <a:gd fmla="*/ 0 h 9" name="T5"/>
                  <a:gd fmla="*/ 18 w 18" name="T6"/>
                  <a:gd fmla="*/ 0 h 9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9" w="18">
                    <a:moveTo>
                      <a:pt x="18" y="0"/>
                    </a:moveTo>
                    <a:cubicBezTo>
                      <a:pt x="18" y="5"/>
                      <a:pt x="14" y="9"/>
                      <a:pt x="9" y="9"/>
                    </a:cubicBezTo>
                    <a:cubicBezTo>
                      <a:pt x="4" y="9"/>
                      <a:pt x="0" y="5"/>
                      <a:pt x="0" y="0"/>
                    </a:cubicBezTo>
                    <a:cubicBezTo>
                      <a:pt x="5" y="0"/>
                      <a:pt x="13" y="0"/>
                      <a:pt x="18" y="0"/>
                    </a:cubicBezTo>
                    <a:close/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" name="Freeform 21"/>
              <p:cNvSpPr/>
              <p:nvPr/>
            </p:nvSpPr>
            <p:spPr bwMode="auto">
              <a:xfrm>
                <a:off x="6264275" y="3157538"/>
                <a:ext cx="87313" cy="42863"/>
              </a:xfrm>
              <a:custGeom>
                <a:gdLst>
                  <a:gd fmla="*/ 18 w 18" name="T0"/>
                  <a:gd fmla="*/ 0 h 9" name="T1"/>
                  <a:gd fmla="*/ 9 w 18" name="T2"/>
                  <a:gd fmla="*/ 9 h 9" name="T3"/>
                  <a:gd fmla="*/ 0 w 18" name="T4"/>
                  <a:gd fmla="*/ 0 h 9" name="T5"/>
                  <a:gd fmla="*/ 18 w 18" name="T6"/>
                  <a:gd fmla="*/ 0 h 9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9" w="18">
                    <a:moveTo>
                      <a:pt x="18" y="0"/>
                    </a:moveTo>
                    <a:cubicBezTo>
                      <a:pt x="18" y="5"/>
                      <a:pt x="14" y="9"/>
                      <a:pt x="9" y="9"/>
                    </a:cubicBezTo>
                    <a:cubicBezTo>
                      <a:pt x="4" y="9"/>
                      <a:pt x="0" y="5"/>
                      <a:pt x="0" y="0"/>
                    </a:cubicBezTo>
                    <a:cubicBezTo>
                      <a:pt x="5" y="0"/>
                      <a:pt x="13" y="0"/>
                      <a:pt x="18" y="0"/>
                    </a:cubicBezTo>
                    <a:close/>
                  </a:path>
                </a:pathLst>
              </a:custGeom>
              <a:solidFill>
                <a:srgbClr val="F1542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" name="Freeform 22"/>
              <p:cNvSpPr/>
              <p:nvPr/>
            </p:nvSpPr>
            <p:spPr bwMode="auto">
              <a:xfrm>
                <a:off x="6351588" y="3157538"/>
                <a:ext cx="85725" cy="42863"/>
              </a:xfrm>
              <a:custGeom>
                <a:gdLst>
                  <a:gd fmla="*/ 18 w 18" name="T0"/>
                  <a:gd fmla="*/ 0 h 9" name="T1"/>
                  <a:gd fmla="*/ 9 w 18" name="T2"/>
                  <a:gd fmla="*/ 9 h 9" name="T3"/>
                  <a:gd fmla="*/ 0 w 18" name="T4"/>
                  <a:gd fmla="*/ 0 h 9" name="T5"/>
                  <a:gd fmla="*/ 18 w 18" name="T6"/>
                  <a:gd fmla="*/ 0 h 9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9" w="18">
                    <a:moveTo>
                      <a:pt x="18" y="0"/>
                    </a:moveTo>
                    <a:cubicBezTo>
                      <a:pt x="18" y="5"/>
                      <a:pt x="14" y="9"/>
                      <a:pt x="9" y="9"/>
                    </a:cubicBezTo>
                    <a:cubicBezTo>
                      <a:pt x="4" y="9"/>
                      <a:pt x="0" y="5"/>
                      <a:pt x="0" y="0"/>
                    </a:cubicBezTo>
                    <a:cubicBezTo>
                      <a:pt x="6" y="0"/>
                      <a:pt x="13" y="0"/>
                      <a:pt x="18" y="0"/>
                    </a:cubicBezTo>
                    <a:close/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0" name="Rectangle 23"/>
              <p:cNvSpPr>
                <a:spLocks noChangeArrowheads="1"/>
              </p:cNvSpPr>
              <p:nvPr/>
            </p:nvSpPr>
            <p:spPr bwMode="auto">
              <a:xfrm>
                <a:off x="6084888" y="2984500"/>
                <a:ext cx="58738" cy="23813"/>
              </a:xfrm>
              <a:prstGeom prst="rect">
                <a:avLst/>
              </a:pr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1" name="Rectangle 24"/>
              <p:cNvSpPr>
                <a:spLocks noChangeArrowheads="1"/>
              </p:cNvSpPr>
              <p:nvPr/>
            </p:nvSpPr>
            <p:spPr bwMode="auto">
              <a:xfrm>
                <a:off x="6143625" y="2984500"/>
                <a:ext cx="52388" cy="23813"/>
              </a:xfrm>
              <a:prstGeom prst="rect">
                <a:avLst/>
              </a:prstGeom>
              <a:solidFill>
                <a:srgbClr val="F1542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2" name="Rectangle 25"/>
              <p:cNvSpPr>
                <a:spLocks noChangeArrowheads="1"/>
              </p:cNvSpPr>
              <p:nvPr/>
            </p:nvSpPr>
            <p:spPr bwMode="auto">
              <a:xfrm>
                <a:off x="6196013" y="2984500"/>
                <a:ext cx="53975" cy="23813"/>
              </a:xfrm>
              <a:prstGeom prst="rect">
                <a:avLst/>
              </a:pr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3" name="Rectangle 26"/>
              <p:cNvSpPr>
                <a:spLocks noChangeArrowheads="1"/>
              </p:cNvSpPr>
              <p:nvPr/>
            </p:nvSpPr>
            <p:spPr bwMode="auto">
              <a:xfrm>
                <a:off x="6249988" y="2984500"/>
                <a:ext cx="52388" cy="23813"/>
              </a:xfrm>
              <a:prstGeom prst="rect">
                <a:avLst/>
              </a:prstGeom>
              <a:solidFill>
                <a:srgbClr val="F1542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4" name="Freeform 27"/>
              <p:cNvSpPr/>
              <p:nvPr/>
            </p:nvSpPr>
            <p:spPr bwMode="auto">
              <a:xfrm>
                <a:off x="6356350" y="3008313"/>
                <a:ext cx="173038" cy="149225"/>
              </a:xfrm>
              <a:custGeom>
                <a:gdLst>
                  <a:gd fmla="*/ 33 w 109" name="T0"/>
                  <a:gd fmla="*/ 0 h 94" name="T1"/>
                  <a:gd fmla="*/ 0 w 109" name="T2"/>
                  <a:gd fmla="*/ 0 h 94" name="T3"/>
                  <a:gd fmla="*/ 51 w 109" name="T4"/>
                  <a:gd fmla="*/ 94 h 94" name="T5"/>
                  <a:gd fmla="*/ 109 w 109" name="T6"/>
                  <a:gd fmla="*/ 94 h 94" name="T7"/>
                  <a:gd fmla="*/ 33 w 109" name="T8"/>
                  <a:gd fmla="*/ 0 h 9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94" w="109">
                    <a:moveTo>
                      <a:pt x="33" y="0"/>
                    </a:moveTo>
                    <a:lnTo>
                      <a:pt x="0" y="0"/>
                    </a:lnTo>
                    <a:lnTo>
                      <a:pt x="51" y="94"/>
                    </a:lnTo>
                    <a:lnTo>
                      <a:pt x="109" y="94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F6D3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5" name="Freeform 28"/>
              <p:cNvSpPr/>
              <p:nvPr/>
            </p:nvSpPr>
            <p:spPr bwMode="auto">
              <a:xfrm>
                <a:off x="6437313" y="3157538"/>
                <a:ext cx="92075" cy="42863"/>
              </a:xfrm>
              <a:custGeom>
                <a:gdLst>
                  <a:gd fmla="*/ 19 w 19" name="T0"/>
                  <a:gd fmla="*/ 0 h 9" name="T1"/>
                  <a:gd fmla="*/ 10 w 19" name="T2"/>
                  <a:gd fmla="*/ 9 h 9" name="T3"/>
                  <a:gd fmla="*/ 0 w 19" name="T4"/>
                  <a:gd fmla="*/ 0 h 9" name="T5"/>
                  <a:gd fmla="*/ 19 w 19" name="T6"/>
                  <a:gd fmla="*/ 0 h 9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9" w="19">
                    <a:moveTo>
                      <a:pt x="19" y="0"/>
                    </a:moveTo>
                    <a:cubicBezTo>
                      <a:pt x="19" y="5"/>
                      <a:pt x="15" y="9"/>
                      <a:pt x="10" y="9"/>
                    </a:cubicBezTo>
                    <a:cubicBezTo>
                      <a:pt x="5" y="9"/>
                      <a:pt x="0" y="5"/>
                      <a:pt x="0" y="0"/>
                    </a:cubicBezTo>
                    <a:cubicBezTo>
                      <a:pt x="6" y="0"/>
                      <a:pt x="13" y="0"/>
                      <a:pt x="19" y="0"/>
                    </a:cubicBezTo>
                    <a:close/>
                  </a:path>
                </a:pathLst>
              </a:custGeom>
              <a:solidFill>
                <a:srgbClr val="F1542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6" name="Rectangle 29"/>
              <p:cNvSpPr>
                <a:spLocks noChangeArrowheads="1"/>
              </p:cNvSpPr>
              <p:nvPr/>
            </p:nvSpPr>
            <p:spPr bwMode="auto">
              <a:xfrm>
                <a:off x="6356350" y="2984500"/>
                <a:ext cx="52388" cy="23813"/>
              </a:xfrm>
              <a:prstGeom prst="rect">
                <a:avLst/>
              </a:prstGeom>
              <a:solidFill>
                <a:srgbClr val="F1542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7" name="Freeform 30"/>
              <p:cNvSpPr/>
              <p:nvPr/>
            </p:nvSpPr>
            <p:spPr bwMode="auto">
              <a:xfrm>
                <a:off x="5916612" y="3008313"/>
                <a:ext cx="168275" cy="149225"/>
              </a:xfrm>
              <a:custGeom>
                <a:gdLst>
                  <a:gd fmla="*/ 106 w 106" name="T0"/>
                  <a:gd fmla="*/ 0 h 94" name="T1"/>
                  <a:gd fmla="*/ 73 w 106" name="T2"/>
                  <a:gd fmla="*/ 0 h 94" name="T3"/>
                  <a:gd fmla="*/ 0 w 106" name="T4"/>
                  <a:gd fmla="*/ 94 h 94" name="T5"/>
                  <a:gd fmla="*/ 55 w 106" name="T6"/>
                  <a:gd fmla="*/ 94 h 94" name="T7"/>
                  <a:gd fmla="*/ 106 w 106" name="T8"/>
                  <a:gd fmla="*/ 0 h 9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94" w="105">
                    <a:moveTo>
                      <a:pt x="106" y="0"/>
                    </a:moveTo>
                    <a:lnTo>
                      <a:pt x="73" y="0"/>
                    </a:lnTo>
                    <a:lnTo>
                      <a:pt x="0" y="94"/>
                    </a:lnTo>
                    <a:lnTo>
                      <a:pt x="55" y="94"/>
                    </a:ln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FF6D3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8" name="Freeform 31"/>
              <p:cNvSpPr/>
              <p:nvPr/>
            </p:nvSpPr>
            <p:spPr bwMode="auto">
              <a:xfrm>
                <a:off x="5916612" y="3157538"/>
                <a:ext cx="87313" cy="42863"/>
              </a:xfrm>
              <a:custGeom>
                <a:gdLst>
                  <a:gd fmla="*/ 18 w 18" name="T0"/>
                  <a:gd fmla="*/ 0 h 9" name="T1"/>
                  <a:gd fmla="*/ 9 w 18" name="T2"/>
                  <a:gd fmla="*/ 9 h 9" name="T3"/>
                  <a:gd fmla="*/ 0 w 18" name="T4"/>
                  <a:gd fmla="*/ 0 h 9" name="T5"/>
                  <a:gd fmla="*/ 18 w 18" name="T6"/>
                  <a:gd fmla="*/ 0 h 9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9" w="18">
                    <a:moveTo>
                      <a:pt x="18" y="0"/>
                    </a:moveTo>
                    <a:cubicBezTo>
                      <a:pt x="18" y="5"/>
                      <a:pt x="14" y="9"/>
                      <a:pt x="9" y="9"/>
                    </a:cubicBezTo>
                    <a:cubicBezTo>
                      <a:pt x="4" y="9"/>
                      <a:pt x="0" y="5"/>
                      <a:pt x="0" y="0"/>
                    </a:cubicBezTo>
                    <a:cubicBezTo>
                      <a:pt x="5" y="0"/>
                      <a:pt x="13" y="0"/>
                      <a:pt x="18" y="0"/>
                    </a:cubicBezTo>
                    <a:close/>
                  </a:path>
                </a:pathLst>
              </a:custGeom>
              <a:solidFill>
                <a:srgbClr val="F1542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9" name="Rectangle 32"/>
              <p:cNvSpPr>
                <a:spLocks noChangeArrowheads="1"/>
              </p:cNvSpPr>
              <p:nvPr/>
            </p:nvSpPr>
            <p:spPr bwMode="auto">
              <a:xfrm>
                <a:off x="6032500" y="2984500"/>
                <a:ext cx="52388" cy="23813"/>
              </a:xfrm>
              <a:prstGeom prst="rect">
                <a:avLst/>
              </a:prstGeom>
              <a:solidFill>
                <a:srgbClr val="F1542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0" name="Rectangle 33"/>
              <p:cNvSpPr>
                <a:spLocks noChangeArrowheads="1"/>
              </p:cNvSpPr>
              <p:nvPr/>
            </p:nvSpPr>
            <p:spPr bwMode="auto">
              <a:xfrm>
                <a:off x="6302375" y="2984500"/>
                <a:ext cx="53975" cy="23813"/>
              </a:xfrm>
              <a:prstGeom prst="rect">
                <a:avLst/>
              </a:pr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1" name="Freeform 34"/>
              <p:cNvSpPr>
                <a:spLocks noEditPoints="1"/>
              </p:cNvSpPr>
              <p:nvPr/>
            </p:nvSpPr>
            <p:spPr bwMode="auto">
              <a:xfrm>
                <a:off x="6089650" y="3238500"/>
                <a:ext cx="212725" cy="158750"/>
              </a:xfrm>
              <a:custGeom>
                <a:gdLst>
                  <a:gd fmla="*/ 36 w 44" name="T0"/>
                  <a:gd fmla="*/ 26 h 33" name="T1"/>
                  <a:gd fmla="*/ 18 w 44" name="T2"/>
                  <a:gd fmla="*/ 26 h 33" name="T3"/>
                  <a:gd fmla="*/ 16 w 44" name="T4"/>
                  <a:gd fmla="*/ 25 h 33" name="T5"/>
                  <a:gd fmla="*/ 15 w 44" name="T6"/>
                  <a:gd fmla="*/ 24 h 33" name="T7"/>
                  <a:gd fmla="*/ 9 w 44" name="T8"/>
                  <a:gd fmla="*/ 4 h 33" name="T9"/>
                  <a:gd fmla="*/ 0 w 44" name="T10"/>
                  <a:gd fmla="*/ 4 h 33" name="T11"/>
                  <a:gd fmla="*/ 0 w 44" name="T12"/>
                  <a:gd fmla="*/ 0 h 33" name="T13"/>
                  <a:gd fmla="*/ 10 w 44" name="T14"/>
                  <a:gd fmla="*/ 0 h 33" name="T15"/>
                  <a:gd fmla="*/ 11 w 44" name="T16"/>
                  <a:gd fmla="*/ 1 h 33" name="T17"/>
                  <a:gd fmla="*/ 13 w 44" name="T18"/>
                  <a:gd fmla="*/ 2 h 33" name="T19"/>
                  <a:gd fmla="*/ 18 w 44" name="T20"/>
                  <a:gd fmla="*/ 22 h 33" name="T21"/>
                  <a:gd fmla="*/ 36 w 44" name="T22"/>
                  <a:gd fmla="*/ 22 h 33" name="T23"/>
                  <a:gd fmla="*/ 40 w 44" name="T24"/>
                  <a:gd fmla="*/ 10 h 33" name="T25"/>
                  <a:gd fmla="*/ 17 w 44" name="T26"/>
                  <a:gd fmla="*/ 10 h 33" name="T27"/>
                  <a:gd fmla="*/ 16 w 44" name="T28"/>
                  <a:gd fmla="*/ 6 h 33" name="T29"/>
                  <a:gd fmla="*/ 40 w 44" name="T30"/>
                  <a:gd fmla="*/ 6 h 33" name="T31"/>
                  <a:gd fmla="*/ 43 w 44" name="T32"/>
                  <a:gd fmla="*/ 8 h 33" name="T33"/>
                  <a:gd fmla="*/ 43 w 44" name="T34"/>
                  <a:gd fmla="*/ 10 h 33" name="T35"/>
                  <a:gd fmla="*/ 39 w 44" name="T36"/>
                  <a:gd fmla="*/ 24 h 33" name="T37"/>
                  <a:gd fmla="*/ 38 w 44" name="T38"/>
                  <a:gd fmla="*/ 25 h 33" name="T39"/>
                  <a:gd fmla="*/ 36 w 44" name="T40"/>
                  <a:gd fmla="*/ 26 h 33" name="T41"/>
                  <a:gd fmla="*/ 36 w 44" name="T42"/>
                  <a:gd fmla="*/ 12 h 33" name="T43"/>
                  <a:gd fmla="*/ 18 w 44" name="T44"/>
                  <a:gd fmla="*/ 12 h 33" name="T45"/>
                  <a:gd fmla="*/ 19 w 44" name="T46"/>
                  <a:gd fmla="*/ 15 h 33" name="T47"/>
                  <a:gd fmla="*/ 36 w 44" name="T48"/>
                  <a:gd fmla="*/ 15 h 33" name="T49"/>
                  <a:gd fmla="*/ 36 w 44" name="T50"/>
                  <a:gd fmla="*/ 12 h 33" name="T51"/>
                  <a:gd fmla="*/ 35 w 44" name="T52"/>
                  <a:gd fmla="*/ 17 h 33" name="T53"/>
                  <a:gd fmla="*/ 34 w 44" name="T54"/>
                  <a:gd fmla="*/ 20 h 33" name="T55"/>
                  <a:gd fmla="*/ 20 w 44" name="T56"/>
                  <a:gd fmla="*/ 20 h 33" name="T57"/>
                  <a:gd fmla="*/ 19 w 44" name="T58"/>
                  <a:gd fmla="*/ 17 h 33" name="T59"/>
                  <a:gd fmla="*/ 35 w 44" name="T60"/>
                  <a:gd fmla="*/ 17 h 33" name="T61"/>
                  <a:gd fmla="*/ 21 w 44" name="T62"/>
                  <a:gd fmla="*/ 27 h 33" name="T63"/>
                  <a:gd fmla="*/ 17 w 44" name="T64"/>
                  <a:gd fmla="*/ 30 h 33" name="T65"/>
                  <a:gd fmla="*/ 21 w 44" name="T66"/>
                  <a:gd fmla="*/ 33 h 33" name="T67"/>
                  <a:gd fmla="*/ 24 w 44" name="T68"/>
                  <a:gd fmla="*/ 30 h 33" name="T69"/>
                  <a:gd fmla="*/ 21 w 44" name="T70"/>
                  <a:gd fmla="*/ 27 h 33" name="T71"/>
                  <a:gd fmla="*/ 34 w 44" name="T72"/>
                  <a:gd fmla="*/ 27 h 33" name="T73"/>
                  <a:gd fmla="*/ 31 w 44" name="T74"/>
                  <a:gd fmla="*/ 30 h 33" name="T75"/>
                  <a:gd fmla="*/ 34 w 44" name="T76"/>
                  <a:gd fmla="*/ 33 h 33" name="T77"/>
                  <a:gd fmla="*/ 37 w 44" name="T78"/>
                  <a:gd fmla="*/ 30 h 33" name="T79"/>
                  <a:gd fmla="*/ 34 w 44" name="T80"/>
                  <a:gd fmla="*/ 27 h 33" name="T8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b="b" l="0" r="r" t="0"/>
                <a:pathLst>
                  <a:path h="33" w="44">
                    <a:moveTo>
                      <a:pt x="36" y="26"/>
                    </a:moveTo>
                    <a:cubicBezTo>
                      <a:pt x="18" y="26"/>
                      <a:pt x="18" y="26"/>
                      <a:pt x="18" y="26"/>
                    </a:cubicBezTo>
                    <a:cubicBezTo>
                      <a:pt x="17" y="26"/>
                      <a:pt x="17" y="25"/>
                      <a:pt x="16" y="25"/>
                    </a:cubicBezTo>
                    <a:cubicBezTo>
                      <a:pt x="16" y="25"/>
                      <a:pt x="15" y="24"/>
                      <a:pt x="15" y="2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1" y="1"/>
                      <a:pt x="11" y="1"/>
                    </a:cubicBezTo>
                    <a:cubicBezTo>
                      <a:pt x="12" y="1"/>
                      <a:pt x="12" y="2"/>
                      <a:pt x="13" y="2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36" y="22"/>
                      <a:pt x="36" y="22"/>
                      <a:pt x="36" y="22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40" y="6"/>
                      <a:pt x="40" y="6"/>
                      <a:pt x="40" y="6"/>
                    </a:cubicBezTo>
                    <a:cubicBezTo>
                      <a:pt x="41" y="6"/>
                      <a:pt x="42" y="7"/>
                      <a:pt x="43" y="8"/>
                    </a:cubicBezTo>
                    <a:cubicBezTo>
                      <a:pt x="43" y="8"/>
                      <a:pt x="44" y="9"/>
                      <a:pt x="43" y="10"/>
                    </a:cubicBezTo>
                    <a:cubicBezTo>
                      <a:pt x="39" y="24"/>
                      <a:pt x="39" y="24"/>
                      <a:pt x="39" y="24"/>
                    </a:cubicBezTo>
                    <a:cubicBezTo>
                      <a:pt x="39" y="24"/>
                      <a:pt x="39" y="25"/>
                      <a:pt x="38" y="25"/>
                    </a:cubicBezTo>
                    <a:cubicBezTo>
                      <a:pt x="38" y="25"/>
                      <a:pt x="37" y="26"/>
                      <a:pt x="36" y="26"/>
                    </a:cubicBezTo>
                    <a:close/>
                    <a:moveTo>
                      <a:pt x="36" y="12"/>
                    </a:moveTo>
                    <a:cubicBezTo>
                      <a:pt x="18" y="12"/>
                      <a:pt x="18" y="12"/>
                      <a:pt x="18" y="12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36" y="15"/>
                      <a:pt x="36" y="15"/>
                      <a:pt x="36" y="15"/>
                    </a:cubicBezTo>
                    <a:lnTo>
                      <a:pt x="36" y="12"/>
                    </a:lnTo>
                    <a:close/>
                    <a:moveTo>
                      <a:pt x="35" y="17"/>
                    </a:moveTo>
                    <a:cubicBezTo>
                      <a:pt x="34" y="20"/>
                      <a:pt x="34" y="20"/>
                      <a:pt x="34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19" y="17"/>
                      <a:pt x="19" y="17"/>
                      <a:pt x="19" y="17"/>
                    </a:cubicBezTo>
                    <a:lnTo>
                      <a:pt x="35" y="17"/>
                    </a:lnTo>
                    <a:close/>
                    <a:moveTo>
                      <a:pt x="21" y="27"/>
                    </a:moveTo>
                    <a:cubicBezTo>
                      <a:pt x="19" y="27"/>
                      <a:pt x="17" y="28"/>
                      <a:pt x="17" y="30"/>
                    </a:cubicBezTo>
                    <a:cubicBezTo>
                      <a:pt x="17" y="32"/>
                      <a:pt x="19" y="33"/>
                      <a:pt x="21" y="33"/>
                    </a:cubicBezTo>
                    <a:cubicBezTo>
                      <a:pt x="22" y="33"/>
                      <a:pt x="24" y="32"/>
                      <a:pt x="24" y="30"/>
                    </a:cubicBezTo>
                    <a:cubicBezTo>
                      <a:pt x="24" y="28"/>
                      <a:pt x="22" y="27"/>
                      <a:pt x="21" y="27"/>
                    </a:cubicBezTo>
                    <a:close/>
                    <a:moveTo>
                      <a:pt x="34" y="27"/>
                    </a:moveTo>
                    <a:cubicBezTo>
                      <a:pt x="32" y="27"/>
                      <a:pt x="31" y="28"/>
                      <a:pt x="31" y="30"/>
                    </a:cubicBezTo>
                    <a:cubicBezTo>
                      <a:pt x="31" y="32"/>
                      <a:pt x="32" y="33"/>
                      <a:pt x="34" y="33"/>
                    </a:cubicBezTo>
                    <a:cubicBezTo>
                      <a:pt x="36" y="33"/>
                      <a:pt x="37" y="32"/>
                      <a:pt x="37" y="30"/>
                    </a:cubicBezTo>
                    <a:cubicBezTo>
                      <a:pt x="37" y="28"/>
                      <a:pt x="36" y="27"/>
                      <a:pt x="34" y="27"/>
                    </a:cubicBezTo>
                    <a:close/>
                  </a:path>
                </a:pathLst>
              </a:custGeom>
              <a:solidFill>
                <a:srgbClr val="FF6D3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2" name="Rectangle 35"/>
              <p:cNvSpPr>
                <a:spLocks noChangeArrowheads="1"/>
              </p:cNvSpPr>
              <p:nvPr/>
            </p:nvSpPr>
            <p:spPr bwMode="auto">
              <a:xfrm>
                <a:off x="6124575" y="3465513"/>
                <a:ext cx="19050" cy="1588"/>
              </a:xfrm>
              <a:prstGeom prst="rect">
                <a:avLst/>
              </a:prstGeom>
              <a:solidFill>
                <a:srgbClr val="21D8D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3" name="Freeform 36"/>
              <p:cNvSpPr/>
              <p:nvPr/>
            </p:nvSpPr>
            <p:spPr bwMode="auto">
              <a:xfrm>
                <a:off x="6129338" y="3436938"/>
                <a:ext cx="19050" cy="19050"/>
              </a:xfrm>
              <a:custGeom>
                <a:gdLst>
                  <a:gd fmla="*/ 9 w 12" name="T0"/>
                  <a:gd fmla="*/ 12 h 12" name="T1"/>
                  <a:gd fmla="*/ 0 w 12" name="T2"/>
                  <a:gd fmla="*/ 3 h 12" name="T3"/>
                  <a:gd fmla="*/ 0 w 12" name="T4"/>
                  <a:gd fmla="*/ 0 h 12" name="T5"/>
                  <a:gd fmla="*/ 12 w 12" name="T6"/>
                  <a:gd fmla="*/ 12 h 12" name="T7"/>
                  <a:gd fmla="*/ 9 w 12" name="T8"/>
                  <a:gd fmla="*/ 12 h 1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2" w="12">
                    <a:moveTo>
                      <a:pt x="9" y="12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12" y="12"/>
                    </a:lnTo>
                    <a:lnTo>
                      <a:pt x="9" y="12"/>
                    </a:lnTo>
                    <a:close/>
                  </a:path>
                </a:pathLst>
              </a:custGeom>
              <a:solidFill>
                <a:srgbClr val="21D8D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4" name="Freeform 37"/>
              <p:cNvSpPr/>
              <p:nvPr/>
            </p:nvSpPr>
            <p:spPr bwMode="auto">
              <a:xfrm>
                <a:off x="6129338" y="3475038"/>
                <a:ext cx="19050" cy="14288"/>
              </a:xfrm>
              <a:custGeom>
                <a:gdLst>
                  <a:gd fmla="*/ 9 w 12" name="T0"/>
                  <a:gd fmla="*/ 0 h 9" name="T1"/>
                  <a:gd fmla="*/ 0 w 12" name="T2"/>
                  <a:gd fmla="*/ 9 h 9" name="T3"/>
                  <a:gd fmla="*/ 0 w 12" name="T4"/>
                  <a:gd fmla="*/ 9 h 9" name="T5"/>
                  <a:gd fmla="*/ 12 w 12" name="T6"/>
                  <a:gd fmla="*/ 0 h 9" name="T7"/>
                  <a:gd fmla="*/ 9 w 12" name="T8"/>
                  <a:gd fmla="*/ 0 h 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9" w="12">
                    <a:moveTo>
                      <a:pt x="9" y="0"/>
                    </a:moveTo>
                    <a:lnTo>
                      <a:pt x="0" y="9"/>
                    </a:lnTo>
                    <a:lnTo>
                      <a:pt x="0" y="9"/>
                    </a:lnTo>
                    <a:lnTo>
                      <a:pt x="12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21D8D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5" name="Rectangle 38"/>
              <p:cNvSpPr>
                <a:spLocks noChangeArrowheads="1"/>
              </p:cNvSpPr>
              <p:nvPr/>
            </p:nvSpPr>
            <p:spPr bwMode="auto">
              <a:xfrm>
                <a:off x="6297613" y="3465513"/>
                <a:ext cx="23813" cy="1588"/>
              </a:xfrm>
              <a:prstGeom prst="rect">
                <a:avLst/>
              </a:prstGeom>
              <a:solidFill>
                <a:srgbClr val="21D8D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6" name="Freeform 39"/>
              <p:cNvSpPr/>
              <p:nvPr/>
            </p:nvSpPr>
            <p:spPr bwMode="auto">
              <a:xfrm>
                <a:off x="6297613" y="3436938"/>
                <a:ext cx="14288" cy="19050"/>
              </a:xfrm>
              <a:custGeom>
                <a:gdLst>
                  <a:gd fmla="*/ 0 w 9" name="T0"/>
                  <a:gd fmla="*/ 12 h 12" name="T1"/>
                  <a:gd fmla="*/ 9 w 9" name="T2"/>
                  <a:gd fmla="*/ 3 h 12" name="T3"/>
                  <a:gd fmla="*/ 9 w 9" name="T4"/>
                  <a:gd fmla="*/ 0 h 12" name="T5"/>
                  <a:gd fmla="*/ 0 w 9" name="T6"/>
                  <a:gd fmla="*/ 12 h 12" name="T7"/>
                  <a:gd fmla="*/ 0 w 9" name="T8"/>
                  <a:gd fmla="*/ 12 h 1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2" w="9">
                    <a:moveTo>
                      <a:pt x="0" y="12"/>
                    </a:moveTo>
                    <a:lnTo>
                      <a:pt x="9" y="3"/>
                    </a:lnTo>
                    <a:lnTo>
                      <a:pt x="9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21D8D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7" name="Freeform 40"/>
              <p:cNvSpPr/>
              <p:nvPr/>
            </p:nvSpPr>
            <p:spPr bwMode="auto">
              <a:xfrm>
                <a:off x="6297613" y="3475038"/>
                <a:ext cx="14288" cy="14288"/>
              </a:xfrm>
              <a:custGeom>
                <a:gdLst>
                  <a:gd fmla="*/ 0 w 9" name="T0"/>
                  <a:gd fmla="*/ 0 h 9" name="T1"/>
                  <a:gd fmla="*/ 9 w 9" name="T2"/>
                  <a:gd fmla="*/ 9 h 9" name="T3"/>
                  <a:gd fmla="*/ 9 w 9" name="T4"/>
                  <a:gd fmla="*/ 9 h 9" name="T5"/>
                  <a:gd fmla="*/ 0 w 9" name="T6"/>
                  <a:gd fmla="*/ 0 h 9" name="T7"/>
                  <a:gd fmla="*/ 0 w 9" name="T8"/>
                  <a:gd fmla="*/ 0 h 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9" w="9">
                    <a:moveTo>
                      <a:pt x="0" y="0"/>
                    </a:moveTo>
                    <a:lnTo>
                      <a:pt x="9" y="9"/>
                    </a:lnTo>
                    <a:lnTo>
                      <a:pt x="9" y="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1D8D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8" name="Freeform 41"/>
              <p:cNvSpPr/>
              <p:nvPr/>
            </p:nvSpPr>
            <p:spPr bwMode="auto">
              <a:xfrm>
                <a:off x="6157913" y="3436938"/>
                <a:ext cx="125413" cy="52388"/>
              </a:xfrm>
              <a:custGeom>
                <a:gdLst>
                  <a:gd fmla="*/ 26 w 26" name="T0"/>
                  <a:gd fmla="*/ 10 h 11" name="T1"/>
                  <a:gd fmla="*/ 25 w 26" name="T2"/>
                  <a:gd fmla="*/ 11 h 11" name="T3"/>
                  <a:gd fmla="*/ 2 w 26" name="T4"/>
                  <a:gd fmla="*/ 11 h 11" name="T5"/>
                  <a:gd fmla="*/ 0 w 26" name="T6"/>
                  <a:gd fmla="*/ 10 h 11" name="T7"/>
                  <a:gd fmla="*/ 0 w 26" name="T8"/>
                  <a:gd fmla="*/ 2 h 11" name="T9"/>
                  <a:gd fmla="*/ 2 w 26" name="T10"/>
                  <a:gd fmla="*/ 0 h 11" name="T11"/>
                  <a:gd fmla="*/ 25 w 26" name="T12"/>
                  <a:gd fmla="*/ 0 h 11" name="T13"/>
                  <a:gd fmla="*/ 26 w 26" name="T14"/>
                  <a:gd fmla="*/ 2 h 11" name="T15"/>
                  <a:gd fmla="*/ 26 w 26" name="T16"/>
                  <a:gd fmla="*/ 10 h 11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1" w="26">
                    <a:moveTo>
                      <a:pt x="26" y="10"/>
                    </a:moveTo>
                    <a:cubicBezTo>
                      <a:pt x="26" y="11"/>
                      <a:pt x="26" y="11"/>
                      <a:pt x="25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11"/>
                      <a:pt x="0" y="11"/>
                      <a:pt x="0" y="1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6" y="0"/>
                      <a:pt x="26" y="1"/>
                      <a:pt x="26" y="2"/>
                    </a:cubicBezTo>
                    <a:cubicBezTo>
                      <a:pt x="26" y="10"/>
                      <a:pt x="26" y="10"/>
                      <a:pt x="26" y="10"/>
                    </a:cubicBezTo>
                  </a:path>
                </a:pathLst>
              </a:custGeom>
              <a:solidFill>
                <a:srgbClr val="21D8D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9" name="Freeform 42"/>
              <p:cNvSpPr>
                <a:spLocks noEditPoints="1"/>
              </p:cNvSpPr>
              <p:nvPr/>
            </p:nvSpPr>
            <p:spPr bwMode="auto">
              <a:xfrm>
                <a:off x="6191250" y="3455988"/>
                <a:ext cx="58738" cy="19050"/>
              </a:xfrm>
              <a:custGeom>
                <a:gdLst>
                  <a:gd fmla="*/ 3 w 12" name="T0"/>
                  <a:gd fmla="*/ 1 h 4" name="T1"/>
                  <a:gd fmla="*/ 3 w 12" name="T2"/>
                  <a:gd fmla="*/ 0 h 4" name="T3"/>
                  <a:gd fmla="*/ 3 w 12" name="T4"/>
                  <a:gd fmla="*/ 0 h 4" name="T5"/>
                  <a:gd fmla="*/ 0 w 12" name="T6"/>
                  <a:gd fmla="*/ 0 h 4" name="T7"/>
                  <a:gd fmla="*/ 2 w 12" name="T8"/>
                  <a:gd fmla="*/ 4 h 4" name="T9"/>
                  <a:gd fmla="*/ 3 w 12" name="T10"/>
                  <a:gd fmla="*/ 4 h 4" name="T11"/>
                  <a:gd fmla="*/ 4 w 12" name="T12"/>
                  <a:gd fmla="*/ 3 h 4" name="T13"/>
                  <a:gd fmla="*/ 3 w 12" name="T14"/>
                  <a:gd fmla="*/ 2 h 4" name="T15"/>
                  <a:gd fmla="*/ 2 w 12" name="T16"/>
                  <a:gd fmla="*/ 0 h 4" name="T17"/>
                  <a:gd fmla="*/ 3 w 12" name="T18"/>
                  <a:gd fmla="*/ 1 h 4" name="T19"/>
                  <a:gd fmla="*/ 3 w 12" name="T20"/>
                  <a:gd fmla="*/ 1 h 4" name="T21"/>
                  <a:gd fmla="*/ 2 w 12" name="T22"/>
                  <a:gd fmla="*/ 1 h 4" name="T23"/>
                  <a:gd fmla="*/ 1 w 12" name="T24"/>
                  <a:gd fmla="*/ 0 h 4" name="T25"/>
                  <a:gd fmla="*/ 2 w 12" name="T26"/>
                  <a:gd fmla="*/ 3 h 4" name="T27"/>
                  <a:gd fmla="*/ 1 w 12" name="T28"/>
                  <a:gd fmla="*/ 3 h 4" name="T29"/>
                  <a:gd fmla="*/ 2 w 12" name="T30"/>
                  <a:gd fmla="*/ 2 h 4" name="T31"/>
                  <a:gd fmla="*/ 3 w 12" name="T32"/>
                  <a:gd fmla="*/ 2 h 4" name="T33"/>
                  <a:gd fmla="*/ 3 w 12" name="T34"/>
                  <a:gd fmla="*/ 3 h 4" name="T35"/>
                  <a:gd fmla="*/ 8 w 12" name="T36"/>
                  <a:gd fmla="*/ 0 h 4" name="T37"/>
                  <a:gd fmla="*/ 8 w 12" name="T38"/>
                  <a:gd fmla="*/ 3 h 4" name="T39"/>
                  <a:gd fmla="*/ 7 w 12" name="T40"/>
                  <a:gd fmla="*/ 4 h 4" name="T41"/>
                  <a:gd fmla="*/ 5 w 12" name="T42"/>
                  <a:gd fmla="*/ 4 h 4" name="T43"/>
                  <a:gd fmla="*/ 5 w 12" name="T44"/>
                  <a:gd fmla="*/ 3 h 4" name="T45"/>
                  <a:gd fmla="*/ 4 w 12" name="T46"/>
                  <a:gd fmla="*/ 0 h 4" name="T47"/>
                  <a:gd fmla="*/ 5 w 12" name="T48"/>
                  <a:gd fmla="*/ 2 h 4" name="T49"/>
                  <a:gd fmla="*/ 6 w 12" name="T50"/>
                  <a:gd fmla="*/ 3 h 4" name="T51"/>
                  <a:gd fmla="*/ 7 w 12" name="T52"/>
                  <a:gd fmla="*/ 3 h 4" name="T53"/>
                  <a:gd fmla="*/ 7 w 12" name="T54"/>
                  <a:gd fmla="*/ 2 h 4" name="T55"/>
                  <a:gd fmla="*/ 12 w 12" name="T56"/>
                  <a:gd fmla="*/ 0 h 4" name="T57"/>
                  <a:gd fmla="*/ 11 w 12" name="T58"/>
                  <a:gd fmla="*/ 4 h 4" name="T59"/>
                  <a:gd fmla="*/ 10 w 12" name="T60"/>
                  <a:gd fmla="*/ 2 h 4" name="T61"/>
                  <a:gd fmla="*/ 9 w 12" name="T62"/>
                  <a:gd fmla="*/ 0 h 4" name="T63"/>
                  <a:gd fmla="*/ 11 w 12" name="T64"/>
                  <a:gd fmla="*/ 0 h 4" name="T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b="b" l="0" r="r" t="0"/>
                <a:pathLst>
                  <a:path h="4" w="12">
                    <a:moveTo>
                      <a:pt x="3" y="2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2"/>
                      <a:pt x="3" y="2"/>
                      <a:pt x="3" y="2"/>
                    </a:cubicBezTo>
                    <a:moveTo>
                      <a:pt x="1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3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moveTo>
                      <a:pt x="7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3"/>
                      <a:pt x="8" y="3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4" y="2"/>
                      <a:pt x="4" y="2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3"/>
                      <a:pt x="5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0"/>
                      <a:pt x="7" y="0"/>
                      <a:pt x="7" y="0"/>
                    </a:cubicBezTo>
                    <a:moveTo>
                      <a:pt x="12" y="0"/>
                    </a:moveTo>
                    <a:cubicBezTo>
                      <a:pt x="11" y="2"/>
                      <a:pt x="11" y="2"/>
                      <a:pt x="11" y="2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0" name="Freeform 43"/>
              <p:cNvSpPr>
                <a:spLocks noEditPoints="1"/>
              </p:cNvSpPr>
              <p:nvPr/>
            </p:nvSpPr>
            <p:spPr bwMode="auto">
              <a:xfrm>
                <a:off x="6157913" y="3436938"/>
                <a:ext cx="125413" cy="28575"/>
              </a:xfrm>
              <a:custGeom>
                <a:gdLst>
                  <a:gd fmla="*/ 9 w 26" name="T0"/>
                  <a:gd fmla="*/ 4 h 6" name="T1"/>
                  <a:gd fmla="*/ 8 w 26" name="T2"/>
                  <a:gd fmla="*/ 4 h 6" name="T3"/>
                  <a:gd fmla="*/ 8 w 26" name="T4"/>
                  <a:gd fmla="*/ 5 h 6" name="T5"/>
                  <a:gd fmla="*/ 9 w 26" name="T6"/>
                  <a:gd fmla="*/ 5 h 6" name="T7"/>
                  <a:gd fmla="*/ 9 w 26" name="T8"/>
                  <a:gd fmla="*/ 5 h 6" name="T9"/>
                  <a:gd fmla="*/ 10 w 26" name="T10"/>
                  <a:gd fmla="*/ 5 h 6" name="T11"/>
                  <a:gd fmla="*/ 10 w 26" name="T12"/>
                  <a:gd fmla="*/ 5 h 6" name="T13"/>
                  <a:gd fmla="*/ 10 w 26" name="T14"/>
                  <a:gd fmla="*/ 5 h 6" name="T15"/>
                  <a:gd fmla="*/ 9 w 26" name="T16"/>
                  <a:gd fmla="*/ 4 h 6" name="T17"/>
                  <a:gd fmla="*/ 9 w 26" name="T18"/>
                  <a:gd fmla="*/ 4 h 6" name="T19"/>
                  <a:gd fmla="*/ 25 w 26" name="T20"/>
                  <a:gd fmla="*/ 0 h 6" name="T21"/>
                  <a:gd fmla="*/ 2 w 26" name="T22"/>
                  <a:gd fmla="*/ 0 h 6" name="T23"/>
                  <a:gd fmla="*/ 0 w 26" name="T24"/>
                  <a:gd fmla="*/ 2 h 6" name="T25"/>
                  <a:gd fmla="*/ 0 w 26" name="T26"/>
                  <a:gd fmla="*/ 6 h 6" name="T27"/>
                  <a:gd fmla="*/ 7 w 26" name="T28"/>
                  <a:gd fmla="*/ 6 h 6" name="T29"/>
                  <a:gd fmla="*/ 7 w 26" name="T30"/>
                  <a:gd fmla="*/ 4 h 6" name="T31"/>
                  <a:gd fmla="*/ 9 w 26" name="T32"/>
                  <a:gd fmla="*/ 4 h 6" name="T33"/>
                  <a:gd fmla="*/ 10 w 26" name="T34"/>
                  <a:gd fmla="*/ 4 h 6" name="T35"/>
                  <a:gd fmla="*/ 10 w 26" name="T36"/>
                  <a:gd fmla="*/ 4 h 6" name="T37"/>
                  <a:gd fmla="*/ 10 w 26" name="T38"/>
                  <a:gd fmla="*/ 4 h 6" name="T39"/>
                  <a:gd fmla="*/ 11 w 26" name="T40"/>
                  <a:gd fmla="*/ 5 h 6" name="T41"/>
                  <a:gd fmla="*/ 10 w 26" name="T42"/>
                  <a:gd fmla="*/ 5 h 6" name="T43"/>
                  <a:gd fmla="*/ 10 w 26" name="T44"/>
                  <a:gd fmla="*/ 6 h 6" name="T45"/>
                  <a:gd fmla="*/ 10 w 26" name="T46"/>
                  <a:gd fmla="*/ 6 h 6" name="T47"/>
                  <a:gd fmla="*/ 11 w 26" name="T48"/>
                  <a:gd fmla="*/ 6 h 6" name="T49"/>
                  <a:gd fmla="*/ 11 w 26" name="T50"/>
                  <a:gd fmla="*/ 4 h 6" name="T51"/>
                  <a:gd fmla="*/ 12 w 26" name="T52"/>
                  <a:gd fmla="*/ 4 h 6" name="T53"/>
                  <a:gd fmla="*/ 12 w 26" name="T54"/>
                  <a:gd fmla="*/ 6 h 6" name="T55"/>
                  <a:gd fmla="*/ 14 w 26" name="T56"/>
                  <a:gd fmla="*/ 6 h 6" name="T57"/>
                  <a:gd fmla="*/ 14 w 26" name="T58"/>
                  <a:gd fmla="*/ 4 h 6" name="T59"/>
                  <a:gd fmla="*/ 15 w 26" name="T60"/>
                  <a:gd fmla="*/ 4 h 6" name="T61"/>
                  <a:gd fmla="*/ 15 w 26" name="T62"/>
                  <a:gd fmla="*/ 6 h 6" name="T63"/>
                  <a:gd fmla="*/ 17 w 26" name="T64"/>
                  <a:gd fmla="*/ 6 h 6" name="T65"/>
                  <a:gd fmla="*/ 15 w 26" name="T66"/>
                  <a:gd fmla="*/ 4 h 6" name="T67"/>
                  <a:gd fmla="*/ 16 w 26" name="T68"/>
                  <a:gd fmla="*/ 4 h 6" name="T69"/>
                  <a:gd fmla="*/ 17 w 26" name="T70"/>
                  <a:gd fmla="*/ 5 h 6" name="T71"/>
                  <a:gd fmla="*/ 18 w 26" name="T72"/>
                  <a:gd fmla="*/ 4 h 6" name="T73"/>
                  <a:gd fmla="*/ 19 w 26" name="T74"/>
                  <a:gd fmla="*/ 4 h 6" name="T75"/>
                  <a:gd fmla="*/ 18 w 26" name="T76"/>
                  <a:gd fmla="*/ 6 h 6" name="T77"/>
                  <a:gd fmla="*/ 26 w 26" name="T78"/>
                  <a:gd fmla="*/ 6 h 6" name="T79"/>
                  <a:gd fmla="*/ 26 w 26" name="T80"/>
                  <a:gd fmla="*/ 2 h 6" name="T81"/>
                  <a:gd fmla="*/ 25 w 26" name="T82"/>
                  <a:gd fmla="*/ 0 h 6" name="T8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b="b" l="0" r="r" t="0"/>
                <a:pathLst>
                  <a:path h="6" w="26">
                    <a:moveTo>
                      <a:pt x="9" y="4"/>
                    </a:moveTo>
                    <a:cubicBezTo>
                      <a:pt x="8" y="4"/>
                      <a:pt x="8" y="4"/>
                      <a:pt x="8" y="4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moveTo>
                      <a:pt x="25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6" y="1"/>
                      <a:pt x="26" y="0"/>
                      <a:pt x="25" y="0"/>
                    </a:cubicBezTo>
                  </a:path>
                </a:pathLst>
              </a:custGeom>
              <a:solidFill>
                <a:srgbClr val="68E8E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1" name="Freeform 44"/>
              <p:cNvSpPr>
                <a:spLocks noEditPoints="1"/>
              </p:cNvSpPr>
              <p:nvPr/>
            </p:nvSpPr>
            <p:spPr bwMode="auto">
              <a:xfrm>
                <a:off x="6191250" y="3455988"/>
                <a:ext cx="58738" cy="9525"/>
              </a:xfrm>
              <a:custGeom>
                <a:gdLst>
                  <a:gd fmla="*/ 1 w 12" name="T0"/>
                  <a:gd fmla="*/ 1 h 2" name="T1"/>
                  <a:gd fmla="*/ 1 w 12" name="T2"/>
                  <a:gd fmla="*/ 0 h 2" name="T3"/>
                  <a:gd fmla="*/ 2 w 12" name="T4"/>
                  <a:gd fmla="*/ 0 h 2" name="T5"/>
                  <a:gd fmla="*/ 2 w 12" name="T6"/>
                  <a:gd fmla="*/ 0 h 2" name="T7"/>
                  <a:gd fmla="*/ 3 w 12" name="T8"/>
                  <a:gd fmla="*/ 1 h 2" name="T9"/>
                  <a:gd fmla="*/ 3 w 12" name="T10"/>
                  <a:gd fmla="*/ 1 h 2" name="T11"/>
                  <a:gd fmla="*/ 3 w 12" name="T12"/>
                  <a:gd fmla="*/ 1 h 2" name="T13"/>
                  <a:gd fmla="*/ 2 w 12" name="T14"/>
                  <a:gd fmla="*/ 1 h 2" name="T15"/>
                  <a:gd fmla="*/ 2 w 12" name="T16"/>
                  <a:gd fmla="*/ 1 h 2" name="T17"/>
                  <a:gd fmla="*/ 1 w 12" name="T18"/>
                  <a:gd fmla="*/ 1 h 2" name="T19"/>
                  <a:gd fmla="*/ 2 w 12" name="T20"/>
                  <a:gd fmla="*/ 0 h 2" name="T21"/>
                  <a:gd fmla="*/ 0 w 12" name="T22"/>
                  <a:gd fmla="*/ 0 h 2" name="T23"/>
                  <a:gd fmla="*/ 0 w 12" name="T24"/>
                  <a:gd fmla="*/ 2 h 2" name="T25"/>
                  <a:gd fmla="*/ 3 w 12" name="T26"/>
                  <a:gd fmla="*/ 2 h 2" name="T27"/>
                  <a:gd fmla="*/ 3 w 12" name="T28"/>
                  <a:gd fmla="*/ 2 h 2" name="T29"/>
                  <a:gd fmla="*/ 3 w 12" name="T30"/>
                  <a:gd fmla="*/ 1 h 2" name="T31"/>
                  <a:gd fmla="*/ 4 w 12" name="T32"/>
                  <a:gd fmla="*/ 1 h 2" name="T33"/>
                  <a:gd fmla="*/ 3 w 12" name="T34"/>
                  <a:gd fmla="*/ 0 h 2" name="T35"/>
                  <a:gd fmla="*/ 3 w 12" name="T36"/>
                  <a:gd fmla="*/ 0 h 2" name="T37"/>
                  <a:gd fmla="*/ 3 w 12" name="T38"/>
                  <a:gd fmla="*/ 0 h 2" name="T39"/>
                  <a:gd fmla="*/ 2 w 12" name="T40"/>
                  <a:gd fmla="*/ 0 h 2" name="T41"/>
                  <a:gd fmla="*/ 5 w 12" name="T42"/>
                  <a:gd fmla="*/ 0 h 2" name="T43"/>
                  <a:gd fmla="*/ 4 w 12" name="T44"/>
                  <a:gd fmla="*/ 0 h 2" name="T45"/>
                  <a:gd fmla="*/ 4 w 12" name="T46"/>
                  <a:gd fmla="*/ 2 h 2" name="T47"/>
                  <a:gd fmla="*/ 5 w 12" name="T48"/>
                  <a:gd fmla="*/ 2 h 2" name="T49"/>
                  <a:gd fmla="*/ 5 w 12" name="T50"/>
                  <a:gd fmla="*/ 0 h 2" name="T51"/>
                  <a:gd fmla="*/ 8 w 12" name="T52"/>
                  <a:gd fmla="*/ 0 h 2" name="T53"/>
                  <a:gd fmla="*/ 7 w 12" name="T54"/>
                  <a:gd fmla="*/ 0 h 2" name="T55"/>
                  <a:gd fmla="*/ 7 w 12" name="T56"/>
                  <a:gd fmla="*/ 2 h 2" name="T57"/>
                  <a:gd fmla="*/ 8 w 12" name="T58"/>
                  <a:gd fmla="*/ 2 h 2" name="T59"/>
                  <a:gd fmla="*/ 8 w 12" name="T60"/>
                  <a:gd fmla="*/ 0 h 2" name="T61"/>
                  <a:gd fmla="*/ 12 w 12" name="T62"/>
                  <a:gd fmla="*/ 0 h 2" name="T63"/>
                  <a:gd fmla="*/ 11 w 12" name="T64"/>
                  <a:gd fmla="*/ 0 h 2" name="T65"/>
                  <a:gd fmla="*/ 10 w 12" name="T66"/>
                  <a:gd fmla="*/ 1 h 2" name="T67"/>
                  <a:gd fmla="*/ 9 w 12" name="T68"/>
                  <a:gd fmla="*/ 0 h 2" name="T69"/>
                  <a:gd fmla="*/ 8 w 12" name="T70"/>
                  <a:gd fmla="*/ 0 h 2" name="T71"/>
                  <a:gd fmla="*/ 10 w 12" name="T72"/>
                  <a:gd fmla="*/ 2 h 2" name="T73"/>
                  <a:gd fmla="*/ 11 w 12" name="T74"/>
                  <a:gd fmla="*/ 2 h 2" name="T75"/>
                  <a:gd fmla="*/ 12 w 12" name="T76"/>
                  <a:gd fmla="*/ 0 h 2" name="T7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b="b" l="0" r="r" t="0"/>
                <a:pathLst>
                  <a:path h="2" w="12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moveTo>
                      <a:pt x="5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0"/>
                      <a:pt x="5" y="0"/>
                      <a:pt x="5" y="0"/>
                    </a:cubicBezTo>
                    <a:moveTo>
                      <a:pt x="8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0"/>
                      <a:pt x="8" y="0"/>
                      <a:pt x="8" y="0"/>
                    </a:cubicBezTo>
                    <a:moveTo>
                      <a:pt x="12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</p:spTree>
    <p:extLst>
      <p:ext uri="{BB962C8B-B14F-4D97-AF65-F5344CB8AC3E}">
        <p14:creationId val="3466475299"/>
      </p:ext>
    </p:extLst>
  </p:cSld>
  <p:clrMapOvr>
    <a:masterClrMapping/>
  </p:clrMapOvr>
  <mc:AlternateContent>
    <mc:Choice Requires="p159">
      <p:transition p14:dur="2000" spd="slow">
        <p159:morph option="byObject"/>
      </p:transition>
    </mc:Choice>
    <mc:Fallback>
      <p:transition spd="slow">
        <p:fade/>
      </p:transition>
    </mc:Fallback>
  </mc:AlternateContent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altLang="zh-CN" lang="en-US"/>
              <a:t>About us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956603" y="1599170"/>
            <a:ext cx="4423112" cy="898401"/>
            <a:chOff x="956603" y="1599170"/>
            <a:chExt cx="4423112" cy="898401"/>
          </a:xfrm>
        </p:grpSpPr>
        <p:sp>
          <p:nvSpPr>
            <p:cNvPr id="5" name="矩形 4"/>
            <p:cNvSpPr/>
            <p:nvPr/>
          </p:nvSpPr>
          <p:spPr>
            <a:xfrm>
              <a:off x="956603" y="1599170"/>
              <a:ext cx="4237697" cy="898401"/>
            </a:xfrm>
            <a:prstGeom prst="rect">
              <a:avLst/>
            </a:prstGeom>
            <a:solidFill>
              <a:srgbClr val="FF6D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" name="等腰三角形 5"/>
            <p:cNvSpPr/>
            <p:nvPr/>
          </p:nvSpPr>
          <p:spPr>
            <a:xfrm rot="5400000">
              <a:off x="5168190" y="2194284"/>
              <a:ext cx="227193" cy="195856"/>
            </a:xfrm>
            <a:prstGeom prst="triangle">
              <a:avLst/>
            </a:prstGeom>
            <a:solidFill>
              <a:srgbClr val="FF6D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8" name="内容占位符 2"/>
          <p:cNvSpPr txBox="1"/>
          <p:nvPr/>
        </p:nvSpPr>
        <p:spPr>
          <a:xfrm>
            <a:off x="956603" y="2636325"/>
            <a:ext cx="1561514" cy="571533"/>
          </a:xfrm>
          <a:prstGeom prst="rect">
            <a:avLst/>
          </a:prstGeom>
        </p:spPr>
        <p:txBody>
          <a:bodyPr bIns="45720" lIns="91440" rIns="91440" rtlCol="0" tIns="45720" vert="horz">
            <a:noAutofit/>
          </a:bodyPr>
          <a:lstStyle>
            <a:lvl1pPr algn="l" defTabSz="914400" eaLnBrk="1" hangingPunct="1" indent="0" latinLnBrk="0" marL="0" rtl="0">
              <a:lnSpc>
                <a:spcPct val="150000"/>
              </a:lnSpc>
              <a:spcBef>
                <a:spcPts val="10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1pPr>
            <a:lvl2pPr algn="l" defTabSz="914400" eaLnBrk="1" hangingPunct="1" indent="0" latinLnBrk="0" marL="457200" rtl="0">
              <a:lnSpc>
                <a:spcPct val="15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2pPr>
            <a:lvl3pPr algn="l" defTabSz="914400" eaLnBrk="1" hangingPunct="1" indent="0" latinLnBrk="0" marL="914400" rtl="0">
              <a:lnSpc>
                <a:spcPct val="15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3pPr>
            <a:lvl4pPr algn="l" defTabSz="914400" eaLnBrk="1" hangingPunct="1" indent="0" latinLnBrk="0" marL="1371600" rtl="0">
              <a:lnSpc>
                <a:spcPct val="15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4pPr>
            <a:lvl5pPr algn="l" defTabSz="914400" eaLnBrk="1" hangingPunct="1" indent="0" latinLnBrk="0" marL="1828800" rtl="0">
              <a:lnSpc>
                <a:spcPct val="15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zh-CN" lang="en-US" sz="2400"/>
              <a:t>First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56603" y="1679722"/>
            <a:ext cx="4041840" cy="71552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altLang="zh-CN" lang="en-US" sz="2000">
                <a:solidFill>
                  <a:schemeClr val="tx1"/>
                </a:solidFill>
              </a:rPr>
              <a:t>iPresentation is an original design studio of slide show</a:t>
            </a:r>
          </a:p>
        </p:txBody>
      </p:sp>
      <p:sp>
        <p:nvSpPr>
          <p:cNvPr id="9" name="内容占位符 2"/>
          <p:cNvSpPr txBox="1"/>
          <p:nvPr/>
        </p:nvSpPr>
        <p:spPr>
          <a:xfrm>
            <a:off x="956603" y="2973625"/>
            <a:ext cx="4839286" cy="715523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>
            <a:lvl1pPr algn="l" defTabSz="914400" eaLnBrk="1" hangingPunct="1" indent="0" latinLnBrk="0" marL="0" rtl="0">
              <a:lnSpc>
                <a:spcPct val="150000"/>
              </a:lnSpc>
              <a:spcBef>
                <a:spcPts val="10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1pPr>
            <a:lvl2pPr algn="l" defTabSz="914400" eaLnBrk="1" hangingPunct="1" indent="0" latinLnBrk="0" marL="457200" rtl="0">
              <a:lnSpc>
                <a:spcPct val="15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2pPr>
            <a:lvl3pPr algn="l" defTabSz="914400" eaLnBrk="1" hangingPunct="1" indent="0" latinLnBrk="0" marL="914400" rtl="0">
              <a:lnSpc>
                <a:spcPct val="15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3pPr>
            <a:lvl4pPr algn="l" defTabSz="914400" eaLnBrk="1" hangingPunct="1" indent="0" latinLnBrk="0" marL="1371600" rtl="0">
              <a:lnSpc>
                <a:spcPct val="15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4pPr>
            <a:lvl5pPr algn="l" defTabSz="914400" eaLnBrk="1" hangingPunct="1" indent="0" latinLnBrk="0" marL="1828800" rtl="0">
              <a:lnSpc>
                <a:spcPct val="15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/>
              <a:t>原创模板，不以原创为目的的创作都是耍流氓</a:t>
            </a:r>
          </a:p>
        </p:txBody>
      </p:sp>
      <p:sp>
        <p:nvSpPr>
          <p:cNvPr id="12" name="等腰三角形 11"/>
          <p:cNvSpPr/>
          <p:nvPr/>
        </p:nvSpPr>
        <p:spPr>
          <a:xfrm rot="5400000">
            <a:off x="5800144" y="3164389"/>
            <a:ext cx="227193" cy="195856"/>
          </a:xfrm>
          <a:prstGeom prst="triangle">
            <a:avLst/>
          </a:prstGeom>
          <a:solidFill>
            <a:srgbClr val="FF6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内容占位符 2"/>
          <p:cNvSpPr txBox="1"/>
          <p:nvPr/>
        </p:nvSpPr>
        <p:spPr>
          <a:xfrm>
            <a:off x="956603" y="3537406"/>
            <a:ext cx="1561514" cy="571533"/>
          </a:xfrm>
          <a:prstGeom prst="rect">
            <a:avLst/>
          </a:prstGeom>
        </p:spPr>
        <p:txBody>
          <a:bodyPr bIns="45720" lIns="91440" rIns="91440" rtlCol="0" tIns="45720" vert="horz">
            <a:normAutofit fontScale="92500" lnSpcReduction="10000"/>
          </a:bodyPr>
          <a:lstStyle>
            <a:lvl1pPr algn="l" defTabSz="914400" eaLnBrk="1" hangingPunct="1" indent="0" latinLnBrk="0" marL="0" rtl="0">
              <a:lnSpc>
                <a:spcPct val="150000"/>
              </a:lnSpc>
              <a:spcBef>
                <a:spcPts val="10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1pPr>
            <a:lvl2pPr algn="l" defTabSz="914400" eaLnBrk="1" hangingPunct="1" indent="0" latinLnBrk="0" marL="457200" rtl="0">
              <a:lnSpc>
                <a:spcPct val="15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2pPr>
            <a:lvl3pPr algn="l" defTabSz="914400" eaLnBrk="1" hangingPunct="1" indent="0" latinLnBrk="0" marL="914400" rtl="0">
              <a:lnSpc>
                <a:spcPct val="15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3pPr>
            <a:lvl4pPr algn="l" defTabSz="914400" eaLnBrk="1" hangingPunct="1" indent="0" latinLnBrk="0" marL="1371600" rtl="0">
              <a:lnSpc>
                <a:spcPct val="15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4pPr>
            <a:lvl5pPr algn="l" defTabSz="914400" eaLnBrk="1" hangingPunct="1" indent="0" latinLnBrk="0" marL="1828800" rtl="0">
              <a:lnSpc>
                <a:spcPct val="15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zh-CN" lang="en-US" sz="2400"/>
              <a:t>Second</a:t>
            </a:r>
          </a:p>
        </p:txBody>
      </p:sp>
      <p:sp>
        <p:nvSpPr>
          <p:cNvPr id="14" name="内容占位符 2"/>
          <p:cNvSpPr txBox="1"/>
          <p:nvPr/>
        </p:nvSpPr>
        <p:spPr>
          <a:xfrm>
            <a:off x="956603" y="3874706"/>
            <a:ext cx="4839286" cy="715523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>
            <a:lvl1pPr algn="l" defTabSz="914400" eaLnBrk="1" hangingPunct="1" indent="0" latinLnBrk="0" marL="0" rtl="0">
              <a:lnSpc>
                <a:spcPct val="150000"/>
              </a:lnSpc>
              <a:spcBef>
                <a:spcPts val="10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1pPr>
            <a:lvl2pPr algn="l" defTabSz="914400" eaLnBrk="1" hangingPunct="1" indent="0" latinLnBrk="0" marL="457200" rtl="0">
              <a:lnSpc>
                <a:spcPct val="15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2pPr>
            <a:lvl3pPr algn="l" defTabSz="914400" eaLnBrk="1" hangingPunct="1" indent="0" latinLnBrk="0" marL="914400" rtl="0">
              <a:lnSpc>
                <a:spcPct val="15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3pPr>
            <a:lvl4pPr algn="l" defTabSz="914400" eaLnBrk="1" hangingPunct="1" indent="0" latinLnBrk="0" marL="1371600" rtl="0">
              <a:lnSpc>
                <a:spcPct val="15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4pPr>
            <a:lvl5pPr algn="l" defTabSz="914400" eaLnBrk="1" hangingPunct="1" indent="0" latinLnBrk="0" marL="1828800" rtl="0">
              <a:lnSpc>
                <a:spcPct val="15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/>
              <a:t>适量动画置入，0设置即可使用</a:t>
            </a:r>
          </a:p>
        </p:txBody>
      </p:sp>
      <p:sp>
        <p:nvSpPr>
          <p:cNvPr id="15" name="等腰三角形 14"/>
          <p:cNvSpPr/>
          <p:nvPr/>
        </p:nvSpPr>
        <p:spPr>
          <a:xfrm rot="5400000">
            <a:off x="4242288" y="4051402"/>
            <a:ext cx="227193" cy="195856"/>
          </a:xfrm>
          <a:prstGeom prst="triangle">
            <a:avLst/>
          </a:prstGeom>
          <a:solidFill>
            <a:srgbClr val="FF6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内容占位符 2"/>
          <p:cNvSpPr txBox="1"/>
          <p:nvPr/>
        </p:nvSpPr>
        <p:spPr>
          <a:xfrm>
            <a:off x="956603" y="4438487"/>
            <a:ext cx="1561514" cy="571533"/>
          </a:xfrm>
          <a:prstGeom prst="rect">
            <a:avLst/>
          </a:prstGeom>
        </p:spPr>
        <p:txBody>
          <a:bodyPr bIns="45720" lIns="91440" rIns="91440" rtlCol="0" tIns="45720" vert="horz">
            <a:noAutofit/>
          </a:bodyPr>
          <a:lstStyle>
            <a:lvl1pPr algn="l" defTabSz="914400" eaLnBrk="1" hangingPunct="1" indent="0" latinLnBrk="0" marL="0" rtl="0">
              <a:lnSpc>
                <a:spcPct val="150000"/>
              </a:lnSpc>
              <a:spcBef>
                <a:spcPts val="10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1pPr>
            <a:lvl2pPr algn="l" defTabSz="914400" eaLnBrk="1" hangingPunct="1" indent="0" latinLnBrk="0" marL="457200" rtl="0">
              <a:lnSpc>
                <a:spcPct val="15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2pPr>
            <a:lvl3pPr algn="l" defTabSz="914400" eaLnBrk="1" hangingPunct="1" indent="0" latinLnBrk="0" marL="914400" rtl="0">
              <a:lnSpc>
                <a:spcPct val="15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3pPr>
            <a:lvl4pPr algn="l" defTabSz="914400" eaLnBrk="1" hangingPunct="1" indent="0" latinLnBrk="0" marL="1371600" rtl="0">
              <a:lnSpc>
                <a:spcPct val="15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4pPr>
            <a:lvl5pPr algn="l" defTabSz="914400" eaLnBrk="1" hangingPunct="1" indent="0" latinLnBrk="0" marL="1828800" rtl="0">
              <a:lnSpc>
                <a:spcPct val="15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zh-CN" lang="en-US" sz="2400"/>
              <a:t>Third</a:t>
            </a:r>
          </a:p>
        </p:txBody>
      </p:sp>
      <p:sp>
        <p:nvSpPr>
          <p:cNvPr id="17" name="内容占位符 2"/>
          <p:cNvSpPr txBox="1"/>
          <p:nvPr/>
        </p:nvSpPr>
        <p:spPr>
          <a:xfrm>
            <a:off x="956603" y="4775787"/>
            <a:ext cx="4839286" cy="715523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>
            <a:lvl1pPr algn="l" defTabSz="914400" eaLnBrk="1" hangingPunct="1" indent="0" latinLnBrk="0" marL="0" rtl="0">
              <a:lnSpc>
                <a:spcPct val="150000"/>
              </a:lnSpc>
              <a:spcBef>
                <a:spcPts val="10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1pPr>
            <a:lvl2pPr algn="l" defTabSz="914400" eaLnBrk="1" hangingPunct="1" indent="0" latinLnBrk="0" marL="457200" rtl="0">
              <a:lnSpc>
                <a:spcPct val="15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2pPr>
            <a:lvl3pPr algn="l" defTabSz="914400" eaLnBrk="1" hangingPunct="1" indent="0" latinLnBrk="0" marL="914400" rtl="0">
              <a:lnSpc>
                <a:spcPct val="15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3pPr>
            <a:lvl4pPr algn="l" defTabSz="914400" eaLnBrk="1" hangingPunct="1" indent="0" latinLnBrk="0" marL="1371600" rtl="0">
              <a:lnSpc>
                <a:spcPct val="15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4pPr>
            <a:lvl5pPr algn="l" defTabSz="914400" eaLnBrk="1" hangingPunct="1" indent="0" latinLnBrk="0" marL="1828800" rtl="0">
              <a:lnSpc>
                <a:spcPct val="15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/>
              <a:t>联系店小二，还可获取定制设计服务</a:t>
            </a:r>
          </a:p>
        </p:txBody>
      </p:sp>
      <p:sp>
        <p:nvSpPr>
          <p:cNvPr id="18" name="等腰三角形 17"/>
          <p:cNvSpPr/>
          <p:nvPr/>
        </p:nvSpPr>
        <p:spPr>
          <a:xfrm rot="5400000">
            <a:off x="4786918" y="4966551"/>
            <a:ext cx="227193" cy="195856"/>
          </a:xfrm>
          <a:prstGeom prst="triangle">
            <a:avLst/>
          </a:prstGeom>
          <a:solidFill>
            <a:srgbClr val="FF6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AutoShape 3"/>
          <p:cNvSpPr>
            <a:spLocks noChangeArrowheads="1" noChangeAspect="1" noTextEdit="1"/>
          </p:cNvSpPr>
          <p:nvPr/>
        </p:nvSpPr>
        <p:spPr bwMode="auto">
          <a:xfrm>
            <a:off x="5445125" y="1598613"/>
            <a:ext cx="6469063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1" name="Freeform 5"/>
          <p:cNvSpPr>
            <a:spLocks noEditPoints="1"/>
          </p:cNvSpPr>
          <p:nvPr/>
        </p:nvSpPr>
        <p:spPr bwMode="auto">
          <a:xfrm>
            <a:off x="6435725" y="1992313"/>
            <a:ext cx="2197100" cy="2211387"/>
          </a:xfrm>
          <a:custGeom>
            <a:gdLst>
              <a:gd fmla="*/ 169 w 213" name="T0"/>
              <a:gd fmla="*/ 164 h 213" name="T1"/>
              <a:gd fmla="*/ 151 w 213" name="T2"/>
              <a:gd fmla="*/ 178 h 213" name="T3"/>
              <a:gd fmla="*/ 160 w 213" name="T4"/>
              <a:gd fmla="*/ 198 h 213" name="T5"/>
              <a:gd fmla="*/ 141 w 213" name="T6"/>
              <a:gd fmla="*/ 207 h 213" name="T7"/>
              <a:gd fmla="*/ 132 w 213" name="T8"/>
              <a:gd fmla="*/ 187 h 213" name="T9"/>
              <a:gd fmla="*/ 109 w 213" name="T10"/>
              <a:gd fmla="*/ 191 h 213" name="T11"/>
              <a:gd fmla="*/ 107 w 213" name="T12"/>
              <a:gd fmla="*/ 213 h 213" name="T13"/>
              <a:gd fmla="*/ 86 w 213" name="T14"/>
              <a:gd fmla="*/ 211 h 213" name="T15"/>
              <a:gd fmla="*/ 88 w 213" name="T16"/>
              <a:gd fmla="*/ 189 h 213" name="T17"/>
              <a:gd fmla="*/ 67 w 213" name="T18"/>
              <a:gd fmla="*/ 181 h 213" name="T19"/>
              <a:gd fmla="*/ 54 w 213" name="T20"/>
              <a:gd fmla="*/ 199 h 213" name="T21"/>
              <a:gd fmla="*/ 37 w 213" name="T22"/>
              <a:gd fmla="*/ 186 h 213" name="T23"/>
              <a:gd fmla="*/ 49 w 213" name="T24"/>
              <a:gd fmla="*/ 168 h 213" name="T25"/>
              <a:gd fmla="*/ 35 w 213" name="T26"/>
              <a:gd fmla="*/ 151 h 213" name="T27"/>
              <a:gd fmla="*/ 15 w 213" name="T28"/>
              <a:gd fmla="*/ 160 h 213" name="T29"/>
              <a:gd fmla="*/ 6 w 213" name="T30"/>
              <a:gd fmla="*/ 140 h 213" name="T31"/>
              <a:gd fmla="*/ 26 w 213" name="T32"/>
              <a:gd fmla="*/ 131 h 213" name="T33"/>
              <a:gd fmla="*/ 22 w 213" name="T34"/>
              <a:gd fmla="*/ 109 h 213" name="T35"/>
              <a:gd fmla="*/ 0 w 213" name="T36"/>
              <a:gd fmla="*/ 107 h 213" name="T37"/>
              <a:gd fmla="*/ 2 w 213" name="T38"/>
              <a:gd fmla="*/ 85 h 213" name="T39"/>
              <a:gd fmla="*/ 24 w 213" name="T40"/>
              <a:gd fmla="*/ 87 h 213" name="T41"/>
              <a:gd fmla="*/ 32 w 213" name="T42"/>
              <a:gd fmla="*/ 66 h 213" name="T43"/>
              <a:gd fmla="*/ 14 w 213" name="T44"/>
              <a:gd fmla="*/ 53 h 213" name="T45"/>
              <a:gd fmla="*/ 27 w 213" name="T46"/>
              <a:gd fmla="*/ 36 h 213" name="T47"/>
              <a:gd fmla="*/ 44 w 213" name="T48"/>
              <a:gd fmla="*/ 49 h 213" name="T49"/>
              <a:gd fmla="*/ 62 w 213" name="T50"/>
              <a:gd fmla="*/ 34 h 213" name="T51"/>
              <a:gd fmla="*/ 53 w 213" name="T52"/>
              <a:gd fmla="*/ 14 h 213" name="T53"/>
              <a:gd fmla="*/ 73 w 213" name="T54"/>
              <a:gd fmla="*/ 5 h 213" name="T55"/>
              <a:gd fmla="*/ 82 w 213" name="T56"/>
              <a:gd fmla="*/ 25 h 213" name="T57"/>
              <a:gd fmla="*/ 104 w 213" name="T58"/>
              <a:gd fmla="*/ 21 h 213" name="T59"/>
              <a:gd fmla="*/ 106 w 213" name="T60"/>
              <a:gd fmla="*/ 0 h 213" name="T61"/>
              <a:gd fmla="*/ 128 w 213" name="T62"/>
              <a:gd fmla="*/ 2 h 213" name="T63"/>
              <a:gd fmla="*/ 125 w 213" name="T64"/>
              <a:gd fmla="*/ 23 h 213" name="T65"/>
              <a:gd fmla="*/ 147 w 213" name="T66"/>
              <a:gd fmla="*/ 31 h 213" name="T67"/>
              <a:gd fmla="*/ 159 w 213" name="T68"/>
              <a:gd fmla="*/ 14 h 213" name="T69"/>
              <a:gd fmla="*/ 177 w 213" name="T70"/>
              <a:gd fmla="*/ 26 h 213" name="T71"/>
              <a:gd fmla="*/ 164 w 213" name="T72"/>
              <a:gd fmla="*/ 44 h 213" name="T73"/>
              <a:gd fmla="*/ 179 w 213" name="T74"/>
              <a:gd fmla="*/ 61 h 213" name="T75"/>
              <a:gd fmla="*/ 199 w 213" name="T76"/>
              <a:gd fmla="*/ 52 h 213" name="T77"/>
              <a:gd fmla="*/ 208 w 213" name="T78"/>
              <a:gd fmla="*/ 72 h 213" name="T79"/>
              <a:gd fmla="*/ 188 w 213" name="T80"/>
              <a:gd fmla="*/ 81 h 213" name="T81"/>
              <a:gd fmla="*/ 191 w 213" name="T82"/>
              <a:gd fmla="*/ 104 h 213" name="T83"/>
              <a:gd fmla="*/ 213 w 213" name="T84"/>
              <a:gd fmla="*/ 106 h 213" name="T85"/>
              <a:gd fmla="*/ 211 w 213" name="T86"/>
              <a:gd fmla="*/ 127 h 213" name="T87"/>
              <a:gd fmla="*/ 189 w 213" name="T88"/>
              <a:gd fmla="*/ 125 h 213" name="T89"/>
              <a:gd fmla="*/ 181 w 213" name="T90"/>
              <a:gd fmla="*/ 146 h 213" name="T91"/>
              <a:gd fmla="*/ 199 w 213" name="T92"/>
              <a:gd fmla="*/ 159 h 213" name="T93"/>
              <a:gd fmla="*/ 187 w 213" name="T94"/>
              <a:gd fmla="*/ 176 h 213" name="T95"/>
              <a:gd fmla="*/ 169 w 213" name="T96"/>
              <a:gd fmla="*/ 164 h 213" name="T97"/>
              <a:gd fmla="*/ 135 w 213" name="T98"/>
              <a:gd fmla="*/ 126 h 213" name="T99"/>
              <a:gd fmla="*/ 87 w 213" name="T100"/>
              <a:gd fmla="*/ 134 h 213" name="T101"/>
              <a:gd fmla="*/ 79 w 213" name="T102"/>
              <a:gd fmla="*/ 86 h 213" name="T103"/>
              <a:gd fmla="*/ 126 w 213" name="T104"/>
              <a:gd fmla="*/ 78 h 213" name="T105"/>
              <a:gd fmla="*/ 135 w 213" name="T106"/>
              <a:gd fmla="*/ 126 h 213" name="T10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b="b" l="0" r="r" t="0"/>
            <a:pathLst>
              <a:path h="213" w="213">
                <a:moveTo>
                  <a:pt x="169" y="164"/>
                </a:moveTo>
                <a:cubicBezTo>
                  <a:pt x="164" y="169"/>
                  <a:pt x="158" y="174"/>
                  <a:pt x="151" y="178"/>
                </a:cubicBezTo>
                <a:cubicBezTo>
                  <a:pt x="160" y="198"/>
                  <a:pt x="160" y="198"/>
                  <a:pt x="160" y="198"/>
                </a:cubicBezTo>
                <a:cubicBezTo>
                  <a:pt x="141" y="207"/>
                  <a:pt x="141" y="207"/>
                  <a:pt x="141" y="207"/>
                </a:cubicBezTo>
                <a:cubicBezTo>
                  <a:pt x="132" y="187"/>
                  <a:pt x="132" y="187"/>
                  <a:pt x="132" y="187"/>
                </a:cubicBezTo>
                <a:cubicBezTo>
                  <a:pt x="125" y="189"/>
                  <a:pt x="117" y="191"/>
                  <a:pt x="109" y="191"/>
                </a:cubicBezTo>
                <a:cubicBezTo>
                  <a:pt x="107" y="213"/>
                  <a:pt x="107" y="213"/>
                  <a:pt x="107" y="213"/>
                </a:cubicBezTo>
                <a:cubicBezTo>
                  <a:pt x="86" y="211"/>
                  <a:pt x="86" y="211"/>
                  <a:pt x="86" y="211"/>
                </a:cubicBezTo>
                <a:cubicBezTo>
                  <a:pt x="88" y="189"/>
                  <a:pt x="88" y="189"/>
                  <a:pt x="88" y="189"/>
                </a:cubicBezTo>
                <a:cubicBezTo>
                  <a:pt x="81" y="187"/>
                  <a:pt x="74" y="185"/>
                  <a:pt x="67" y="181"/>
                </a:cubicBezTo>
                <a:cubicBezTo>
                  <a:pt x="54" y="199"/>
                  <a:pt x="54" y="199"/>
                  <a:pt x="54" y="199"/>
                </a:cubicBezTo>
                <a:cubicBezTo>
                  <a:pt x="37" y="186"/>
                  <a:pt x="37" y="186"/>
                  <a:pt x="37" y="186"/>
                </a:cubicBezTo>
                <a:cubicBezTo>
                  <a:pt x="49" y="168"/>
                  <a:pt x="49" y="168"/>
                  <a:pt x="49" y="168"/>
                </a:cubicBezTo>
                <a:cubicBezTo>
                  <a:pt x="43" y="163"/>
                  <a:pt x="39" y="157"/>
                  <a:pt x="35" y="151"/>
                </a:cubicBezTo>
                <a:cubicBezTo>
                  <a:pt x="15" y="160"/>
                  <a:pt x="15" y="160"/>
                  <a:pt x="15" y="160"/>
                </a:cubicBezTo>
                <a:cubicBezTo>
                  <a:pt x="6" y="140"/>
                  <a:pt x="6" y="140"/>
                  <a:pt x="6" y="140"/>
                </a:cubicBezTo>
                <a:cubicBezTo>
                  <a:pt x="26" y="131"/>
                  <a:pt x="26" y="131"/>
                  <a:pt x="26" y="131"/>
                </a:cubicBezTo>
                <a:cubicBezTo>
                  <a:pt x="23" y="124"/>
                  <a:pt x="22" y="116"/>
                  <a:pt x="22" y="109"/>
                </a:cubicBezTo>
                <a:cubicBezTo>
                  <a:pt x="0" y="107"/>
                  <a:pt x="0" y="107"/>
                  <a:pt x="0" y="107"/>
                </a:cubicBezTo>
                <a:cubicBezTo>
                  <a:pt x="2" y="85"/>
                  <a:pt x="2" y="85"/>
                  <a:pt x="2" y="85"/>
                </a:cubicBezTo>
                <a:cubicBezTo>
                  <a:pt x="24" y="87"/>
                  <a:pt x="24" y="87"/>
                  <a:pt x="24" y="87"/>
                </a:cubicBezTo>
                <a:cubicBezTo>
                  <a:pt x="26" y="80"/>
                  <a:pt x="28" y="73"/>
                  <a:pt x="32" y="66"/>
                </a:cubicBezTo>
                <a:cubicBezTo>
                  <a:pt x="14" y="53"/>
                  <a:pt x="14" y="53"/>
                  <a:pt x="14" y="53"/>
                </a:cubicBezTo>
                <a:cubicBezTo>
                  <a:pt x="27" y="36"/>
                  <a:pt x="27" y="36"/>
                  <a:pt x="27" y="36"/>
                </a:cubicBezTo>
                <a:cubicBezTo>
                  <a:pt x="44" y="49"/>
                  <a:pt x="44" y="49"/>
                  <a:pt x="44" y="49"/>
                </a:cubicBezTo>
                <a:cubicBezTo>
                  <a:pt x="50" y="43"/>
                  <a:pt x="56" y="38"/>
                  <a:pt x="62" y="34"/>
                </a:cubicBezTo>
                <a:cubicBezTo>
                  <a:pt x="53" y="14"/>
                  <a:pt x="53" y="14"/>
                  <a:pt x="53" y="14"/>
                </a:cubicBezTo>
                <a:cubicBezTo>
                  <a:pt x="73" y="5"/>
                  <a:pt x="73" y="5"/>
                  <a:pt x="73" y="5"/>
                </a:cubicBezTo>
                <a:cubicBezTo>
                  <a:pt x="82" y="25"/>
                  <a:pt x="82" y="25"/>
                  <a:pt x="82" y="25"/>
                </a:cubicBezTo>
                <a:cubicBezTo>
                  <a:pt x="89" y="23"/>
                  <a:pt x="96" y="22"/>
                  <a:pt x="104" y="21"/>
                </a:cubicBezTo>
                <a:cubicBezTo>
                  <a:pt x="106" y="0"/>
                  <a:pt x="106" y="0"/>
                  <a:pt x="106" y="0"/>
                </a:cubicBezTo>
                <a:cubicBezTo>
                  <a:pt x="128" y="2"/>
                  <a:pt x="128" y="2"/>
                  <a:pt x="128" y="2"/>
                </a:cubicBezTo>
                <a:cubicBezTo>
                  <a:pt x="125" y="23"/>
                  <a:pt x="125" y="23"/>
                  <a:pt x="125" y="23"/>
                </a:cubicBezTo>
                <a:cubicBezTo>
                  <a:pt x="133" y="25"/>
                  <a:pt x="140" y="28"/>
                  <a:pt x="147" y="31"/>
                </a:cubicBezTo>
                <a:cubicBezTo>
                  <a:pt x="159" y="14"/>
                  <a:pt x="159" y="14"/>
                  <a:pt x="159" y="14"/>
                </a:cubicBezTo>
                <a:cubicBezTo>
                  <a:pt x="177" y="26"/>
                  <a:pt x="177" y="26"/>
                  <a:pt x="177" y="26"/>
                </a:cubicBezTo>
                <a:cubicBezTo>
                  <a:pt x="164" y="44"/>
                  <a:pt x="164" y="44"/>
                  <a:pt x="164" y="44"/>
                </a:cubicBezTo>
                <a:cubicBezTo>
                  <a:pt x="170" y="49"/>
                  <a:pt x="175" y="55"/>
                  <a:pt x="179" y="61"/>
                </a:cubicBezTo>
                <a:cubicBezTo>
                  <a:pt x="199" y="52"/>
                  <a:pt x="199" y="52"/>
                  <a:pt x="199" y="52"/>
                </a:cubicBezTo>
                <a:cubicBezTo>
                  <a:pt x="208" y="72"/>
                  <a:pt x="208" y="72"/>
                  <a:pt x="208" y="72"/>
                </a:cubicBezTo>
                <a:cubicBezTo>
                  <a:pt x="188" y="81"/>
                  <a:pt x="188" y="81"/>
                  <a:pt x="188" y="81"/>
                </a:cubicBezTo>
                <a:cubicBezTo>
                  <a:pt x="190" y="88"/>
                  <a:pt x="191" y="96"/>
                  <a:pt x="191" y="104"/>
                </a:cubicBezTo>
                <a:cubicBezTo>
                  <a:pt x="213" y="106"/>
                  <a:pt x="213" y="106"/>
                  <a:pt x="213" y="106"/>
                </a:cubicBezTo>
                <a:cubicBezTo>
                  <a:pt x="211" y="127"/>
                  <a:pt x="211" y="127"/>
                  <a:pt x="211" y="127"/>
                </a:cubicBezTo>
                <a:cubicBezTo>
                  <a:pt x="189" y="125"/>
                  <a:pt x="189" y="125"/>
                  <a:pt x="189" y="125"/>
                </a:cubicBezTo>
                <a:cubicBezTo>
                  <a:pt x="188" y="132"/>
                  <a:pt x="185" y="139"/>
                  <a:pt x="181" y="146"/>
                </a:cubicBezTo>
                <a:cubicBezTo>
                  <a:pt x="199" y="159"/>
                  <a:pt x="199" y="159"/>
                  <a:pt x="199" y="159"/>
                </a:cubicBezTo>
                <a:cubicBezTo>
                  <a:pt x="187" y="176"/>
                  <a:pt x="187" y="176"/>
                  <a:pt x="187" y="176"/>
                </a:cubicBezTo>
                <a:lnTo>
                  <a:pt x="169" y="164"/>
                </a:lnTo>
                <a:close/>
                <a:moveTo>
                  <a:pt x="135" y="126"/>
                </a:moveTo>
                <a:cubicBezTo>
                  <a:pt x="124" y="141"/>
                  <a:pt x="102" y="145"/>
                  <a:pt x="87" y="134"/>
                </a:cubicBezTo>
                <a:cubicBezTo>
                  <a:pt x="72" y="123"/>
                  <a:pt x="68" y="102"/>
                  <a:pt x="79" y="86"/>
                </a:cubicBezTo>
                <a:cubicBezTo>
                  <a:pt x="90" y="71"/>
                  <a:pt x="111" y="68"/>
                  <a:pt x="126" y="78"/>
                </a:cubicBezTo>
                <a:cubicBezTo>
                  <a:pt x="142" y="89"/>
                  <a:pt x="145" y="111"/>
                  <a:pt x="135" y="12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2" name="Freeform 6"/>
          <p:cNvSpPr>
            <a:spLocks noEditPoints="1"/>
          </p:cNvSpPr>
          <p:nvPr/>
        </p:nvSpPr>
        <p:spPr bwMode="auto">
          <a:xfrm>
            <a:off x="8829675" y="3798888"/>
            <a:ext cx="990600" cy="985837"/>
          </a:xfrm>
          <a:custGeom>
            <a:gdLst>
              <a:gd fmla="*/ 80 w 96" name="T0"/>
              <a:gd fmla="*/ 68 h 95" name="T1"/>
              <a:gd fmla="*/ 73 w 96" name="T2"/>
              <a:gd fmla="*/ 76 h 95" name="T3"/>
              <a:gd fmla="*/ 79 w 96" name="T4"/>
              <a:gd fmla="*/ 84 h 95" name="T5"/>
              <a:gd fmla="*/ 71 w 96" name="T6"/>
              <a:gd fmla="*/ 90 h 95" name="T7"/>
              <a:gd fmla="*/ 65 w 96" name="T8"/>
              <a:gd fmla="*/ 81 h 95" name="T9"/>
              <a:gd fmla="*/ 56 w 96" name="T10"/>
              <a:gd fmla="*/ 85 h 95" name="T11"/>
              <a:gd fmla="*/ 56 w 96" name="T12"/>
              <a:gd fmla="*/ 95 h 95" name="T13"/>
              <a:gd fmla="*/ 47 w 96" name="T14"/>
              <a:gd fmla="*/ 95 h 95" name="T15"/>
              <a:gd fmla="*/ 46 w 96" name="T16"/>
              <a:gd fmla="*/ 86 h 95" name="T17"/>
              <a:gd fmla="*/ 36 w 96" name="T18"/>
              <a:gd fmla="*/ 84 h 95" name="T19"/>
              <a:gd fmla="*/ 32 w 96" name="T20"/>
              <a:gd fmla="*/ 92 h 95" name="T21"/>
              <a:gd fmla="*/ 23 w 96" name="T22"/>
              <a:gd fmla="*/ 88 h 95" name="T23"/>
              <a:gd fmla="*/ 27 w 96" name="T24"/>
              <a:gd fmla="*/ 79 h 95" name="T25"/>
              <a:gd fmla="*/ 20 w 96" name="T26"/>
              <a:gd fmla="*/ 73 h 95" name="T27"/>
              <a:gd fmla="*/ 11 w 96" name="T28"/>
              <a:gd fmla="*/ 78 h 95" name="T29"/>
              <a:gd fmla="*/ 6 w 96" name="T30"/>
              <a:gd fmla="*/ 70 h 95" name="T31"/>
              <a:gd fmla="*/ 14 w 96" name="T32"/>
              <a:gd fmla="*/ 65 h 95" name="T33"/>
              <a:gd fmla="*/ 11 w 96" name="T34"/>
              <a:gd fmla="*/ 55 h 95" name="T35"/>
              <a:gd fmla="*/ 1 w 96" name="T36"/>
              <a:gd fmla="*/ 56 h 95" name="T37"/>
              <a:gd fmla="*/ 0 w 96" name="T38"/>
              <a:gd fmla="*/ 46 h 95" name="T39"/>
              <a:gd fmla="*/ 10 w 96" name="T40"/>
              <a:gd fmla="*/ 45 h 95" name="T41"/>
              <a:gd fmla="*/ 12 w 96" name="T42"/>
              <a:gd fmla="*/ 35 h 95" name="T43"/>
              <a:gd fmla="*/ 3 w 96" name="T44"/>
              <a:gd fmla="*/ 31 h 95" name="T45"/>
              <a:gd fmla="*/ 7 w 96" name="T46"/>
              <a:gd fmla="*/ 22 h 95" name="T47"/>
              <a:gd fmla="*/ 16 w 96" name="T48"/>
              <a:gd fmla="*/ 27 h 95" name="T49"/>
              <a:gd fmla="*/ 23 w 96" name="T50"/>
              <a:gd fmla="*/ 19 h 95" name="T51"/>
              <a:gd fmla="*/ 17 w 96" name="T52"/>
              <a:gd fmla="*/ 11 h 95" name="T53"/>
              <a:gd fmla="*/ 25 w 96" name="T54"/>
              <a:gd fmla="*/ 5 h 95" name="T55"/>
              <a:gd fmla="*/ 31 w 96" name="T56"/>
              <a:gd fmla="*/ 14 h 95" name="T57"/>
              <a:gd fmla="*/ 40 w 96" name="T58"/>
              <a:gd fmla="*/ 10 h 95" name="T59"/>
              <a:gd fmla="*/ 40 w 96" name="T60"/>
              <a:gd fmla="*/ 0 h 95" name="T61"/>
              <a:gd fmla="*/ 49 w 96" name="T62"/>
              <a:gd fmla="*/ 0 h 95" name="T63"/>
              <a:gd fmla="*/ 50 w 96" name="T64"/>
              <a:gd fmla="*/ 9 h 95" name="T65"/>
              <a:gd fmla="*/ 60 w 96" name="T66"/>
              <a:gd fmla="*/ 11 h 95" name="T67"/>
              <a:gd fmla="*/ 64 w 96" name="T68"/>
              <a:gd fmla="*/ 3 h 95" name="T69"/>
              <a:gd fmla="*/ 73 w 96" name="T70"/>
              <a:gd fmla="*/ 7 h 95" name="T71"/>
              <a:gd fmla="*/ 69 w 96" name="T72"/>
              <a:gd fmla="*/ 16 h 95" name="T73"/>
              <a:gd fmla="*/ 77 w 96" name="T74"/>
              <a:gd fmla="*/ 22 h 95" name="T75"/>
              <a:gd fmla="*/ 85 w 96" name="T76"/>
              <a:gd fmla="*/ 17 h 95" name="T77"/>
              <a:gd fmla="*/ 90 w 96" name="T78"/>
              <a:gd fmla="*/ 25 h 95" name="T79"/>
              <a:gd fmla="*/ 82 w 96" name="T80"/>
              <a:gd fmla="*/ 30 h 95" name="T81"/>
              <a:gd fmla="*/ 85 w 96" name="T82"/>
              <a:gd fmla="*/ 40 h 95" name="T83"/>
              <a:gd fmla="*/ 95 w 96" name="T84"/>
              <a:gd fmla="*/ 39 h 95" name="T85"/>
              <a:gd fmla="*/ 96 w 96" name="T86"/>
              <a:gd fmla="*/ 49 h 95" name="T87"/>
              <a:gd fmla="*/ 86 w 96" name="T88"/>
              <a:gd fmla="*/ 49 h 95" name="T89"/>
              <a:gd fmla="*/ 84 w 96" name="T90"/>
              <a:gd fmla="*/ 60 h 95" name="T91"/>
              <a:gd fmla="*/ 93 w 96" name="T92"/>
              <a:gd fmla="*/ 64 h 95" name="T93"/>
              <a:gd fmla="*/ 89 w 96" name="T94"/>
              <a:gd fmla="*/ 72 h 95" name="T95"/>
              <a:gd fmla="*/ 80 w 96" name="T96"/>
              <a:gd fmla="*/ 68 h 95" name="T97"/>
              <a:gd fmla="*/ 69 w 96" name="T98"/>
              <a:gd fmla="*/ 58 h 95" name="T99"/>
              <a:gd fmla="*/ 38 w 96" name="T100"/>
              <a:gd fmla="*/ 68 h 95" name="T101"/>
              <a:gd fmla="*/ 27 w 96" name="T102"/>
              <a:gd fmla="*/ 37 h 95" name="T103"/>
              <a:gd fmla="*/ 58 w 96" name="T104"/>
              <a:gd fmla="*/ 27 h 95" name="T105"/>
              <a:gd fmla="*/ 69 w 96" name="T106"/>
              <a:gd fmla="*/ 58 h 95" name="T10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b="b" l="0" r="r" t="0"/>
            <a:pathLst>
              <a:path h="95" w="96">
                <a:moveTo>
                  <a:pt x="80" y="68"/>
                </a:moveTo>
                <a:cubicBezTo>
                  <a:pt x="78" y="71"/>
                  <a:pt x="76" y="74"/>
                  <a:pt x="73" y="76"/>
                </a:cubicBezTo>
                <a:cubicBezTo>
                  <a:pt x="79" y="84"/>
                  <a:pt x="79" y="84"/>
                  <a:pt x="79" y="84"/>
                </a:cubicBezTo>
                <a:cubicBezTo>
                  <a:pt x="71" y="90"/>
                  <a:pt x="71" y="90"/>
                  <a:pt x="71" y="90"/>
                </a:cubicBezTo>
                <a:cubicBezTo>
                  <a:pt x="65" y="81"/>
                  <a:pt x="65" y="81"/>
                  <a:pt x="65" y="81"/>
                </a:cubicBezTo>
                <a:cubicBezTo>
                  <a:pt x="62" y="83"/>
                  <a:pt x="59" y="84"/>
                  <a:pt x="56" y="85"/>
                </a:cubicBezTo>
                <a:cubicBezTo>
                  <a:pt x="56" y="95"/>
                  <a:pt x="56" y="95"/>
                  <a:pt x="56" y="95"/>
                </a:cubicBezTo>
                <a:cubicBezTo>
                  <a:pt x="47" y="95"/>
                  <a:pt x="47" y="95"/>
                  <a:pt x="47" y="95"/>
                </a:cubicBezTo>
                <a:cubicBezTo>
                  <a:pt x="46" y="86"/>
                  <a:pt x="46" y="86"/>
                  <a:pt x="46" y="86"/>
                </a:cubicBezTo>
                <a:cubicBezTo>
                  <a:pt x="43" y="85"/>
                  <a:pt x="39" y="85"/>
                  <a:pt x="36" y="84"/>
                </a:cubicBezTo>
                <a:cubicBezTo>
                  <a:pt x="32" y="92"/>
                  <a:pt x="32" y="92"/>
                  <a:pt x="32" y="92"/>
                </a:cubicBezTo>
                <a:cubicBezTo>
                  <a:pt x="23" y="88"/>
                  <a:pt x="23" y="88"/>
                  <a:pt x="23" y="88"/>
                </a:cubicBezTo>
                <a:cubicBezTo>
                  <a:pt x="27" y="79"/>
                  <a:pt x="27" y="79"/>
                  <a:pt x="27" y="79"/>
                </a:cubicBezTo>
                <a:cubicBezTo>
                  <a:pt x="24" y="77"/>
                  <a:pt x="22" y="75"/>
                  <a:pt x="20" y="73"/>
                </a:cubicBezTo>
                <a:cubicBezTo>
                  <a:pt x="11" y="78"/>
                  <a:pt x="11" y="78"/>
                  <a:pt x="11" y="78"/>
                </a:cubicBezTo>
                <a:cubicBezTo>
                  <a:pt x="6" y="70"/>
                  <a:pt x="6" y="70"/>
                  <a:pt x="6" y="70"/>
                </a:cubicBezTo>
                <a:cubicBezTo>
                  <a:pt x="14" y="65"/>
                  <a:pt x="14" y="65"/>
                  <a:pt x="14" y="65"/>
                </a:cubicBezTo>
                <a:cubicBezTo>
                  <a:pt x="13" y="62"/>
                  <a:pt x="11" y="58"/>
                  <a:pt x="11" y="55"/>
                </a:cubicBezTo>
                <a:cubicBezTo>
                  <a:pt x="1" y="56"/>
                  <a:pt x="1" y="56"/>
                  <a:pt x="1" y="56"/>
                </a:cubicBezTo>
                <a:cubicBezTo>
                  <a:pt x="0" y="46"/>
                  <a:pt x="0" y="46"/>
                  <a:pt x="0" y="46"/>
                </a:cubicBezTo>
                <a:cubicBezTo>
                  <a:pt x="10" y="45"/>
                  <a:pt x="10" y="45"/>
                  <a:pt x="10" y="45"/>
                </a:cubicBezTo>
                <a:cubicBezTo>
                  <a:pt x="10" y="42"/>
                  <a:pt x="11" y="39"/>
                  <a:pt x="12" y="35"/>
                </a:cubicBezTo>
                <a:cubicBezTo>
                  <a:pt x="3" y="31"/>
                  <a:pt x="3" y="31"/>
                  <a:pt x="3" y="31"/>
                </a:cubicBezTo>
                <a:cubicBezTo>
                  <a:pt x="7" y="22"/>
                  <a:pt x="7" y="22"/>
                  <a:pt x="7" y="22"/>
                </a:cubicBezTo>
                <a:cubicBezTo>
                  <a:pt x="16" y="27"/>
                  <a:pt x="16" y="27"/>
                  <a:pt x="16" y="27"/>
                </a:cubicBezTo>
                <a:cubicBezTo>
                  <a:pt x="18" y="24"/>
                  <a:pt x="20" y="21"/>
                  <a:pt x="23" y="19"/>
                </a:cubicBezTo>
                <a:cubicBezTo>
                  <a:pt x="17" y="11"/>
                  <a:pt x="17" y="11"/>
                  <a:pt x="17" y="11"/>
                </a:cubicBezTo>
                <a:cubicBezTo>
                  <a:pt x="25" y="5"/>
                  <a:pt x="25" y="5"/>
                  <a:pt x="25" y="5"/>
                </a:cubicBezTo>
                <a:cubicBezTo>
                  <a:pt x="31" y="14"/>
                  <a:pt x="31" y="14"/>
                  <a:pt x="31" y="14"/>
                </a:cubicBezTo>
                <a:cubicBezTo>
                  <a:pt x="34" y="12"/>
                  <a:pt x="37" y="11"/>
                  <a:pt x="40" y="10"/>
                </a:cubicBezTo>
                <a:cubicBezTo>
                  <a:pt x="40" y="0"/>
                  <a:pt x="40" y="0"/>
                  <a:pt x="40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50" y="9"/>
                  <a:pt x="50" y="9"/>
                  <a:pt x="50" y="9"/>
                </a:cubicBezTo>
                <a:cubicBezTo>
                  <a:pt x="53" y="10"/>
                  <a:pt x="57" y="10"/>
                  <a:pt x="60" y="11"/>
                </a:cubicBezTo>
                <a:cubicBezTo>
                  <a:pt x="64" y="3"/>
                  <a:pt x="64" y="3"/>
                  <a:pt x="64" y="3"/>
                </a:cubicBezTo>
                <a:cubicBezTo>
                  <a:pt x="73" y="7"/>
                  <a:pt x="73" y="7"/>
                  <a:pt x="73" y="7"/>
                </a:cubicBezTo>
                <a:cubicBezTo>
                  <a:pt x="69" y="16"/>
                  <a:pt x="69" y="16"/>
                  <a:pt x="69" y="16"/>
                </a:cubicBezTo>
                <a:cubicBezTo>
                  <a:pt x="72" y="17"/>
                  <a:pt x="74" y="20"/>
                  <a:pt x="77" y="22"/>
                </a:cubicBezTo>
                <a:cubicBezTo>
                  <a:pt x="85" y="17"/>
                  <a:pt x="85" y="17"/>
                  <a:pt x="85" y="17"/>
                </a:cubicBezTo>
                <a:cubicBezTo>
                  <a:pt x="90" y="25"/>
                  <a:pt x="90" y="25"/>
                  <a:pt x="90" y="25"/>
                </a:cubicBezTo>
                <a:cubicBezTo>
                  <a:pt x="82" y="30"/>
                  <a:pt x="82" y="30"/>
                  <a:pt x="82" y="30"/>
                </a:cubicBezTo>
                <a:cubicBezTo>
                  <a:pt x="84" y="33"/>
                  <a:pt x="85" y="37"/>
                  <a:pt x="85" y="40"/>
                </a:cubicBezTo>
                <a:cubicBezTo>
                  <a:pt x="95" y="39"/>
                  <a:pt x="95" y="39"/>
                  <a:pt x="95" y="39"/>
                </a:cubicBezTo>
                <a:cubicBezTo>
                  <a:pt x="96" y="49"/>
                  <a:pt x="96" y="49"/>
                  <a:pt x="96" y="49"/>
                </a:cubicBezTo>
                <a:cubicBezTo>
                  <a:pt x="86" y="49"/>
                  <a:pt x="86" y="49"/>
                  <a:pt x="86" y="49"/>
                </a:cubicBezTo>
                <a:cubicBezTo>
                  <a:pt x="86" y="53"/>
                  <a:pt x="85" y="56"/>
                  <a:pt x="84" y="60"/>
                </a:cubicBezTo>
                <a:cubicBezTo>
                  <a:pt x="93" y="64"/>
                  <a:pt x="93" y="64"/>
                  <a:pt x="93" y="64"/>
                </a:cubicBezTo>
                <a:cubicBezTo>
                  <a:pt x="89" y="72"/>
                  <a:pt x="89" y="72"/>
                  <a:pt x="89" y="72"/>
                </a:cubicBezTo>
                <a:lnTo>
                  <a:pt x="80" y="68"/>
                </a:lnTo>
                <a:close/>
                <a:moveTo>
                  <a:pt x="69" y="58"/>
                </a:moveTo>
                <a:cubicBezTo>
                  <a:pt x="63" y="69"/>
                  <a:pt x="49" y="74"/>
                  <a:pt x="38" y="68"/>
                </a:cubicBezTo>
                <a:cubicBezTo>
                  <a:pt x="27" y="63"/>
                  <a:pt x="22" y="49"/>
                  <a:pt x="27" y="37"/>
                </a:cubicBezTo>
                <a:cubicBezTo>
                  <a:pt x="33" y="26"/>
                  <a:pt x="47" y="21"/>
                  <a:pt x="58" y="27"/>
                </a:cubicBezTo>
                <a:cubicBezTo>
                  <a:pt x="70" y="32"/>
                  <a:pt x="74" y="46"/>
                  <a:pt x="69" y="5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3" name="Freeform 7"/>
          <p:cNvSpPr>
            <a:spLocks noEditPoints="1"/>
          </p:cNvSpPr>
          <p:nvPr/>
        </p:nvSpPr>
        <p:spPr bwMode="auto">
          <a:xfrm>
            <a:off x="8612188" y="2438400"/>
            <a:ext cx="1362075" cy="1381125"/>
          </a:xfrm>
          <a:custGeom>
            <a:gdLst>
              <a:gd fmla="*/ 116 w 132" name="T0"/>
              <a:gd fmla="*/ 85 h 133" name="T1"/>
              <a:gd fmla="*/ 109 w 132" name="T2"/>
              <a:gd fmla="*/ 98 h 133" name="T3"/>
              <a:gd fmla="*/ 119 w 132" name="T4"/>
              <a:gd fmla="*/ 107 h 133" name="T5"/>
              <a:gd fmla="*/ 110 w 132" name="T6"/>
              <a:gd fmla="*/ 117 h 133" name="T7"/>
              <a:gd fmla="*/ 100 w 132" name="T8"/>
              <a:gd fmla="*/ 108 h 133" name="T9"/>
              <a:gd fmla="*/ 87 w 132" name="T10"/>
              <a:gd fmla="*/ 115 h 133" name="T11"/>
              <a:gd fmla="*/ 91 w 132" name="T12"/>
              <a:gd fmla="*/ 128 h 133" name="T13"/>
              <a:gd fmla="*/ 78 w 132" name="T14"/>
              <a:gd fmla="*/ 132 h 133" name="T15"/>
              <a:gd fmla="*/ 75 w 132" name="T16"/>
              <a:gd fmla="*/ 119 h 133" name="T17"/>
              <a:gd fmla="*/ 60 w 132" name="T18"/>
              <a:gd fmla="*/ 119 h 133" name="T19"/>
              <a:gd fmla="*/ 57 w 132" name="T20"/>
              <a:gd fmla="*/ 133 h 133" name="T21"/>
              <a:gd fmla="*/ 44 w 132" name="T22"/>
              <a:gd fmla="*/ 129 h 133" name="T23"/>
              <a:gd fmla="*/ 47 w 132" name="T24"/>
              <a:gd fmla="*/ 116 h 133" name="T25"/>
              <a:gd fmla="*/ 35 w 132" name="T26"/>
              <a:gd fmla="*/ 109 h 133" name="T27"/>
              <a:gd fmla="*/ 25 w 132" name="T28"/>
              <a:gd fmla="*/ 119 h 133" name="T29"/>
              <a:gd fmla="*/ 15 w 132" name="T30"/>
              <a:gd fmla="*/ 110 h 133" name="T31"/>
              <a:gd fmla="*/ 25 w 132" name="T32"/>
              <a:gd fmla="*/ 100 h 133" name="T33"/>
              <a:gd fmla="*/ 17 w 132" name="T34"/>
              <a:gd fmla="*/ 88 h 133" name="T35"/>
              <a:gd fmla="*/ 4 w 132" name="T36"/>
              <a:gd fmla="*/ 92 h 133" name="T37"/>
              <a:gd fmla="*/ 0 w 132" name="T38"/>
              <a:gd fmla="*/ 79 h 133" name="T39"/>
              <a:gd fmla="*/ 14 w 132" name="T40"/>
              <a:gd fmla="*/ 75 h 133" name="T41"/>
              <a:gd fmla="*/ 13 w 132" name="T42"/>
              <a:gd fmla="*/ 61 h 133" name="T43"/>
              <a:gd fmla="*/ 0 w 132" name="T44"/>
              <a:gd fmla="*/ 57 h 133" name="T45"/>
              <a:gd fmla="*/ 3 w 132" name="T46"/>
              <a:gd fmla="*/ 44 h 133" name="T47"/>
              <a:gd fmla="*/ 16 w 132" name="T48"/>
              <a:gd fmla="*/ 48 h 133" name="T49"/>
              <a:gd fmla="*/ 23 w 132" name="T50"/>
              <a:gd fmla="*/ 35 h 133" name="T51"/>
              <a:gd fmla="*/ 13 w 132" name="T52"/>
              <a:gd fmla="*/ 26 h 133" name="T53"/>
              <a:gd fmla="*/ 23 w 132" name="T54"/>
              <a:gd fmla="*/ 16 h 133" name="T55"/>
              <a:gd fmla="*/ 33 w 132" name="T56"/>
              <a:gd fmla="*/ 25 h 133" name="T57"/>
              <a:gd fmla="*/ 45 w 132" name="T58"/>
              <a:gd fmla="*/ 18 h 133" name="T59"/>
              <a:gd fmla="*/ 41 w 132" name="T60"/>
              <a:gd fmla="*/ 5 h 133" name="T61"/>
              <a:gd fmla="*/ 54 w 132" name="T62"/>
              <a:gd fmla="*/ 1 h 133" name="T63"/>
              <a:gd fmla="*/ 58 w 132" name="T64"/>
              <a:gd fmla="*/ 14 h 133" name="T65"/>
              <a:gd fmla="*/ 72 w 132" name="T66"/>
              <a:gd fmla="*/ 14 h 133" name="T67"/>
              <a:gd fmla="*/ 75 w 132" name="T68"/>
              <a:gd fmla="*/ 0 h 133" name="T69"/>
              <a:gd fmla="*/ 88 w 132" name="T70"/>
              <a:gd fmla="*/ 3 h 133" name="T71"/>
              <a:gd fmla="*/ 85 w 132" name="T72"/>
              <a:gd fmla="*/ 17 h 133" name="T73"/>
              <a:gd fmla="*/ 98 w 132" name="T74"/>
              <a:gd fmla="*/ 24 h 133" name="T75"/>
              <a:gd fmla="*/ 107 w 132" name="T76"/>
              <a:gd fmla="*/ 14 h 133" name="T77"/>
              <a:gd fmla="*/ 117 w 132" name="T78"/>
              <a:gd fmla="*/ 23 h 133" name="T79"/>
              <a:gd fmla="*/ 107 w 132" name="T80"/>
              <a:gd fmla="*/ 33 h 133" name="T81"/>
              <a:gd fmla="*/ 115 w 132" name="T82"/>
              <a:gd fmla="*/ 45 h 133" name="T83"/>
              <a:gd fmla="*/ 128 w 132" name="T84"/>
              <a:gd fmla="*/ 41 h 133" name="T85"/>
              <a:gd fmla="*/ 132 w 132" name="T86"/>
              <a:gd fmla="*/ 54 h 133" name="T87"/>
              <a:gd fmla="*/ 119 w 132" name="T88"/>
              <a:gd fmla="*/ 58 h 133" name="T89"/>
              <a:gd fmla="*/ 119 w 132" name="T90"/>
              <a:gd fmla="*/ 72 h 133" name="T91"/>
              <a:gd fmla="*/ 132 w 132" name="T92"/>
              <a:gd fmla="*/ 76 h 133" name="T93"/>
              <a:gd fmla="*/ 129 w 132" name="T94"/>
              <a:gd fmla="*/ 89 h 133" name="T95"/>
              <a:gd fmla="*/ 116 w 132" name="T96"/>
              <a:gd fmla="*/ 85 h 133" name="T97"/>
              <a:gd fmla="*/ 97 w 132" name="T98"/>
              <a:gd fmla="*/ 74 h 133" name="T99"/>
              <a:gd fmla="*/ 59 w 132" name="T100"/>
              <a:gd fmla="*/ 98 h 133" name="T101"/>
              <a:gd fmla="*/ 35 w 132" name="T102"/>
              <a:gd fmla="*/ 59 h 133" name="T103"/>
              <a:gd fmla="*/ 74 w 132" name="T104"/>
              <a:gd fmla="*/ 35 h 133" name="T105"/>
              <a:gd fmla="*/ 97 w 132" name="T106"/>
              <a:gd fmla="*/ 74 h 133" name="T10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b="b" l="0" r="r" t="0"/>
            <a:pathLst>
              <a:path h="133" w="132">
                <a:moveTo>
                  <a:pt x="116" y="85"/>
                </a:moveTo>
                <a:cubicBezTo>
                  <a:pt x="114" y="90"/>
                  <a:pt x="112" y="94"/>
                  <a:pt x="109" y="98"/>
                </a:cubicBezTo>
                <a:cubicBezTo>
                  <a:pt x="119" y="107"/>
                  <a:pt x="119" y="107"/>
                  <a:pt x="119" y="107"/>
                </a:cubicBezTo>
                <a:cubicBezTo>
                  <a:pt x="110" y="117"/>
                  <a:pt x="110" y="117"/>
                  <a:pt x="110" y="117"/>
                </a:cubicBezTo>
                <a:cubicBezTo>
                  <a:pt x="100" y="108"/>
                  <a:pt x="100" y="108"/>
                  <a:pt x="100" y="108"/>
                </a:cubicBezTo>
                <a:cubicBezTo>
                  <a:pt x="96" y="111"/>
                  <a:pt x="92" y="113"/>
                  <a:pt x="87" y="115"/>
                </a:cubicBezTo>
                <a:cubicBezTo>
                  <a:pt x="91" y="128"/>
                  <a:pt x="91" y="128"/>
                  <a:pt x="91" y="128"/>
                </a:cubicBezTo>
                <a:cubicBezTo>
                  <a:pt x="78" y="132"/>
                  <a:pt x="78" y="132"/>
                  <a:pt x="78" y="132"/>
                </a:cubicBezTo>
                <a:cubicBezTo>
                  <a:pt x="75" y="119"/>
                  <a:pt x="75" y="119"/>
                  <a:pt x="75" y="119"/>
                </a:cubicBezTo>
                <a:cubicBezTo>
                  <a:pt x="70" y="120"/>
                  <a:pt x="65" y="120"/>
                  <a:pt x="60" y="119"/>
                </a:cubicBezTo>
                <a:cubicBezTo>
                  <a:pt x="57" y="133"/>
                  <a:pt x="57" y="133"/>
                  <a:pt x="57" y="133"/>
                </a:cubicBezTo>
                <a:cubicBezTo>
                  <a:pt x="44" y="129"/>
                  <a:pt x="44" y="129"/>
                  <a:pt x="44" y="129"/>
                </a:cubicBezTo>
                <a:cubicBezTo>
                  <a:pt x="47" y="116"/>
                  <a:pt x="47" y="116"/>
                  <a:pt x="47" y="116"/>
                </a:cubicBezTo>
                <a:cubicBezTo>
                  <a:pt x="43" y="114"/>
                  <a:pt x="38" y="112"/>
                  <a:pt x="35" y="109"/>
                </a:cubicBezTo>
                <a:cubicBezTo>
                  <a:pt x="25" y="119"/>
                  <a:pt x="25" y="119"/>
                  <a:pt x="25" y="119"/>
                </a:cubicBezTo>
                <a:cubicBezTo>
                  <a:pt x="15" y="110"/>
                  <a:pt x="15" y="110"/>
                  <a:pt x="15" y="110"/>
                </a:cubicBezTo>
                <a:cubicBezTo>
                  <a:pt x="25" y="100"/>
                  <a:pt x="25" y="100"/>
                  <a:pt x="25" y="100"/>
                </a:cubicBezTo>
                <a:cubicBezTo>
                  <a:pt x="22" y="96"/>
                  <a:pt x="19" y="92"/>
                  <a:pt x="17" y="88"/>
                </a:cubicBezTo>
                <a:cubicBezTo>
                  <a:pt x="4" y="92"/>
                  <a:pt x="4" y="92"/>
                  <a:pt x="4" y="92"/>
                </a:cubicBezTo>
                <a:cubicBezTo>
                  <a:pt x="0" y="79"/>
                  <a:pt x="0" y="79"/>
                  <a:pt x="0" y="79"/>
                </a:cubicBezTo>
                <a:cubicBezTo>
                  <a:pt x="14" y="75"/>
                  <a:pt x="14" y="75"/>
                  <a:pt x="14" y="75"/>
                </a:cubicBezTo>
                <a:cubicBezTo>
                  <a:pt x="13" y="70"/>
                  <a:pt x="13" y="65"/>
                  <a:pt x="13" y="61"/>
                </a:cubicBezTo>
                <a:cubicBezTo>
                  <a:pt x="0" y="57"/>
                  <a:pt x="0" y="57"/>
                  <a:pt x="0" y="57"/>
                </a:cubicBezTo>
                <a:cubicBezTo>
                  <a:pt x="3" y="44"/>
                  <a:pt x="3" y="44"/>
                  <a:pt x="3" y="44"/>
                </a:cubicBezTo>
                <a:cubicBezTo>
                  <a:pt x="16" y="48"/>
                  <a:pt x="16" y="48"/>
                  <a:pt x="16" y="48"/>
                </a:cubicBezTo>
                <a:cubicBezTo>
                  <a:pt x="18" y="43"/>
                  <a:pt x="20" y="39"/>
                  <a:pt x="23" y="35"/>
                </a:cubicBezTo>
                <a:cubicBezTo>
                  <a:pt x="13" y="26"/>
                  <a:pt x="13" y="26"/>
                  <a:pt x="13" y="26"/>
                </a:cubicBezTo>
                <a:cubicBezTo>
                  <a:pt x="23" y="16"/>
                  <a:pt x="23" y="16"/>
                  <a:pt x="23" y="16"/>
                </a:cubicBezTo>
                <a:cubicBezTo>
                  <a:pt x="33" y="25"/>
                  <a:pt x="33" y="25"/>
                  <a:pt x="33" y="25"/>
                </a:cubicBezTo>
                <a:cubicBezTo>
                  <a:pt x="36" y="22"/>
                  <a:pt x="40" y="20"/>
                  <a:pt x="45" y="18"/>
                </a:cubicBezTo>
                <a:cubicBezTo>
                  <a:pt x="41" y="5"/>
                  <a:pt x="41" y="5"/>
                  <a:pt x="41" y="5"/>
                </a:cubicBezTo>
                <a:cubicBezTo>
                  <a:pt x="54" y="1"/>
                  <a:pt x="54" y="1"/>
                  <a:pt x="54" y="1"/>
                </a:cubicBezTo>
                <a:cubicBezTo>
                  <a:pt x="58" y="14"/>
                  <a:pt x="58" y="14"/>
                  <a:pt x="58" y="14"/>
                </a:cubicBezTo>
                <a:cubicBezTo>
                  <a:pt x="62" y="13"/>
                  <a:pt x="67" y="13"/>
                  <a:pt x="72" y="14"/>
                </a:cubicBezTo>
                <a:cubicBezTo>
                  <a:pt x="75" y="0"/>
                  <a:pt x="75" y="0"/>
                  <a:pt x="75" y="0"/>
                </a:cubicBezTo>
                <a:cubicBezTo>
                  <a:pt x="88" y="3"/>
                  <a:pt x="88" y="3"/>
                  <a:pt x="88" y="3"/>
                </a:cubicBezTo>
                <a:cubicBezTo>
                  <a:pt x="85" y="17"/>
                  <a:pt x="85" y="17"/>
                  <a:pt x="85" y="17"/>
                </a:cubicBezTo>
                <a:cubicBezTo>
                  <a:pt x="90" y="18"/>
                  <a:pt x="94" y="21"/>
                  <a:pt x="98" y="24"/>
                </a:cubicBezTo>
                <a:cubicBezTo>
                  <a:pt x="107" y="14"/>
                  <a:pt x="107" y="14"/>
                  <a:pt x="107" y="14"/>
                </a:cubicBezTo>
                <a:cubicBezTo>
                  <a:pt x="117" y="23"/>
                  <a:pt x="117" y="23"/>
                  <a:pt x="117" y="23"/>
                </a:cubicBezTo>
                <a:cubicBezTo>
                  <a:pt x="107" y="33"/>
                  <a:pt x="107" y="33"/>
                  <a:pt x="107" y="33"/>
                </a:cubicBezTo>
                <a:cubicBezTo>
                  <a:pt x="110" y="37"/>
                  <a:pt x="113" y="41"/>
                  <a:pt x="115" y="45"/>
                </a:cubicBezTo>
                <a:cubicBezTo>
                  <a:pt x="128" y="41"/>
                  <a:pt x="128" y="41"/>
                  <a:pt x="128" y="41"/>
                </a:cubicBezTo>
                <a:cubicBezTo>
                  <a:pt x="132" y="54"/>
                  <a:pt x="132" y="54"/>
                  <a:pt x="132" y="54"/>
                </a:cubicBezTo>
                <a:cubicBezTo>
                  <a:pt x="119" y="58"/>
                  <a:pt x="119" y="58"/>
                  <a:pt x="119" y="58"/>
                </a:cubicBezTo>
                <a:cubicBezTo>
                  <a:pt x="119" y="63"/>
                  <a:pt x="119" y="67"/>
                  <a:pt x="119" y="72"/>
                </a:cubicBezTo>
                <a:cubicBezTo>
                  <a:pt x="132" y="76"/>
                  <a:pt x="132" y="76"/>
                  <a:pt x="132" y="76"/>
                </a:cubicBezTo>
                <a:cubicBezTo>
                  <a:pt x="129" y="89"/>
                  <a:pt x="129" y="89"/>
                  <a:pt x="129" y="89"/>
                </a:cubicBezTo>
                <a:lnTo>
                  <a:pt x="116" y="85"/>
                </a:lnTo>
                <a:close/>
                <a:moveTo>
                  <a:pt x="97" y="74"/>
                </a:moveTo>
                <a:cubicBezTo>
                  <a:pt x="93" y="91"/>
                  <a:pt x="76" y="102"/>
                  <a:pt x="59" y="98"/>
                </a:cubicBezTo>
                <a:cubicBezTo>
                  <a:pt x="41" y="94"/>
                  <a:pt x="31" y="76"/>
                  <a:pt x="35" y="59"/>
                </a:cubicBezTo>
                <a:cubicBezTo>
                  <a:pt x="39" y="42"/>
                  <a:pt x="56" y="31"/>
                  <a:pt x="74" y="35"/>
                </a:cubicBezTo>
                <a:cubicBezTo>
                  <a:pt x="91" y="39"/>
                  <a:pt x="102" y="57"/>
                  <a:pt x="97" y="7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10448925" y="4670425"/>
            <a:ext cx="176213" cy="50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9" name="任意多边形 38"/>
          <p:cNvSpPr/>
          <p:nvPr/>
        </p:nvSpPr>
        <p:spPr bwMode="auto">
          <a:xfrm>
            <a:off x="10625138" y="4597401"/>
            <a:ext cx="728662" cy="586363"/>
          </a:xfrm>
          <a:custGeom>
            <a:gdLst>
              <a:gd fmla="*/ 0 w 728662" name="connsiteX0"/>
              <a:gd fmla="*/ 0 h 586363" name="connsiteY0"/>
              <a:gd fmla="*/ 728662 w 728662" name="connsiteX1"/>
              <a:gd fmla="*/ 5900 h 586363" name="connsiteY1"/>
              <a:gd fmla="*/ 728662 w 728662" name="connsiteX2"/>
              <a:gd fmla="*/ 586363 h 586363" name="connsiteY2"/>
              <a:gd fmla="*/ 0 w 728662" name="connsiteX3"/>
              <a:gd fmla="*/ 581025 h 586363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586363" w="728662">
                <a:moveTo>
                  <a:pt x="0" y="0"/>
                </a:moveTo>
                <a:lnTo>
                  <a:pt x="728662" y="5900"/>
                </a:lnTo>
                <a:lnTo>
                  <a:pt x="728662" y="586363"/>
                </a:lnTo>
                <a:lnTo>
                  <a:pt x="0" y="581025"/>
                </a:lnTo>
                <a:close/>
              </a:path>
            </a:pathLst>
          </a:custGeom>
          <a:solidFill>
            <a:srgbClr val="614F43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  <a:noAutofit/>
          </a:bodyPr>
          <a:lstStyle/>
          <a:p>
            <a:endParaRPr altLang="en-US" lang="zh-CN"/>
          </a:p>
        </p:txBody>
      </p:sp>
      <p:sp>
        <p:nvSpPr>
          <p:cNvPr id="26" name="Freeform 10"/>
          <p:cNvSpPr/>
          <p:nvPr/>
        </p:nvSpPr>
        <p:spPr bwMode="auto">
          <a:xfrm>
            <a:off x="9190038" y="4576763"/>
            <a:ext cx="887413" cy="414337"/>
          </a:xfrm>
          <a:custGeom>
            <a:gdLst>
              <a:gd fmla="*/ 86 w 86" name="T0"/>
              <a:gd fmla="*/ 33 h 40" name="T1"/>
              <a:gd fmla="*/ 86 w 86" name="T2"/>
              <a:gd fmla="*/ 33 h 40" name="T3"/>
              <a:gd fmla="*/ 79 w 86" name="T4"/>
              <a:gd fmla="*/ 25 h 40" name="T5"/>
              <a:gd fmla="*/ 35 w 86" name="T6"/>
              <a:gd fmla="*/ 24 h 40" name="T7"/>
              <a:gd fmla="*/ 30 w 86" name="T8"/>
              <a:gd fmla="*/ 19 h 40" name="T9"/>
              <a:gd fmla="*/ 7 w 86" name="T10"/>
              <a:gd fmla="*/ 16 h 40" name="T11"/>
              <a:gd fmla="*/ 24 w 86" name="T12"/>
              <a:gd fmla="*/ 36 h 40" name="T13"/>
              <a:gd fmla="*/ 31 w 86" name="T14"/>
              <a:gd fmla="*/ 40 h 40" name="T15"/>
              <a:gd fmla="*/ 78 w 86" name="T16"/>
              <a:gd fmla="*/ 40 h 40" name="T17"/>
              <a:gd fmla="*/ 86 w 86" name="T18"/>
              <a:gd fmla="*/ 33 h 40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40" w="86">
                <a:moveTo>
                  <a:pt x="86" y="33"/>
                </a:moveTo>
                <a:cubicBezTo>
                  <a:pt x="86" y="33"/>
                  <a:pt x="86" y="33"/>
                  <a:pt x="86" y="33"/>
                </a:cubicBezTo>
                <a:cubicBezTo>
                  <a:pt x="86" y="28"/>
                  <a:pt x="83" y="25"/>
                  <a:pt x="79" y="25"/>
                </a:cubicBezTo>
                <a:cubicBezTo>
                  <a:pt x="35" y="24"/>
                  <a:pt x="35" y="24"/>
                  <a:pt x="35" y="24"/>
                </a:cubicBezTo>
                <a:cubicBezTo>
                  <a:pt x="30" y="19"/>
                  <a:pt x="30" y="19"/>
                  <a:pt x="30" y="19"/>
                </a:cubicBezTo>
                <a:cubicBezTo>
                  <a:pt x="14" y="0"/>
                  <a:pt x="0" y="8"/>
                  <a:pt x="7" y="16"/>
                </a:cubicBezTo>
                <a:cubicBezTo>
                  <a:pt x="24" y="36"/>
                  <a:pt x="24" y="36"/>
                  <a:pt x="24" y="36"/>
                </a:cubicBezTo>
                <a:cubicBezTo>
                  <a:pt x="25" y="39"/>
                  <a:pt x="28" y="40"/>
                  <a:pt x="31" y="40"/>
                </a:cubicBezTo>
                <a:cubicBezTo>
                  <a:pt x="78" y="40"/>
                  <a:pt x="78" y="40"/>
                  <a:pt x="78" y="40"/>
                </a:cubicBezTo>
                <a:cubicBezTo>
                  <a:pt x="83" y="40"/>
                  <a:pt x="86" y="37"/>
                  <a:pt x="86" y="33"/>
                </a:cubicBezTo>
                <a:close/>
              </a:path>
            </a:pathLst>
          </a:custGeom>
          <a:solidFill>
            <a:srgbClr val="C6AF8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7" name="Freeform 11"/>
          <p:cNvSpPr/>
          <p:nvPr/>
        </p:nvSpPr>
        <p:spPr bwMode="auto">
          <a:xfrm>
            <a:off x="9056688" y="4483100"/>
            <a:ext cx="1392238" cy="601662"/>
          </a:xfrm>
          <a:custGeom>
            <a:gdLst>
              <a:gd fmla="*/ 44 w 135" name="T0"/>
              <a:gd fmla="*/ 42 h 58" name="T1"/>
              <a:gd fmla="*/ 32 w 135" name="T2"/>
              <a:gd fmla="*/ 35 h 58" name="T3"/>
              <a:gd fmla="*/ 10 w 135" name="T4"/>
              <a:gd fmla="*/ 40 h 58" name="T5"/>
              <a:gd fmla="*/ 38 w 135" name="T6"/>
              <a:gd fmla="*/ 56 h 58" name="T7"/>
              <a:gd fmla="*/ 42 w 135" name="T8"/>
              <a:gd fmla="*/ 57 h 58" name="T9"/>
              <a:gd fmla="*/ 44 w 135" name="T10"/>
              <a:gd fmla="*/ 57 h 58" name="T11"/>
              <a:gd fmla="*/ 76 w 135" name="T12"/>
              <a:gd fmla="*/ 58 h 58" name="T13"/>
              <a:gd fmla="*/ 135 w 135" name="T14"/>
              <a:gd fmla="*/ 53 h 58" name="T15"/>
              <a:gd fmla="*/ 135 w 135" name="T16"/>
              <a:gd fmla="*/ 22 h 58" name="T17"/>
              <a:gd fmla="*/ 135 w 135" name="T18"/>
              <a:gd fmla="*/ 18 h 58" name="T19"/>
              <a:gd fmla="*/ 98 w 135" name="T20"/>
              <a:gd fmla="*/ 0 h 58" name="T21"/>
              <a:gd fmla="*/ 98 w 135" name="T22"/>
              <a:gd fmla="*/ 0 h 58" name="T23"/>
              <a:gd fmla="*/ 92 w 135" name="T24"/>
              <a:gd fmla="*/ 0 h 58" name="T25"/>
              <a:gd fmla="*/ 65 w 135" name="T26"/>
              <a:gd fmla="*/ 0 h 58" name="T27"/>
              <a:gd fmla="*/ 80 w 135" name="T28"/>
              <a:gd fmla="*/ 18 h 58" name="T29"/>
              <a:gd fmla="*/ 92 w 135" name="T30"/>
              <a:gd fmla="*/ 18 h 58" name="T31"/>
              <a:gd fmla="*/ 100 w 135" name="T32"/>
              <a:gd fmla="*/ 26 h 58" name="T33"/>
              <a:gd fmla="*/ 100 w 135" name="T34"/>
              <a:gd fmla="*/ 26 h 58" name="T35"/>
              <a:gd fmla="*/ 92 w 135" name="T36"/>
              <a:gd fmla="*/ 34 h 58" name="T37"/>
              <a:gd fmla="*/ 59 w 135" name="T38"/>
              <a:gd fmla="*/ 42 h 58" name="T39"/>
              <a:gd fmla="*/ 59 w 135" name="T40"/>
              <a:gd fmla="*/ 42 h 58" name="T41"/>
              <a:gd fmla="*/ 44 w 135" name="T42"/>
              <a:gd fmla="*/ 42 h 58" name="T4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b="b" l="0" r="r" t="0"/>
            <a:pathLst>
              <a:path h="57" w="135">
                <a:moveTo>
                  <a:pt x="44" y="42"/>
                </a:moveTo>
                <a:cubicBezTo>
                  <a:pt x="32" y="35"/>
                  <a:pt x="32" y="35"/>
                  <a:pt x="32" y="35"/>
                </a:cubicBezTo>
                <a:cubicBezTo>
                  <a:pt x="11" y="22"/>
                  <a:pt x="0" y="35"/>
                  <a:pt x="10" y="40"/>
                </a:cubicBezTo>
                <a:cubicBezTo>
                  <a:pt x="38" y="56"/>
                  <a:pt x="38" y="56"/>
                  <a:pt x="38" y="56"/>
                </a:cubicBezTo>
                <a:cubicBezTo>
                  <a:pt x="39" y="57"/>
                  <a:pt x="41" y="57"/>
                  <a:pt x="42" y="57"/>
                </a:cubicBezTo>
                <a:cubicBezTo>
                  <a:pt x="43" y="57"/>
                  <a:pt x="43" y="57"/>
                  <a:pt x="44" y="57"/>
                </a:cubicBezTo>
                <a:cubicBezTo>
                  <a:pt x="76" y="58"/>
                  <a:pt x="76" y="58"/>
                  <a:pt x="76" y="58"/>
                </a:cubicBezTo>
                <a:cubicBezTo>
                  <a:pt x="106" y="58"/>
                  <a:pt x="117" y="58"/>
                  <a:pt x="135" y="53"/>
                </a:cubicBezTo>
                <a:cubicBezTo>
                  <a:pt x="135" y="22"/>
                  <a:pt x="135" y="22"/>
                  <a:pt x="135" y="22"/>
                </a:cubicBezTo>
                <a:cubicBezTo>
                  <a:pt x="135" y="18"/>
                  <a:pt x="135" y="18"/>
                  <a:pt x="135" y="18"/>
                </a:cubicBezTo>
                <a:cubicBezTo>
                  <a:pt x="125" y="18"/>
                  <a:pt x="111" y="1"/>
                  <a:pt x="98" y="0"/>
                </a:cubicBezTo>
                <a:cubicBezTo>
                  <a:pt x="98" y="0"/>
                  <a:pt x="98" y="0"/>
                  <a:pt x="98" y="0"/>
                </a:cubicBezTo>
                <a:cubicBezTo>
                  <a:pt x="92" y="0"/>
                  <a:pt x="92" y="0"/>
                  <a:pt x="92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55" y="0"/>
                  <a:pt x="56" y="17"/>
                  <a:pt x="80" y="18"/>
                </a:cubicBezTo>
                <a:cubicBezTo>
                  <a:pt x="92" y="18"/>
                  <a:pt x="92" y="18"/>
                  <a:pt x="92" y="18"/>
                </a:cubicBezTo>
                <a:cubicBezTo>
                  <a:pt x="96" y="18"/>
                  <a:pt x="100" y="21"/>
                  <a:pt x="100" y="26"/>
                </a:cubicBezTo>
                <a:cubicBezTo>
                  <a:pt x="100" y="26"/>
                  <a:pt x="100" y="26"/>
                  <a:pt x="100" y="26"/>
                </a:cubicBezTo>
                <a:cubicBezTo>
                  <a:pt x="100" y="30"/>
                  <a:pt x="96" y="34"/>
                  <a:pt x="92" y="34"/>
                </a:cubicBezTo>
                <a:cubicBezTo>
                  <a:pt x="59" y="42"/>
                  <a:pt x="59" y="42"/>
                  <a:pt x="59" y="42"/>
                </a:cubicBezTo>
                <a:cubicBezTo>
                  <a:pt x="59" y="42"/>
                  <a:pt x="59" y="42"/>
                  <a:pt x="59" y="42"/>
                </a:cubicBezTo>
                <a:lnTo>
                  <a:pt x="44" y="42"/>
                </a:lnTo>
                <a:close/>
              </a:path>
            </a:pathLst>
          </a:custGeom>
          <a:solidFill>
            <a:srgbClr val="E8CCA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8" name="Freeform 12"/>
          <p:cNvSpPr/>
          <p:nvPr/>
        </p:nvSpPr>
        <p:spPr bwMode="auto">
          <a:xfrm>
            <a:off x="6580188" y="2200275"/>
            <a:ext cx="1123950" cy="1223962"/>
          </a:xfrm>
          <a:custGeom>
            <a:gdLst>
              <a:gd fmla="*/ 96 w 109" name="T0"/>
              <a:gd fmla="*/ 62 h 118" name="T1"/>
              <a:gd fmla="*/ 93 w 109" name="T2"/>
              <a:gd fmla="*/ 62 h 118" name="T3"/>
              <a:gd fmla="*/ 93 w 109" name="T4"/>
              <a:gd fmla="*/ 62 h 118" name="T5"/>
              <a:gd fmla="*/ 93 w 109" name="T6"/>
              <a:gd fmla="*/ 65 h 118" name="T7"/>
              <a:gd fmla="*/ 99 w 109" name="T8"/>
              <a:gd fmla="*/ 71 h 118" name="T9"/>
              <a:gd fmla="*/ 98 w 109" name="T10"/>
              <a:gd fmla="*/ 81 h 118" name="T11"/>
              <a:gd fmla="*/ 98 w 109" name="T12"/>
              <a:gd fmla="*/ 81 h 118" name="T13"/>
              <a:gd fmla="*/ 88 w 109" name="T14"/>
              <a:gd fmla="*/ 81 h 118" name="T15"/>
              <a:gd fmla="*/ 87 w 109" name="T16"/>
              <a:gd fmla="*/ 79 h 118" name="T17"/>
              <a:gd fmla="*/ 85 w 109" name="T18"/>
              <a:gd fmla="*/ 79 h 118" name="T19"/>
              <a:gd fmla="*/ 85 w 109" name="T20"/>
              <a:gd fmla="*/ 79 h 118" name="T21"/>
              <a:gd fmla="*/ 84 w 109" name="T22"/>
              <a:gd fmla="*/ 81 h 118" name="T23"/>
              <a:gd fmla="*/ 89 w 109" name="T24"/>
              <a:gd fmla="*/ 86 h 118" name="T25"/>
              <a:gd fmla="*/ 88 w 109" name="T26"/>
              <a:gd fmla="*/ 96 h 118" name="T27"/>
              <a:gd fmla="*/ 88 w 109" name="T28"/>
              <a:gd fmla="*/ 96 h 118" name="T29"/>
              <a:gd fmla="*/ 78 w 109" name="T30"/>
              <a:gd fmla="*/ 95 h 118" name="T31"/>
              <a:gd fmla="*/ 74 w 109" name="T32"/>
              <a:gd fmla="*/ 91 h 118" name="T33"/>
              <a:gd fmla="*/ 72 w 109" name="T34"/>
              <a:gd fmla="*/ 91 h 118" name="T35"/>
              <a:gd fmla="*/ 72 w 109" name="T36"/>
              <a:gd fmla="*/ 91 h 118" name="T37"/>
              <a:gd fmla="*/ 72 w 109" name="T38"/>
              <a:gd fmla="*/ 93 h 118" name="T39"/>
              <a:gd fmla="*/ 73 w 109" name="T40"/>
              <a:gd fmla="*/ 95 h 118" name="T41"/>
              <a:gd fmla="*/ 73 w 109" name="T42"/>
              <a:gd fmla="*/ 105 h 118" name="T43"/>
              <a:gd fmla="*/ 73 w 109" name="T44"/>
              <a:gd fmla="*/ 105 h 118" name="T45"/>
              <a:gd fmla="*/ 63 w 109" name="T46"/>
              <a:gd fmla="*/ 105 h 118" name="T47"/>
              <a:gd fmla="*/ 49 w 109" name="T48"/>
              <a:gd fmla="*/ 90 h 118" name="T49"/>
              <a:gd fmla="*/ 46 w 109" name="T50"/>
              <a:gd fmla="*/ 87 h 118" name="T51"/>
              <a:gd fmla="*/ 39 w 109" name="T52"/>
              <a:gd fmla="*/ 79 h 118" name="T53"/>
              <a:gd fmla="*/ 36 w 109" name="T54"/>
              <a:gd fmla="*/ 82 h 118" name="T55"/>
              <a:gd fmla="*/ 44 w 109" name="T56"/>
              <a:gd fmla="*/ 90 h 118" name="T57"/>
              <a:gd fmla="*/ 42 w 109" name="T58"/>
              <a:gd fmla="*/ 111 h 118" name="T59"/>
              <a:gd fmla="*/ 25 w 109" name="T60"/>
              <a:gd fmla="*/ 93 h 118" name="T61"/>
              <a:gd fmla="*/ 22 w 109" name="T62"/>
              <a:gd fmla="*/ 90 h 118" name="T63"/>
              <a:gd fmla="*/ 22 w 109" name="T64"/>
              <a:gd fmla="*/ 90 h 118" name="T65"/>
              <a:gd fmla="*/ 11 w 109" name="T66"/>
              <a:gd fmla="*/ 54 h 118" name="T67"/>
              <a:gd fmla="*/ 11 w 109" name="T68"/>
              <a:gd fmla="*/ 54 h 118" name="T69"/>
              <a:gd fmla="*/ 0 w 109" name="T70"/>
              <a:gd fmla="*/ 43 h 118" name="T71"/>
              <a:gd fmla="*/ 47 w 109" name="T72"/>
              <a:gd fmla="*/ 0 h 118" name="T73"/>
              <a:gd fmla="*/ 57 w 109" name="T74"/>
              <a:gd fmla="*/ 11 h 118" name="T75"/>
              <a:gd fmla="*/ 48 w 109" name="T76"/>
              <a:gd fmla="*/ 19 h 118" name="T77"/>
              <a:gd fmla="*/ 57 w 109" name="T78"/>
              <a:gd fmla="*/ 11 h 118" name="T79"/>
              <a:gd fmla="*/ 93 w 109" name="T80"/>
              <a:gd fmla="*/ 39 h 118" name="T81"/>
              <a:gd fmla="*/ 94 w 109" name="T82"/>
              <a:gd fmla="*/ 40 h 118" name="T83"/>
              <a:gd fmla="*/ 97 w 109" name="T84"/>
              <a:gd fmla="*/ 43 h 118" name="T85"/>
              <a:gd fmla="*/ 97 w 109" name="T86"/>
              <a:gd fmla="*/ 44 h 118" name="T87"/>
              <a:gd fmla="*/ 98 w 109" name="T88"/>
              <a:gd fmla="*/ 44 h 118" name="T89"/>
              <a:gd fmla="*/ 106 w 109" name="T90"/>
              <a:gd fmla="*/ 53 h 118" name="T91"/>
              <a:gd fmla="*/ 106 w 109" name="T92"/>
              <a:gd fmla="*/ 63 h 118" name="T93"/>
              <a:gd fmla="*/ 106 w 109" name="T94"/>
              <a:gd fmla="*/ 63 h 118" name="T95"/>
              <a:gd fmla="*/ 96 w 109" name="T96"/>
              <a:gd fmla="*/ 63 h 118" name="T97"/>
              <a:gd fmla="*/ 96 w 109" name="T98"/>
              <a:gd fmla="*/ 62 h 118" name="T9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b="b" l="0" r="r" t="0"/>
            <a:pathLst>
              <a:path h="118" w="109">
                <a:moveTo>
                  <a:pt x="96" y="62"/>
                </a:moveTo>
                <a:cubicBezTo>
                  <a:pt x="95" y="62"/>
                  <a:pt x="94" y="62"/>
                  <a:pt x="93" y="62"/>
                </a:cubicBezTo>
                <a:cubicBezTo>
                  <a:pt x="93" y="62"/>
                  <a:pt x="93" y="62"/>
                  <a:pt x="93" y="62"/>
                </a:cubicBezTo>
                <a:cubicBezTo>
                  <a:pt x="93" y="63"/>
                  <a:pt x="93" y="64"/>
                  <a:pt x="93" y="65"/>
                </a:cubicBezTo>
                <a:cubicBezTo>
                  <a:pt x="99" y="71"/>
                  <a:pt x="99" y="71"/>
                  <a:pt x="99" y="71"/>
                </a:cubicBezTo>
                <a:cubicBezTo>
                  <a:pt x="101" y="74"/>
                  <a:pt x="101" y="78"/>
                  <a:pt x="98" y="81"/>
                </a:cubicBezTo>
                <a:cubicBezTo>
                  <a:pt x="98" y="81"/>
                  <a:pt x="98" y="81"/>
                  <a:pt x="98" y="81"/>
                </a:cubicBezTo>
                <a:cubicBezTo>
                  <a:pt x="96" y="84"/>
                  <a:pt x="91" y="83"/>
                  <a:pt x="88" y="81"/>
                </a:cubicBezTo>
                <a:cubicBezTo>
                  <a:pt x="87" y="79"/>
                  <a:pt x="87" y="79"/>
                  <a:pt x="87" y="79"/>
                </a:cubicBezTo>
                <a:cubicBezTo>
                  <a:pt x="86" y="78"/>
                  <a:pt x="85" y="78"/>
                  <a:pt x="85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4" y="80"/>
                  <a:pt x="84" y="81"/>
                  <a:pt x="84" y="81"/>
                </a:cubicBezTo>
                <a:cubicBezTo>
                  <a:pt x="89" y="86"/>
                  <a:pt x="89" y="86"/>
                  <a:pt x="89" y="86"/>
                </a:cubicBezTo>
                <a:cubicBezTo>
                  <a:pt x="91" y="89"/>
                  <a:pt x="91" y="93"/>
                  <a:pt x="88" y="96"/>
                </a:cubicBezTo>
                <a:cubicBezTo>
                  <a:pt x="88" y="96"/>
                  <a:pt x="88" y="96"/>
                  <a:pt x="88" y="96"/>
                </a:cubicBezTo>
                <a:cubicBezTo>
                  <a:pt x="85" y="98"/>
                  <a:pt x="81" y="98"/>
                  <a:pt x="78" y="95"/>
                </a:cubicBezTo>
                <a:cubicBezTo>
                  <a:pt x="74" y="91"/>
                  <a:pt x="74" y="91"/>
                  <a:pt x="74" y="91"/>
                </a:cubicBezTo>
                <a:cubicBezTo>
                  <a:pt x="73" y="90"/>
                  <a:pt x="72" y="90"/>
                  <a:pt x="72" y="91"/>
                </a:cubicBezTo>
                <a:cubicBezTo>
                  <a:pt x="72" y="91"/>
                  <a:pt x="72" y="91"/>
                  <a:pt x="72" y="91"/>
                </a:cubicBezTo>
                <a:cubicBezTo>
                  <a:pt x="71" y="92"/>
                  <a:pt x="71" y="93"/>
                  <a:pt x="72" y="93"/>
                </a:cubicBezTo>
                <a:cubicBezTo>
                  <a:pt x="73" y="95"/>
                  <a:pt x="73" y="95"/>
                  <a:pt x="73" y="95"/>
                </a:cubicBezTo>
                <a:cubicBezTo>
                  <a:pt x="76" y="98"/>
                  <a:pt x="76" y="102"/>
                  <a:pt x="73" y="105"/>
                </a:cubicBezTo>
                <a:cubicBezTo>
                  <a:pt x="73" y="105"/>
                  <a:pt x="73" y="105"/>
                  <a:pt x="73" y="105"/>
                </a:cubicBezTo>
                <a:cubicBezTo>
                  <a:pt x="70" y="108"/>
                  <a:pt x="65" y="108"/>
                  <a:pt x="63" y="105"/>
                </a:cubicBezTo>
                <a:cubicBezTo>
                  <a:pt x="49" y="90"/>
                  <a:pt x="49" y="90"/>
                  <a:pt x="49" y="90"/>
                </a:cubicBezTo>
                <a:cubicBezTo>
                  <a:pt x="46" y="87"/>
                  <a:pt x="46" y="87"/>
                  <a:pt x="46" y="87"/>
                </a:cubicBezTo>
                <a:cubicBezTo>
                  <a:pt x="39" y="79"/>
                  <a:pt x="39" y="79"/>
                  <a:pt x="39" y="79"/>
                </a:cubicBezTo>
                <a:cubicBezTo>
                  <a:pt x="36" y="82"/>
                  <a:pt x="36" y="82"/>
                  <a:pt x="36" y="82"/>
                </a:cubicBezTo>
                <a:cubicBezTo>
                  <a:pt x="44" y="90"/>
                  <a:pt x="44" y="90"/>
                  <a:pt x="44" y="90"/>
                </a:cubicBezTo>
                <a:cubicBezTo>
                  <a:pt x="59" y="106"/>
                  <a:pt x="49" y="118"/>
                  <a:pt x="42" y="111"/>
                </a:cubicBezTo>
                <a:cubicBezTo>
                  <a:pt x="25" y="93"/>
                  <a:pt x="25" y="93"/>
                  <a:pt x="25" y="93"/>
                </a:cubicBezTo>
                <a:cubicBezTo>
                  <a:pt x="22" y="90"/>
                  <a:pt x="22" y="90"/>
                  <a:pt x="22" y="90"/>
                </a:cubicBezTo>
                <a:cubicBezTo>
                  <a:pt x="22" y="90"/>
                  <a:pt x="22" y="90"/>
                  <a:pt x="22" y="90"/>
                </a:cubicBezTo>
                <a:cubicBezTo>
                  <a:pt x="14" y="81"/>
                  <a:pt x="17" y="61"/>
                  <a:pt x="11" y="54"/>
                </a:cubicBezTo>
                <a:cubicBezTo>
                  <a:pt x="11" y="54"/>
                  <a:pt x="11" y="54"/>
                  <a:pt x="11" y="54"/>
                </a:cubicBezTo>
                <a:cubicBezTo>
                  <a:pt x="0" y="43"/>
                  <a:pt x="0" y="43"/>
                  <a:pt x="0" y="43"/>
                </a:cubicBezTo>
                <a:cubicBezTo>
                  <a:pt x="47" y="0"/>
                  <a:pt x="47" y="0"/>
                  <a:pt x="47" y="0"/>
                </a:cubicBezTo>
                <a:cubicBezTo>
                  <a:pt x="57" y="11"/>
                  <a:pt x="57" y="11"/>
                  <a:pt x="57" y="11"/>
                </a:cubicBezTo>
                <a:cubicBezTo>
                  <a:pt x="48" y="19"/>
                  <a:pt x="48" y="19"/>
                  <a:pt x="48" y="19"/>
                </a:cubicBezTo>
                <a:cubicBezTo>
                  <a:pt x="57" y="11"/>
                  <a:pt x="57" y="11"/>
                  <a:pt x="57" y="11"/>
                </a:cubicBezTo>
                <a:cubicBezTo>
                  <a:pt x="72" y="17"/>
                  <a:pt x="79" y="24"/>
                  <a:pt x="93" y="39"/>
                </a:cubicBezTo>
                <a:cubicBezTo>
                  <a:pt x="93" y="39"/>
                  <a:pt x="94" y="39"/>
                  <a:pt x="94" y="40"/>
                </a:cubicBezTo>
                <a:cubicBezTo>
                  <a:pt x="97" y="43"/>
                  <a:pt x="97" y="43"/>
                  <a:pt x="97" y="43"/>
                </a:cubicBezTo>
                <a:cubicBezTo>
                  <a:pt x="97" y="44"/>
                  <a:pt x="97" y="44"/>
                  <a:pt x="97" y="44"/>
                </a:cubicBezTo>
                <a:cubicBezTo>
                  <a:pt x="98" y="44"/>
                  <a:pt x="98" y="44"/>
                  <a:pt x="98" y="44"/>
                </a:cubicBezTo>
                <a:cubicBezTo>
                  <a:pt x="106" y="53"/>
                  <a:pt x="106" y="53"/>
                  <a:pt x="106" y="53"/>
                </a:cubicBezTo>
                <a:cubicBezTo>
                  <a:pt x="109" y="56"/>
                  <a:pt x="109" y="60"/>
                  <a:pt x="106" y="63"/>
                </a:cubicBezTo>
                <a:cubicBezTo>
                  <a:pt x="106" y="63"/>
                  <a:pt x="106" y="63"/>
                  <a:pt x="106" y="63"/>
                </a:cubicBezTo>
                <a:cubicBezTo>
                  <a:pt x="103" y="66"/>
                  <a:pt x="98" y="65"/>
                  <a:pt x="96" y="63"/>
                </a:cubicBezTo>
                <a:lnTo>
                  <a:pt x="96" y="62"/>
                </a:lnTo>
                <a:close/>
              </a:path>
            </a:pathLst>
          </a:custGeom>
          <a:solidFill>
            <a:srgbClr val="E8CCA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9" name="Freeform 13"/>
          <p:cNvSpPr/>
          <p:nvPr/>
        </p:nvSpPr>
        <p:spPr bwMode="auto">
          <a:xfrm>
            <a:off x="5445125" y="1609725"/>
            <a:ext cx="1660525" cy="1089025"/>
          </a:xfrm>
          <a:custGeom>
            <a:gdLst>
              <a:gd fmla="*/ 689 w 1046" name="T0"/>
              <a:gd fmla="*/ 686 h 686" name="T1"/>
              <a:gd fmla="*/ 0 w 1046" name="T2"/>
              <a:gd fmla="*/ 0 h 686" name="T3"/>
              <a:gd fmla="*/ 728 w 1046" name="T4"/>
              <a:gd fmla="*/ 0 h 686" name="T5"/>
              <a:gd fmla="*/ 1046 w 1046" name="T6"/>
              <a:gd fmla="*/ 339 h 686" name="T7"/>
              <a:gd fmla="*/ 689 w 1046" name="T8"/>
              <a:gd fmla="*/ 686 h 686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686" w="1046">
                <a:moveTo>
                  <a:pt x="689" y="686"/>
                </a:moveTo>
                <a:lnTo>
                  <a:pt x="0" y="0"/>
                </a:lnTo>
                <a:lnTo>
                  <a:pt x="728" y="0"/>
                </a:lnTo>
                <a:lnTo>
                  <a:pt x="1046" y="339"/>
                </a:lnTo>
                <a:lnTo>
                  <a:pt x="689" y="686"/>
                </a:lnTo>
                <a:close/>
              </a:path>
            </a:pathLst>
          </a:custGeom>
          <a:solidFill>
            <a:srgbClr val="FEBA3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0" name="Freeform 14"/>
          <p:cNvSpPr/>
          <p:nvPr/>
        </p:nvSpPr>
        <p:spPr bwMode="auto">
          <a:xfrm>
            <a:off x="9655175" y="2012950"/>
            <a:ext cx="236538" cy="477837"/>
          </a:xfrm>
          <a:custGeom>
            <a:gdLst>
              <a:gd fmla="*/ 7 w 23" name="T0"/>
              <a:gd fmla="*/ 1 h 46" name="T1"/>
              <a:gd fmla="*/ 7 w 23" name="T2"/>
              <a:gd fmla="*/ 1 h 46" name="T3"/>
              <a:gd fmla="*/ 16 w 23" name="T4"/>
              <a:gd fmla="*/ 7 h 46" name="T5"/>
              <a:gd fmla="*/ 18 w 23" name="T6"/>
              <a:gd fmla="*/ 16 h 46" name="T7"/>
              <a:gd fmla="*/ 6 w 23" name="T8"/>
              <a:gd fmla="*/ 36 h 46" name="T9"/>
              <a:gd fmla="*/ 1 w 23" name="T10"/>
              <a:gd fmla="*/ 10 h 46" name="T11"/>
              <a:gd fmla="*/ 7 w 23" name="T12"/>
              <a:gd fmla="*/ 1 h 46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46" w="23">
                <a:moveTo>
                  <a:pt x="7" y="1"/>
                </a:moveTo>
                <a:cubicBezTo>
                  <a:pt x="7" y="1"/>
                  <a:pt x="7" y="1"/>
                  <a:pt x="7" y="1"/>
                </a:cubicBezTo>
                <a:cubicBezTo>
                  <a:pt x="11" y="0"/>
                  <a:pt x="16" y="2"/>
                  <a:pt x="16" y="7"/>
                </a:cubicBezTo>
                <a:cubicBezTo>
                  <a:pt x="18" y="16"/>
                  <a:pt x="18" y="16"/>
                  <a:pt x="18" y="16"/>
                </a:cubicBezTo>
                <a:cubicBezTo>
                  <a:pt x="23" y="41"/>
                  <a:pt x="8" y="46"/>
                  <a:pt x="6" y="36"/>
                </a:cubicBezTo>
                <a:cubicBezTo>
                  <a:pt x="1" y="10"/>
                  <a:pt x="1" y="10"/>
                  <a:pt x="1" y="10"/>
                </a:cubicBezTo>
                <a:cubicBezTo>
                  <a:pt x="0" y="6"/>
                  <a:pt x="3" y="1"/>
                  <a:pt x="7" y="1"/>
                </a:cubicBezTo>
                <a:close/>
              </a:path>
            </a:pathLst>
          </a:custGeom>
          <a:solidFill>
            <a:srgbClr val="B6A07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1" name="Freeform 15"/>
          <p:cNvSpPr/>
          <p:nvPr/>
        </p:nvSpPr>
        <p:spPr bwMode="auto">
          <a:xfrm>
            <a:off x="9510713" y="2085975"/>
            <a:ext cx="236538" cy="487362"/>
          </a:xfrm>
          <a:custGeom>
            <a:gdLst>
              <a:gd fmla="*/ 7 w 23" name="T0"/>
              <a:gd fmla="*/ 1 h 47" name="T1"/>
              <a:gd fmla="*/ 7 w 23" name="T2"/>
              <a:gd fmla="*/ 1 h 47" name="T3"/>
              <a:gd fmla="*/ 16 w 23" name="T4"/>
              <a:gd fmla="*/ 7 h 47" name="T5"/>
              <a:gd fmla="*/ 18 w 23" name="T6"/>
              <a:gd fmla="*/ 16 h 47" name="T7"/>
              <a:gd fmla="*/ 6 w 23" name="T8"/>
              <a:gd fmla="*/ 36 h 47" name="T9"/>
              <a:gd fmla="*/ 1 w 23" name="T10"/>
              <a:gd fmla="*/ 10 h 47" name="T11"/>
              <a:gd fmla="*/ 7 w 23" name="T12"/>
              <a:gd fmla="*/ 1 h 47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47" w="23">
                <a:moveTo>
                  <a:pt x="7" y="1"/>
                </a:moveTo>
                <a:cubicBezTo>
                  <a:pt x="7" y="1"/>
                  <a:pt x="7" y="1"/>
                  <a:pt x="7" y="1"/>
                </a:cubicBezTo>
                <a:cubicBezTo>
                  <a:pt x="11" y="0"/>
                  <a:pt x="15" y="3"/>
                  <a:pt x="16" y="7"/>
                </a:cubicBezTo>
                <a:cubicBezTo>
                  <a:pt x="18" y="16"/>
                  <a:pt x="18" y="16"/>
                  <a:pt x="18" y="16"/>
                </a:cubicBezTo>
                <a:cubicBezTo>
                  <a:pt x="23" y="41"/>
                  <a:pt x="8" y="47"/>
                  <a:pt x="6" y="36"/>
                </a:cubicBezTo>
                <a:cubicBezTo>
                  <a:pt x="1" y="10"/>
                  <a:pt x="1" y="10"/>
                  <a:pt x="1" y="10"/>
                </a:cubicBezTo>
                <a:cubicBezTo>
                  <a:pt x="0" y="6"/>
                  <a:pt x="2" y="2"/>
                  <a:pt x="7" y="1"/>
                </a:cubicBezTo>
                <a:close/>
              </a:path>
            </a:pathLst>
          </a:custGeom>
          <a:solidFill>
            <a:srgbClr val="C6AF8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2" name="Freeform 16"/>
          <p:cNvSpPr/>
          <p:nvPr/>
        </p:nvSpPr>
        <p:spPr bwMode="auto">
          <a:xfrm>
            <a:off x="9820275" y="1992313"/>
            <a:ext cx="215900" cy="404812"/>
          </a:xfrm>
          <a:custGeom>
            <a:gdLst>
              <a:gd fmla="*/ 7 w 21" name="T0"/>
              <a:gd fmla="*/ 1 h 39" name="T1"/>
              <a:gd fmla="*/ 7 w 21" name="T2"/>
              <a:gd fmla="*/ 1 h 39" name="T3"/>
              <a:gd fmla="*/ 16 w 21" name="T4"/>
              <a:gd fmla="*/ 7 h 39" name="T5"/>
              <a:gd fmla="*/ 16 w 21" name="T6"/>
              <a:gd fmla="*/ 9 h 39" name="T7"/>
              <a:gd fmla="*/ 4 w 21" name="T8"/>
              <a:gd fmla="*/ 28 h 39" name="T9"/>
              <a:gd fmla="*/ 1 w 21" name="T10"/>
              <a:gd fmla="*/ 10 h 39" name="T11"/>
              <a:gd fmla="*/ 7 w 21" name="T12"/>
              <a:gd fmla="*/ 1 h 39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39" w="21">
                <a:moveTo>
                  <a:pt x="7" y="1"/>
                </a:moveTo>
                <a:cubicBezTo>
                  <a:pt x="7" y="1"/>
                  <a:pt x="7" y="1"/>
                  <a:pt x="7" y="1"/>
                </a:cubicBezTo>
                <a:cubicBezTo>
                  <a:pt x="11" y="0"/>
                  <a:pt x="15" y="3"/>
                  <a:pt x="16" y="7"/>
                </a:cubicBezTo>
                <a:cubicBezTo>
                  <a:pt x="16" y="9"/>
                  <a:pt x="16" y="9"/>
                  <a:pt x="16" y="9"/>
                </a:cubicBezTo>
                <a:cubicBezTo>
                  <a:pt x="21" y="33"/>
                  <a:pt x="6" y="39"/>
                  <a:pt x="4" y="28"/>
                </a:cubicBezTo>
                <a:cubicBezTo>
                  <a:pt x="1" y="10"/>
                  <a:pt x="1" y="10"/>
                  <a:pt x="1" y="10"/>
                </a:cubicBezTo>
                <a:cubicBezTo>
                  <a:pt x="0" y="6"/>
                  <a:pt x="3" y="2"/>
                  <a:pt x="7" y="1"/>
                </a:cubicBezTo>
                <a:close/>
              </a:path>
            </a:pathLst>
          </a:custGeom>
          <a:solidFill>
            <a:srgbClr val="A6906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3" name="Freeform 17"/>
          <p:cNvSpPr/>
          <p:nvPr/>
        </p:nvSpPr>
        <p:spPr bwMode="auto">
          <a:xfrm>
            <a:off x="10490200" y="1754188"/>
            <a:ext cx="268288" cy="747712"/>
          </a:xfrm>
          <a:custGeom>
            <a:gdLst>
              <a:gd fmla="*/ 0 w 169" name="T0"/>
              <a:gd fmla="*/ 458 h 471" name="T1"/>
              <a:gd fmla="*/ 111 w 169" name="T2"/>
              <a:gd fmla="*/ 471 h 471" name="T3"/>
              <a:gd fmla="*/ 169 w 169" name="T4"/>
              <a:gd fmla="*/ 13 h 471" name="T5"/>
              <a:gd fmla="*/ 59 w 169" name="T6"/>
              <a:gd fmla="*/ 0 h 471" name="T7"/>
              <a:gd fmla="*/ 0 w 169" name="T8"/>
              <a:gd fmla="*/ 458 h 471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471" w="169">
                <a:moveTo>
                  <a:pt x="0" y="458"/>
                </a:moveTo>
                <a:lnTo>
                  <a:pt x="111" y="471"/>
                </a:lnTo>
                <a:lnTo>
                  <a:pt x="169" y="13"/>
                </a:lnTo>
                <a:lnTo>
                  <a:pt x="59" y="0"/>
                </a:lnTo>
                <a:lnTo>
                  <a:pt x="0" y="45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8" name="任意多边形 37"/>
          <p:cNvSpPr/>
          <p:nvPr/>
        </p:nvSpPr>
        <p:spPr bwMode="auto">
          <a:xfrm>
            <a:off x="10655300" y="1651001"/>
            <a:ext cx="698500" cy="1016665"/>
          </a:xfrm>
          <a:custGeom>
            <a:gdLst>
              <a:gd fmla="*/ 114300 w 698500" name="connsiteX0"/>
              <a:gd fmla="*/ 0 h 1016665" name="connsiteY0"/>
              <a:gd fmla="*/ 698500 w 698500" name="connsiteX1"/>
              <a:gd fmla="*/ 80184 h 1016665" name="connsiteY1"/>
              <a:gd fmla="*/ 698500 w 698500" name="connsiteX2"/>
              <a:gd fmla="*/ 1016665 h 1016665" name="connsiteY2"/>
              <a:gd fmla="*/ 0 w 698500" name="connsiteX3"/>
              <a:gd fmla="*/ 922338 h 1016665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016664" w="698500">
                <a:moveTo>
                  <a:pt x="114300" y="0"/>
                </a:moveTo>
                <a:lnTo>
                  <a:pt x="698500" y="80184"/>
                </a:lnTo>
                <a:lnTo>
                  <a:pt x="698500" y="1016665"/>
                </a:lnTo>
                <a:lnTo>
                  <a:pt x="0" y="922338"/>
                </a:lnTo>
                <a:close/>
              </a:path>
            </a:pathLst>
          </a:custGeom>
          <a:solidFill>
            <a:srgbClr val="F76E43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  <a:noAutofit/>
          </a:bodyPr>
          <a:lstStyle/>
          <a:p>
            <a:endParaRPr altLang="en-US" lang="zh-CN"/>
          </a:p>
        </p:txBody>
      </p:sp>
      <p:sp>
        <p:nvSpPr>
          <p:cNvPr id="35" name="Freeform 19"/>
          <p:cNvSpPr/>
          <p:nvPr/>
        </p:nvSpPr>
        <p:spPr bwMode="auto">
          <a:xfrm>
            <a:off x="9283700" y="1992313"/>
            <a:ext cx="1258888" cy="935037"/>
          </a:xfrm>
          <a:custGeom>
            <a:gdLst>
              <a:gd fmla="*/ 53 w 122" name="T0"/>
              <a:gd fmla="*/ 17 h 90" name="T1"/>
              <a:gd fmla="*/ 35 w 122" name="T2"/>
              <a:gd fmla="*/ 19 h 90" name="T3"/>
              <a:gd fmla="*/ 29 w 122" name="T4"/>
              <a:gd fmla="*/ 29 h 90" name="T5"/>
              <a:gd fmla="*/ 6 w 122" name="T6"/>
              <a:gd fmla="*/ 35 h 90" name="T7"/>
              <a:gd fmla="*/ 24 w 122" name="T8"/>
              <a:gd fmla="*/ 7 h 90" name="T9"/>
              <a:gd fmla="*/ 25 w 122" name="T10"/>
              <a:gd fmla="*/ 6 h 90" name="T11"/>
              <a:gd fmla="*/ 30 w 122" name="T12"/>
              <a:gd fmla="*/ 4 h 90" name="T13"/>
              <a:gd fmla="*/ 62 w 122" name="T14"/>
              <a:gd fmla="*/ 0 h 90" name="T15"/>
              <a:gd fmla="*/ 64 w 122" name="T16"/>
              <a:gd fmla="*/ 0 h 90" name="T17"/>
              <a:gd fmla="*/ 122 w 122" name="T18"/>
              <a:gd fmla="*/ 12 h 90" name="T19"/>
              <a:gd fmla="*/ 118 w 122" name="T20"/>
              <a:gd fmla="*/ 43 h 90" name="T21"/>
              <a:gd fmla="*/ 117 w 122" name="T22"/>
              <a:gd fmla="*/ 47 h 90" name="T23"/>
              <a:gd fmla="*/ 117 w 122" name="T24"/>
              <a:gd fmla="*/ 47 h 90" name="T25"/>
              <a:gd fmla="*/ 99 w 122" name="T26"/>
              <a:gd fmla="*/ 54 h 90" name="T27"/>
              <a:gd fmla="*/ 71 w 122" name="T28"/>
              <a:gd fmla="*/ 83 h 90" name="T29"/>
              <a:gd fmla="*/ 69 w 122" name="T30"/>
              <a:gd fmla="*/ 59 h 90" name="T31"/>
              <a:gd fmla="*/ 71 w 122" name="T32"/>
              <a:gd fmla="*/ 58 h 90" name="T33"/>
              <a:gd fmla="*/ 76 w 122" name="T34"/>
              <a:gd fmla="*/ 26 h 90" name="T35"/>
              <a:gd fmla="*/ 53 w 122" name="T36"/>
              <a:gd fmla="*/ 17 h 90" name="T3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b="b" l="0" r="r" t="0"/>
            <a:pathLst>
              <a:path h="90" w="122">
                <a:moveTo>
                  <a:pt x="53" y="17"/>
                </a:moveTo>
                <a:cubicBezTo>
                  <a:pt x="35" y="19"/>
                  <a:pt x="35" y="19"/>
                  <a:pt x="35" y="19"/>
                </a:cubicBezTo>
                <a:cubicBezTo>
                  <a:pt x="29" y="29"/>
                  <a:pt x="29" y="29"/>
                  <a:pt x="29" y="29"/>
                </a:cubicBezTo>
                <a:cubicBezTo>
                  <a:pt x="15" y="50"/>
                  <a:pt x="0" y="44"/>
                  <a:pt x="6" y="35"/>
                </a:cubicBezTo>
                <a:cubicBezTo>
                  <a:pt x="24" y="7"/>
                  <a:pt x="24" y="7"/>
                  <a:pt x="24" y="7"/>
                </a:cubicBezTo>
                <a:cubicBezTo>
                  <a:pt x="25" y="7"/>
                  <a:pt x="25" y="7"/>
                  <a:pt x="25" y="6"/>
                </a:cubicBezTo>
                <a:cubicBezTo>
                  <a:pt x="27" y="5"/>
                  <a:pt x="28" y="4"/>
                  <a:pt x="30" y="4"/>
                </a:cubicBezTo>
                <a:cubicBezTo>
                  <a:pt x="62" y="0"/>
                  <a:pt x="62" y="0"/>
                  <a:pt x="62" y="0"/>
                </a:cubicBezTo>
                <a:cubicBezTo>
                  <a:pt x="63" y="0"/>
                  <a:pt x="64" y="0"/>
                  <a:pt x="64" y="0"/>
                </a:cubicBezTo>
                <a:cubicBezTo>
                  <a:pt x="93" y="4"/>
                  <a:pt x="104" y="5"/>
                  <a:pt x="122" y="12"/>
                </a:cubicBezTo>
                <a:cubicBezTo>
                  <a:pt x="118" y="43"/>
                  <a:pt x="118" y="43"/>
                  <a:pt x="118" y="43"/>
                </a:cubicBezTo>
                <a:cubicBezTo>
                  <a:pt x="117" y="47"/>
                  <a:pt x="117" y="47"/>
                  <a:pt x="117" y="47"/>
                </a:cubicBezTo>
                <a:cubicBezTo>
                  <a:pt x="117" y="47"/>
                  <a:pt x="117" y="47"/>
                  <a:pt x="117" y="47"/>
                </a:cubicBezTo>
                <a:cubicBezTo>
                  <a:pt x="111" y="47"/>
                  <a:pt x="105" y="48"/>
                  <a:pt x="99" y="54"/>
                </a:cubicBezTo>
                <a:cubicBezTo>
                  <a:pt x="71" y="83"/>
                  <a:pt x="71" y="83"/>
                  <a:pt x="71" y="83"/>
                </a:cubicBezTo>
                <a:cubicBezTo>
                  <a:pt x="64" y="90"/>
                  <a:pt x="52" y="77"/>
                  <a:pt x="69" y="59"/>
                </a:cubicBezTo>
                <a:cubicBezTo>
                  <a:pt x="71" y="58"/>
                  <a:pt x="71" y="58"/>
                  <a:pt x="71" y="58"/>
                </a:cubicBezTo>
                <a:cubicBezTo>
                  <a:pt x="77" y="51"/>
                  <a:pt x="90" y="32"/>
                  <a:pt x="76" y="26"/>
                </a:cubicBezTo>
                <a:lnTo>
                  <a:pt x="53" y="17"/>
                </a:lnTo>
                <a:close/>
              </a:path>
            </a:pathLst>
          </a:custGeom>
          <a:solidFill>
            <a:srgbClr val="E8CCA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</p:spTree>
    <p:extLst>
      <p:ext uri="{BB962C8B-B14F-4D97-AF65-F5344CB8AC3E}">
        <p14:creationId val="3409223441"/>
      </p:ext>
    </p:extLst>
  </p:cSld>
  <p:clrMapOvr>
    <a:masterClrMapping/>
  </p:clrMapOvr>
  <mc:AlternateContent>
    <mc:Choice Requires="p159">
      <p:transition p14:dur="2000"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build="p" grpId="0" spid="3"/>
      <p:bldP grpId="0" spid="9"/>
      <p:bldP grpId="0" spid="12"/>
      <p:bldP grpId="0" spid="13"/>
      <p:bldP grpId="0" spid="14"/>
      <p:bldP grpId="0" spid="15"/>
      <p:bldP grpId="0" spid="16"/>
      <p:bldP grpId="0" spid="17"/>
      <p:bldP grpId="0" spid="18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altLang="zh-CN" lang="en-US"/>
              <a:t>Feature.</a:t>
            </a:r>
          </a:p>
        </p:txBody>
      </p:sp>
      <p:sp>
        <p:nvSpPr>
          <p:cNvPr id="12" name="内容占位符 2"/>
          <p:cNvSpPr txBox="1"/>
          <p:nvPr/>
        </p:nvSpPr>
        <p:spPr>
          <a:xfrm>
            <a:off x="7189496" y="2184284"/>
            <a:ext cx="1561514" cy="571533"/>
          </a:xfrm>
          <a:prstGeom prst="rect">
            <a:avLst/>
          </a:prstGeom>
        </p:spPr>
        <p:txBody>
          <a:bodyPr bIns="45720" lIns="91440" rIns="91440" rtlCol="0" tIns="45720" vert="horz">
            <a:noAutofit/>
          </a:bodyPr>
          <a:lstStyle>
            <a:lvl1pPr algn="l" defTabSz="914400" eaLnBrk="1" hangingPunct="1" indent="0" latinLnBrk="0" marL="0" rtl="0">
              <a:lnSpc>
                <a:spcPct val="150000"/>
              </a:lnSpc>
              <a:spcBef>
                <a:spcPts val="10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1pPr>
            <a:lvl2pPr algn="l" defTabSz="914400" eaLnBrk="1" hangingPunct="1" indent="0" latinLnBrk="0" marL="457200" rtl="0">
              <a:lnSpc>
                <a:spcPct val="15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2pPr>
            <a:lvl3pPr algn="l" defTabSz="914400" eaLnBrk="1" hangingPunct="1" indent="0" latinLnBrk="0" marL="914400" rtl="0">
              <a:lnSpc>
                <a:spcPct val="15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3pPr>
            <a:lvl4pPr algn="l" defTabSz="914400" eaLnBrk="1" hangingPunct="1" indent="0" latinLnBrk="0" marL="1371600" rtl="0">
              <a:lnSpc>
                <a:spcPct val="15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4pPr>
            <a:lvl5pPr algn="l" defTabSz="914400" eaLnBrk="1" hangingPunct="1" indent="0" latinLnBrk="0" marL="1828800" rtl="0">
              <a:lnSpc>
                <a:spcPct val="15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zh-CN" lang="en-US" sz="2400"/>
              <a:t>First</a:t>
            </a:r>
          </a:p>
        </p:txBody>
      </p:sp>
      <p:sp>
        <p:nvSpPr>
          <p:cNvPr id="13" name="内容占位符 2"/>
          <p:cNvSpPr txBox="1"/>
          <p:nvPr/>
        </p:nvSpPr>
        <p:spPr>
          <a:xfrm>
            <a:off x="7189496" y="2604074"/>
            <a:ext cx="4839286" cy="901081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>
            <a:lvl1pPr algn="l" defTabSz="914400" eaLnBrk="1" hangingPunct="1" indent="0" latinLnBrk="0" marL="0" rtl="0">
              <a:lnSpc>
                <a:spcPct val="150000"/>
              </a:lnSpc>
              <a:spcBef>
                <a:spcPts val="10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1pPr>
            <a:lvl2pPr algn="l" defTabSz="914400" eaLnBrk="1" hangingPunct="1" indent="0" latinLnBrk="0" marL="457200" rtl="0">
              <a:lnSpc>
                <a:spcPct val="15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2pPr>
            <a:lvl3pPr algn="l" defTabSz="914400" eaLnBrk="1" hangingPunct="1" indent="0" latinLnBrk="0" marL="914400" rtl="0">
              <a:lnSpc>
                <a:spcPct val="15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3pPr>
            <a:lvl4pPr algn="l" defTabSz="914400" eaLnBrk="1" hangingPunct="1" indent="0" latinLnBrk="0" marL="1371600" rtl="0">
              <a:lnSpc>
                <a:spcPct val="15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4pPr>
            <a:lvl5pPr algn="l" defTabSz="914400" eaLnBrk="1" hangingPunct="1" indent="0" latinLnBrk="0" marL="1828800" rtl="0">
              <a:lnSpc>
                <a:spcPct val="15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altLang="zh-CN" lang="en-US"/>
              <a:t>iPresentation is an original design studio of slide show</a:t>
            </a:r>
          </a:p>
        </p:txBody>
      </p:sp>
      <p:sp>
        <p:nvSpPr>
          <p:cNvPr id="14" name="等腰三角形 13"/>
          <p:cNvSpPr/>
          <p:nvPr/>
        </p:nvSpPr>
        <p:spPr>
          <a:xfrm rot="5400000">
            <a:off x="6702218" y="2461918"/>
            <a:ext cx="448348" cy="386507"/>
          </a:xfrm>
          <a:prstGeom prst="triangle">
            <a:avLst/>
          </a:prstGeom>
          <a:solidFill>
            <a:srgbClr val="FF6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内容占位符 2"/>
          <p:cNvSpPr txBox="1"/>
          <p:nvPr/>
        </p:nvSpPr>
        <p:spPr>
          <a:xfrm>
            <a:off x="7189496" y="3236957"/>
            <a:ext cx="1561514" cy="571533"/>
          </a:xfrm>
          <a:prstGeom prst="rect">
            <a:avLst/>
          </a:prstGeom>
        </p:spPr>
        <p:txBody>
          <a:bodyPr bIns="45720" lIns="91440" rIns="91440" rtlCol="0" tIns="45720" vert="horz">
            <a:normAutofit fontScale="92500" lnSpcReduction="10000"/>
          </a:bodyPr>
          <a:lstStyle>
            <a:lvl1pPr algn="l" defTabSz="914400" eaLnBrk="1" hangingPunct="1" indent="0" latinLnBrk="0" marL="0" rtl="0">
              <a:lnSpc>
                <a:spcPct val="150000"/>
              </a:lnSpc>
              <a:spcBef>
                <a:spcPts val="10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1pPr>
            <a:lvl2pPr algn="l" defTabSz="914400" eaLnBrk="1" hangingPunct="1" indent="0" latinLnBrk="0" marL="457200" rtl="0">
              <a:lnSpc>
                <a:spcPct val="15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2pPr>
            <a:lvl3pPr algn="l" defTabSz="914400" eaLnBrk="1" hangingPunct="1" indent="0" latinLnBrk="0" marL="914400" rtl="0">
              <a:lnSpc>
                <a:spcPct val="15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3pPr>
            <a:lvl4pPr algn="l" defTabSz="914400" eaLnBrk="1" hangingPunct="1" indent="0" latinLnBrk="0" marL="1371600" rtl="0">
              <a:lnSpc>
                <a:spcPct val="15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4pPr>
            <a:lvl5pPr algn="l" defTabSz="914400" eaLnBrk="1" hangingPunct="1" indent="0" latinLnBrk="0" marL="1828800" rtl="0">
              <a:lnSpc>
                <a:spcPct val="15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zh-CN" lang="en-US" sz="2400"/>
              <a:t>Second</a:t>
            </a:r>
          </a:p>
        </p:txBody>
      </p:sp>
      <p:sp>
        <p:nvSpPr>
          <p:cNvPr id="18" name="内容占位符 2"/>
          <p:cNvSpPr txBox="1"/>
          <p:nvPr/>
        </p:nvSpPr>
        <p:spPr>
          <a:xfrm>
            <a:off x="7189496" y="4394142"/>
            <a:ext cx="1561514" cy="571533"/>
          </a:xfrm>
          <a:prstGeom prst="rect">
            <a:avLst/>
          </a:prstGeom>
        </p:spPr>
        <p:txBody>
          <a:bodyPr bIns="45720" lIns="91440" rIns="91440" rtlCol="0" tIns="45720" vert="horz">
            <a:noAutofit/>
          </a:bodyPr>
          <a:lstStyle>
            <a:lvl1pPr algn="l" defTabSz="914400" eaLnBrk="1" hangingPunct="1" indent="0" latinLnBrk="0" marL="0" rtl="0">
              <a:lnSpc>
                <a:spcPct val="150000"/>
              </a:lnSpc>
              <a:spcBef>
                <a:spcPts val="10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1pPr>
            <a:lvl2pPr algn="l" defTabSz="914400" eaLnBrk="1" hangingPunct="1" indent="0" latinLnBrk="0" marL="457200" rtl="0">
              <a:lnSpc>
                <a:spcPct val="15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2pPr>
            <a:lvl3pPr algn="l" defTabSz="914400" eaLnBrk="1" hangingPunct="1" indent="0" latinLnBrk="0" marL="914400" rtl="0">
              <a:lnSpc>
                <a:spcPct val="15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3pPr>
            <a:lvl4pPr algn="l" defTabSz="914400" eaLnBrk="1" hangingPunct="1" indent="0" latinLnBrk="0" marL="1371600" rtl="0">
              <a:lnSpc>
                <a:spcPct val="15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4pPr>
            <a:lvl5pPr algn="l" defTabSz="914400" eaLnBrk="1" hangingPunct="1" indent="0" latinLnBrk="0" marL="1828800" rtl="0">
              <a:lnSpc>
                <a:spcPct val="15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zh-CN" lang="en-US" sz="2400"/>
              <a:t>Third</a:t>
            </a:r>
          </a:p>
        </p:txBody>
      </p:sp>
      <p:sp>
        <p:nvSpPr>
          <p:cNvPr id="21" name="等腰三角形 20"/>
          <p:cNvSpPr/>
          <p:nvPr/>
        </p:nvSpPr>
        <p:spPr>
          <a:xfrm rot="5400000">
            <a:off x="6702218" y="3521319"/>
            <a:ext cx="448348" cy="386507"/>
          </a:xfrm>
          <a:prstGeom prst="triangle">
            <a:avLst/>
          </a:prstGeom>
          <a:solidFill>
            <a:srgbClr val="FF6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" name="等腰三角形 21"/>
          <p:cNvSpPr/>
          <p:nvPr/>
        </p:nvSpPr>
        <p:spPr>
          <a:xfrm rot="5400000">
            <a:off x="6702218" y="4679458"/>
            <a:ext cx="448348" cy="386507"/>
          </a:xfrm>
          <a:prstGeom prst="triangle">
            <a:avLst/>
          </a:prstGeom>
          <a:solidFill>
            <a:srgbClr val="FF6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3" name="内容占位符 2"/>
          <p:cNvSpPr txBox="1"/>
          <p:nvPr/>
        </p:nvSpPr>
        <p:spPr>
          <a:xfrm>
            <a:off x="7189496" y="3625996"/>
            <a:ext cx="4839286" cy="901081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>
            <a:lvl1pPr algn="l" defTabSz="914400" eaLnBrk="1" hangingPunct="1" indent="0" latinLnBrk="0" marL="0" rtl="0">
              <a:lnSpc>
                <a:spcPct val="150000"/>
              </a:lnSpc>
              <a:spcBef>
                <a:spcPts val="10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1pPr>
            <a:lvl2pPr algn="l" defTabSz="914400" eaLnBrk="1" hangingPunct="1" indent="0" latinLnBrk="0" marL="457200" rtl="0">
              <a:lnSpc>
                <a:spcPct val="15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2pPr>
            <a:lvl3pPr algn="l" defTabSz="914400" eaLnBrk="1" hangingPunct="1" indent="0" latinLnBrk="0" marL="914400" rtl="0">
              <a:lnSpc>
                <a:spcPct val="15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3pPr>
            <a:lvl4pPr algn="l" defTabSz="914400" eaLnBrk="1" hangingPunct="1" indent="0" latinLnBrk="0" marL="1371600" rtl="0">
              <a:lnSpc>
                <a:spcPct val="15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4pPr>
            <a:lvl5pPr algn="l" defTabSz="914400" eaLnBrk="1" hangingPunct="1" indent="0" latinLnBrk="0" marL="1828800" rtl="0">
              <a:lnSpc>
                <a:spcPct val="15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altLang="zh-CN" lang="en-US"/>
              <a:t>an original design studio of slide show</a:t>
            </a:r>
          </a:p>
        </p:txBody>
      </p:sp>
      <p:sp>
        <p:nvSpPr>
          <p:cNvPr id="24" name="内容占位符 2"/>
          <p:cNvSpPr txBox="1"/>
          <p:nvPr/>
        </p:nvSpPr>
        <p:spPr>
          <a:xfrm>
            <a:off x="7189496" y="4793304"/>
            <a:ext cx="4839286" cy="901081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>
            <a:lvl1pPr algn="l" defTabSz="914400" eaLnBrk="1" hangingPunct="1" indent="0" latinLnBrk="0" marL="0" rtl="0">
              <a:lnSpc>
                <a:spcPct val="150000"/>
              </a:lnSpc>
              <a:spcBef>
                <a:spcPts val="10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1pPr>
            <a:lvl2pPr algn="l" defTabSz="914400" eaLnBrk="1" hangingPunct="1" indent="0" latinLnBrk="0" marL="457200" rtl="0">
              <a:lnSpc>
                <a:spcPct val="15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2pPr>
            <a:lvl3pPr algn="l" defTabSz="914400" eaLnBrk="1" hangingPunct="1" indent="0" latinLnBrk="0" marL="914400" rtl="0">
              <a:lnSpc>
                <a:spcPct val="15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3pPr>
            <a:lvl4pPr algn="l" defTabSz="914400" eaLnBrk="1" hangingPunct="1" indent="0" latinLnBrk="0" marL="1371600" rtl="0">
              <a:lnSpc>
                <a:spcPct val="15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4pPr>
            <a:lvl5pPr algn="l" defTabSz="914400" eaLnBrk="1" hangingPunct="1" indent="0" latinLnBrk="0" marL="1828800" rtl="0">
              <a:lnSpc>
                <a:spcPct val="15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altLang="zh-CN" lang="en-US"/>
              <a:t>Original design studio of slide show</a:t>
            </a:r>
          </a:p>
        </p:txBody>
      </p:sp>
      <p:grpSp>
        <p:nvGrpSpPr>
          <p:cNvPr id="165" name="组合 164"/>
          <p:cNvGrpSpPr/>
          <p:nvPr/>
        </p:nvGrpSpPr>
        <p:grpSpPr>
          <a:xfrm>
            <a:off x="715962" y="1449388"/>
            <a:ext cx="6350227" cy="3973512"/>
            <a:chOff x="715963" y="1449388"/>
            <a:chExt cx="5068888" cy="3171743"/>
          </a:xfrm>
        </p:grpSpPr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1290638" y="1449388"/>
              <a:ext cx="933450" cy="455613"/>
            </a:xfrm>
            <a:custGeom>
              <a:gdLst>
                <a:gd fmla="*/ 588 w 588" name="T0"/>
                <a:gd fmla="*/ 0 h 287" name="T1"/>
                <a:gd fmla="*/ 0 w 588" name="T2"/>
                <a:gd fmla="*/ 68 h 287" name="T3"/>
                <a:gd fmla="*/ 445 w 588" name="T4"/>
                <a:gd fmla="*/ 287 h 287" name="T5"/>
                <a:gd fmla="*/ 588 w 588" name="T6"/>
                <a:gd fmla="*/ 0 h 287" name="T7"/>
                <a:gd fmla="*/ 479 w 588" name="T8"/>
                <a:gd fmla="*/ 75 h 287" name="T9"/>
                <a:gd fmla="*/ 479 w 588" name="T10"/>
                <a:gd fmla="*/ 75 h 287" name="T11"/>
                <a:gd fmla="*/ 410 w 588" name="T12"/>
                <a:gd fmla="*/ 198 h 287" name="T13"/>
                <a:gd fmla="*/ 219 w 588" name="T14"/>
                <a:gd fmla="*/ 102 h 287" name="T15"/>
                <a:gd fmla="*/ 479 w 588" name="T16"/>
                <a:gd fmla="*/ 75 h 287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87" w="588">
                  <a:moveTo>
                    <a:pt x="588" y="0"/>
                  </a:moveTo>
                  <a:lnTo>
                    <a:pt x="0" y="68"/>
                  </a:lnTo>
                  <a:lnTo>
                    <a:pt x="445" y="287"/>
                  </a:lnTo>
                  <a:lnTo>
                    <a:pt x="588" y="0"/>
                  </a:lnTo>
                  <a:close/>
                  <a:moveTo>
                    <a:pt x="479" y="75"/>
                  </a:moveTo>
                  <a:lnTo>
                    <a:pt x="479" y="75"/>
                  </a:lnTo>
                  <a:lnTo>
                    <a:pt x="410" y="198"/>
                  </a:lnTo>
                  <a:lnTo>
                    <a:pt x="219" y="102"/>
                  </a:lnTo>
                  <a:lnTo>
                    <a:pt x="479" y="75"/>
                  </a:lnTo>
                  <a:close/>
                </a:path>
              </a:pathLst>
            </a:custGeom>
            <a:solidFill>
              <a:srgbClr val="3B7BB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1485901" y="1460501"/>
              <a:ext cx="630238" cy="150813"/>
            </a:xfrm>
            <a:custGeom>
              <a:gdLst>
                <a:gd fmla="*/ 62 w 397" name="T0"/>
                <a:gd fmla="*/ 61 h 95" name="T1"/>
                <a:gd fmla="*/ 62 w 397" name="T2"/>
                <a:gd fmla="*/ 41 h 95" name="T3"/>
                <a:gd fmla="*/ 82 w 397" name="T4"/>
                <a:gd fmla="*/ 41 h 95" name="T5"/>
                <a:gd fmla="*/ 82 w 397" name="T6"/>
                <a:gd fmla="*/ 61 h 95" name="T7"/>
                <a:gd fmla="*/ 82 w 397" name="T8"/>
                <a:gd fmla="*/ 41 h 95" name="T9"/>
                <a:gd fmla="*/ 390 w 397" name="T10"/>
                <a:gd fmla="*/ 0 h 95" name="T11"/>
                <a:gd fmla="*/ 390 w 397" name="T12"/>
                <a:gd fmla="*/ 48 h 95" name="T13"/>
                <a:gd fmla="*/ 397 w 397" name="T14"/>
                <a:gd fmla="*/ 0 h 95" name="T15"/>
                <a:gd fmla="*/ 369 w 397" name="T16"/>
                <a:gd fmla="*/ 6 h 95" name="T17"/>
                <a:gd fmla="*/ 376 w 397" name="T18"/>
                <a:gd fmla="*/ 6 h 95" name="T19"/>
                <a:gd fmla="*/ 369 w 397" name="T20"/>
                <a:gd fmla="*/ 27 h 95" name="T21"/>
                <a:gd fmla="*/ 349 w 397" name="T22"/>
                <a:gd fmla="*/ 6 h 95" name="T23"/>
                <a:gd fmla="*/ 356 w 397" name="T24"/>
                <a:gd fmla="*/ 27 h 95" name="T25"/>
                <a:gd fmla="*/ 356 w 397" name="T26"/>
                <a:gd fmla="*/ 6 h 95" name="T27"/>
                <a:gd fmla="*/ 328 w 397" name="T28"/>
                <a:gd fmla="*/ 6 h 95" name="T29"/>
                <a:gd fmla="*/ 335 w 397" name="T30"/>
                <a:gd fmla="*/ 27 h 95" name="T31"/>
                <a:gd fmla="*/ 335 w 397" name="T32"/>
                <a:gd fmla="*/ 6 h 95" name="T33"/>
                <a:gd fmla="*/ 315 w 397" name="T34"/>
                <a:gd fmla="*/ 13 h 95" name="T35"/>
                <a:gd fmla="*/ 315 w 397" name="T36"/>
                <a:gd fmla="*/ 34 h 95" name="T37"/>
                <a:gd fmla="*/ 315 w 397" name="T38"/>
                <a:gd fmla="*/ 13 h 95" name="T39"/>
                <a:gd fmla="*/ 294 w 397" name="T40"/>
                <a:gd fmla="*/ 13 h 95" name="T41"/>
                <a:gd fmla="*/ 301 w 397" name="T42"/>
                <a:gd fmla="*/ 13 h 95" name="T43"/>
                <a:gd fmla="*/ 294 w 397" name="T44"/>
                <a:gd fmla="*/ 48 h 95" name="T45"/>
                <a:gd fmla="*/ 192 w 397" name="T46"/>
                <a:gd fmla="*/ 27 h 95" name="T47"/>
                <a:gd fmla="*/ 198 w 397" name="T48"/>
                <a:gd fmla="*/ 68 h 95" name="T49"/>
                <a:gd fmla="*/ 198 w 397" name="T50"/>
                <a:gd fmla="*/ 27 h 95" name="T51"/>
                <a:gd fmla="*/ 219 w 397" name="T52"/>
                <a:gd fmla="*/ 20 h 95" name="T53"/>
                <a:gd fmla="*/ 219 w 397" name="T54"/>
                <a:gd fmla="*/ 20 h 95" name="T55"/>
                <a:gd fmla="*/ 219 w 397" name="T56"/>
                <a:gd fmla="*/ 41 h 95" name="T57"/>
                <a:gd fmla="*/ 233 w 397" name="T58"/>
                <a:gd fmla="*/ 20 h 95" name="T59"/>
                <a:gd fmla="*/ 239 w 397" name="T60"/>
                <a:gd fmla="*/ 41 h 95" name="T61"/>
                <a:gd fmla="*/ 239 w 397" name="T62"/>
                <a:gd fmla="*/ 20 h 95" name="T63"/>
                <a:gd fmla="*/ 253 w 397" name="T64"/>
                <a:gd fmla="*/ 20 h 95" name="T65"/>
                <a:gd fmla="*/ 260 w 397" name="T66"/>
                <a:gd fmla="*/ 41 h 95" name="T67"/>
                <a:gd fmla="*/ 260 w 397" name="T68"/>
                <a:gd fmla="*/ 20 h 95" name="T69"/>
                <a:gd fmla="*/ 274 w 397" name="T70"/>
                <a:gd fmla="*/ 13 h 95" name="T71"/>
                <a:gd fmla="*/ 274 w 397" name="T72"/>
                <a:gd fmla="*/ 34 h 95" name="T73"/>
                <a:gd fmla="*/ 274 w 397" name="T74"/>
                <a:gd fmla="*/ 13 h 95" name="T75"/>
                <a:gd fmla="*/ 178 w 397" name="T76"/>
                <a:gd fmla="*/ 27 h 95" name="T77"/>
                <a:gd fmla="*/ 178 w 397" name="T78"/>
                <a:gd fmla="*/ 27 h 95" name="T79"/>
                <a:gd fmla="*/ 178 w 397" name="T80"/>
                <a:gd fmla="*/ 48 h 95" name="T81"/>
                <a:gd fmla="*/ 157 w 397" name="T82"/>
                <a:gd fmla="*/ 27 h 95" name="T83"/>
                <a:gd fmla="*/ 157 w 397" name="T84"/>
                <a:gd fmla="*/ 48 h 95" name="T85"/>
                <a:gd fmla="*/ 164 w 397" name="T86"/>
                <a:gd fmla="*/ 27 h 95" name="T87"/>
                <a:gd fmla="*/ 137 w 397" name="T88"/>
                <a:gd fmla="*/ 34 h 95" name="T89"/>
                <a:gd fmla="*/ 144 w 397" name="T90"/>
                <a:gd fmla="*/ 54 h 95" name="T91"/>
                <a:gd fmla="*/ 144 w 397" name="T92"/>
                <a:gd fmla="*/ 34 h 95" name="T93"/>
                <a:gd fmla="*/ 116 w 397" name="T94"/>
                <a:gd fmla="*/ 34 h 95" name="T95"/>
                <a:gd fmla="*/ 123 w 397" name="T96"/>
                <a:gd fmla="*/ 54 h 95" name="T97"/>
                <a:gd fmla="*/ 123 w 397" name="T98"/>
                <a:gd fmla="*/ 34 h 95" name="T99"/>
                <a:gd fmla="*/ 96 w 397" name="T100"/>
                <a:gd fmla="*/ 34 h 95" name="T101"/>
                <a:gd fmla="*/ 103 w 397" name="T102"/>
                <a:gd fmla="*/ 34 h 95" name="T103"/>
                <a:gd fmla="*/ 103 w 397" name="T104"/>
                <a:gd fmla="*/ 68 h 95" name="T105"/>
                <a:gd fmla="*/ 0 w 397" name="T106"/>
                <a:gd fmla="*/ 48 h 95" name="T107"/>
                <a:gd fmla="*/ 7 w 397" name="T108"/>
                <a:gd fmla="*/ 95 h 95" name="T109"/>
                <a:gd fmla="*/ 7 w 397" name="T110"/>
                <a:gd fmla="*/ 48 h 95" name="T111"/>
                <a:gd fmla="*/ 21 w 397" name="T112"/>
                <a:gd fmla="*/ 48 h 95" name="T113"/>
                <a:gd fmla="*/ 27 w 397" name="T114"/>
                <a:gd fmla="*/ 48 h 95" name="T115"/>
                <a:gd fmla="*/ 27 w 397" name="T116"/>
                <a:gd fmla="*/ 68 h 95" name="T117"/>
                <a:gd fmla="*/ 41 w 397" name="T118"/>
                <a:gd fmla="*/ 41 h 95" name="T119"/>
                <a:gd fmla="*/ 41 w 397" name="T120"/>
                <a:gd fmla="*/ 61 h 95" name="T121"/>
                <a:gd fmla="*/ 48 w 397" name="T122"/>
                <a:gd fmla="*/ 41 h 95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95" w="397">
                  <a:moveTo>
                    <a:pt x="62" y="41"/>
                  </a:moveTo>
                  <a:lnTo>
                    <a:pt x="62" y="61"/>
                  </a:lnTo>
                  <a:lnTo>
                    <a:pt x="69" y="61"/>
                  </a:lnTo>
                  <a:lnTo>
                    <a:pt x="62" y="41"/>
                  </a:lnTo>
                  <a:lnTo>
                    <a:pt x="62" y="41"/>
                  </a:lnTo>
                  <a:close/>
                  <a:moveTo>
                    <a:pt x="82" y="41"/>
                  </a:moveTo>
                  <a:lnTo>
                    <a:pt x="82" y="41"/>
                  </a:lnTo>
                  <a:lnTo>
                    <a:pt x="82" y="61"/>
                  </a:lnTo>
                  <a:lnTo>
                    <a:pt x="89" y="61"/>
                  </a:lnTo>
                  <a:lnTo>
                    <a:pt x="82" y="41"/>
                  </a:lnTo>
                  <a:lnTo>
                    <a:pt x="82" y="41"/>
                  </a:lnTo>
                  <a:close/>
                  <a:moveTo>
                    <a:pt x="390" y="0"/>
                  </a:moveTo>
                  <a:lnTo>
                    <a:pt x="390" y="0"/>
                  </a:lnTo>
                  <a:lnTo>
                    <a:pt x="390" y="48"/>
                  </a:lnTo>
                  <a:lnTo>
                    <a:pt x="397" y="48"/>
                  </a:lnTo>
                  <a:lnTo>
                    <a:pt x="397" y="0"/>
                  </a:lnTo>
                  <a:lnTo>
                    <a:pt x="390" y="0"/>
                  </a:lnTo>
                  <a:close/>
                  <a:moveTo>
                    <a:pt x="369" y="6"/>
                  </a:moveTo>
                  <a:lnTo>
                    <a:pt x="369" y="6"/>
                  </a:lnTo>
                  <a:lnTo>
                    <a:pt x="376" y="6"/>
                  </a:lnTo>
                  <a:lnTo>
                    <a:pt x="376" y="27"/>
                  </a:lnTo>
                  <a:lnTo>
                    <a:pt x="369" y="27"/>
                  </a:lnTo>
                  <a:lnTo>
                    <a:pt x="369" y="6"/>
                  </a:lnTo>
                  <a:close/>
                  <a:moveTo>
                    <a:pt x="349" y="6"/>
                  </a:moveTo>
                  <a:lnTo>
                    <a:pt x="349" y="6"/>
                  </a:lnTo>
                  <a:lnTo>
                    <a:pt x="356" y="27"/>
                  </a:lnTo>
                  <a:lnTo>
                    <a:pt x="356" y="27"/>
                  </a:lnTo>
                  <a:lnTo>
                    <a:pt x="356" y="6"/>
                  </a:lnTo>
                  <a:lnTo>
                    <a:pt x="349" y="6"/>
                  </a:lnTo>
                  <a:close/>
                  <a:moveTo>
                    <a:pt x="328" y="6"/>
                  </a:moveTo>
                  <a:lnTo>
                    <a:pt x="328" y="6"/>
                  </a:lnTo>
                  <a:lnTo>
                    <a:pt x="335" y="27"/>
                  </a:lnTo>
                  <a:lnTo>
                    <a:pt x="335" y="27"/>
                  </a:lnTo>
                  <a:lnTo>
                    <a:pt x="335" y="6"/>
                  </a:lnTo>
                  <a:lnTo>
                    <a:pt x="328" y="6"/>
                  </a:lnTo>
                  <a:close/>
                  <a:moveTo>
                    <a:pt x="315" y="13"/>
                  </a:moveTo>
                  <a:lnTo>
                    <a:pt x="315" y="13"/>
                  </a:lnTo>
                  <a:lnTo>
                    <a:pt x="315" y="34"/>
                  </a:lnTo>
                  <a:lnTo>
                    <a:pt x="315" y="34"/>
                  </a:lnTo>
                  <a:lnTo>
                    <a:pt x="315" y="13"/>
                  </a:lnTo>
                  <a:lnTo>
                    <a:pt x="315" y="13"/>
                  </a:lnTo>
                  <a:close/>
                  <a:moveTo>
                    <a:pt x="294" y="13"/>
                  </a:moveTo>
                  <a:lnTo>
                    <a:pt x="294" y="13"/>
                  </a:lnTo>
                  <a:lnTo>
                    <a:pt x="301" y="13"/>
                  </a:lnTo>
                  <a:lnTo>
                    <a:pt x="301" y="48"/>
                  </a:lnTo>
                  <a:lnTo>
                    <a:pt x="294" y="48"/>
                  </a:lnTo>
                  <a:lnTo>
                    <a:pt x="294" y="13"/>
                  </a:lnTo>
                  <a:close/>
                  <a:moveTo>
                    <a:pt x="192" y="27"/>
                  </a:moveTo>
                  <a:lnTo>
                    <a:pt x="192" y="27"/>
                  </a:lnTo>
                  <a:lnTo>
                    <a:pt x="198" y="68"/>
                  </a:lnTo>
                  <a:lnTo>
                    <a:pt x="205" y="68"/>
                  </a:lnTo>
                  <a:lnTo>
                    <a:pt x="198" y="27"/>
                  </a:lnTo>
                  <a:lnTo>
                    <a:pt x="192" y="27"/>
                  </a:lnTo>
                  <a:close/>
                  <a:moveTo>
                    <a:pt x="219" y="20"/>
                  </a:moveTo>
                  <a:lnTo>
                    <a:pt x="219" y="20"/>
                  </a:lnTo>
                  <a:lnTo>
                    <a:pt x="219" y="20"/>
                  </a:lnTo>
                  <a:lnTo>
                    <a:pt x="219" y="41"/>
                  </a:lnTo>
                  <a:lnTo>
                    <a:pt x="219" y="41"/>
                  </a:lnTo>
                  <a:lnTo>
                    <a:pt x="219" y="20"/>
                  </a:lnTo>
                  <a:close/>
                  <a:moveTo>
                    <a:pt x="233" y="20"/>
                  </a:moveTo>
                  <a:lnTo>
                    <a:pt x="233" y="20"/>
                  </a:lnTo>
                  <a:lnTo>
                    <a:pt x="239" y="41"/>
                  </a:lnTo>
                  <a:lnTo>
                    <a:pt x="239" y="41"/>
                  </a:lnTo>
                  <a:lnTo>
                    <a:pt x="239" y="20"/>
                  </a:lnTo>
                  <a:lnTo>
                    <a:pt x="233" y="20"/>
                  </a:lnTo>
                  <a:close/>
                  <a:moveTo>
                    <a:pt x="253" y="20"/>
                  </a:moveTo>
                  <a:lnTo>
                    <a:pt x="253" y="20"/>
                  </a:lnTo>
                  <a:lnTo>
                    <a:pt x="260" y="41"/>
                  </a:lnTo>
                  <a:lnTo>
                    <a:pt x="260" y="41"/>
                  </a:lnTo>
                  <a:lnTo>
                    <a:pt x="260" y="20"/>
                  </a:lnTo>
                  <a:lnTo>
                    <a:pt x="253" y="20"/>
                  </a:lnTo>
                  <a:close/>
                  <a:moveTo>
                    <a:pt x="274" y="13"/>
                  </a:moveTo>
                  <a:lnTo>
                    <a:pt x="274" y="13"/>
                  </a:lnTo>
                  <a:lnTo>
                    <a:pt x="274" y="34"/>
                  </a:lnTo>
                  <a:lnTo>
                    <a:pt x="280" y="34"/>
                  </a:lnTo>
                  <a:lnTo>
                    <a:pt x="274" y="13"/>
                  </a:lnTo>
                  <a:lnTo>
                    <a:pt x="274" y="13"/>
                  </a:lnTo>
                  <a:close/>
                  <a:moveTo>
                    <a:pt x="178" y="27"/>
                  </a:moveTo>
                  <a:lnTo>
                    <a:pt x="178" y="27"/>
                  </a:lnTo>
                  <a:lnTo>
                    <a:pt x="178" y="27"/>
                  </a:lnTo>
                  <a:lnTo>
                    <a:pt x="185" y="48"/>
                  </a:lnTo>
                  <a:lnTo>
                    <a:pt x="178" y="48"/>
                  </a:lnTo>
                  <a:lnTo>
                    <a:pt x="178" y="27"/>
                  </a:lnTo>
                  <a:close/>
                  <a:moveTo>
                    <a:pt x="157" y="27"/>
                  </a:moveTo>
                  <a:lnTo>
                    <a:pt x="157" y="27"/>
                  </a:lnTo>
                  <a:lnTo>
                    <a:pt x="157" y="48"/>
                  </a:lnTo>
                  <a:lnTo>
                    <a:pt x="164" y="48"/>
                  </a:lnTo>
                  <a:lnTo>
                    <a:pt x="164" y="27"/>
                  </a:lnTo>
                  <a:lnTo>
                    <a:pt x="157" y="27"/>
                  </a:lnTo>
                  <a:close/>
                  <a:moveTo>
                    <a:pt x="137" y="34"/>
                  </a:moveTo>
                  <a:lnTo>
                    <a:pt x="137" y="34"/>
                  </a:lnTo>
                  <a:lnTo>
                    <a:pt x="144" y="54"/>
                  </a:lnTo>
                  <a:lnTo>
                    <a:pt x="144" y="54"/>
                  </a:lnTo>
                  <a:lnTo>
                    <a:pt x="144" y="34"/>
                  </a:lnTo>
                  <a:lnTo>
                    <a:pt x="137" y="34"/>
                  </a:lnTo>
                  <a:close/>
                  <a:moveTo>
                    <a:pt x="116" y="34"/>
                  </a:moveTo>
                  <a:lnTo>
                    <a:pt x="116" y="34"/>
                  </a:lnTo>
                  <a:lnTo>
                    <a:pt x="123" y="54"/>
                  </a:lnTo>
                  <a:lnTo>
                    <a:pt x="123" y="54"/>
                  </a:lnTo>
                  <a:lnTo>
                    <a:pt x="123" y="34"/>
                  </a:lnTo>
                  <a:lnTo>
                    <a:pt x="116" y="34"/>
                  </a:lnTo>
                  <a:close/>
                  <a:moveTo>
                    <a:pt x="96" y="34"/>
                  </a:moveTo>
                  <a:lnTo>
                    <a:pt x="96" y="34"/>
                  </a:lnTo>
                  <a:lnTo>
                    <a:pt x="103" y="34"/>
                  </a:lnTo>
                  <a:lnTo>
                    <a:pt x="110" y="68"/>
                  </a:lnTo>
                  <a:lnTo>
                    <a:pt x="103" y="68"/>
                  </a:lnTo>
                  <a:lnTo>
                    <a:pt x="96" y="34"/>
                  </a:lnTo>
                  <a:close/>
                  <a:moveTo>
                    <a:pt x="0" y="48"/>
                  </a:moveTo>
                  <a:lnTo>
                    <a:pt x="0" y="48"/>
                  </a:lnTo>
                  <a:lnTo>
                    <a:pt x="7" y="95"/>
                  </a:lnTo>
                  <a:lnTo>
                    <a:pt x="14" y="95"/>
                  </a:lnTo>
                  <a:lnTo>
                    <a:pt x="7" y="48"/>
                  </a:lnTo>
                  <a:lnTo>
                    <a:pt x="0" y="48"/>
                  </a:lnTo>
                  <a:close/>
                  <a:moveTo>
                    <a:pt x="21" y="48"/>
                  </a:moveTo>
                  <a:lnTo>
                    <a:pt x="21" y="48"/>
                  </a:lnTo>
                  <a:lnTo>
                    <a:pt x="27" y="48"/>
                  </a:lnTo>
                  <a:lnTo>
                    <a:pt x="27" y="68"/>
                  </a:lnTo>
                  <a:lnTo>
                    <a:pt x="27" y="68"/>
                  </a:lnTo>
                  <a:lnTo>
                    <a:pt x="21" y="48"/>
                  </a:lnTo>
                  <a:close/>
                  <a:moveTo>
                    <a:pt x="41" y="41"/>
                  </a:moveTo>
                  <a:lnTo>
                    <a:pt x="41" y="41"/>
                  </a:lnTo>
                  <a:lnTo>
                    <a:pt x="41" y="61"/>
                  </a:lnTo>
                  <a:lnTo>
                    <a:pt x="48" y="61"/>
                  </a:lnTo>
                  <a:lnTo>
                    <a:pt x="48" y="41"/>
                  </a:lnTo>
                  <a:lnTo>
                    <a:pt x="41" y="41"/>
                  </a:lnTo>
                  <a:close/>
                </a:path>
              </a:pathLst>
            </a:custGeom>
            <a:solidFill>
              <a:srgbClr val="255A8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" name="Freeform 7"/>
            <p:cNvSpPr/>
            <p:nvPr/>
          </p:nvSpPr>
          <p:spPr bwMode="auto">
            <a:xfrm>
              <a:off x="1997076" y="2601913"/>
              <a:ext cx="2614613" cy="1663700"/>
            </a:xfrm>
            <a:custGeom>
              <a:gdLst>
                <a:gd fmla="*/ 241 w 241" name="T0"/>
                <a:gd fmla="*/ 149 h 153" name="T1"/>
                <a:gd fmla="*/ 241 w 241" name="T2"/>
                <a:gd fmla="*/ 5 h 153" name="T3"/>
                <a:gd fmla="*/ 237 w 241" name="T4"/>
                <a:gd fmla="*/ 0 h 153" name="T5"/>
                <a:gd fmla="*/ 4 w 241" name="T6"/>
                <a:gd fmla="*/ 0 h 153" name="T7"/>
                <a:gd fmla="*/ 0 w 241" name="T8"/>
                <a:gd fmla="*/ 5 h 153" name="T9"/>
                <a:gd fmla="*/ 0 w 241" name="T10"/>
                <a:gd fmla="*/ 149 h 153" name="T11"/>
                <a:gd fmla="*/ 4 w 241" name="T12"/>
                <a:gd fmla="*/ 153 h 153" name="T13"/>
                <a:gd fmla="*/ 237 w 241" name="T14"/>
                <a:gd fmla="*/ 153 h 153" name="T15"/>
                <a:gd fmla="*/ 241 w 241" name="T16"/>
                <a:gd fmla="*/ 149 h 15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53" w="241">
                  <a:moveTo>
                    <a:pt x="241" y="149"/>
                  </a:moveTo>
                  <a:cubicBezTo>
                    <a:pt x="241" y="5"/>
                    <a:pt x="241" y="5"/>
                    <a:pt x="241" y="5"/>
                  </a:cubicBezTo>
                  <a:cubicBezTo>
                    <a:pt x="241" y="2"/>
                    <a:pt x="239" y="0"/>
                    <a:pt x="23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151"/>
                    <a:pt x="2" y="153"/>
                    <a:pt x="4" y="153"/>
                  </a:cubicBezTo>
                  <a:cubicBezTo>
                    <a:pt x="237" y="153"/>
                    <a:pt x="237" y="153"/>
                    <a:pt x="237" y="153"/>
                  </a:cubicBezTo>
                  <a:cubicBezTo>
                    <a:pt x="239" y="153"/>
                    <a:pt x="241" y="151"/>
                    <a:pt x="241" y="149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" name="Freeform 8"/>
            <p:cNvSpPr/>
            <p:nvPr/>
          </p:nvSpPr>
          <p:spPr bwMode="auto">
            <a:xfrm>
              <a:off x="2147888" y="2830513"/>
              <a:ext cx="2322513" cy="836613"/>
            </a:xfrm>
            <a:custGeom>
              <a:gdLst>
                <a:gd fmla="*/ 5 w 214" name="T0"/>
                <a:gd fmla="*/ 0 h 77" name="T1"/>
                <a:gd fmla="*/ 209 w 214" name="T2"/>
                <a:gd fmla="*/ 0 h 77" name="T3"/>
                <a:gd fmla="*/ 214 w 214" name="T4"/>
                <a:gd fmla="*/ 5 h 77" name="T5"/>
                <a:gd fmla="*/ 214 w 214" name="T6"/>
                <a:gd fmla="*/ 72 h 77" name="T7"/>
                <a:gd fmla="*/ 209 w 214" name="T8"/>
                <a:gd fmla="*/ 77 h 77" name="T9"/>
                <a:gd fmla="*/ 5 w 214" name="T10"/>
                <a:gd fmla="*/ 77 h 77" name="T11"/>
                <a:gd fmla="*/ 0 w 214" name="T12"/>
                <a:gd fmla="*/ 72 h 77" name="T13"/>
                <a:gd fmla="*/ 0 w 214" name="T14"/>
                <a:gd fmla="*/ 5 h 77" name="T15"/>
                <a:gd fmla="*/ 5 w 214" name="T16"/>
                <a:gd fmla="*/ 0 h 77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77" w="214">
                  <a:moveTo>
                    <a:pt x="5" y="0"/>
                  </a:moveTo>
                  <a:cubicBezTo>
                    <a:pt x="209" y="0"/>
                    <a:pt x="209" y="0"/>
                    <a:pt x="209" y="0"/>
                  </a:cubicBezTo>
                  <a:cubicBezTo>
                    <a:pt x="211" y="0"/>
                    <a:pt x="214" y="2"/>
                    <a:pt x="214" y="5"/>
                  </a:cubicBezTo>
                  <a:cubicBezTo>
                    <a:pt x="214" y="72"/>
                    <a:pt x="214" y="72"/>
                    <a:pt x="214" y="72"/>
                  </a:cubicBezTo>
                  <a:cubicBezTo>
                    <a:pt x="214" y="75"/>
                    <a:pt x="211" y="77"/>
                    <a:pt x="209" y="77"/>
                  </a:cubicBezTo>
                  <a:cubicBezTo>
                    <a:pt x="5" y="77"/>
                    <a:pt x="5" y="77"/>
                    <a:pt x="5" y="77"/>
                  </a:cubicBezTo>
                  <a:cubicBezTo>
                    <a:pt x="2" y="77"/>
                    <a:pt x="0" y="75"/>
                    <a:pt x="0" y="7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" name="Freeform 9"/>
            <p:cNvSpPr/>
            <p:nvPr/>
          </p:nvSpPr>
          <p:spPr bwMode="auto">
            <a:xfrm>
              <a:off x="1833563" y="2601913"/>
              <a:ext cx="2941638" cy="119063"/>
            </a:xfrm>
            <a:custGeom>
              <a:gdLst>
                <a:gd fmla="*/ 271 w 271" name="T0"/>
                <a:gd fmla="*/ 6 h 11" name="T1"/>
                <a:gd fmla="*/ 271 w 271" name="T2"/>
                <a:gd fmla="*/ 6 h 11" name="T3"/>
                <a:gd fmla="*/ 266 w 271" name="T4"/>
                <a:gd fmla="*/ 0 h 11" name="T5"/>
                <a:gd fmla="*/ 6 w 271" name="T6"/>
                <a:gd fmla="*/ 0 h 11" name="T7"/>
                <a:gd fmla="*/ 0 w 271" name="T8"/>
                <a:gd fmla="*/ 6 h 11" name="T9"/>
                <a:gd fmla="*/ 0 w 271" name="T10"/>
                <a:gd fmla="*/ 6 h 11" name="T11"/>
                <a:gd fmla="*/ 6 w 271" name="T12"/>
                <a:gd fmla="*/ 11 h 11" name="T13"/>
                <a:gd fmla="*/ 266 w 271" name="T14"/>
                <a:gd fmla="*/ 11 h 11" name="T15"/>
                <a:gd fmla="*/ 271 w 271" name="T16"/>
                <a:gd fmla="*/ 6 h 1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1" w="271">
                  <a:moveTo>
                    <a:pt x="271" y="6"/>
                  </a:moveTo>
                  <a:cubicBezTo>
                    <a:pt x="271" y="6"/>
                    <a:pt x="271" y="6"/>
                    <a:pt x="271" y="6"/>
                  </a:cubicBezTo>
                  <a:cubicBezTo>
                    <a:pt x="271" y="3"/>
                    <a:pt x="269" y="0"/>
                    <a:pt x="26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9"/>
                    <a:pt x="3" y="11"/>
                    <a:pt x="6" y="11"/>
                  </a:cubicBezTo>
                  <a:cubicBezTo>
                    <a:pt x="266" y="11"/>
                    <a:pt x="266" y="11"/>
                    <a:pt x="266" y="11"/>
                  </a:cubicBezTo>
                  <a:cubicBezTo>
                    <a:pt x="269" y="11"/>
                    <a:pt x="271" y="9"/>
                    <a:pt x="271" y="6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" name="Rectangle 10"/>
            <p:cNvSpPr>
              <a:spLocks noChangeArrowheads="1"/>
            </p:cNvSpPr>
            <p:nvPr/>
          </p:nvSpPr>
          <p:spPr bwMode="auto">
            <a:xfrm>
              <a:off x="4275138" y="2895601"/>
              <a:ext cx="120650" cy="1190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" name="Rectangle 11"/>
            <p:cNvSpPr>
              <a:spLocks noChangeArrowheads="1"/>
            </p:cNvSpPr>
            <p:nvPr/>
          </p:nvSpPr>
          <p:spPr bwMode="auto">
            <a:xfrm>
              <a:off x="4135438" y="2895601"/>
              <a:ext cx="107950" cy="1190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" name="Rectangle 12"/>
            <p:cNvSpPr>
              <a:spLocks noChangeArrowheads="1"/>
            </p:cNvSpPr>
            <p:nvPr/>
          </p:nvSpPr>
          <p:spPr bwMode="auto">
            <a:xfrm>
              <a:off x="3983038" y="2895601"/>
              <a:ext cx="107950" cy="1190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" name="Rectangle 13"/>
            <p:cNvSpPr>
              <a:spLocks noChangeArrowheads="1"/>
            </p:cNvSpPr>
            <p:nvPr/>
          </p:nvSpPr>
          <p:spPr bwMode="auto">
            <a:xfrm>
              <a:off x="3830638" y="2895601"/>
              <a:ext cx="107950" cy="1190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" name="Rectangle 14"/>
            <p:cNvSpPr>
              <a:spLocks noChangeArrowheads="1"/>
            </p:cNvSpPr>
            <p:nvPr/>
          </p:nvSpPr>
          <p:spPr bwMode="auto">
            <a:xfrm>
              <a:off x="3678238" y="2895601"/>
              <a:ext cx="120650" cy="1190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" name="Rectangle 15"/>
            <p:cNvSpPr>
              <a:spLocks noChangeArrowheads="1"/>
            </p:cNvSpPr>
            <p:nvPr/>
          </p:nvSpPr>
          <p:spPr bwMode="auto">
            <a:xfrm>
              <a:off x="3527426" y="2895601"/>
              <a:ext cx="119063" cy="1190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" name="Rectangle 16"/>
            <p:cNvSpPr>
              <a:spLocks noChangeArrowheads="1"/>
            </p:cNvSpPr>
            <p:nvPr/>
          </p:nvSpPr>
          <p:spPr bwMode="auto">
            <a:xfrm>
              <a:off x="3386138" y="2895601"/>
              <a:ext cx="107950" cy="1190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" name="Rectangle 17"/>
            <p:cNvSpPr>
              <a:spLocks noChangeArrowheads="1"/>
            </p:cNvSpPr>
            <p:nvPr/>
          </p:nvSpPr>
          <p:spPr bwMode="auto">
            <a:xfrm>
              <a:off x="3233738" y="2895601"/>
              <a:ext cx="107950" cy="1190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" name="Rectangle 18"/>
            <p:cNvSpPr>
              <a:spLocks noChangeArrowheads="1"/>
            </p:cNvSpPr>
            <p:nvPr/>
          </p:nvSpPr>
          <p:spPr bwMode="auto">
            <a:xfrm>
              <a:off x="3081338" y="2895601"/>
              <a:ext cx="109538" cy="1190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1" name="Rectangle 19"/>
            <p:cNvSpPr>
              <a:spLocks noChangeArrowheads="1"/>
            </p:cNvSpPr>
            <p:nvPr/>
          </p:nvSpPr>
          <p:spPr bwMode="auto">
            <a:xfrm>
              <a:off x="2930526" y="2895601"/>
              <a:ext cx="119063" cy="1190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2" name="Rectangle 20"/>
            <p:cNvSpPr>
              <a:spLocks noChangeArrowheads="1"/>
            </p:cNvSpPr>
            <p:nvPr/>
          </p:nvSpPr>
          <p:spPr bwMode="auto">
            <a:xfrm>
              <a:off x="2789238" y="2895601"/>
              <a:ext cx="107950" cy="1190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3" name="Rectangle 21"/>
            <p:cNvSpPr>
              <a:spLocks noChangeArrowheads="1"/>
            </p:cNvSpPr>
            <p:nvPr/>
          </p:nvSpPr>
          <p:spPr bwMode="auto">
            <a:xfrm>
              <a:off x="2636838" y="2895601"/>
              <a:ext cx="107950" cy="1190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4" name="Rectangle 22"/>
            <p:cNvSpPr>
              <a:spLocks noChangeArrowheads="1"/>
            </p:cNvSpPr>
            <p:nvPr/>
          </p:nvSpPr>
          <p:spPr bwMode="auto">
            <a:xfrm>
              <a:off x="2484438" y="2895601"/>
              <a:ext cx="109538" cy="1190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5" name="Freeform 23"/>
            <p:cNvSpPr/>
            <p:nvPr/>
          </p:nvSpPr>
          <p:spPr bwMode="auto">
            <a:xfrm>
              <a:off x="2224088" y="2895601"/>
              <a:ext cx="217488" cy="119063"/>
            </a:xfrm>
            <a:custGeom>
              <a:gdLst>
                <a:gd fmla="*/ 137 w 137" name="T0"/>
                <a:gd fmla="*/ 0 h 75" name="T1"/>
                <a:gd fmla="*/ 68 w 137" name="T2"/>
                <a:gd fmla="*/ 0 h 75" name="T3"/>
                <a:gd fmla="*/ 0 w 137" name="T4"/>
                <a:gd fmla="*/ 0 h 75" name="T5"/>
                <a:gd fmla="*/ 0 w 137" name="T6"/>
                <a:gd fmla="*/ 75 h 75" name="T7"/>
                <a:gd fmla="*/ 68 w 137" name="T8"/>
                <a:gd fmla="*/ 75 h 75" name="T9"/>
                <a:gd fmla="*/ 137 w 137" name="T10"/>
                <a:gd fmla="*/ 75 h 75" name="T11"/>
                <a:gd fmla="*/ 137 w 137" name="T12"/>
                <a:gd fmla="*/ 0 h 7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75" w="137">
                  <a:moveTo>
                    <a:pt x="137" y="0"/>
                  </a:moveTo>
                  <a:lnTo>
                    <a:pt x="68" y="0"/>
                  </a:lnTo>
                  <a:lnTo>
                    <a:pt x="0" y="0"/>
                  </a:lnTo>
                  <a:lnTo>
                    <a:pt x="0" y="75"/>
                  </a:lnTo>
                  <a:lnTo>
                    <a:pt x="68" y="75"/>
                  </a:lnTo>
                  <a:lnTo>
                    <a:pt x="137" y="75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6" name="Rectangle 24"/>
            <p:cNvSpPr>
              <a:spLocks noChangeArrowheads="1"/>
            </p:cNvSpPr>
            <p:nvPr/>
          </p:nvSpPr>
          <p:spPr bwMode="auto">
            <a:xfrm>
              <a:off x="2224088" y="3048001"/>
              <a:ext cx="107950" cy="1190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7" name="Rectangle 25"/>
            <p:cNvSpPr>
              <a:spLocks noChangeArrowheads="1"/>
            </p:cNvSpPr>
            <p:nvPr/>
          </p:nvSpPr>
          <p:spPr bwMode="auto">
            <a:xfrm>
              <a:off x="2376488" y="3048001"/>
              <a:ext cx="107950" cy="1190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8" name="Rectangle 26"/>
            <p:cNvSpPr>
              <a:spLocks noChangeArrowheads="1"/>
            </p:cNvSpPr>
            <p:nvPr/>
          </p:nvSpPr>
          <p:spPr bwMode="auto">
            <a:xfrm>
              <a:off x="2517776" y="3048001"/>
              <a:ext cx="119063" cy="1190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9" name="Rectangle 27"/>
            <p:cNvSpPr>
              <a:spLocks noChangeArrowheads="1"/>
            </p:cNvSpPr>
            <p:nvPr/>
          </p:nvSpPr>
          <p:spPr bwMode="auto">
            <a:xfrm>
              <a:off x="2668588" y="3048001"/>
              <a:ext cx="120650" cy="1190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0" name="Rectangle 28"/>
            <p:cNvSpPr>
              <a:spLocks noChangeArrowheads="1"/>
            </p:cNvSpPr>
            <p:nvPr/>
          </p:nvSpPr>
          <p:spPr bwMode="auto">
            <a:xfrm>
              <a:off x="2820988" y="3048001"/>
              <a:ext cx="109538" cy="1190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1" name="Rectangle 29"/>
            <p:cNvSpPr>
              <a:spLocks noChangeArrowheads="1"/>
            </p:cNvSpPr>
            <p:nvPr/>
          </p:nvSpPr>
          <p:spPr bwMode="auto">
            <a:xfrm>
              <a:off x="2973388" y="3048001"/>
              <a:ext cx="107950" cy="1190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2" name="Rectangle 30"/>
            <p:cNvSpPr>
              <a:spLocks noChangeArrowheads="1"/>
            </p:cNvSpPr>
            <p:nvPr/>
          </p:nvSpPr>
          <p:spPr bwMode="auto">
            <a:xfrm>
              <a:off x="3125788" y="3048001"/>
              <a:ext cx="107950" cy="1190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" name="Rectangle 31"/>
            <p:cNvSpPr>
              <a:spLocks noChangeArrowheads="1"/>
            </p:cNvSpPr>
            <p:nvPr/>
          </p:nvSpPr>
          <p:spPr bwMode="auto">
            <a:xfrm>
              <a:off x="3267076" y="3048001"/>
              <a:ext cx="119063" cy="1190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" name="Rectangle 32"/>
            <p:cNvSpPr>
              <a:spLocks noChangeArrowheads="1"/>
            </p:cNvSpPr>
            <p:nvPr/>
          </p:nvSpPr>
          <p:spPr bwMode="auto">
            <a:xfrm>
              <a:off x="3417888" y="3048001"/>
              <a:ext cx="109538" cy="1190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" name="Rectangle 33"/>
            <p:cNvSpPr>
              <a:spLocks noChangeArrowheads="1"/>
            </p:cNvSpPr>
            <p:nvPr/>
          </p:nvSpPr>
          <p:spPr bwMode="auto">
            <a:xfrm>
              <a:off x="3570288" y="3048001"/>
              <a:ext cx="107950" cy="1190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" name="Rectangle 34"/>
            <p:cNvSpPr>
              <a:spLocks noChangeArrowheads="1"/>
            </p:cNvSpPr>
            <p:nvPr/>
          </p:nvSpPr>
          <p:spPr bwMode="auto">
            <a:xfrm>
              <a:off x="3722688" y="3048001"/>
              <a:ext cx="107950" cy="1190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7" name="Rectangle 35"/>
            <p:cNvSpPr>
              <a:spLocks noChangeArrowheads="1"/>
            </p:cNvSpPr>
            <p:nvPr/>
          </p:nvSpPr>
          <p:spPr bwMode="auto">
            <a:xfrm>
              <a:off x="3863976" y="3048001"/>
              <a:ext cx="119063" cy="1190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8" name="Rectangle 36"/>
            <p:cNvSpPr>
              <a:spLocks noChangeArrowheads="1"/>
            </p:cNvSpPr>
            <p:nvPr/>
          </p:nvSpPr>
          <p:spPr bwMode="auto">
            <a:xfrm>
              <a:off x="4014788" y="3048001"/>
              <a:ext cx="120650" cy="1190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9" name="Freeform 37"/>
            <p:cNvSpPr/>
            <p:nvPr/>
          </p:nvSpPr>
          <p:spPr bwMode="auto">
            <a:xfrm>
              <a:off x="4167188" y="3048001"/>
              <a:ext cx="228600" cy="119063"/>
            </a:xfrm>
            <a:custGeom>
              <a:gdLst>
                <a:gd fmla="*/ 0 w 144" name="T0"/>
                <a:gd fmla="*/ 0 h 75" name="T1"/>
                <a:gd fmla="*/ 68 w 144" name="T2"/>
                <a:gd fmla="*/ 0 h 75" name="T3"/>
                <a:gd fmla="*/ 144 w 144" name="T4"/>
                <a:gd fmla="*/ 0 h 75" name="T5"/>
                <a:gd fmla="*/ 144 w 144" name="T6"/>
                <a:gd fmla="*/ 75 h 75" name="T7"/>
                <a:gd fmla="*/ 68 w 144" name="T8"/>
                <a:gd fmla="*/ 75 h 75" name="T9"/>
                <a:gd fmla="*/ 0 w 144" name="T10"/>
                <a:gd fmla="*/ 75 h 75" name="T11"/>
                <a:gd fmla="*/ 0 w 144" name="T12"/>
                <a:gd fmla="*/ 0 h 7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75" w="144">
                  <a:moveTo>
                    <a:pt x="0" y="0"/>
                  </a:moveTo>
                  <a:lnTo>
                    <a:pt x="68" y="0"/>
                  </a:lnTo>
                  <a:lnTo>
                    <a:pt x="144" y="0"/>
                  </a:lnTo>
                  <a:lnTo>
                    <a:pt x="144" y="75"/>
                  </a:lnTo>
                  <a:lnTo>
                    <a:pt x="68" y="75"/>
                  </a:lnTo>
                  <a:lnTo>
                    <a:pt x="0" y="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0" name="Rectangle 38"/>
            <p:cNvSpPr>
              <a:spLocks noChangeArrowheads="1"/>
            </p:cNvSpPr>
            <p:nvPr/>
          </p:nvSpPr>
          <p:spPr bwMode="auto">
            <a:xfrm>
              <a:off x="4135438" y="3200401"/>
              <a:ext cx="260350" cy="107950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" name="Rectangle 39"/>
            <p:cNvSpPr>
              <a:spLocks noChangeArrowheads="1"/>
            </p:cNvSpPr>
            <p:nvPr/>
          </p:nvSpPr>
          <p:spPr bwMode="auto">
            <a:xfrm>
              <a:off x="3983038" y="3200401"/>
              <a:ext cx="107950" cy="107950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2" name="Rectangle 40"/>
            <p:cNvSpPr>
              <a:spLocks noChangeArrowheads="1"/>
            </p:cNvSpPr>
            <p:nvPr/>
          </p:nvSpPr>
          <p:spPr bwMode="auto">
            <a:xfrm>
              <a:off x="3830638" y="3200401"/>
              <a:ext cx="107950" cy="107950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3" name="Rectangle 41"/>
            <p:cNvSpPr>
              <a:spLocks noChangeArrowheads="1"/>
            </p:cNvSpPr>
            <p:nvPr/>
          </p:nvSpPr>
          <p:spPr bwMode="auto">
            <a:xfrm>
              <a:off x="3678238" y="3200401"/>
              <a:ext cx="120650" cy="107950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4" name="Rectangle 42"/>
            <p:cNvSpPr>
              <a:spLocks noChangeArrowheads="1"/>
            </p:cNvSpPr>
            <p:nvPr/>
          </p:nvSpPr>
          <p:spPr bwMode="auto">
            <a:xfrm>
              <a:off x="3527426" y="3200401"/>
              <a:ext cx="119063" cy="107950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5" name="Rectangle 43"/>
            <p:cNvSpPr>
              <a:spLocks noChangeArrowheads="1"/>
            </p:cNvSpPr>
            <p:nvPr/>
          </p:nvSpPr>
          <p:spPr bwMode="auto">
            <a:xfrm>
              <a:off x="3386138" y="3200401"/>
              <a:ext cx="107950" cy="107950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" name="Rectangle 44"/>
            <p:cNvSpPr>
              <a:spLocks noChangeArrowheads="1"/>
            </p:cNvSpPr>
            <p:nvPr/>
          </p:nvSpPr>
          <p:spPr bwMode="auto">
            <a:xfrm>
              <a:off x="3233738" y="3200401"/>
              <a:ext cx="107950" cy="107950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" name="Rectangle 45"/>
            <p:cNvSpPr>
              <a:spLocks noChangeArrowheads="1"/>
            </p:cNvSpPr>
            <p:nvPr/>
          </p:nvSpPr>
          <p:spPr bwMode="auto">
            <a:xfrm>
              <a:off x="3081338" y="3200401"/>
              <a:ext cx="109538" cy="107950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" name="Rectangle 46"/>
            <p:cNvSpPr>
              <a:spLocks noChangeArrowheads="1"/>
            </p:cNvSpPr>
            <p:nvPr/>
          </p:nvSpPr>
          <p:spPr bwMode="auto">
            <a:xfrm>
              <a:off x="2930526" y="3200401"/>
              <a:ext cx="119063" cy="107950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" name="Rectangle 47"/>
            <p:cNvSpPr>
              <a:spLocks noChangeArrowheads="1"/>
            </p:cNvSpPr>
            <p:nvPr/>
          </p:nvSpPr>
          <p:spPr bwMode="auto">
            <a:xfrm>
              <a:off x="2789238" y="3200401"/>
              <a:ext cx="107950" cy="107950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" name="Rectangle 48"/>
            <p:cNvSpPr>
              <a:spLocks noChangeArrowheads="1"/>
            </p:cNvSpPr>
            <p:nvPr/>
          </p:nvSpPr>
          <p:spPr bwMode="auto">
            <a:xfrm>
              <a:off x="2636838" y="3200401"/>
              <a:ext cx="107950" cy="107950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1" name="Rectangle 49"/>
            <p:cNvSpPr>
              <a:spLocks noChangeArrowheads="1"/>
            </p:cNvSpPr>
            <p:nvPr/>
          </p:nvSpPr>
          <p:spPr bwMode="auto">
            <a:xfrm>
              <a:off x="2484438" y="3200401"/>
              <a:ext cx="109538" cy="107950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2" name="Freeform 50"/>
            <p:cNvSpPr/>
            <p:nvPr/>
          </p:nvSpPr>
          <p:spPr bwMode="auto">
            <a:xfrm>
              <a:off x="2224088" y="3200401"/>
              <a:ext cx="217488" cy="107950"/>
            </a:xfrm>
            <a:custGeom>
              <a:gdLst>
                <a:gd fmla="*/ 137 w 137" name="T0"/>
                <a:gd fmla="*/ 0 h 68" name="T1"/>
                <a:gd fmla="*/ 68 w 137" name="T2"/>
                <a:gd fmla="*/ 0 h 68" name="T3"/>
                <a:gd fmla="*/ 0 w 137" name="T4"/>
                <a:gd fmla="*/ 0 h 68" name="T5"/>
                <a:gd fmla="*/ 0 w 137" name="T6"/>
                <a:gd fmla="*/ 68 h 68" name="T7"/>
                <a:gd fmla="*/ 68 w 137" name="T8"/>
                <a:gd fmla="*/ 68 h 68" name="T9"/>
                <a:gd fmla="*/ 137 w 137" name="T10"/>
                <a:gd fmla="*/ 68 h 68" name="T11"/>
                <a:gd fmla="*/ 137 w 137" name="T12"/>
                <a:gd fmla="*/ 0 h 6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8" w="137">
                  <a:moveTo>
                    <a:pt x="137" y="0"/>
                  </a:moveTo>
                  <a:lnTo>
                    <a:pt x="68" y="0"/>
                  </a:lnTo>
                  <a:lnTo>
                    <a:pt x="0" y="0"/>
                  </a:lnTo>
                  <a:lnTo>
                    <a:pt x="0" y="68"/>
                  </a:lnTo>
                  <a:lnTo>
                    <a:pt x="68" y="68"/>
                  </a:lnTo>
                  <a:lnTo>
                    <a:pt x="137" y="68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3" name="Rectangle 51"/>
            <p:cNvSpPr>
              <a:spLocks noChangeArrowheads="1"/>
            </p:cNvSpPr>
            <p:nvPr/>
          </p:nvSpPr>
          <p:spPr bwMode="auto">
            <a:xfrm>
              <a:off x="2517776" y="3352801"/>
              <a:ext cx="119063" cy="107950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4" name="Rectangle 52"/>
            <p:cNvSpPr>
              <a:spLocks noChangeArrowheads="1"/>
            </p:cNvSpPr>
            <p:nvPr/>
          </p:nvSpPr>
          <p:spPr bwMode="auto">
            <a:xfrm>
              <a:off x="2668588" y="3352801"/>
              <a:ext cx="120650" cy="107950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5" name="Rectangle 53"/>
            <p:cNvSpPr>
              <a:spLocks noChangeArrowheads="1"/>
            </p:cNvSpPr>
            <p:nvPr/>
          </p:nvSpPr>
          <p:spPr bwMode="auto">
            <a:xfrm>
              <a:off x="2820988" y="3352801"/>
              <a:ext cx="109538" cy="107950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6" name="Rectangle 54"/>
            <p:cNvSpPr>
              <a:spLocks noChangeArrowheads="1"/>
            </p:cNvSpPr>
            <p:nvPr/>
          </p:nvSpPr>
          <p:spPr bwMode="auto">
            <a:xfrm>
              <a:off x="2973388" y="3352801"/>
              <a:ext cx="107950" cy="107950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7" name="Rectangle 55"/>
            <p:cNvSpPr>
              <a:spLocks noChangeArrowheads="1"/>
            </p:cNvSpPr>
            <p:nvPr/>
          </p:nvSpPr>
          <p:spPr bwMode="auto">
            <a:xfrm>
              <a:off x="3125788" y="3352801"/>
              <a:ext cx="107950" cy="107950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8" name="Rectangle 56"/>
            <p:cNvSpPr>
              <a:spLocks noChangeArrowheads="1"/>
            </p:cNvSpPr>
            <p:nvPr/>
          </p:nvSpPr>
          <p:spPr bwMode="auto">
            <a:xfrm>
              <a:off x="3267076" y="3352801"/>
              <a:ext cx="119063" cy="107950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9" name="Rectangle 57"/>
            <p:cNvSpPr>
              <a:spLocks noChangeArrowheads="1"/>
            </p:cNvSpPr>
            <p:nvPr/>
          </p:nvSpPr>
          <p:spPr bwMode="auto">
            <a:xfrm>
              <a:off x="3417888" y="3352801"/>
              <a:ext cx="109538" cy="107950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0" name="Rectangle 58"/>
            <p:cNvSpPr>
              <a:spLocks noChangeArrowheads="1"/>
            </p:cNvSpPr>
            <p:nvPr/>
          </p:nvSpPr>
          <p:spPr bwMode="auto">
            <a:xfrm>
              <a:off x="3570288" y="3352801"/>
              <a:ext cx="107950" cy="107950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1" name="Rectangle 59"/>
            <p:cNvSpPr>
              <a:spLocks noChangeArrowheads="1"/>
            </p:cNvSpPr>
            <p:nvPr/>
          </p:nvSpPr>
          <p:spPr bwMode="auto">
            <a:xfrm>
              <a:off x="3722688" y="3352801"/>
              <a:ext cx="107950" cy="107950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2" name="Rectangle 60"/>
            <p:cNvSpPr>
              <a:spLocks noChangeArrowheads="1"/>
            </p:cNvSpPr>
            <p:nvPr/>
          </p:nvSpPr>
          <p:spPr bwMode="auto">
            <a:xfrm>
              <a:off x="3863976" y="3352801"/>
              <a:ext cx="119063" cy="107950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3" name="Freeform 61"/>
            <p:cNvSpPr/>
            <p:nvPr/>
          </p:nvSpPr>
          <p:spPr bwMode="auto">
            <a:xfrm>
              <a:off x="4014788" y="3352801"/>
              <a:ext cx="381000" cy="107950"/>
            </a:xfrm>
            <a:custGeom>
              <a:gdLst>
                <a:gd fmla="*/ 0 w 240" name="T0"/>
                <a:gd fmla="*/ 0 h 68" name="T1"/>
                <a:gd fmla="*/ 117 w 240" name="T2"/>
                <a:gd fmla="*/ 0 h 68" name="T3"/>
                <a:gd fmla="*/ 240 w 240" name="T4"/>
                <a:gd fmla="*/ 0 h 68" name="T5"/>
                <a:gd fmla="*/ 240 w 240" name="T6"/>
                <a:gd fmla="*/ 68 h 68" name="T7"/>
                <a:gd fmla="*/ 117 w 240" name="T8"/>
                <a:gd fmla="*/ 68 h 68" name="T9"/>
                <a:gd fmla="*/ 0 w 240" name="T10"/>
                <a:gd fmla="*/ 68 h 68" name="T11"/>
                <a:gd fmla="*/ 0 w 240" name="T12"/>
                <a:gd fmla="*/ 0 h 6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8" w="240">
                  <a:moveTo>
                    <a:pt x="0" y="0"/>
                  </a:moveTo>
                  <a:lnTo>
                    <a:pt x="117" y="0"/>
                  </a:lnTo>
                  <a:lnTo>
                    <a:pt x="240" y="0"/>
                  </a:lnTo>
                  <a:lnTo>
                    <a:pt x="240" y="68"/>
                  </a:lnTo>
                  <a:lnTo>
                    <a:pt x="117" y="68"/>
                  </a:lnTo>
                  <a:lnTo>
                    <a:pt x="0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4" name="Rectangle 62"/>
            <p:cNvSpPr>
              <a:spLocks noChangeArrowheads="1"/>
            </p:cNvSpPr>
            <p:nvPr/>
          </p:nvSpPr>
          <p:spPr bwMode="auto">
            <a:xfrm>
              <a:off x="2224088" y="3352801"/>
              <a:ext cx="260350" cy="107950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5" name="Rectangle 63"/>
            <p:cNvSpPr>
              <a:spLocks noChangeArrowheads="1"/>
            </p:cNvSpPr>
            <p:nvPr/>
          </p:nvSpPr>
          <p:spPr bwMode="auto">
            <a:xfrm>
              <a:off x="4275138" y="3505201"/>
              <a:ext cx="120650" cy="107950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6" name="Rectangle 64"/>
            <p:cNvSpPr>
              <a:spLocks noChangeArrowheads="1"/>
            </p:cNvSpPr>
            <p:nvPr/>
          </p:nvSpPr>
          <p:spPr bwMode="auto">
            <a:xfrm>
              <a:off x="4135438" y="3505201"/>
              <a:ext cx="107950" cy="107950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7" name="Rectangle 65"/>
            <p:cNvSpPr>
              <a:spLocks noChangeArrowheads="1"/>
            </p:cNvSpPr>
            <p:nvPr/>
          </p:nvSpPr>
          <p:spPr bwMode="auto">
            <a:xfrm>
              <a:off x="3983038" y="3505201"/>
              <a:ext cx="107950" cy="107950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8" name="Rectangle 66"/>
            <p:cNvSpPr>
              <a:spLocks noChangeArrowheads="1"/>
            </p:cNvSpPr>
            <p:nvPr/>
          </p:nvSpPr>
          <p:spPr bwMode="auto">
            <a:xfrm>
              <a:off x="2376488" y="3570288"/>
              <a:ext cx="107950" cy="428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9" name="Rectangle 67"/>
            <p:cNvSpPr>
              <a:spLocks noChangeArrowheads="1"/>
            </p:cNvSpPr>
            <p:nvPr/>
          </p:nvSpPr>
          <p:spPr bwMode="auto">
            <a:xfrm>
              <a:off x="2376488" y="3505201"/>
              <a:ext cx="107950" cy="31750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0" name="Rectangle 68"/>
            <p:cNvSpPr>
              <a:spLocks noChangeArrowheads="1"/>
            </p:cNvSpPr>
            <p:nvPr/>
          </p:nvSpPr>
          <p:spPr bwMode="auto">
            <a:xfrm>
              <a:off x="2224088" y="3570288"/>
              <a:ext cx="107950" cy="428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1" name="Rectangle 69"/>
            <p:cNvSpPr>
              <a:spLocks noChangeArrowheads="1"/>
            </p:cNvSpPr>
            <p:nvPr/>
          </p:nvSpPr>
          <p:spPr bwMode="auto">
            <a:xfrm>
              <a:off x="2517776" y="3570288"/>
              <a:ext cx="119063" cy="428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2" name="Freeform 70"/>
            <p:cNvSpPr/>
            <p:nvPr/>
          </p:nvSpPr>
          <p:spPr bwMode="auto">
            <a:xfrm>
              <a:off x="2668588" y="3505201"/>
              <a:ext cx="228600" cy="107950"/>
            </a:xfrm>
            <a:custGeom>
              <a:gdLst>
                <a:gd fmla="*/ 144 w 144" name="T0"/>
                <a:gd fmla="*/ 0 h 68" name="T1"/>
                <a:gd fmla="*/ 76 w 144" name="T2"/>
                <a:gd fmla="*/ 0 h 68" name="T3"/>
                <a:gd fmla="*/ 0 w 144" name="T4"/>
                <a:gd fmla="*/ 0 h 68" name="T5"/>
                <a:gd fmla="*/ 0 w 144" name="T6"/>
                <a:gd fmla="*/ 68 h 68" name="T7"/>
                <a:gd fmla="*/ 76 w 144" name="T8"/>
                <a:gd fmla="*/ 68 h 68" name="T9"/>
                <a:gd fmla="*/ 144 w 144" name="T10"/>
                <a:gd fmla="*/ 68 h 68" name="T11"/>
                <a:gd fmla="*/ 144 w 144" name="T12"/>
                <a:gd fmla="*/ 0 h 6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8" w="144">
                  <a:moveTo>
                    <a:pt x="144" y="0"/>
                  </a:moveTo>
                  <a:lnTo>
                    <a:pt x="76" y="0"/>
                  </a:lnTo>
                  <a:lnTo>
                    <a:pt x="0" y="0"/>
                  </a:lnTo>
                  <a:lnTo>
                    <a:pt x="0" y="68"/>
                  </a:lnTo>
                  <a:lnTo>
                    <a:pt x="76" y="68"/>
                  </a:lnTo>
                  <a:lnTo>
                    <a:pt x="144" y="68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3" name="Rectangle 71"/>
            <p:cNvSpPr>
              <a:spLocks noChangeArrowheads="1"/>
            </p:cNvSpPr>
            <p:nvPr/>
          </p:nvSpPr>
          <p:spPr bwMode="auto">
            <a:xfrm>
              <a:off x="2930526" y="3494088"/>
              <a:ext cx="119063" cy="1190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4" name="Rectangle 72"/>
            <p:cNvSpPr>
              <a:spLocks noChangeArrowheads="1"/>
            </p:cNvSpPr>
            <p:nvPr/>
          </p:nvSpPr>
          <p:spPr bwMode="auto">
            <a:xfrm>
              <a:off x="3081338" y="3494088"/>
              <a:ext cx="857250" cy="1190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5" name="Freeform 73"/>
            <p:cNvSpPr/>
            <p:nvPr/>
          </p:nvSpPr>
          <p:spPr bwMode="auto">
            <a:xfrm>
              <a:off x="2962276" y="3700463"/>
              <a:ext cx="684213" cy="500063"/>
            </a:xfrm>
            <a:custGeom>
              <a:gdLst>
                <a:gd fmla="*/ 59 w 63" name="T0"/>
                <a:gd fmla="*/ 0 h 46" name="T1"/>
                <a:gd fmla="*/ 5 w 63" name="T2"/>
                <a:gd fmla="*/ 0 h 46" name="T3"/>
                <a:gd fmla="*/ 0 w 63" name="T4"/>
                <a:gd fmla="*/ 5 h 46" name="T5"/>
                <a:gd fmla="*/ 0 w 63" name="T6"/>
                <a:gd fmla="*/ 41 h 46" name="T7"/>
                <a:gd fmla="*/ 5 w 63" name="T8"/>
                <a:gd fmla="*/ 46 h 46" name="T9"/>
                <a:gd fmla="*/ 59 w 63" name="T10"/>
                <a:gd fmla="*/ 46 h 46" name="T11"/>
                <a:gd fmla="*/ 63 w 63" name="T12"/>
                <a:gd fmla="*/ 41 h 46" name="T13"/>
                <a:gd fmla="*/ 63 w 63" name="T14"/>
                <a:gd fmla="*/ 5 h 46" name="T15"/>
                <a:gd fmla="*/ 59 w 63" name="T16"/>
                <a:gd fmla="*/ 0 h 46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46" w="62">
                  <a:moveTo>
                    <a:pt x="59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4"/>
                    <a:pt x="2" y="46"/>
                    <a:pt x="5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1" y="46"/>
                    <a:pt x="63" y="44"/>
                    <a:pt x="63" y="41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63" y="2"/>
                    <a:pt x="61" y="0"/>
                    <a:pt x="5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6" name="Freeform 74"/>
            <p:cNvSpPr/>
            <p:nvPr/>
          </p:nvSpPr>
          <p:spPr bwMode="auto">
            <a:xfrm>
              <a:off x="2147888" y="4157663"/>
              <a:ext cx="260350" cy="42863"/>
            </a:xfrm>
            <a:custGeom>
              <a:gdLst>
                <a:gd fmla="*/ 22 w 24" name="T0"/>
                <a:gd fmla="*/ 0 h 4" name="T1"/>
                <a:gd fmla="*/ 2 w 24" name="T2"/>
                <a:gd fmla="*/ 0 h 4" name="T3"/>
                <a:gd fmla="*/ 0 w 24" name="T4"/>
                <a:gd fmla="*/ 2 h 4" name="T5"/>
                <a:gd fmla="*/ 0 w 24" name="T6"/>
                <a:gd fmla="*/ 2 h 4" name="T7"/>
                <a:gd fmla="*/ 2 w 24" name="T8"/>
                <a:gd fmla="*/ 4 h 4" name="T9"/>
                <a:gd fmla="*/ 22 w 24" name="T10"/>
                <a:gd fmla="*/ 4 h 4" name="T11"/>
                <a:gd fmla="*/ 24 w 24" name="T12"/>
                <a:gd fmla="*/ 2 h 4" name="T13"/>
                <a:gd fmla="*/ 24 w 24" name="T14"/>
                <a:gd fmla="*/ 2 h 4" name="T15"/>
                <a:gd fmla="*/ 22 w 24" name="T16"/>
                <a:gd fmla="*/ 0 h 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4" w="24">
                  <a:moveTo>
                    <a:pt x="2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3" y="4"/>
                    <a:pt x="24" y="3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1"/>
                    <a:pt x="23" y="0"/>
                    <a:pt x="22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7" name="Freeform 75"/>
            <p:cNvSpPr/>
            <p:nvPr/>
          </p:nvSpPr>
          <p:spPr bwMode="auto">
            <a:xfrm>
              <a:off x="4460876" y="1536701"/>
              <a:ext cx="812800" cy="673100"/>
            </a:xfrm>
            <a:custGeom>
              <a:gdLst>
                <a:gd fmla="*/ 417 w 512" name="T0"/>
                <a:gd fmla="*/ 424 h 424" name="T1"/>
                <a:gd fmla="*/ 0 w 512" name="T2"/>
                <a:gd fmla="*/ 294 h 424" name="T3"/>
                <a:gd fmla="*/ 95 w 512" name="T4"/>
                <a:gd fmla="*/ 0 h 424" name="T5"/>
                <a:gd fmla="*/ 512 w 512" name="T6"/>
                <a:gd fmla="*/ 137 h 424" name="T7"/>
                <a:gd fmla="*/ 417 w 512" name="T8"/>
                <a:gd fmla="*/ 424 h 42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23" w="512">
                  <a:moveTo>
                    <a:pt x="417" y="424"/>
                  </a:moveTo>
                  <a:lnTo>
                    <a:pt x="0" y="294"/>
                  </a:lnTo>
                  <a:lnTo>
                    <a:pt x="95" y="0"/>
                  </a:lnTo>
                  <a:lnTo>
                    <a:pt x="512" y="137"/>
                  </a:lnTo>
                  <a:lnTo>
                    <a:pt x="417" y="424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8" name="Freeform 76"/>
            <p:cNvSpPr/>
            <p:nvPr/>
          </p:nvSpPr>
          <p:spPr bwMode="auto">
            <a:xfrm>
              <a:off x="4492626" y="1590676"/>
              <a:ext cx="749300" cy="576263"/>
            </a:xfrm>
            <a:custGeom>
              <a:gdLst>
                <a:gd fmla="*/ 431 w 472" name="T0"/>
                <a:gd fmla="*/ 363 h 363" name="T1"/>
                <a:gd fmla="*/ 0 w 472" name="T2"/>
                <a:gd fmla="*/ 301 h 363" name="T3"/>
                <a:gd fmla="*/ 41 w 472" name="T4"/>
                <a:gd fmla="*/ 0 h 363" name="T5"/>
                <a:gd fmla="*/ 472 w 472" name="T6"/>
                <a:gd fmla="*/ 61 h 363" name="T7"/>
                <a:gd fmla="*/ 431 w 472" name="T8"/>
                <a:gd fmla="*/ 363 h 36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63" w="472">
                  <a:moveTo>
                    <a:pt x="431" y="363"/>
                  </a:moveTo>
                  <a:lnTo>
                    <a:pt x="0" y="301"/>
                  </a:lnTo>
                  <a:lnTo>
                    <a:pt x="41" y="0"/>
                  </a:lnTo>
                  <a:lnTo>
                    <a:pt x="472" y="61"/>
                  </a:lnTo>
                  <a:lnTo>
                    <a:pt x="431" y="363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9" name="Freeform 77"/>
            <p:cNvSpPr/>
            <p:nvPr/>
          </p:nvSpPr>
          <p:spPr bwMode="auto">
            <a:xfrm>
              <a:off x="4330701" y="1763713"/>
              <a:ext cx="693738" cy="501650"/>
            </a:xfrm>
            <a:custGeom>
              <a:gdLst>
                <a:gd fmla="*/ 430 w 437" name="T0"/>
                <a:gd fmla="*/ 316 h 316" name="T1"/>
                <a:gd fmla="*/ 0 w 437" name="T2"/>
                <a:gd fmla="*/ 309 h 316" name="T3"/>
                <a:gd fmla="*/ 0 w 437" name="T4"/>
                <a:gd fmla="*/ 0 h 316" name="T5"/>
                <a:gd fmla="*/ 437 w 437" name="T6"/>
                <a:gd fmla="*/ 7 h 316" name="T7"/>
                <a:gd fmla="*/ 430 w 437" name="T8"/>
                <a:gd fmla="*/ 316 h 31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16" w="437">
                  <a:moveTo>
                    <a:pt x="430" y="316"/>
                  </a:moveTo>
                  <a:lnTo>
                    <a:pt x="0" y="309"/>
                  </a:lnTo>
                  <a:lnTo>
                    <a:pt x="0" y="0"/>
                  </a:lnTo>
                  <a:lnTo>
                    <a:pt x="437" y="7"/>
                  </a:lnTo>
                  <a:lnTo>
                    <a:pt x="430" y="3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0" name="Freeform 78"/>
            <p:cNvSpPr/>
            <p:nvPr/>
          </p:nvSpPr>
          <p:spPr bwMode="auto">
            <a:xfrm>
              <a:off x="877888" y="2133601"/>
              <a:ext cx="76200" cy="141288"/>
            </a:xfrm>
            <a:custGeom>
              <a:gdLst>
                <a:gd fmla="*/ 2 w 7" name="T0"/>
                <a:gd fmla="*/ 13 h 13" name="T1"/>
                <a:gd fmla="*/ 1 w 7" name="T2"/>
                <a:gd fmla="*/ 12 h 13" name="T3"/>
                <a:gd fmla="*/ 1 w 7" name="T4"/>
                <a:gd fmla="*/ 11 h 13" name="T5"/>
                <a:gd fmla="*/ 3 w 7" name="T6"/>
                <a:gd fmla="*/ 1 h 13" name="T7"/>
                <a:gd fmla="*/ 5 w 7" name="T8"/>
                <a:gd fmla="*/ 0 h 13" name="T9"/>
                <a:gd fmla="*/ 6 w 7" name="T10"/>
                <a:gd fmla="*/ 1 h 13" name="T11"/>
                <a:gd fmla="*/ 7 w 7" name="T12"/>
                <a:gd fmla="*/ 2 h 13" name="T13"/>
                <a:gd fmla="*/ 4 w 7" name="T14"/>
                <a:gd fmla="*/ 12 h 13" name="T15"/>
                <a:gd fmla="*/ 2 w 7" name="T16"/>
                <a:gd fmla="*/ 13 h 1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3" w="7">
                  <a:moveTo>
                    <a:pt x="2" y="13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0" y="11"/>
                    <a:pt x="1" y="1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1"/>
                    <a:pt x="7" y="1"/>
                    <a:pt x="7" y="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3" y="13"/>
                    <a:pt x="2" y="13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1" name="Freeform 79"/>
            <p:cNvSpPr/>
            <p:nvPr/>
          </p:nvSpPr>
          <p:spPr bwMode="auto">
            <a:xfrm>
              <a:off x="758826" y="1720851"/>
              <a:ext cx="466725" cy="468313"/>
            </a:xfrm>
            <a:custGeom>
              <a:gdLst>
                <a:gd fmla="*/ 16 w 43" name="T0"/>
                <a:gd fmla="*/ 40 h 43" name="T1"/>
                <a:gd fmla="*/ 3 w 43" name="T2"/>
                <a:gd fmla="*/ 16 h 43" name="T3"/>
                <a:gd fmla="*/ 27 w 43" name="T4"/>
                <a:gd fmla="*/ 3 h 43" name="T5"/>
                <a:gd fmla="*/ 40 w 43" name="T6"/>
                <a:gd fmla="*/ 27 h 43" name="T7"/>
                <a:gd fmla="*/ 16 w 43" name="T8"/>
                <a:gd fmla="*/ 40 h 4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3" w="43">
                  <a:moveTo>
                    <a:pt x="16" y="40"/>
                  </a:moveTo>
                  <a:cubicBezTo>
                    <a:pt x="6" y="37"/>
                    <a:pt x="0" y="26"/>
                    <a:pt x="3" y="16"/>
                  </a:cubicBezTo>
                  <a:cubicBezTo>
                    <a:pt x="6" y="6"/>
                    <a:pt x="17" y="0"/>
                    <a:pt x="27" y="3"/>
                  </a:cubicBezTo>
                  <a:cubicBezTo>
                    <a:pt x="37" y="6"/>
                    <a:pt x="43" y="17"/>
                    <a:pt x="40" y="27"/>
                  </a:cubicBezTo>
                  <a:cubicBezTo>
                    <a:pt x="37" y="37"/>
                    <a:pt x="26" y="43"/>
                    <a:pt x="16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2" name="Freeform 80"/>
            <p:cNvSpPr/>
            <p:nvPr/>
          </p:nvSpPr>
          <p:spPr bwMode="auto">
            <a:xfrm>
              <a:off x="781051" y="1731963"/>
              <a:ext cx="422275" cy="434975"/>
            </a:xfrm>
            <a:custGeom>
              <a:gdLst>
                <a:gd fmla="*/ 14 w 39" name="T0"/>
                <a:gd fmla="*/ 37 h 40" name="T1"/>
                <a:gd fmla="*/ 2 w 39" name="T2"/>
                <a:gd fmla="*/ 15 h 40" name="T3"/>
                <a:gd fmla="*/ 25 w 39" name="T4"/>
                <a:gd fmla="*/ 3 h 40" name="T5"/>
                <a:gd fmla="*/ 37 w 39" name="T6"/>
                <a:gd fmla="*/ 25 h 40" name="T7"/>
                <a:gd fmla="*/ 14 w 39" name="T8"/>
                <a:gd fmla="*/ 37 h 4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0" w="39">
                  <a:moveTo>
                    <a:pt x="14" y="37"/>
                  </a:moveTo>
                  <a:cubicBezTo>
                    <a:pt x="5" y="35"/>
                    <a:pt x="0" y="25"/>
                    <a:pt x="2" y="15"/>
                  </a:cubicBezTo>
                  <a:cubicBezTo>
                    <a:pt x="5" y="6"/>
                    <a:pt x="15" y="0"/>
                    <a:pt x="25" y="3"/>
                  </a:cubicBezTo>
                  <a:cubicBezTo>
                    <a:pt x="34" y="6"/>
                    <a:pt x="39" y="16"/>
                    <a:pt x="37" y="25"/>
                  </a:cubicBezTo>
                  <a:cubicBezTo>
                    <a:pt x="34" y="35"/>
                    <a:pt x="24" y="40"/>
                    <a:pt x="14" y="37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3" name="Freeform 81"/>
            <p:cNvSpPr/>
            <p:nvPr/>
          </p:nvSpPr>
          <p:spPr bwMode="auto">
            <a:xfrm>
              <a:off x="889001" y="1785938"/>
              <a:ext cx="325438" cy="392113"/>
            </a:xfrm>
            <a:custGeom>
              <a:gdLst>
                <a:gd fmla="*/ 9 w 30" name="T0"/>
                <a:gd fmla="*/ 15 h 36" name="T1"/>
                <a:gd fmla="*/ 19 w 30" name="T2"/>
                <a:gd fmla="*/ 0 h 36" name="T3"/>
                <a:gd fmla="*/ 25 w 30" name="T4"/>
                <a:gd fmla="*/ 25 h 36" name="T5"/>
                <a:gd fmla="*/ 0 w 30" name="T6"/>
                <a:gd fmla="*/ 30 h 36" name="T7"/>
                <a:gd fmla="*/ 9 w 30" name="T8"/>
                <a:gd fmla="*/ 15 h 3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6" w="30">
                  <a:moveTo>
                    <a:pt x="9" y="15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27" y="5"/>
                    <a:pt x="30" y="16"/>
                    <a:pt x="25" y="25"/>
                  </a:cubicBezTo>
                  <a:cubicBezTo>
                    <a:pt x="19" y="33"/>
                    <a:pt x="8" y="36"/>
                    <a:pt x="0" y="30"/>
                  </a:cubicBezTo>
                  <a:lnTo>
                    <a:pt x="9" y="15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4" name="Freeform 82"/>
            <p:cNvSpPr/>
            <p:nvPr/>
          </p:nvSpPr>
          <p:spPr bwMode="auto">
            <a:xfrm>
              <a:off x="812801" y="1763713"/>
              <a:ext cx="358775" cy="369888"/>
            </a:xfrm>
            <a:custGeom>
              <a:gdLst>
                <a:gd fmla="*/ 12 w 33" name="T0"/>
                <a:gd fmla="*/ 32 h 34" name="T1"/>
                <a:gd fmla="*/ 2 w 33" name="T2"/>
                <a:gd fmla="*/ 13 h 34" name="T3"/>
                <a:gd fmla="*/ 21 w 33" name="T4"/>
                <a:gd fmla="*/ 3 h 34" name="T5"/>
                <a:gd fmla="*/ 31 w 33" name="T6"/>
                <a:gd fmla="*/ 22 h 34" name="T7"/>
                <a:gd fmla="*/ 12 w 33" name="T8"/>
                <a:gd fmla="*/ 32 h 3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4" w="33">
                  <a:moveTo>
                    <a:pt x="12" y="32"/>
                  </a:moveTo>
                  <a:cubicBezTo>
                    <a:pt x="4" y="29"/>
                    <a:pt x="0" y="21"/>
                    <a:pt x="2" y="13"/>
                  </a:cubicBezTo>
                  <a:cubicBezTo>
                    <a:pt x="4" y="5"/>
                    <a:pt x="13" y="0"/>
                    <a:pt x="21" y="3"/>
                  </a:cubicBezTo>
                  <a:cubicBezTo>
                    <a:pt x="29" y="5"/>
                    <a:pt x="33" y="13"/>
                    <a:pt x="31" y="22"/>
                  </a:cubicBezTo>
                  <a:cubicBezTo>
                    <a:pt x="29" y="30"/>
                    <a:pt x="20" y="34"/>
                    <a:pt x="12" y="32"/>
                  </a:cubicBezTo>
                  <a:close/>
                </a:path>
              </a:pathLst>
            </a:custGeom>
            <a:solidFill>
              <a:srgbClr val="35261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5" name="Freeform 83"/>
            <p:cNvSpPr/>
            <p:nvPr/>
          </p:nvSpPr>
          <p:spPr bwMode="auto">
            <a:xfrm>
              <a:off x="823913" y="1785938"/>
              <a:ext cx="336550" cy="338138"/>
            </a:xfrm>
            <a:custGeom>
              <a:gdLst>
                <a:gd fmla="*/ 12 w 31" name="T0"/>
                <a:gd fmla="*/ 28 h 31" name="T1"/>
                <a:gd fmla="*/ 2 w 31" name="T2"/>
                <a:gd fmla="*/ 11 h 31" name="T3"/>
                <a:gd fmla="*/ 19 w 31" name="T4"/>
                <a:gd fmla="*/ 2 h 31" name="T5"/>
                <a:gd fmla="*/ 29 w 31" name="T6"/>
                <a:gd fmla="*/ 19 h 31" name="T7"/>
                <a:gd fmla="*/ 12 w 31" name="T8"/>
                <a:gd fmla="*/ 28 h 3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1" w="31">
                  <a:moveTo>
                    <a:pt x="12" y="28"/>
                  </a:moveTo>
                  <a:cubicBezTo>
                    <a:pt x="4" y="26"/>
                    <a:pt x="0" y="19"/>
                    <a:pt x="2" y="11"/>
                  </a:cubicBezTo>
                  <a:cubicBezTo>
                    <a:pt x="4" y="4"/>
                    <a:pt x="12" y="0"/>
                    <a:pt x="19" y="2"/>
                  </a:cubicBezTo>
                  <a:cubicBezTo>
                    <a:pt x="27" y="4"/>
                    <a:pt x="31" y="12"/>
                    <a:pt x="29" y="19"/>
                  </a:cubicBezTo>
                  <a:cubicBezTo>
                    <a:pt x="27" y="26"/>
                    <a:pt x="19" y="31"/>
                    <a:pt x="12" y="28"/>
                  </a:cubicBezTo>
                  <a:close/>
                </a:path>
              </a:pathLst>
            </a:custGeom>
            <a:solidFill>
              <a:srgbClr val="3E2D2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6" name="Freeform 84"/>
            <p:cNvSpPr/>
            <p:nvPr/>
          </p:nvSpPr>
          <p:spPr bwMode="auto">
            <a:xfrm>
              <a:off x="877888" y="1785938"/>
              <a:ext cx="217488" cy="163513"/>
            </a:xfrm>
            <a:custGeom>
              <a:gdLst>
                <a:gd fmla="*/ 0 w 20" name="T0"/>
                <a:gd fmla="*/ 6 h 15" name="T1"/>
                <a:gd fmla="*/ 14 w 20" name="T2"/>
                <a:gd fmla="*/ 2 h 15" name="T3"/>
                <a:gd fmla="*/ 20 w 20" name="T4"/>
                <a:gd fmla="*/ 5 h 15" name="T5"/>
                <a:gd fmla="*/ 14 w 20" name="T6"/>
                <a:gd fmla="*/ 12 h 15" name="T7"/>
                <a:gd fmla="*/ 0 w 20" name="T8"/>
                <a:gd fmla="*/ 7 h 15" name="T9"/>
                <a:gd fmla="*/ 0 w 20" name="T10"/>
                <a:gd fmla="*/ 6 h 1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5" w="20">
                  <a:moveTo>
                    <a:pt x="0" y="6"/>
                  </a:moveTo>
                  <a:cubicBezTo>
                    <a:pt x="3" y="2"/>
                    <a:pt x="9" y="0"/>
                    <a:pt x="14" y="2"/>
                  </a:cubicBezTo>
                  <a:cubicBezTo>
                    <a:pt x="17" y="3"/>
                    <a:pt x="19" y="4"/>
                    <a:pt x="20" y="5"/>
                  </a:cubicBezTo>
                  <a:cubicBezTo>
                    <a:pt x="19" y="8"/>
                    <a:pt x="17" y="11"/>
                    <a:pt x="14" y="12"/>
                  </a:cubicBezTo>
                  <a:cubicBezTo>
                    <a:pt x="9" y="15"/>
                    <a:pt x="3" y="12"/>
                    <a:pt x="0" y="7"/>
                  </a:cubicBezTo>
                  <a:cubicBezTo>
                    <a:pt x="0" y="7"/>
                    <a:pt x="0" y="6"/>
                    <a:pt x="0" y="6"/>
                  </a:cubicBezTo>
                  <a:close/>
                </a:path>
              </a:pathLst>
            </a:custGeom>
            <a:solidFill>
              <a:srgbClr val="4A372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7" name="Freeform 85"/>
            <p:cNvSpPr/>
            <p:nvPr/>
          </p:nvSpPr>
          <p:spPr bwMode="auto">
            <a:xfrm>
              <a:off x="3949701" y="1992313"/>
              <a:ext cx="98425" cy="55563"/>
            </a:xfrm>
            <a:custGeom>
              <a:gdLst>
                <a:gd fmla="*/ 3 w 9" name="T0"/>
                <a:gd fmla="*/ 3 h 5" name="T1"/>
                <a:gd fmla="*/ 7 w 9" name="T2"/>
                <a:gd fmla="*/ 4 h 5" name="T3"/>
                <a:gd fmla="*/ 8 w 9" name="T4"/>
                <a:gd fmla="*/ 4 h 5" name="T5"/>
                <a:gd fmla="*/ 8 w 9" name="T6"/>
                <a:gd fmla="*/ 3 h 5" name="T7"/>
                <a:gd fmla="*/ 8 w 9" name="T8"/>
                <a:gd fmla="*/ 3 h 5" name="T9"/>
                <a:gd fmla="*/ 7 w 9" name="T10"/>
                <a:gd fmla="*/ 2 h 5" name="T11"/>
                <a:gd fmla="*/ 2 w 9" name="T12"/>
                <a:gd fmla="*/ 1 h 5" name="T13"/>
                <a:gd fmla="*/ 1 w 9" name="T14"/>
                <a:gd fmla="*/ 1 h 5" name="T15"/>
                <a:gd fmla="*/ 1 w 9" name="T16"/>
                <a:gd fmla="*/ 1 h 5" name="T17"/>
                <a:gd fmla="*/ 1 w 9" name="T18"/>
                <a:gd fmla="*/ 2 h 5" name="T19"/>
                <a:gd fmla="*/ 2 w 9" name="T20"/>
                <a:gd fmla="*/ 2 h 5" name="T21"/>
                <a:gd fmla="*/ 5 w 9" name="T22"/>
                <a:gd fmla="*/ 3 h 5" name="T23"/>
                <a:gd fmla="*/ 6 w 9" name="T24"/>
                <a:gd fmla="*/ 3 h 5" name="T25"/>
                <a:gd fmla="*/ 6 w 9" name="T26"/>
                <a:gd fmla="*/ 3 h 5" name="T27"/>
                <a:gd fmla="*/ 6 w 9" name="T28"/>
                <a:gd fmla="*/ 3 h 5" name="T29"/>
                <a:gd fmla="*/ 5 w 9" name="T30"/>
                <a:gd fmla="*/ 2 h 5" name="T31"/>
                <a:gd fmla="*/ 3 w 9" name="T32"/>
                <a:gd fmla="*/ 1 h 5" name="T33"/>
                <a:gd fmla="*/ 3 w 9" name="T34"/>
                <a:gd fmla="*/ 1 h 5" name="T35"/>
                <a:gd fmla="*/ 6 w 9" name="T36"/>
                <a:gd fmla="*/ 2 h 5" name="T37"/>
                <a:gd fmla="*/ 6 w 9" name="T38"/>
                <a:gd fmla="*/ 3 h 5" name="T39"/>
                <a:gd fmla="*/ 6 w 9" name="T40"/>
                <a:gd fmla="*/ 3 h 5" name="T41"/>
                <a:gd fmla="*/ 6 w 9" name="T42"/>
                <a:gd fmla="*/ 3 h 5" name="T43"/>
                <a:gd fmla="*/ 5 w 9" name="T44"/>
                <a:gd fmla="*/ 3 h 5" name="T45"/>
                <a:gd fmla="*/ 1 w 9" name="T46"/>
                <a:gd fmla="*/ 3 h 5" name="T47"/>
                <a:gd fmla="*/ 0 w 9" name="T48"/>
                <a:gd fmla="*/ 2 h 5" name="T49"/>
                <a:gd fmla="*/ 0 w 9" name="T50"/>
                <a:gd fmla="*/ 1 h 5" name="T51"/>
                <a:gd fmla="*/ 1 w 9" name="T52"/>
                <a:gd fmla="*/ 1 h 5" name="T53"/>
                <a:gd fmla="*/ 2 w 9" name="T54"/>
                <a:gd fmla="*/ 0 h 5" name="T55"/>
                <a:gd fmla="*/ 7 w 9" name="T56"/>
                <a:gd fmla="*/ 2 h 5" name="T57"/>
                <a:gd fmla="*/ 9 w 9" name="T58"/>
                <a:gd fmla="*/ 3 h 5" name="T59"/>
                <a:gd fmla="*/ 9 w 9" name="T60"/>
                <a:gd fmla="*/ 4 h 5" name="T61"/>
                <a:gd fmla="*/ 8 w 9" name="T62"/>
                <a:gd fmla="*/ 4 h 5" name="T63"/>
                <a:gd fmla="*/ 7 w 9" name="T64"/>
                <a:gd fmla="*/ 4 h 5" name="T65"/>
                <a:gd fmla="*/ 3 w 9" name="T66"/>
                <a:gd fmla="*/ 3 h 5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5" w="9">
                  <a:moveTo>
                    <a:pt x="3" y="3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2"/>
                    <a:pt x="7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5" y="4"/>
                    <a:pt x="5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9" y="3"/>
                    <a:pt x="9" y="3"/>
                  </a:cubicBezTo>
                  <a:cubicBezTo>
                    <a:pt x="9" y="3"/>
                    <a:pt x="9" y="3"/>
                    <a:pt x="9" y="4"/>
                  </a:cubicBezTo>
                  <a:cubicBezTo>
                    <a:pt x="9" y="4"/>
                    <a:pt x="8" y="4"/>
                    <a:pt x="8" y="4"/>
                  </a:cubicBezTo>
                  <a:cubicBezTo>
                    <a:pt x="8" y="4"/>
                    <a:pt x="7" y="5"/>
                    <a:pt x="7" y="4"/>
                  </a:cubicBezTo>
                  <a:cubicBezTo>
                    <a:pt x="3" y="3"/>
                    <a:pt x="3" y="3"/>
                    <a:pt x="3" y="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8" name="Freeform 86"/>
            <p:cNvSpPr/>
            <p:nvPr/>
          </p:nvSpPr>
          <p:spPr bwMode="auto">
            <a:xfrm>
              <a:off x="4221163" y="2014538"/>
              <a:ext cx="336550" cy="347663"/>
            </a:xfrm>
            <a:custGeom>
              <a:gdLst>
                <a:gd fmla="*/ 16 w 31" name="T0"/>
                <a:gd fmla="*/ 30 h 32" name="T1"/>
                <a:gd fmla="*/ 1 w 31" name="T2"/>
                <a:gd fmla="*/ 13 h 32" name="T3"/>
                <a:gd fmla="*/ 2 w 31" name="T4"/>
                <a:gd fmla="*/ 9 h 32" name="T5"/>
                <a:gd fmla="*/ 12 w 31" name="T6"/>
                <a:gd fmla="*/ 1 h 32" name="T7"/>
                <a:gd fmla="*/ 16 w 31" name="T8"/>
                <a:gd fmla="*/ 1 h 32" name="T9"/>
                <a:gd fmla="*/ 30 w 31" name="T10"/>
                <a:gd fmla="*/ 18 h 32" name="T11"/>
                <a:gd fmla="*/ 30 w 31" name="T12"/>
                <a:gd fmla="*/ 23 h 32" name="T13"/>
                <a:gd fmla="*/ 20 w 31" name="T14"/>
                <a:gd fmla="*/ 31 h 32" name="T15"/>
                <a:gd fmla="*/ 16 w 31" name="T16"/>
                <a:gd fmla="*/ 30 h 32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2" w="31">
                  <a:moveTo>
                    <a:pt x="16" y="30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2" y="9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0"/>
                    <a:pt x="15" y="0"/>
                    <a:pt x="16" y="1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1" y="20"/>
                    <a:pt x="31" y="22"/>
                    <a:pt x="30" y="23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19" y="32"/>
                    <a:pt x="17" y="32"/>
                    <a:pt x="16" y="30"/>
                  </a:cubicBezTo>
                  <a:close/>
                </a:path>
              </a:pathLst>
            </a:custGeom>
            <a:solidFill>
              <a:srgbClr val="93BD2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9" name="Freeform 87"/>
            <p:cNvSpPr/>
            <p:nvPr/>
          </p:nvSpPr>
          <p:spPr bwMode="auto">
            <a:xfrm>
              <a:off x="4243388" y="2090738"/>
              <a:ext cx="217488" cy="260350"/>
            </a:xfrm>
            <a:custGeom>
              <a:gdLst>
                <a:gd fmla="*/ 0 w 137" name="T0"/>
                <a:gd fmla="*/ 14 h 164" name="T1"/>
                <a:gd fmla="*/ 14 w 137" name="T2"/>
                <a:gd fmla="*/ 0 h 164" name="T3"/>
                <a:gd fmla="*/ 137 w 137" name="T4"/>
                <a:gd fmla="*/ 151 h 164" name="T5"/>
                <a:gd fmla="*/ 123 w 137" name="T6"/>
                <a:gd fmla="*/ 164 h 164" name="T7"/>
                <a:gd fmla="*/ 0 w 137" name="T8"/>
                <a:gd fmla="*/ 14 h 16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64" w="137">
                  <a:moveTo>
                    <a:pt x="0" y="14"/>
                  </a:moveTo>
                  <a:lnTo>
                    <a:pt x="14" y="0"/>
                  </a:lnTo>
                  <a:lnTo>
                    <a:pt x="137" y="151"/>
                  </a:lnTo>
                  <a:lnTo>
                    <a:pt x="123" y="16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0" name="Freeform 88"/>
            <p:cNvSpPr/>
            <p:nvPr/>
          </p:nvSpPr>
          <p:spPr bwMode="auto">
            <a:xfrm>
              <a:off x="4362451" y="2047876"/>
              <a:ext cx="53975" cy="53975"/>
            </a:xfrm>
            <a:custGeom>
              <a:gdLst>
                <a:gd fmla="*/ 0 w 5" name="T0"/>
                <a:gd fmla="*/ 0 h 5" name="T1"/>
                <a:gd fmla="*/ 1 w 5" name="T2"/>
                <a:gd fmla="*/ 0 h 5" name="T3"/>
                <a:gd fmla="*/ 1 w 5" name="T4"/>
                <a:gd fmla="*/ 0 h 5" name="T5"/>
                <a:gd fmla="*/ 5 w 5" name="T6"/>
                <a:gd fmla="*/ 4 h 5" name="T7"/>
                <a:gd fmla="*/ 5 w 5" name="T8"/>
                <a:gd fmla="*/ 5 h 5" name="T9"/>
                <a:gd fmla="*/ 4 w 5" name="T10"/>
                <a:gd fmla="*/ 5 h 5" name="T11"/>
                <a:gd fmla="*/ 0 w 5" name="T12"/>
                <a:gd fmla="*/ 0 h 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" w="5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4" y="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1" name="Freeform 89"/>
            <p:cNvSpPr/>
            <p:nvPr/>
          </p:nvSpPr>
          <p:spPr bwMode="auto">
            <a:xfrm>
              <a:off x="4449763" y="2144713"/>
              <a:ext cx="87313" cy="98425"/>
            </a:xfrm>
            <a:custGeom>
              <a:gdLst>
                <a:gd fmla="*/ 0 w 8" name="T0"/>
                <a:gd fmla="*/ 1 h 9" name="T1"/>
                <a:gd fmla="*/ 0 w 8" name="T2"/>
                <a:gd fmla="*/ 0 h 9" name="T3"/>
                <a:gd fmla="*/ 1 w 8" name="T4"/>
                <a:gd fmla="*/ 0 h 9" name="T5"/>
                <a:gd fmla="*/ 7 w 8" name="T6"/>
                <a:gd fmla="*/ 8 h 9" name="T7"/>
                <a:gd fmla="*/ 7 w 8" name="T8"/>
                <a:gd fmla="*/ 9 h 9" name="T9"/>
                <a:gd fmla="*/ 7 w 8" name="T10"/>
                <a:gd fmla="*/ 9 h 9" name="T11"/>
                <a:gd fmla="*/ 0 w 8" name="T12"/>
                <a:gd fmla="*/ 1 h 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" w="8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8"/>
                    <a:pt x="7" y="8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2" name="Freeform 90"/>
            <p:cNvSpPr/>
            <p:nvPr/>
          </p:nvSpPr>
          <p:spPr bwMode="auto">
            <a:xfrm>
              <a:off x="4438651" y="2220913"/>
              <a:ext cx="65088" cy="53975"/>
            </a:xfrm>
            <a:custGeom>
              <a:gdLst>
                <a:gd fmla="*/ 1 w 6" name="T0"/>
                <a:gd fmla="*/ 4 h 5" name="T1"/>
                <a:gd fmla="*/ 2 w 6" name="T2"/>
                <a:gd fmla="*/ 1 h 5" name="T3"/>
                <a:gd fmla="*/ 5 w 6" name="T4"/>
                <a:gd fmla="*/ 1 h 5" name="T5"/>
                <a:gd fmla="*/ 5 w 6" name="T6"/>
                <a:gd fmla="*/ 5 h 5" name="T7"/>
                <a:gd fmla="*/ 1 w 6" name="T8"/>
                <a:gd fmla="*/ 4 h 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" w="6">
                  <a:moveTo>
                    <a:pt x="1" y="4"/>
                  </a:move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5" y="1"/>
                  </a:cubicBezTo>
                  <a:cubicBezTo>
                    <a:pt x="6" y="2"/>
                    <a:pt x="6" y="4"/>
                    <a:pt x="5" y="5"/>
                  </a:cubicBezTo>
                  <a:cubicBezTo>
                    <a:pt x="4" y="5"/>
                    <a:pt x="2" y="5"/>
                    <a:pt x="1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3" name="Freeform 91"/>
            <p:cNvSpPr/>
            <p:nvPr/>
          </p:nvSpPr>
          <p:spPr bwMode="auto">
            <a:xfrm>
              <a:off x="4090988" y="2057401"/>
              <a:ext cx="249238" cy="338138"/>
            </a:xfrm>
            <a:custGeom>
              <a:gdLst>
                <a:gd fmla="*/ 4 w 23" name="T0"/>
                <a:gd fmla="*/ 28 h 31" name="T1"/>
                <a:gd fmla="*/ 1 w 23" name="T2"/>
                <a:gd fmla="*/ 6 h 31" name="T3"/>
                <a:gd fmla="*/ 3 w 23" name="T4"/>
                <a:gd fmla="*/ 2 h 31" name="T5"/>
                <a:gd fmla="*/ 16 w 23" name="T6"/>
                <a:gd fmla="*/ 0 h 31" name="T7"/>
                <a:gd fmla="*/ 20 w 23" name="T8"/>
                <a:gd fmla="*/ 3 h 31" name="T9"/>
                <a:gd fmla="*/ 23 w 23" name="T10"/>
                <a:gd fmla="*/ 25 h 31" name="T11"/>
                <a:gd fmla="*/ 20 w 23" name="T12"/>
                <a:gd fmla="*/ 29 h 31" name="T13"/>
                <a:gd fmla="*/ 7 w 23" name="T14"/>
                <a:gd fmla="*/ 30 h 31" name="T15"/>
                <a:gd fmla="*/ 4 w 23" name="T16"/>
                <a:gd fmla="*/ 28 h 3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1" w="23">
                  <a:moveTo>
                    <a:pt x="4" y="28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2" y="2"/>
                    <a:pt x="3" y="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8" y="0"/>
                    <a:pt x="19" y="1"/>
                    <a:pt x="20" y="3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27"/>
                    <a:pt x="22" y="28"/>
                    <a:pt x="20" y="29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6" y="31"/>
                    <a:pt x="4" y="29"/>
                    <a:pt x="4" y="28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4" name="Freeform 92"/>
            <p:cNvSpPr/>
            <p:nvPr/>
          </p:nvSpPr>
          <p:spPr bwMode="auto">
            <a:xfrm>
              <a:off x="4124326" y="2079626"/>
              <a:ext cx="76200" cy="304800"/>
            </a:xfrm>
            <a:custGeom>
              <a:gdLst>
                <a:gd fmla="*/ 0 w 48" name="T0"/>
                <a:gd fmla="*/ 0 h 192" name="T1"/>
                <a:gd fmla="*/ 20 w 48" name="T2"/>
                <a:gd fmla="*/ 0 h 192" name="T3"/>
                <a:gd fmla="*/ 48 w 48" name="T4"/>
                <a:gd fmla="*/ 192 h 192" name="T5"/>
                <a:gd fmla="*/ 34 w 48" name="T6"/>
                <a:gd fmla="*/ 192 h 192" name="T7"/>
                <a:gd fmla="*/ 0 w 48" name="T8"/>
                <a:gd fmla="*/ 0 h 19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92" w="48">
                  <a:moveTo>
                    <a:pt x="0" y="0"/>
                  </a:moveTo>
                  <a:lnTo>
                    <a:pt x="20" y="0"/>
                  </a:lnTo>
                  <a:lnTo>
                    <a:pt x="48" y="192"/>
                  </a:lnTo>
                  <a:lnTo>
                    <a:pt x="34" y="1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5" name="Freeform 93"/>
            <p:cNvSpPr/>
            <p:nvPr/>
          </p:nvSpPr>
          <p:spPr bwMode="auto">
            <a:xfrm>
              <a:off x="4265613" y="2090738"/>
              <a:ext cx="20638" cy="76200"/>
            </a:xfrm>
            <a:custGeom>
              <a:gdLst>
                <a:gd fmla="*/ 0 w 2" name="T0"/>
                <a:gd fmla="*/ 0 h 7" name="T1"/>
                <a:gd fmla="*/ 1 w 2" name="T2"/>
                <a:gd fmla="*/ 0 h 7" name="T3"/>
                <a:gd fmla="*/ 1 w 2" name="T4"/>
                <a:gd fmla="*/ 0 h 7" name="T5"/>
                <a:gd fmla="*/ 2 w 2" name="T6"/>
                <a:gd fmla="*/ 6 h 7" name="T7"/>
                <a:gd fmla="*/ 1 w 2" name="T8"/>
                <a:gd fmla="*/ 7 h 7" name="T9"/>
                <a:gd fmla="*/ 1 w 2" name="T10"/>
                <a:gd fmla="*/ 6 h 7" name="T11"/>
                <a:gd fmla="*/ 0 w 2" name="T12"/>
                <a:gd fmla="*/ 0 h 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7" w="2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7"/>
                    <a:pt x="1" y="7"/>
                  </a:cubicBezTo>
                  <a:cubicBezTo>
                    <a:pt x="1" y="7"/>
                    <a:pt x="1" y="7"/>
                    <a:pt x="1" y="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6" name="Freeform 94"/>
            <p:cNvSpPr/>
            <p:nvPr/>
          </p:nvSpPr>
          <p:spPr bwMode="auto">
            <a:xfrm>
              <a:off x="4286251" y="2220913"/>
              <a:ext cx="22225" cy="120650"/>
            </a:xfrm>
            <a:custGeom>
              <a:gdLst>
                <a:gd fmla="*/ 0 w 2" name="T0"/>
                <a:gd fmla="*/ 0 h 11" name="T1"/>
                <a:gd fmla="*/ 0 w 2" name="T2"/>
                <a:gd fmla="*/ 0 h 11" name="T3"/>
                <a:gd fmla="*/ 1 w 2" name="T4"/>
                <a:gd fmla="*/ 0 h 11" name="T5"/>
                <a:gd fmla="*/ 2 w 2" name="T6"/>
                <a:gd fmla="*/ 11 h 11" name="T7"/>
                <a:gd fmla="*/ 2 w 2" name="T8"/>
                <a:gd fmla="*/ 11 h 11" name="T9"/>
                <a:gd fmla="*/ 1 w 2" name="T10"/>
                <a:gd fmla="*/ 11 h 11" name="T11"/>
                <a:gd fmla="*/ 0 w 2" name="T12"/>
                <a:gd fmla="*/ 0 h 1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1" w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1" y="11"/>
                    <a:pt x="1" y="1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7" name="Freeform 95"/>
            <p:cNvSpPr/>
            <p:nvPr/>
          </p:nvSpPr>
          <p:spPr bwMode="auto">
            <a:xfrm>
              <a:off x="4221163" y="2297113"/>
              <a:ext cx="65088" cy="53975"/>
            </a:xfrm>
            <a:custGeom>
              <a:gdLst>
                <a:gd fmla="*/ 1 w 6" name="T0"/>
                <a:gd fmla="*/ 3 h 5" name="T1"/>
                <a:gd fmla="*/ 3 w 6" name="T2"/>
                <a:gd fmla="*/ 0 h 5" name="T3"/>
                <a:gd fmla="*/ 5 w 6" name="T4"/>
                <a:gd fmla="*/ 2 h 5" name="T5"/>
                <a:gd fmla="*/ 3 w 6" name="T6"/>
                <a:gd fmla="*/ 5 h 5" name="T7"/>
                <a:gd fmla="*/ 1 w 6" name="T8"/>
                <a:gd fmla="*/ 3 h 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" w="6">
                  <a:moveTo>
                    <a:pt x="1" y="3"/>
                  </a:move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0"/>
                    <a:pt x="5" y="2"/>
                  </a:cubicBezTo>
                  <a:cubicBezTo>
                    <a:pt x="6" y="3"/>
                    <a:pt x="5" y="4"/>
                    <a:pt x="3" y="5"/>
                  </a:cubicBezTo>
                  <a:cubicBezTo>
                    <a:pt x="2" y="5"/>
                    <a:pt x="1" y="4"/>
                    <a:pt x="1" y="3"/>
                  </a:cubicBezTo>
                  <a:close/>
                </a:path>
              </a:pathLst>
            </a:custGeom>
            <a:solidFill>
              <a:srgbClr val="FF837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8" name="Freeform 96"/>
            <p:cNvSpPr/>
            <p:nvPr/>
          </p:nvSpPr>
          <p:spPr bwMode="auto">
            <a:xfrm>
              <a:off x="4200526" y="1905001"/>
              <a:ext cx="96838" cy="109538"/>
            </a:xfrm>
            <a:custGeom>
              <a:gdLst>
                <a:gd fmla="*/ 4 w 9" name="T0"/>
                <a:gd fmla="*/ 9 h 10" name="T1"/>
                <a:gd fmla="*/ 0 w 9" name="T2"/>
                <a:gd fmla="*/ 4 h 10" name="T3"/>
                <a:gd fmla="*/ 5 w 9" name="T4"/>
                <a:gd fmla="*/ 0 h 10" name="T5"/>
                <a:gd fmla="*/ 9 w 9" name="T6"/>
                <a:gd fmla="*/ 5 h 10" name="T7"/>
                <a:gd fmla="*/ 4 w 9" name="T8"/>
                <a:gd fmla="*/ 9 h 1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0" w="9">
                  <a:moveTo>
                    <a:pt x="4" y="9"/>
                  </a:moveTo>
                  <a:cubicBezTo>
                    <a:pt x="1" y="9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9" y="3"/>
                    <a:pt x="9" y="5"/>
                  </a:cubicBezTo>
                  <a:cubicBezTo>
                    <a:pt x="9" y="8"/>
                    <a:pt x="7" y="10"/>
                    <a:pt x="4" y="9"/>
                  </a:cubicBezTo>
                  <a:close/>
                </a:path>
              </a:pathLst>
            </a:custGeom>
            <a:solidFill>
              <a:srgbClr val="FFDA9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9" name="Freeform 97"/>
            <p:cNvSpPr/>
            <p:nvPr/>
          </p:nvSpPr>
          <p:spPr bwMode="auto">
            <a:xfrm>
              <a:off x="4221163" y="1938338"/>
              <a:ext cx="53975" cy="42863"/>
            </a:xfrm>
            <a:custGeom>
              <a:gdLst>
                <a:gd fmla="*/ 3 w 5" name="T0"/>
                <a:gd fmla="*/ 3 h 4" name="T1"/>
                <a:gd fmla="*/ 2 w 5" name="T2"/>
                <a:gd fmla="*/ 4 h 4" name="T3"/>
                <a:gd fmla="*/ 1 w 5" name="T4"/>
                <a:gd fmla="*/ 4 h 4" name="T5"/>
                <a:gd fmla="*/ 1 w 5" name="T6"/>
                <a:gd fmla="*/ 4 h 4" name="T7"/>
                <a:gd fmla="*/ 1 w 5" name="T8"/>
                <a:gd fmla="*/ 4 h 4" name="T9"/>
                <a:gd fmla="*/ 0 w 5" name="T10"/>
                <a:gd fmla="*/ 4 h 4" name="T11"/>
                <a:gd fmla="*/ 0 w 5" name="T12"/>
                <a:gd fmla="*/ 4 h 4" name="T13"/>
                <a:gd fmla="*/ 0 w 5" name="T14"/>
                <a:gd fmla="*/ 4 h 4" name="T15"/>
                <a:gd fmla="*/ 0 w 5" name="T16"/>
                <a:gd fmla="*/ 3 h 4" name="T17"/>
                <a:gd fmla="*/ 0 w 5" name="T18"/>
                <a:gd fmla="*/ 3 h 4" name="T19"/>
                <a:gd fmla="*/ 0 w 5" name="T20"/>
                <a:gd fmla="*/ 3 h 4" name="T21"/>
                <a:gd fmla="*/ 0 w 5" name="T22"/>
                <a:gd fmla="*/ 3 h 4" name="T23"/>
                <a:gd fmla="*/ 0 w 5" name="T24"/>
                <a:gd fmla="*/ 3 h 4" name="T25"/>
                <a:gd fmla="*/ 0 w 5" name="T26"/>
                <a:gd fmla="*/ 3 h 4" name="T27"/>
                <a:gd fmla="*/ 0 w 5" name="T28"/>
                <a:gd fmla="*/ 2 h 4" name="T29"/>
                <a:gd fmla="*/ 1 w 5" name="T30"/>
                <a:gd fmla="*/ 2 h 4" name="T31"/>
                <a:gd fmla="*/ 1 w 5" name="T32"/>
                <a:gd fmla="*/ 2 h 4" name="T33"/>
                <a:gd fmla="*/ 1 w 5" name="T34"/>
                <a:gd fmla="*/ 2 h 4" name="T35"/>
                <a:gd fmla="*/ 1 w 5" name="T36"/>
                <a:gd fmla="*/ 2 h 4" name="T37"/>
                <a:gd fmla="*/ 1 w 5" name="T38"/>
                <a:gd fmla="*/ 2 h 4" name="T39"/>
                <a:gd fmla="*/ 1 w 5" name="T40"/>
                <a:gd fmla="*/ 3 h 4" name="T41"/>
                <a:gd fmla="*/ 2 w 5" name="T42"/>
                <a:gd fmla="*/ 3 h 4" name="T43"/>
                <a:gd fmla="*/ 2 w 5" name="T44"/>
                <a:gd fmla="*/ 3 h 4" name="T45"/>
                <a:gd fmla="*/ 2 w 5" name="T46"/>
                <a:gd fmla="*/ 2 h 4" name="T47"/>
                <a:gd fmla="*/ 2 w 5" name="T48"/>
                <a:gd fmla="*/ 2 h 4" name="T49"/>
                <a:gd fmla="*/ 2 w 5" name="T50"/>
                <a:gd fmla="*/ 1 h 4" name="T51"/>
                <a:gd fmla="*/ 2 w 5" name="T52"/>
                <a:gd fmla="*/ 1 h 4" name="T53"/>
                <a:gd fmla="*/ 2 w 5" name="T54"/>
                <a:gd fmla="*/ 1 h 4" name="T55"/>
                <a:gd fmla="*/ 2 w 5" name="T56"/>
                <a:gd fmla="*/ 1 h 4" name="T57"/>
                <a:gd fmla="*/ 3 w 5" name="T58"/>
                <a:gd fmla="*/ 0 h 4" name="T59"/>
                <a:gd fmla="*/ 4 w 5" name="T60"/>
                <a:gd fmla="*/ 0 h 4" name="T61"/>
                <a:gd fmla="*/ 4 w 5" name="T62"/>
                <a:gd fmla="*/ 0 h 4" name="T63"/>
                <a:gd fmla="*/ 4 w 5" name="T64"/>
                <a:gd fmla="*/ 0 h 4" name="T65"/>
                <a:gd fmla="*/ 4 w 5" name="T66"/>
                <a:gd fmla="*/ 0 h 4" name="T67"/>
                <a:gd fmla="*/ 5 w 5" name="T68"/>
                <a:gd fmla="*/ 0 h 4" name="T69"/>
                <a:gd fmla="*/ 5 w 5" name="T70"/>
                <a:gd fmla="*/ 0 h 4" name="T71"/>
                <a:gd fmla="*/ 5 w 5" name="T72"/>
                <a:gd fmla="*/ 0 h 4" name="T73"/>
                <a:gd fmla="*/ 5 w 5" name="T74"/>
                <a:gd fmla="*/ 0 h 4" name="T75"/>
                <a:gd fmla="*/ 4 w 5" name="T76"/>
                <a:gd fmla="*/ 0 h 4" name="T77"/>
                <a:gd fmla="*/ 5 w 5" name="T78"/>
                <a:gd fmla="*/ 1 h 4" name="T79"/>
                <a:gd fmla="*/ 5 w 5" name="T80"/>
                <a:gd fmla="*/ 1 h 4" name="T81"/>
                <a:gd fmla="*/ 4 w 5" name="T82"/>
                <a:gd fmla="*/ 2 h 4" name="T83"/>
                <a:gd fmla="*/ 4 w 5" name="T84"/>
                <a:gd fmla="*/ 2 h 4" name="T85"/>
                <a:gd fmla="*/ 4 w 5" name="T86"/>
                <a:gd fmla="*/ 2 h 4" name="T87"/>
                <a:gd fmla="*/ 4 w 5" name="T88"/>
                <a:gd fmla="*/ 1 h 4" name="T89"/>
                <a:gd fmla="*/ 4 w 5" name="T90"/>
                <a:gd fmla="*/ 1 h 4" name="T91"/>
                <a:gd fmla="*/ 4 w 5" name="T92"/>
                <a:gd fmla="*/ 1 h 4" name="T93"/>
                <a:gd fmla="*/ 4 w 5" name="T94"/>
                <a:gd fmla="*/ 1 h 4" name="T95"/>
                <a:gd fmla="*/ 4 w 5" name="T96"/>
                <a:gd fmla="*/ 0 h 4" name="T97"/>
                <a:gd fmla="*/ 3 w 5" name="T98"/>
                <a:gd fmla="*/ 0 h 4" name="T99"/>
                <a:gd fmla="*/ 3 w 5" name="T100"/>
                <a:gd fmla="*/ 1 h 4" name="T101"/>
                <a:gd fmla="*/ 3 w 5" name="T102"/>
                <a:gd fmla="*/ 1 h 4" name="T103"/>
                <a:gd fmla="*/ 3 w 5" name="T104"/>
                <a:gd fmla="*/ 1 h 4" name="T105"/>
                <a:gd fmla="*/ 3 w 5" name="T106"/>
                <a:gd fmla="*/ 2 h 4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4" w="5">
                  <a:moveTo>
                    <a:pt x="3" y="2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2" y="4"/>
                  </a:cubicBezTo>
                  <a:cubicBezTo>
                    <a:pt x="2" y="4"/>
                    <a:pt x="2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E3BF7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0" name="Freeform 98"/>
            <p:cNvSpPr>
              <a:spLocks noEditPoints="1"/>
            </p:cNvSpPr>
            <p:nvPr/>
          </p:nvSpPr>
          <p:spPr bwMode="auto">
            <a:xfrm>
              <a:off x="4200526" y="1905001"/>
              <a:ext cx="96838" cy="98425"/>
            </a:xfrm>
            <a:custGeom>
              <a:gdLst>
                <a:gd fmla="*/ 4 w 9" name="T0"/>
                <a:gd fmla="*/ 9 h 9" name="T1"/>
                <a:gd fmla="*/ 1 w 9" name="T2"/>
                <a:gd fmla="*/ 7 h 9" name="T3"/>
                <a:gd fmla="*/ 1 w 9" name="T4"/>
                <a:gd fmla="*/ 7 h 9" name="T5"/>
                <a:gd fmla="*/ 0 w 9" name="T6"/>
                <a:gd fmla="*/ 4 h 9" name="T7"/>
                <a:gd fmla="*/ 2 w 9" name="T8"/>
                <a:gd fmla="*/ 1 h 9" name="T9"/>
                <a:gd fmla="*/ 2 w 9" name="T10"/>
                <a:gd fmla="*/ 1 h 9" name="T11"/>
                <a:gd fmla="*/ 2 w 9" name="T12"/>
                <a:gd fmla="*/ 1 h 9" name="T13"/>
                <a:gd fmla="*/ 5 w 9" name="T14"/>
                <a:gd fmla="*/ 1 h 9" name="T15"/>
                <a:gd fmla="*/ 8 w 9" name="T16"/>
                <a:gd fmla="*/ 2 h 9" name="T17"/>
                <a:gd fmla="*/ 8 w 9" name="T18"/>
                <a:gd fmla="*/ 2 h 9" name="T19"/>
                <a:gd fmla="*/ 9 w 9" name="T20"/>
                <a:gd fmla="*/ 5 h 9" name="T21"/>
                <a:gd fmla="*/ 7 w 9" name="T22"/>
                <a:gd fmla="*/ 8 h 9" name="T23"/>
                <a:gd fmla="*/ 4 w 9" name="T24"/>
                <a:gd fmla="*/ 9 h 9" name="T25"/>
                <a:gd fmla="*/ 1 w 9" name="T26"/>
                <a:gd fmla="*/ 7 h 9" name="T27"/>
                <a:gd fmla="*/ 4 w 9" name="T28"/>
                <a:gd fmla="*/ 9 h 9" name="T29"/>
                <a:gd fmla="*/ 7 w 9" name="T30"/>
                <a:gd fmla="*/ 8 h 9" name="T31"/>
                <a:gd fmla="*/ 8 w 9" name="T32"/>
                <a:gd fmla="*/ 5 h 9" name="T33"/>
                <a:gd fmla="*/ 8 w 9" name="T34"/>
                <a:gd fmla="*/ 2 h 9" name="T35"/>
                <a:gd fmla="*/ 8 w 9" name="T36"/>
                <a:gd fmla="*/ 2 h 9" name="T37"/>
                <a:gd fmla="*/ 5 w 9" name="T38"/>
                <a:gd fmla="*/ 1 h 9" name="T39"/>
                <a:gd fmla="*/ 2 w 9" name="T40"/>
                <a:gd fmla="*/ 2 h 9" name="T41"/>
                <a:gd fmla="*/ 2 w 9" name="T42"/>
                <a:gd fmla="*/ 2 h 9" name="T43"/>
                <a:gd fmla="*/ 1 w 9" name="T44"/>
                <a:gd fmla="*/ 4 h 9" name="T45"/>
                <a:gd fmla="*/ 1 w 9" name="T46"/>
                <a:gd fmla="*/ 7 h 9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9" w="9">
                  <a:moveTo>
                    <a:pt x="4" y="9"/>
                  </a:moveTo>
                  <a:cubicBezTo>
                    <a:pt x="3" y="9"/>
                    <a:pt x="2" y="8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0" y="5"/>
                    <a:pt x="0" y="4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4" y="0"/>
                    <a:pt x="5" y="1"/>
                  </a:cubicBezTo>
                  <a:cubicBezTo>
                    <a:pt x="6" y="1"/>
                    <a:pt x="7" y="1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3"/>
                    <a:pt x="9" y="4"/>
                    <a:pt x="9" y="5"/>
                  </a:cubicBezTo>
                  <a:cubicBezTo>
                    <a:pt x="9" y="6"/>
                    <a:pt x="8" y="7"/>
                    <a:pt x="7" y="8"/>
                  </a:cubicBezTo>
                  <a:cubicBezTo>
                    <a:pt x="6" y="9"/>
                    <a:pt x="5" y="9"/>
                    <a:pt x="4" y="9"/>
                  </a:cubicBezTo>
                  <a:close/>
                  <a:moveTo>
                    <a:pt x="1" y="7"/>
                  </a:moveTo>
                  <a:cubicBezTo>
                    <a:pt x="2" y="8"/>
                    <a:pt x="3" y="9"/>
                    <a:pt x="4" y="9"/>
                  </a:cubicBezTo>
                  <a:cubicBezTo>
                    <a:pt x="5" y="9"/>
                    <a:pt x="6" y="8"/>
                    <a:pt x="7" y="8"/>
                  </a:cubicBezTo>
                  <a:cubicBezTo>
                    <a:pt x="8" y="7"/>
                    <a:pt x="8" y="6"/>
                    <a:pt x="8" y="5"/>
                  </a:cubicBezTo>
                  <a:cubicBezTo>
                    <a:pt x="9" y="4"/>
                    <a:pt x="8" y="3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6" y="1"/>
                    <a:pt x="5" y="1"/>
                  </a:cubicBezTo>
                  <a:cubicBezTo>
                    <a:pt x="4" y="1"/>
                    <a:pt x="3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3"/>
                    <a:pt x="1" y="4"/>
                  </a:cubicBezTo>
                  <a:cubicBezTo>
                    <a:pt x="0" y="5"/>
                    <a:pt x="1" y="6"/>
                    <a:pt x="1" y="7"/>
                  </a:cubicBezTo>
                  <a:close/>
                </a:path>
              </a:pathLst>
            </a:custGeom>
            <a:solidFill>
              <a:srgbClr val="E3BF7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1" name="Freeform 99"/>
            <p:cNvSpPr/>
            <p:nvPr/>
          </p:nvSpPr>
          <p:spPr bwMode="auto">
            <a:xfrm>
              <a:off x="4037013" y="1839913"/>
              <a:ext cx="107950" cy="109538"/>
            </a:xfrm>
            <a:custGeom>
              <a:gdLst>
                <a:gd fmla="*/ 9 w 10" name="T0"/>
                <a:gd fmla="*/ 8 h 10" name="T1"/>
                <a:gd fmla="*/ 2 w 10" name="T2"/>
                <a:gd fmla="*/ 8 h 10" name="T3"/>
                <a:gd fmla="*/ 2 w 10" name="T4"/>
                <a:gd fmla="*/ 2 h 10" name="T5"/>
                <a:gd fmla="*/ 9 w 10" name="T6"/>
                <a:gd fmla="*/ 2 h 10" name="T7"/>
                <a:gd fmla="*/ 9 w 10" name="T8"/>
                <a:gd fmla="*/ 8 h 1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0" w="10">
                  <a:moveTo>
                    <a:pt x="9" y="8"/>
                  </a:moveTo>
                  <a:cubicBezTo>
                    <a:pt x="7" y="10"/>
                    <a:pt x="4" y="10"/>
                    <a:pt x="2" y="8"/>
                  </a:cubicBezTo>
                  <a:cubicBezTo>
                    <a:pt x="0" y="6"/>
                    <a:pt x="0" y="3"/>
                    <a:pt x="2" y="2"/>
                  </a:cubicBezTo>
                  <a:cubicBezTo>
                    <a:pt x="4" y="0"/>
                    <a:pt x="7" y="0"/>
                    <a:pt x="9" y="2"/>
                  </a:cubicBezTo>
                  <a:cubicBezTo>
                    <a:pt x="10" y="4"/>
                    <a:pt x="10" y="7"/>
                    <a:pt x="9" y="8"/>
                  </a:cubicBezTo>
                  <a:close/>
                </a:path>
              </a:pathLst>
            </a:custGeom>
            <a:solidFill>
              <a:srgbClr val="E3BF7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2" name="Freeform 100"/>
            <p:cNvSpPr/>
            <p:nvPr/>
          </p:nvSpPr>
          <p:spPr bwMode="auto">
            <a:xfrm>
              <a:off x="4079876" y="1862138"/>
              <a:ext cx="33338" cy="65088"/>
            </a:xfrm>
            <a:custGeom>
              <a:gdLst>
                <a:gd fmla="*/ 2 w 3" name="T0"/>
                <a:gd fmla="*/ 4 h 6" name="T1"/>
                <a:gd fmla="*/ 3 w 3" name="T2"/>
                <a:gd fmla="*/ 4 h 6" name="T3"/>
                <a:gd fmla="*/ 2 w 3" name="T4"/>
                <a:gd fmla="*/ 5 h 6" name="T5"/>
                <a:gd fmla="*/ 2 w 3" name="T6"/>
                <a:gd fmla="*/ 5 h 6" name="T7"/>
                <a:gd fmla="*/ 2 w 3" name="T8"/>
                <a:gd fmla="*/ 6 h 6" name="T9"/>
                <a:gd fmla="*/ 2 w 3" name="T10"/>
                <a:gd fmla="*/ 6 h 6" name="T11"/>
                <a:gd fmla="*/ 1 w 3" name="T12"/>
                <a:gd fmla="*/ 6 h 6" name="T13"/>
                <a:gd fmla="*/ 1 w 3" name="T14"/>
                <a:gd fmla="*/ 6 h 6" name="T15"/>
                <a:gd fmla="*/ 1 w 3" name="T16"/>
                <a:gd fmla="*/ 6 h 6" name="T17"/>
                <a:gd fmla="*/ 1 w 3" name="T18"/>
                <a:gd fmla="*/ 6 h 6" name="T19"/>
                <a:gd fmla="*/ 1 w 3" name="T20"/>
                <a:gd fmla="*/ 6 h 6" name="T21"/>
                <a:gd fmla="*/ 1 w 3" name="T22"/>
                <a:gd fmla="*/ 6 h 6" name="T23"/>
                <a:gd fmla="*/ 1 w 3" name="T24"/>
                <a:gd fmla="*/ 5 h 6" name="T25"/>
                <a:gd fmla="*/ 1 w 3" name="T26"/>
                <a:gd fmla="*/ 5 h 6" name="T27"/>
                <a:gd fmla="*/ 0 w 3" name="T28"/>
                <a:gd fmla="*/ 5 h 6" name="T29"/>
                <a:gd fmla="*/ 0 w 3" name="T30"/>
                <a:gd fmla="*/ 5 h 6" name="T31"/>
                <a:gd fmla="*/ 0 w 3" name="T32"/>
                <a:gd fmla="*/ 4 h 6" name="T33"/>
                <a:gd fmla="*/ 1 w 3" name="T34"/>
                <a:gd fmla="*/ 4 h 6" name="T35"/>
                <a:gd fmla="*/ 1 w 3" name="T36"/>
                <a:gd fmla="*/ 4 h 6" name="T37"/>
                <a:gd fmla="*/ 1 w 3" name="T38"/>
                <a:gd fmla="*/ 4 h 6" name="T39"/>
                <a:gd fmla="*/ 1 w 3" name="T40"/>
                <a:gd fmla="*/ 5 h 6" name="T41"/>
                <a:gd fmla="*/ 2 w 3" name="T42"/>
                <a:gd fmla="*/ 5 h 6" name="T43"/>
                <a:gd fmla="*/ 2 w 3" name="T44"/>
                <a:gd fmla="*/ 4 h 6" name="T45"/>
                <a:gd fmla="*/ 2 w 3" name="T46"/>
                <a:gd fmla="*/ 4 h 6" name="T47"/>
                <a:gd fmla="*/ 2 w 3" name="T48"/>
                <a:gd fmla="*/ 4 h 6" name="T49"/>
                <a:gd fmla="*/ 1 w 3" name="T50"/>
                <a:gd fmla="*/ 3 h 6" name="T51"/>
                <a:gd fmla="*/ 1 w 3" name="T52"/>
                <a:gd fmla="*/ 3 h 6" name="T53"/>
                <a:gd fmla="*/ 1 w 3" name="T54"/>
                <a:gd fmla="*/ 3 h 6" name="T55"/>
                <a:gd fmla="*/ 1 w 3" name="T56"/>
                <a:gd fmla="*/ 3 h 6" name="T57"/>
                <a:gd fmla="*/ 0 w 3" name="T58"/>
                <a:gd fmla="*/ 2 h 6" name="T59"/>
                <a:gd fmla="*/ 1 w 3" name="T60"/>
                <a:gd fmla="*/ 1 h 6" name="T61"/>
                <a:gd fmla="*/ 1 w 3" name="T62"/>
                <a:gd fmla="*/ 1 h 6" name="T63"/>
                <a:gd fmla="*/ 1 w 3" name="T64"/>
                <a:gd fmla="*/ 0 h 6" name="T65"/>
                <a:gd fmla="*/ 1 w 3" name="T66"/>
                <a:gd fmla="*/ 0 h 6" name="T67"/>
                <a:gd fmla="*/ 1 w 3" name="T68"/>
                <a:gd fmla="*/ 0 h 6" name="T69"/>
                <a:gd fmla="*/ 1 w 3" name="T70"/>
                <a:gd fmla="*/ 0 h 6" name="T71"/>
                <a:gd fmla="*/ 1 w 3" name="T72"/>
                <a:gd fmla="*/ 0 h 6" name="T73"/>
                <a:gd fmla="*/ 2 w 3" name="T74"/>
                <a:gd fmla="*/ 0 h 6" name="T75"/>
                <a:gd fmla="*/ 2 w 3" name="T76"/>
                <a:gd fmla="*/ 1 h 6" name="T77"/>
                <a:gd fmla="*/ 2 w 3" name="T78"/>
                <a:gd fmla="*/ 1 h 6" name="T79"/>
                <a:gd fmla="*/ 2 w 3" name="T80"/>
                <a:gd fmla="*/ 1 h 6" name="T81"/>
                <a:gd fmla="*/ 3 w 3" name="T82"/>
                <a:gd fmla="*/ 1 h 6" name="T83"/>
                <a:gd fmla="*/ 2 w 3" name="T84"/>
                <a:gd fmla="*/ 2 h 6" name="T85"/>
                <a:gd fmla="*/ 2 w 3" name="T86"/>
                <a:gd fmla="*/ 2 h 6" name="T87"/>
                <a:gd fmla="*/ 2 w 3" name="T88"/>
                <a:gd fmla="*/ 2 h 6" name="T89"/>
                <a:gd fmla="*/ 2 w 3" name="T90"/>
                <a:gd fmla="*/ 1 h 6" name="T91"/>
                <a:gd fmla="*/ 2 w 3" name="T92"/>
                <a:gd fmla="*/ 1 h 6" name="T93"/>
                <a:gd fmla="*/ 1 w 3" name="T94"/>
                <a:gd fmla="*/ 1 h 6" name="T95"/>
                <a:gd fmla="*/ 1 w 3" name="T96"/>
                <a:gd fmla="*/ 1 h 6" name="T97"/>
                <a:gd fmla="*/ 1 w 3" name="T98"/>
                <a:gd fmla="*/ 2 h 6" name="T99"/>
                <a:gd fmla="*/ 1 w 3" name="T100"/>
                <a:gd fmla="*/ 2 h 6" name="T101"/>
                <a:gd fmla="*/ 1 w 3" name="T102"/>
                <a:gd fmla="*/ 2 h 6" name="T103"/>
                <a:gd fmla="*/ 1 w 3" name="T104"/>
                <a:gd fmla="*/ 2 h 6" name="T105"/>
                <a:gd fmla="*/ 2 w 3" name="T106"/>
                <a:gd fmla="*/ 3 h 6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6" w="3">
                  <a:moveTo>
                    <a:pt x="2" y="3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lose/>
                </a:path>
              </a:pathLst>
            </a:custGeom>
            <a:solidFill>
              <a:srgbClr val="C9A56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3" name="Freeform 101"/>
            <p:cNvSpPr>
              <a:spLocks noEditPoints="1"/>
            </p:cNvSpPr>
            <p:nvPr/>
          </p:nvSpPr>
          <p:spPr bwMode="auto">
            <a:xfrm>
              <a:off x="4048126" y="1851026"/>
              <a:ext cx="96838" cy="87313"/>
            </a:xfrm>
            <a:custGeom>
              <a:gdLst>
                <a:gd fmla="*/ 7 w 9" name="T0"/>
                <a:gd fmla="*/ 7 h 8" name="T1"/>
                <a:gd fmla="*/ 4 w 9" name="T2"/>
                <a:gd fmla="*/ 8 h 8" name="T3"/>
                <a:gd fmla="*/ 4 w 9" name="T4"/>
                <a:gd fmla="*/ 8 h 8" name="T5"/>
                <a:gd fmla="*/ 1 w 9" name="T6"/>
                <a:gd fmla="*/ 7 h 8" name="T7"/>
                <a:gd fmla="*/ 0 w 9" name="T8"/>
                <a:gd fmla="*/ 4 h 8" name="T9"/>
                <a:gd fmla="*/ 0 w 9" name="T10"/>
                <a:gd fmla="*/ 4 h 8" name="T11"/>
                <a:gd fmla="*/ 0 w 9" name="T12"/>
                <a:gd fmla="*/ 4 h 8" name="T13"/>
                <a:gd fmla="*/ 1 w 9" name="T14"/>
                <a:gd fmla="*/ 1 h 8" name="T15"/>
                <a:gd fmla="*/ 4 w 9" name="T16"/>
                <a:gd fmla="*/ 0 h 8" name="T17"/>
                <a:gd fmla="*/ 4 w 9" name="T18"/>
                <a:gd fmla="*/ 0 h 8" name="T19"/>
                <a:gd fmla="*/ 7 w 9" name="T20"/>
                <a:gd fmla="*/ 1 h 8" name="T21"/>
                <a:gd fmla="*/ 9 w 9" name="T22"/>
                <a:gd fmla="*/ 4 h 8" name="T23"/>
                <a:gd fmla="*/ 7 w 9" name="T24"/>
                <a:gd fmla="*/ 7 h 8" name="T25"/>
                <a:gd fmla="*/ 4 w 9" name="T26"/>
                <a:gd fmla="*/ 8 h 8" name="T27"/>
                <a:gd fmla="*/ 7 w 9" name="T28"/>
                <a:gd fmla="*/ 7 h 8" name="T29"/>
                <a:gd fmla="*/ 8 w 9" name="T30"/>
                <a:gd fmla="*/ 4 h 8" name="T31"/>
                <a:gd fmla="*/ 7 w 9" name="T32"/>
                <a:gd fmla="*/ 1 h 8" name="T33"/>
                <a:gd fmla="*/ 4 w 9" name="T34"/>
                <a:gd fmla="*/ 0 h 8" name="T35"/>
                <a:gd fmla="*/ 4 w 9" name="T36"/>
                <a:gd fmla="*/ 0 h 8" name="T37"/>
                <a:gd fmla="*/ 2 w 9" name="T38"/>
                <a:gd fmla="*/ 1 h 8" name="T39"/>
                <a:gd fmla="*/ 0 w 9" name="T40"/>
                <a:gd fmla="*/ 4 h 8" name="T41"/>
                <a:gd fmla="*/ 0 w 9" name="T42"/>
                <a:gd fmla="*/ 4 h 8" name="T43"/>
                <a:gd fmla="*/ 2 w 9" name="T44"/>
                <a:gd fmla="*/ 7 h 8" name="T45"/>
                <a:gd fmla="*/ 4 w 9" name="T46"/>
                <a:gd fmla="*/ 8 h 8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8" w="9">
                  <a:moveTo>
                    <a:pt x="7" y="7"/>
                  </a:moveTo>
                  <a:cubicBezTo>
                    <a:pt x="6" y="8"/>
                    <a:pt x="5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2" y="8"/>
                    <a:pt x="1" y="7"/>
                  </a:cubicBezTo>
                  <a:cubicBezTo>
                    <a:pt x="1" y="6"/>
                    <a:pt x="0" y="5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2"/>
                    <a:pt x="1" y="1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7" y="0"/>
                    <a:pt x="7" y="1"/>
                  </a:cubicBezTo>
                  <a:cubicBezTo>
                    <a:pt x="8" y="2"/>
                    <a:pt x="9" y="3"/>
                    <a:pt x="9" y="4"/>
                  </a:cubicBezTo>
                  <a:cubicBezTo>
                    <a:pt x="9" y="5"/>
                    <a:pt x="8" y="6"/>
                    <a:pt x="7" y="7"/>
                  </a:cubicBezTo>
                  <a:close/>
                  <a:moveTo>
                    <a:pt x="4" y="8"/>
                  </a:moveTo>
                  <a:cubicBezTo>
                    <a:pt x="5" y="8"/>
                    <a:pt x="6" y="8"/>
                    <a:pt x="7" y="7"/>
                  </a:cubicBezTo>
                  <a:cubicBezTo>
                    <a:pt x="8" y="6"/>
                    <a:pt x="8" y="5"/>
                    <a:pt x="8" y="4"/>
                  </a:cubicBezTo>
                  <a:cubicBezTo>
                    <a:pt x="8" y="3"/>
                    <a:pt x="8" y="2"/>
                    <a:pt x="7" y="1"/>
                  </a:cubicBezTo>
                  <a:cubicBezTo>
                    <a:pt x="6" y="1"/>
                    <a:pt x="5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0"/>
                    <a:pt x="2" y="1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6"/>
                    <a:pt x="2" y="7"/>
                  </a:cubicBezTo>
                  <a:cubicBezTo>
                    <a:pt x="2" y="8"/>
                    <a:pt x="3" y="8"/>
                    <a:pt x="4" y="8"/>
                  </a:cubicBezTo>
                  <a:close/>
                </a:path>
              </a:pathLst>
            </a:custGeom>
            <a:solidFill>
              <a:srgbClr val="C9A56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4" name="Freeform 102"/>
            <p:cNvSpPr/>
            <p:nvPr/>
          </p:nvSpPr>
          <p:spPr bwMode="auto">
            <a:xfrm>
              <a:off x="4167188" y="1808163"/>
              <a:ext cx="76200" cy="76200"/>
            </a:xfrm>
            <a:custGeom>
              <a:gdLst>
                <a:gd fmla="*/ 6 w 7" name="T0"/>
                <a:gd fmla="*/ 5 h 7" name="T1"/>
                <a:gd fmla="*/ 1 w 7" name="T2"/>
                <a:gd fmla="*/ 5 h 7" name="T3"/>
                <a:gd fmla="*/ 1 w 7" name="T4"/>
                <a:gd fmla="*/ 1 h 7" name="T5"/>
                <a:gd fmla="*/ 6 w 7" name="T6"/>
                <a:gd fmla="*/ 1 h 7" name="T7"/>
                <a:gd fmla="*/ 6 w 7" name="T8"/>
                <a:gd fmla="*/ 5 h 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" w="7">
                  <a:moveTo>
                    <a:pt x="6" y="5"/>
                  </a:moveTo>
                  <a:cubicBezTo>
                    <a:pt x="4" y="7"/>
                    <a:pt x="2" y="7"/>
                    <a:pt x="1" y="5"/>
                  </a:cubicBezTo>
                  <a:cubicBezTo>
                    <a:pt x="0" y="4"/>
                    <a:pt x="0" y="2"/>
                    <a:pt x="1" y="1"/>
                  </a:cubicBezTo>
                  <a:cubicBezTo>
                    <a:pt x="2" y="0"/>
                    <a:pt x="4" y="0"/>
                    <a:pt x="6" y="1"/>
                  </a:cubicBezTo>
                  <a:cubicBezTo>
                    <a:pt x="7" y="2"/>
                    <a:pt x="7" y="4"/>
                    <a:pt x="6" y="5"/>
                  </a:cubicBezTo>
                  <a:close/>
                </a:path>
              </a:pathLst>
            </a:custGeom>
            <a:solidFill>
              <a:srgbClr val="FFDA9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5" name="Freeform 103"/>
            <p:cNvSpPr/>
            <p:nvPr/>
          </p:nvSpPr>
          <p:spPr bwMode="auto">
            <a:xfrm>
              <a:off x="4200526" y="1819276"/>
              <a:ext cx="9525" cy="42863"/>
            </a:xfrm>
            <a:custGeom>
              <a:gdLst>
                <a:gd fmla="*/ 1 w 1" name="T0"/>
                <a:gd fmla="*/ 2 h 4" name="T1"/>
                <a:gd fmla="*/ 1 w 1" name="T2"/>
                <a:gd fmla="*/ 3 h 4" name="T3"/>
                <a:gd fmla="*/ 1 w 1" name="T4"/>
                <a:gd fmla="*/ 3 h 4" name="T5"/>
                <a:gd fmla="*/ 1 w 1" name="T6"/>
                <a:gd fmla="*/ 4 h 4" name="T7"/>
                <a:gd fmla="*/ 1 w 1" name="T8"/>
                <a:gd fmla="*/ 4 h 4" name="T9"/>
                <a:gd fmla="*/ 1 w 1" name="T10"/>
                <a:gd fmla="*/ 4 h 4" name="T11"/>
                <a:gd fmla="*/ 0 w 1" name="T12"/>
                <a:gd fmla="*/ 4 h 4" name="T13"/>
                <a:gd fmla="*/ 0 w 1" name="T14"/>
                <a:gd fmla="*/ 4 h 4" name="T15"/>
                <a:gd fmla="*/ 0 w 1" name="T16"/>
                <a:gd fmla="*/ 4 h 4" name="T17"/>
                <a:gd fmla="*/ 0 w 1" name="T18"/>
                <a:gd fmla="*/ 4 h 4" name="T19"/>
                <a:gd fmla="*/ 0 w 1" name="T20"/>
                <a:gd fmla="*/ 4 h 4" name="T21"/>
                <a:gd fmla="*/ 0 w 1" name="T22"/>
                <a:gd fmla="*/ 4 h 4" name="T23"/>
                <a:gd fmla="*/ 0 w 1" name="T24"/>
                <a:gd fmla="*/ 4 h 4" name="T25"/>
                <a:gd fmla="*/ 0 w 1" name="T26"/>
                <a:gd fmla="*/ 3 h 4" name="T27"/>
                <a:gd fmla="*/ 0 w 1" name="T28"/>
                <a:gd fmla="*/ 3 h 4" name="T29"/>
                <a:gd fmla="*/ 0 w 1" name="T30"/>
                <a:gd fmla="*/ 3 h 4" name="T31"/>
                <a:gd fmla="*/ 0 w 1" name="T32"/>
                <a:gd fmla="*/ 3 h 4" name="T33"/>
                <a:gd fmla="*/ 0 w 1" name="T34"/>
                <a:gd fmla="*/ 3 h 4" name="T35"/>
                <a:gd fmla="*/ 0 w 1" name="T36"/>
                <a:gd fmla="*/ 3 h 4" name="T37"/>
                <a:gd fmla="*/ 0 w 1" name="T38"/>
                <a:gd fmla="*/ 3 h 4" name="T39"/>
                <a:gd fmla="*/ 0 w 1" name="T40"/>
                <a:gd fmla="*/ 3 h 4" name="T41"/>
                <a:gd fmla="*/ 1 w 1" name="T42"/>
                <a:gd fmla="*/ 3 h 4" name="T43"/>
                <a:gd fmla="*/ 1 w 1" name="T44"/>
                <a:gd fmla="*/ 3 h 4" name="T45"/>
                <a:gd fmla="*/ 0 w 1" name="T46"/>
                <a:gd fmla="*/ 3 h 4" name="T47"/>
                <a:gd fmla="*/ 0 w 1" name="T48"/>
                <a:gd fmla="*/ 3 h 4" name="T49"/>
                <a:gd fmla="*/ 0 w 1" name="T50"/>
                <a:gd fmla="*/ 2 h 4" name="T51"/>
                <a:gd fmla="*/ 0 w 1" name="T52"/>
                <a:gd fmla="*/ 2 h 4" name="T53"/>
                <a:gd fmla="*/ 0 w 1" name="T54"/>
                <a:gd fmla="*/ 2 h 4" name="T55"/>
                <a:gd fmla="*/ 0 w 1" name="T56"/>
                <a:gd fmla="*/ 2 h 4" name="T57"/>
                <a:gd fmla="*/ 0 w 1" name="T58"/>
                <a:gd fmla="*/ 1 h 4" name="T59"/>
                <a:gd fmla="*/ 0 w 1" name="T60"/>
                <a:gd fmla="*/ 1 h 4" name="T61"/>
                <a:gd fmla="*/ 0 w 1" name="T62"/>
                <a:gd fmla="*/ 0 h 4" name="T63"/>
                <a:gd fmla="*/ 0 w 1" name="T64"/>
                <a:gd fmla="*/ 0 h 4" name="T65"/>
                <a:gd fmla="*/ 0 w 1" name="T66"/>
                <a:gd fmla="*/ 0 h 4" name="T67"/>
                <a:gd fmla="*/ 0 w 1" name="T68"/>
                <a:gd fmla="*/ 0 h 4" name="T69"/>
                <a:gd fmla="*/ 0 w 1" name="T70"/>
                <a:gd fmla="*/ 0 h 4" name="T71"/>
                <a:gd fmla="*/ 0 w 1" name="T72"/>
                <a:gd fmla="*/ 0 h 4" name="T73"/>
                <a:gd fmla="*/ 1 w 1" name="T74"/>
                <a:gd fmla="*/ 0 h 4" name="T75"/>
                <a:gd fmla="*/ 1 w 1" name="T76"/>
                <a:gd fmla="*/ 0 h 4" name="T77"/>
                <a:gd fmla="*/ 1 w 1" name="T78"/>
                <a:gd fmla="*/ 1 h 4" name="T79"/>
                <a:gd fmla="*/ 1 w 1" name="T80"/>
                <a:gd fmla="*/ 1 h 4" name="T81"/>
                <a:gd fmla="*/ 1 w 1" name="T82"/>
                <a:gd fmla="*/ 1 h 4" name="T83"/>
                <a:gd fmla="*/ 1 w 1" name="T84"/>
                <a:gd fmla="*/ 1 h 4" name="T85"/>
                <a:gd fmla="*/ 1 w 1" name="T86"/>
                <a:gd fmla="*/ 1 h 4" name="T87"/>
                <a:gd fmla="*/ 1 w 1" name="T88"/>
                <a:gd fmla="*/ 1 h 4" name="T89"/>
                <a:gd fmla="*/ 1 w 1" name="T90"/>
                <a:gd fmla="*/ 1 h 4" name="T91"/>
                <a:gd fmla="*/ 1 w 1" name="T92"/>
                <a:gd fmla="*/ 1 h 4" name="T93"/>
                <a:gd fmla="*/ 0 w 1" name="T94"/>
                <a:gd fmla="*/ 1 h 4" name="T95"/>
                <a:gd fmla="*/ 0 w 1" name="T96"/>
                <a:gd fmla="*/ 1 h 4" name="T97"/>
                <a:gd fmla="*/ 0 w 1" name="T98"/>
                <a:gd fmla="*/ 1 h 4" name="T99"/>
                <a:gd fmla="*/ 0 w 1" name="T100"/>
                <a:gd fmla="*/ 1 h 4" name="T101"/>
                <a:gd fmla="*/ 0 w 1" name="T102"/>
                <a:gd fmla="*/ 1 h 4" name="T103"/>
                <a:gd fmla="*/ 0 w 1" name="T104"/>
                <a:gd fmla="*/ 1 h 4" name="T105"/>
                <a:gd fmla="*/ 1 w 1" name="T106"/>
                <a:gd fmla="*/ 2 h 4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4" w="1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E3BF7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6" name="Freeform 104"/>
            <p:cNvSpPr>
              <a:spLocks noEditPoints="1"/>
            </p:cNvSpPr>
            <p:nvPr/>
          </p:nvSpPr>
          <p:spPr bwMode="auto">
            <a:xfrm>
              <a:off x="4167188" y="1808163"/>
              <a:ext cx="65088" cy="65088"/>
            </a:xfrm>
            <a:custGeom>
              <a:gdLst>
                <a:gd fmla="*/ 5 w 6" name="T0"/>
                <a:gd fmla="*/ 5 h 6" name="T1"/>
                <a:gd fmla="*/ 3 w 6" name="T2"/>
                <a:gd fmla="*/ 6 h 6" name="T3"/>
                <a:gd fmla="*/ 3 w 6" name="T4"/>
                <a:gd fmla="*/ 6 h 6" name="T5"/>
                <a:gd fmla="*/ 1 w 6" name="T6"/>
                <a:gd fmla="*/ 5 h 6" name="T7"/>
                <a:gd fmla="*/ 0 w 6" name="T8"/>
                <a:gd fmla="*/ 3 h 6" name="T9"/>
                <a:gd fmla="*/ 0 w 6" name="T10"/>
                <a:gd fmla="*/ 3 h 6" name="T11"/>
                <a:gd fmla="*/ 0 w 6" name="T12"/>
                <a:gd fmla="*/ 3 h 6" name="T13"/>
                <a:gd fmla="*/ 1 w 6" name="T14"/>
                <a:gd fmla="*/ 1 h 6" name="T15"/>
                <a:gd fmla="*/ 3 w 6" name="T16"/>
                <a:gd fmla="*/ 0 h 6" name="T17"/>
                <a:gd fmla="*/ 3 w 6" name="T18"/>
                <a:gd fmla="*/ 0 h 6" name="T19"/>
                <a:gd fmla="*/ 5 w 6" name="T20"/>
                <a:gd fmla="*/ 1 h 6" name="T21"/>
                <a:gd fmla="*/ 6 w 6" name="T22"/>
                <a:gd fmla="*/ 3 h 6" name="T23"/>
                <a:gd fmla="*/ 5 w 6" name="T24"/>
                <a:gd fmla="*/ 5 h 6" name="T25"/>
                <a:gd fmla="*/ 3 w 6" name="T26"/>
                <a:gd fmla="*/ 6 h 6" name="T27"/>
                <a:gd fmla="*/ 5 w 6" name="T28"/>
                <a:gd fmla="*/ 5 h 6" name="T29"/>
                <a:gd fmla="*/ 6 w 6" name="T30"/>
                <a:gd fmla="*/ 3 h 6" name="T31"/>
                <a:gd fmla="*/ 5 w 6" name="T32"/>
                <a:gd fmla="*/ 1 h 6" name="T33"/>
                <a:gd fmla="*/ 3 w 6" name="T34"/>
                <a:gd fmla="*/ 0 h 6" name="T35"/>
                <a:gd fmla="*/ 3 w 6" name="T36"/>
                <a:gd fmla="*/ 0 h 6" name="T37"/>
                <a:gd fmla="*/ 1 w 6" name="T38"/>
                <a:gd fmla="*/ 1 h 6" name="T39"/>
                <a:gd fmla="*/ 1 w 6" name="T40"/>
                <a:gd fmla="*/ 3 h 6" name="T41"/>
                <a:gd fmla="*/ 1 w 6" name="T42"/>
                <a:gd fmla="*/ 3 h 6" name="T43"/>
                <a:gd fmla="*/ 1 w 6" name="T44"/>
                <a:gd fmla="*/ 5 h 6" name="T45"/>
                <a:gd fmla="*/ 3 w 6" name="T46"/>
                <a:gd fmla="*/ 6 h 6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6" w="6">
                  <a:moveTo>
                    <a:pt x="5" y="5"/>
                  </a:moveTo>
                  <a:cubicBezTo>
                    <a:pt x="5" y="6"/>
                    <a:pt x="4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2" y="6"/>
                    <a:pt x="1" y="5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2"/>
                    <a:pt x="1" y="1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5" y="1"/>
                    <a:pt x="5" y="1"/>
                  </a:cubicBezTo>
                  <a:cubicBezTo>
                    <a:pt x="6" y="2"/>
                    <a:pt x="6" y="2"/>
                    <a:pt x="6" y="3"/>
                  </a:cubicBezTo>
                  <a:cubicBezTo>
                    <a:pt x="6" y="4"/>
                    <a:pt x="6" y="5"/>
                    <a:pt x="5" y="5"/>
                  </a:cubicBezTo>
                  <a:close/>
                  <a:moveTo>
                    <a:pt x="3" y="6"/>
                  </a:moveTo>
                  <a:cubicBezTo>
                    <a:pt x="4" y="6"/>
                    <a:pt x="5" y="6"/>
                    <a:pt x="5" y="5"/>
                  </a:cubicBezTo>
                  <a:cubicBezTo>
                    <a:pt x="6" y="5"/>
                    <a:pt x="6" y="4"/>
                    <a:pt x="6" y="3"/>
                  </a:cubicBezTo>
                  <a:cubicBezTo>
                    <a:pt x="6" y="2"/>
                    <a:pt x="6" y="2"/>
                    <a:pt x="5" y="1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1"/>
                    <a:pt x="1" y="1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2" y="5"/>
                    <a:pt x="3" y="6"/>
                    <a:pt x="3" y="6"/>
                  </a:cubicBezTo>
                  <a:close/>
                </a:path>
              </a:pathLst>
            </a:custGeom>
            <a:solidFill>
              <a:srgbClr val="E3BF7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7" name="Freeform 105"/>
            <p:cNvSpPr/>
            <p:nvPr/>
          </p:nvSpPr>
          <p:spPr bwMode="auto">
            <a:xfrm>
              <a:off x="3994151" y="1763713"/>
              <a:ext cx="74613" cy="66675"/>
            </a:xfrm>
            <a:custGeom>
              <a:gdLst>
                <a:gd fmla="*/ 4 w 7" name="T0"/>
                <a:gd fmla="*/ 6 h 6" name="T1"/>
                <a:gd fmla="*/ 0 w 7" name="T2"/>
                <a:gd fmla="*/ 3 h 6" name="T3"/>
                <a:gd fmla="*/ 3 w 7" name="T4"/>
                <a:gd fmla="*/ 0 h 6" name="T5"/>
                <a:gd fmla="*/ 7 w 7" name="T6"/>
                <a:gd fmla="*/ 3 h 6" name="T7"/>
                <a:gd fmla="*/ 4 w 7" name="T8"/>
                <a:gd fmla="*/ 6 h 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" w="7">
                  <a:moveTo>
                    <a:pt x="4" y="6"/>
                  </a:moveTo>
                  <a:cubicBezTo>
                    <a:pt x="2" y="6"/>
                    <a:pt x="1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" y="0"/>
                    <a:pt x="6" y="1"/>
                    <a:pt x="7" y="3"/>
                  </a:cubicBezTo>
                  <a:cubicBezTo>
                    <a:pt x="7" y="4"/>
                    <a:pt x="6" y="6"/>
                    <a:pt x="4" y="6"/>
                  </a:cubicBezTo>
                  <a:close/>
                </a:path>
              </a:pathLst>
            </a:custGeom>
            <a:solidFill>
              <a:srgbClr val="FFDA9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8" name="Freeform 106"/>
            <p:cNvSpPr/>
            <p:nvPr/>
          </p:nvSpPr>
          <p:spPr bwMode="auto">
            <a:xfrm>
              <a:off x="4014788" y="1774826"/>
              <a:ext cx="33338" cy="33338"/>
            </a:xfrm>
            <a:custGeom>
              <a:gdLst>
                <a:gd fmla="*/ 2 w 3" name="T0"/>
                <a:gd fmla="*/ 2 h 3" name="T1"/>
                <a:gd fmla="*/ 2 w 3" name="T2"/>
                <a:gd fmla="*/ 3 h 3" name="T3"/>
                <a:gd fmla="*/ 1 w 3" name="T4"/>
                <a:gd fmla="*/ 3 h 3" name="T5"/>
                <a:gd fmla="*/ 1 w 3" name="T6"/>
                <a:gd fmla="*/ 3 h 3" name="T7"/>
                <a:gd fmla="*/ 1 w 3" name="T8"/>
                <a:gd fmla="*/ 3 h 3" name="T9"/>
                <a:gd fmla="*/ 0 w 3" name="T10"/>
                <a:gd fmla="*/ 3 h 3" name="T11"/>
                <a:gd fmla="*/ 0 w 3" name="T12"/>
                <a:gd fmla="*/ 3 h 3" name="T13"/>
                <a:gd fmla="*/ 0 w 3" name="T14"/>
                <a:gd fmla="*/ 3 h 3" name="T15"/>
                <a:gd fmla="*/ 0 w 3" name="T16"/>
                <a:gd fmla="*/ 3 h 3" name="T17"/>
                <a:gd fmla="*/ 0 w 3" name="T18"/>
                <a:gd fmla="*/ 3 h 3" name="T19"/>
                <a:gd fmla="*/ 0 w 3" name="T20"/>
                <a:gd fmla="*/ 3 h 3" name="T21"/>
                <a:gd fmla="*/ 0 w 3" name="T22"/>
                <a:gd fmla="*/ 3 h 3" name="T23"/>
                <a:gd fmla="*/ 0 w 3" name="T24"/>
                <a:gd fmla="*/ 3 h 3" name="T25"/>
                <a:gd fmla="*/ 0 w 3" name="T26"/>
                <a:gd fmla="*/ 3 h 3" name="T27"/>
                <a:gd fmla="*/ 0 w 3" name="T28"/>
                <a:gd fmla="*/ 2 h 3" name="T29"/>
                <a:gd fmla="*/ 0 w 3" name="T30"/>
                <a:gd fmla="*/ 2 h 3" name="T31"/>
                <a:gd fmla="*/ 0 w 3" name="T32"/>
                <a:gd fmla="*/ 2 h 3" name="T33"/>
                <a:gd fmla="*/ 1 w 3" name="T34"/>
                <a:gd fmla="*/ 2 h 3" name="T35"/>
                <a:gd fmla="*/ 1 w 3" name="T36"/>
                <a:gd fmla="*/ 2 h 3" name="T37"/>
                <a:gd fmla="*/ 1 w 3" name="T38"/>
                <a:gd fmla="*/ 2 h 3" name="T39"/>
                <a:gd fmla="*/ 1 w 3" name="T40"/>
                <a:gd fmla="*/ 3 h 3" name="T41"/>
                <a:gd fmla="*/ 1 w 3" name="T42"/>
                <a:gd fmla="*/ 3 h 3" name="T43"/>
                <a:gd fmla="*/ 1 w 3" name="T44"/>
                <a:gd fmla="*/ 3 h 3" name="T45"/>
                <a:gd fmla="*/ 1 w 3" name="T46"/>
                <a:gd fmla="*/ 2 h 3" name="T47"/>
                <a:gd fmla="*/ 1 w 3" name="T48"/>
                <a:gd fmla="*/ 2 h 3" name="T49"/>
                <a:gd fmla="*/ 1 w 3" name="T50"/>
                <a:gd fmla="*/ 2 h 3" name="T51"/>
                <a:gd fmla="*/ 1 w 3" name="T52"/>
                <a:gd fmla="*/ 1 h 3" name="T53"/>
                <a:gd fmla="*/ 1 w 3" name="T54"/>
                <a:gd fmla="*/ 1 h 3" name="T55"/>
                <a:gd fmla="*/ 1 w 3" name="T56"/>
                <a:gd fmla="*/ 1 h 3" name="T57"/>
                <a:gd fmla="*/ 1 w 3" name="T58"/>
                <a:gd fmla="*/ 1 h 3" name="T59"/>
                <a:gd fmla="*/ 2 w 3" name="T60"/>
                <a:gd fmla="*/ 0 h 3" name="T61"/>
                <a:gd fmla="*/ 2 w 3" name="T62"/>
                <a:gd fmla="*/ 0 h 3" name="T63"/>
                <a:gd fmla="*/ 2 w 3" name="T64"/>
                <a:gd fmla="*/ 0 h 3" name="T65"/>
                <a:gd fmla="*/ 2 w 3" name="T66"/>
                <a:gd fmla="*/ 0 h 3" name="T67"/>
                <a:gd fmla="*/ 3 w 3" name="T68"/>
                <a:gd fmla="*/ 0 h 3" name="T69"/>
                <a:gd fmla="*/ 3 w 3" name="T70"/>
                <a:gd fmla="*/ 0 h 3" name="T71"/>
                <a:gd fmla="*/ 3 w 3" name="T72"/>
                <a:gd fmla="*/ 0 h 3" name="T73"/>
                <a:gd fmla="*/ 3 w 3" name="T74"/>
                <a:gd fmla="*/ 1 h 3" name="T75"/>
                <a:gd fmla="*/ 3 w 3" name="T76"/>
                <a:gd fmla="*/ 1 h 3" name="T77"/>
                <a:gd fmla="*/ 3 w 3" name="T78"/>
                <a:gd fmla="*/ 1 h 3" name="T79"/>
                <a:gd fmla="*/ 3 w 3" name="T80"/>
                <a:gd fmla="*/ 1 h 3" name="T81"/>
                <a:gd fmla="*/ 3 w 3" name="T82"/>
                <a:gd fmla="*/ 1 h 3" name="T83"/>
                <a:gd fmla="*/ 3 w 3" name="T84"/>
                <a:gd fmla="*/ 2 h 3" name="T85"/>
                <a:gd fmla="*/ 3 w 3" name="T86"/>
                <a:gd fmla="*/ 1 h 3" name="T87"/>
                <a:gd fmla="*/ 2 w 3" name="T88"/>
                <a:gd fmla="*/ 1 h 3" name="T89"/>
                <a:gd fmla="*/ 2 w 3" name="T90"/>
                <a:gd fmla="*/ 1 h 3" name="T91"/>
                <a:gd fmla="*/ 2 w 3" name="T92"/>
                <a:gd fmla="*/ 1 h 3" name="T93"/>
                <a:gd fmla="*/ 2 w 3" name="T94"/>
                <a:gd fmla="*/ 1 h 3" name="T95"/>
                <a:gd fmla="*/ 2 w 3" name="T96"/>
                <a:gd fmla="*/ 1 h 3" name="T97"/>
                <a:gd fmla="*/ 2 w 3" name="T98"/>
                <a:gd fmla="*/ 1 h 3" name="T99"/>
                <a:gd fmla="*/ 2 w 3" name="T100"/>
                <a:gd fmla="*/ 1 h 3" name="T101"/>
                <a:gd fmla="*/ 2 w 3" name="T102"/>
                <a:gd fmla="*/ 1 h 3" name="T103"/>
                <a:gd fmla="*/ 2 w 3" name="T104"/>
                <a:gd fmla="*/ 1 h 3" name="T105"/>
                <a:gd fmla="*/ 2 w 3" name="T106"/>
                <a:gd fmla="*/ 2 h 3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3" w="3">
                  <a:moveTo>
                    <a:pt x="2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E3BF7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9" name="Freeform 107"/>
            <p:cNvSpPr>
              <a:spLocks noEditPoints="1"/>
            </p:cNvSpPr>
            <p:nvPr/>
          </p:nvSpPr>
          <p:spPr bwMode="auto">
            <a:xfrm>
              <a:off x="4003676" y="1763713"/>
              <a:ext cx="55563" cy="66675"/>
            </a:xfrm>
            <a:custGeom>
              <a:gdLst>
                <a:gd fmla="*/ 3 w 5" name="T0"/>
                <a:gd fmla="*/ 6 h 6" name="T1"/>
                <a:gd fmla="*/ 1 w 5" name="T2"/>
                <a:gd fmla="*/ 5 h 6" name="T3"/>
                <a:gd fmla="*/ 1 w 5" name="T4"/>
                <a:gd fmla="*/ 5 h 6" name="T5"/>
                <a:gd fmla="*/ 0 w 5" name="T6"/>
                <a:gd fmla="*/ 3 h 6" name="T7"/>
                <a:gd fmla="*/ 0 w 5" name="T8"/>
                <a:gd fmla="*/ 1 h 6" name="T9"/>
                <a:gd fmla="*/ 0 w 5" name="T10"/>
                <a:gd fmla="*/ 1 h 6" name="T11"/>
                <a:gd fmla="*/ 0 w 5" name="T12"/>
                <a:gd fmla="*/ 1 h 6" name="T13"/>
                <a:gd fmla="*/ 2 w 5" name="T14"/>
                <a:gd fmla="*/ 0 h 6" name="T15"/>
                <a:gd fmla="*/ 4 w 5" name="T16"/>
                <a:gd fmla="*/ 1 h 6" name="T17"/>
                <a:gd fmla="*/ 4 w 5" name="T18"/>
                <a:gd fmla="*/ 1 h 6" name="T19"/>
                <a:gd fmla="*/ 5 w 5" name="T20"/>
                <a:gd fmla="*/ 3 h 6" name="T21"/>
                <a:gd fmla="*/ 5 w 5" name="T22"/>
                <a:gd fmla="*/ 5 h 6" name="T23"/>
                <a:gd fmla="*/ 3 w 5" name="T24"/>
                <a:gd fmla="*/ 6 h 6" name="T25"/>
                <a:gd fmla="*/ 1 w 5" name="T26"/>
                <a:gd fmla="*/ 5 h 6" name="T27"/>
                <a:gd fmla="*/ 3 w 5" name="T28"/>
                <a:gd fmla="*/ 6 h 6" name="T29"/>
                <a:gd fmla="*/ 5 w 5" name="T30"/>
                <a:gd fmla="*/ 5 h 6" name="T31"/>
                <a:gd fmla="*/ 5 w 5" name="T32"/>
                <a:gd fmla="*/ 3 h 6" name="T33"/>
                <a:gd fmla="*/ 4 w 5" name="T34"/>
                <a:gd fmla="*/ 1 h 6" name="T35"/>
                <a:gd fmla="*/ 4 w 5" name="T36"/>
                <a:gd fmla="*/ 1 h 6" name="T37"/>
                <a:gd fmla="*/ 2 w 5" name="T38"/>
                <a:gd fmla="*/ 0 h 6" name="T39"/>
                <a:gd fmla="*/ 0 w 5" name="T40"/>
                <a:gd fmla="*/ 1 h 6" name="T41"/>
                <a:gd fmla="*/ 0 w 5" name="T42"/>
                <a:gd fmla="*/ 1 h 6" name="T43"/>
                <a:gd fmla="*/ 0 w 5" name="T44"/>
                <a:gd fmla="*/ 3 h 6" name="T45"/>
                <a:gd fmla="*/ 1 w 5" name="T46"/>
                <a:gd fmla="*/ 5 h 6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6" w="5">
                  <a:moveTo>
                    <a:pt x="3" y="6"/>
                  </a:moveTo>
                  <a:cubicBezTo>
                    <a:pt x="2" y="6"/>
                    <a:pt x="1" y="6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4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4" y="0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4" y="5"/>
                    <a:pt x="4" y="6"/>
                    <a:pt x="3" y="6"/>
                  </a:cubicBezTo>
                  <a:close/>
                  <a:moveTo>
                    <a:pt x="1" y="5"/>
                  </a:moveTo>
                  <a:cubicBezTo>
                    <a:pt x="1" y="5"/>
                    <a:pt x="2" y="6"/>
                    <a:pt x="3" y="6"/>
                  </a:cubicBezTo>
                  <a:cubicBezTo>
                    <a:pt x="4" y="5"/>
                    <a:pt x="4" y="5"/>
                    <a:pt x="5" y="5"/>
                  </a:cubicBezTo>
                  <a:cubicBezTo>
                    <a:pt x="5" y="4"/>
                    <a:pt x="5" y="3"/>
                    <a:pt x="5" y="3"/>
                  </a:cubicBezTo>
                  <a:cubicBezTo>
                    <a:pt x="5" y="2"/>
                    <a:pt x="5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4"/>
                    <a:pt x="0" y="5"/>
                    <a:pt x="1" y="5"/>
                  </a:cubicBezTo>
                  <a:close/>
                </a:path>
              </a:pathLst>
            </a:custGeom>
            <a:solidFill>
              <a:srgbClr val="E3BF7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0" name="Freeform 108"/>
            <p:cNvSpPr/>
            <p:nvPr/>
          </p:nvSpPr>
          <p:spPr bwMode="auto">
            <a:xfrm>
              <a:off x="4037013" y="1873251"/>
              <a:ext cx="65088" cy="76200"/>
            </a:xfrm>
            <a:custGeom>
              <a:gdLst>
                <a:gd fmla="*/ 6 w 6" name="T0"/>
                <a:gd fmla="*/ 4 h 7" name="T1"/>
                <a:gd fmla="*/ 3 w 6" name="T2"/>
                <a:gd fmla="*/ 6 h 7" name="T3"/>
                <a:gd fmla="*/ 0 w 6" name="T4"/>
                <a:gd fmla="*/ 3 h 7" name="T5"/>
                <a:gd fmla="*/ 3 w 6" name="T6"/>
                <a:gd fmla="*/ 0 h 7" name="T7"/>
                <a:gd fmla="*/ 6 w 6" name="T8"/>
                <a:gd fmla="*/ 4 h 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" w="6">
                  <a:moveTo>
                    <a:pt x="6" y="4"/>
                  </a:moveTo>
                  <a:cubicBezTo>
                    <a:pt x="6" y="5"/>
                    <a:pt x="4" y="7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6" y="2"/>
                    <a:pt x="6" y="4"/>
                  </a:cubicBezTo>
                  <a:close/>
                </a:path>
              </a:pathLst>
            </a:custGeom>
            <a:solidFill>
              <a:srgbClr val="FFDA9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1" name="Freeform 109"/>
            <p:cNvSpPr/>
            <p:nvPr/>
          </p:nvSpPr>
          <p:spPr bwMode="auto">
            <a:xfrm>
              <a:off x="4059238" y="1895476"/>
              <a:ext cx="20638" cy="31750"/>
            </a:xfrm>
            <a:custGeom>
              <a:gdLst>
                <a:gd fmla="*/ 2 w 2" name="T0"/>
                <a:gd fmla="*/ 1 h 3" name="T1"/>
                <a:gd fmla="*/ 2 w 2" name="T2"/>
                <a:gd fmla="*/ 1 h 3" name="T3"/>
                <a:gd fmla="*/ 2 w 2" name="T4"/>
                <a:gd fmla="*/ 2 h 3" name="T5"/>
                <a:gd fmla="*/ 2 w 2" name="T6"/>
                <a:gd fmla="*/ 2 h 3" name="T7"/>
                <a:gd fmla="*/ 2 w 2" name="T8"/>
                <a:gd fmla="*/ 3 h 3" name="T9"/>
                <a:gd fmla="*/ 2 w 2" name="T10"/>
                <a:gd fmla="*/ 3 h 3" name="T11"/>
                <a:gd fmla="*/ 2 w 2" name="T12"/>
                <a:gd fmla="*/ 3 h 3" name="T13"/>
                <a:gd fmla="*/ 2 w 2" name="T14"/>
                <a:gd fmla="*/ 3 h 3" name="T15"/>
                <a:gd fmla="*/ 2 w 2" name="T16"/>
                <a:gd fmla="*/ 3 h 3" name="T17"/>
                <a:gd fmla="*/ 2 w 2" name="T18"/>
                <a:gd fmla="*/ 3 h 3" name="T19"/>
                <a:gd fmla="*/ 2 w 2" name="T20"/>
                <a:gd fmla="*/ 3 h 3" name="T21"/>
                <a:gd fmla="*/ 2 w 2" name="T22"/>
                <a:gd fmla="*/ 3 h 3" name="T23"/>
                <a:gd fmla="*/ 2 w 2" name="T24"/>
                <a:gd fmla="*/ 3 h 3" name="T25"/>
                <a:gd fmla="*/ 1 w 2" name="T26"/>
                <a:gd fmla="*/ 3 h 3" name="T27"/>
                <a:gd fmla="*/ 1 w 2" name="T28"/>
                <a:gd fmla="*/ 3 h 3" name="T29"/>
                <a:gd fmla="*/ 1 w 2" name="T30"/>
                <a:gd fmla="*/ 3 h 3" name="T31"/>
                <a:gd fmla="*/ 1 w 2" name="T32"/>
                <a:gd fmla="*/ 2 h 3" name="T33"/>
                <a:gd fmla="*/ 1 w 2" name="T34"/>
                <a:gd fmla="*/ 2 h 3" name="T35"/>
                <a:gd fmla="*/ 1 w 2" name="T36"/>
                <a:gd fmla="*/ 2 h 3" name="T37"/>
                <a:gd fmla="*/ 1 w 2" name="T38"/>
                <a:gd fmla="*/ 2 h 3" name="T39"/>
                <a:gd fmla="*/ 2 w 2" name="T40"/>
                <a:gd fmla="*/ 2 h 3" name="T41"/>
                <a:gd fmla="*/ 2 w 2" name="T42"/>
                <a:gd fmla="*/ 2 h 3" name="T43"/>
                <a:gd fmla="*/ 2 w 2" name="T44"/>
                <a:gd fmla="*/ 2 h 3" name="T45"/>
                <a:gd fmla="*/ 1 w 2" name="T46"/>
                <a:gd fmla="*/ 2 h 3" name="T47"/>
                <a:gd fmla="*/ 1 w 2" name="T48"/>
                <a:gd fmla="*/ 2 h 3" name="T49"/>
                <a:gd fmla="*/ 1 w 2" name="T50"/>
                <a:gd fmla="*/ 1 h 3" name="T51"/>
                <a:gd fmla="*/ 1 w 2" name="T52"/>
                <a:gd fmla="*/ 1 h 3" name="T53"/>
                <a:gd fmla="*/ 1 w 2" name="T54"/>
                <a:gd fmla="*/ 1 h 3" name="T55"/>
                <a:gd fmla="*/ 0 w 2" name="T56"/>
                <a:gd fmla="*/ 1 h 3" name="T57"/>
                <a:gd fmla="*/ 0 w 2" name="T58"/>
                <a:gd fmla="*/ 1 h 3" name="T59"/>
                <a:gd fmla="*/ 0 w 2" name="T60"/>
                <a:gd fmla="*/ 1 h 3" name="T61"/>
                <a:gd fmla="*/ 0 w 2" name="T62"/>
                <a:gd fmla="*/ 0 h 3" name="T63"/>
                <a:gd fmla="*/ 0 w 2" name="T64"/>
                <a:gd fmla="*/ 0 h 3" name="T65"/>
                <a:gd fmla="*/ 0 w 2" name="T66"/>
                <a:gd fmla="*/ 0 h 3" name="T67"/>
                <a:gd fmla="*/ 0 w 2" name="T68"/>
                <a:gd fmla="*/ 0 h 3" name="T69"/>
                <a:gd fmla="*/ 0 w 2" name="T70"/>
                <a:gd fmla="*/ 0 h 3" name="T71"/>
                <a:gd fmla="*/ 0 w 2" name="T72"/>
                <a:gd fmla="*/ 0 h 3" name="T73"/>
                <a:gd fmla="*/ 0 w 2" name="T74"/>
                <a:gd fmla="*/ 0 h 3" name="T75"/>
                <a:gd fmla="*/ 0 w 2" name="T76"/>
                <a:gd fmla="*/ 0 h 3" name="T77"/>
                <a:gd fmla="*/ 0 w 2" name="T78"/>
                <a:gd fmla="*/ 0 h 3" name="T79"/>
                <a:gd fmla="*/ 1 w 2" name="T80"/>
                <a:gd fmla="*/ 0 h 3" name="T81"/>
                <a:gd fmla="*/ 1 w 2" name="T82"/>
                <a:gd fmla="*/ 0 h 3" name="T83"/>
                <a:gd fmla="*/ 1 w 2" name="T84"/>
                <a:gd fmla="*/ 0 h 3" name="T85"/>
                <a:gd fmla="*/ 1 w 2" name="T86"/>
                <a:gd fmla="*/ 0 h 3" name="T87"/>
                <a:gd fmla="*/ 1 w 2" name="T88"/>
                <a:gd fmla="*/ 0 h 3" name="T89"/>
                <a:gd fmla="*/ 0 w 2" name="T90"/>
                <a:gd fmla="*/ 0 h 3" name="T91"/>
                <a:gd fmla="*/ 0 w 2" name="T92"/>
                <a:gd fmla="*/ 0 h 3" name="T93"/>
                <a:gd fmla="*/ 0 w 2" name="T94"/>
                <a:gd fmla="*/ 0 h 3" name="T95"/>
                <a:gd fmla="*/ 0 w 2" name="T96"/>
                <a:gd fmla="*/ 1 h 3" name="T97"/>
                <a:gd fmla="*/ 0 w 2" name="T98"/>
                <a:gd fmla="*/ 1 h 3" name="T99"/>
                <a:gd fmla="*/ 0 w 2" name="T100"/>
                <a:gd fmla="*/ 1 h 3" name="T101"/>
                <a:gd fmla="*/ 0 w 2" name="T102"/>
                <a:gd fmla="*/ 1 h 3" name="T103"/>
                <a:gd fmla="*/ 0 w 2" name="T104"/>
                <a:gd fmla="*/ 1 h 3" name="T105"/>
                <a:gd fmla="*/ 1 w 2" name="T106"/>
                <a:gd fmla="*/ 1 h 3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3" w="2">
                  <a:moveTo>
                    <a:pt x="1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3BF7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2" name="Freeform 110"/>
            <p:cNvSpPr>
              <a:spLocks noEditPoints="1"/>
            </p:cNvSpPr>
            <p:nvPr/>
          </p:nvSpPr>
          <p:spPr bwMode="auto">
            <a:xfrm>
              <a:off x="4037013" y="1873251"/>
              <a:ext cx="65088" cy="65088"/>
            </a:xfrm>
            <a:custGeom>
              <a:gdLst>
                <a:gd fmla="*/ 6 w 6" name="T0"/>
                <a:gd fmla="*/ 4 h 6" name="T1"/>
                <a:gd fmla="*/ 5 w 6" name="T2"/>
                <a:gd fmla="*/ 6 h 6" name="T3"/>
                <a:gd fmla="*/ 5 w 6" name="T4"/>
                <a:gd fmla="*/ 6 h 6" name="T5"/>
                <a:gd fmla="*/ 3 w 6" name="T6"/>
                <a:gd fmla="*/ 6 h 6" name="T7"/>
                <a:gd fmla="*/ 1 w 6" name="T8"/>
                <a:gd fmla="*/ 5 h 6" name="T9"/>
                <a:gd fmla="*/ 1 w 6" name="T10"/>
                <a:gd fmla="*/ 5 h 6" name="T11"/>
                <a:gd fmla="*/ 1 w 6" name="T12"/>
                <a:gd fmla="*/ 5 h 6" name="T13"/>
                <a:gd fmla="*/ 0 w 6" name="T14"/>
                <a:gd fmla="*/ 3 h 6" name="T15"/>
                <a:gd fmla="*/ 1 w 6" name="T16"/>
                <a:gd fmla="*/ 1 h 6" name="T17"/>
                <a:gd fmla="*/ 1 w 6" name="T18"/>
                <a:gd fmla="*/ 1 h 6" name="T19"/>
                <a:gd fmla="*/ 3 w 6" name="T20"/>
                <a:gd fmla="*/ 0 h 6" name="T21"/>
                <a:gd fmla="*/ 5 w 6" name="T22"/>
                <a:gd fmla="*/ 2 h 6" name="T23"/>
                <a:gd fmla="*/ 6 w 6" name="T24"/>
                <a:gd fmla="*/ 4 h 6" name="T25"/>
                <a:gd fmla="*/ 5 w 6" name="T26"/>
                <a:gd fmla="*/ 5 h 6" name="T27"/>
                <a:gd fmla="*/ 6 w 6" name="T28"/>
                <a:gd fmla="*/ 4 h 6" name="T29"/>
                <a:gd fmla="*/ 5 w 6" name="T30"/>
                <a:gd fmla="*/ 2 h 6" name="T31"/>
                <a:gd fmla="*/ 3 w 6" name="T32"/>
                <a:gd fmla="*/ 1 h 6" name="T33"/>
                <a:gd fmla="*/ 1 w 6" name="T34"/>
                <a:gd fmla="*/ 1 h 6" name="T35"/>
                <a:gd fmla="*/ 1 w 6" name="T36"/>
                <a:gd fmla="*/ 1 h 6" name="T37"/>
                <a:gd fmla="*/ 0 w 6" name="T38"/>
                <a:gd fmla="*/ 3 h 6" name="T39"/>
                <a:gd fmla="*/ 1 w 6" name="T40"/>
                <a:gd fmla="*/ 5 h 6" name="T41"/>
                <a:gd fmla="*/ 1 w 6" name="T42"/>
                <a:gd fmla="*/ 5 h 6" name="T43"/>
                <a:gd fmla="*/ 3 w 6" name="T44"/>
                <a:gd fmla="*/ 6 h 6" name="T45"/>
                <a:gd fmla="*/ 5 w 6" name="T46"/>
                <a:gd fmla="*/ 5 h 6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6" w="6">
                  <a:moveTo>
                    <a:pt x="6" y="4"/>
                  </a:moveTo>
                  <a:cubicBezTo>
                    <a:pt x="6" y="4"/>
                    <a:pt x="5" y="5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2" y="6"/>
                    <a:pt x="1" y="6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4"/>
                    <a:pt x="0" y="3"/>
                  </a:cubicBezTo>
                  <a:cubicBezTo>
                    <a:pt x="0" y="2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ubicBezTo>
                    <a:pt x="4" y="1"/>
                    <a:pt x="5" y="1"/>
                    <a:pt x="5" y="2"/>
                  </a:cubicBezTo>
                  <a:cubicBezTo>
                    <a:pt x="6" y="2"/>
                    <a:pt x="6" y="3"/>
                    <a:pt x="6" y="4"/>
                  </a:cubicBezTo>
                  <a:close/>
                  <a:moveTo>
                    <a:pt x="5" y="5"/>
                  </a:moveTo>
                  <a:cubicBezTo>
                    <a:pt x="5" y="5"/>
                    <a:pt x="6" y="4"/>
                    <a:pt x="6" y="4"/>
                  </a:cubicBezTo>
                  <a:cubicBezTo>
                    <a:pt x="6" y="3"/>
                    <a:pt x="6" y="2"/>
                    <a:pt x="5" y="2"/>
                  </a:cubicBezTo>
                  <a:cubicBezTo>
                    <a:pt x="5" y="1"/>
                    <a:pt x="4" y="1"/>
                    <a:pt x="3" y="1"/>
                  </a:cubicBezTo>
                  <a:cubicBezTo>
                    <a:pt x="3" y="1"/>
                    <a:pt x="2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2"/>
                    <a:pt x="0" y="3"/>
                  </a:cubicBezTo>
                  <a:cubicBezTo>
                    <a:pt x="0" y="4"/>
                    <a:pt x="0" y="4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2" y="6"/>
                    <a:pt x="3" y="6"/>
                  </a:cubicBezTo>
                  <a:cubicBezTo>
                    <a:pt x="3" y="6"/>
                    <a:pt x="4" y="6"/>
                    <a:pt x="5" y="5"/>
                  </a:cubicBezTo>
                  <a:close/>
                </a:path>
              </a:pathLst>
            </a:custGeom>
            <a:solidFill>
              <a:srgbClr val="E3BF7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3" name="Freeform 111"/>
            <p:cNvSpPr/>
            <p:nvPr/>
          </p:nvSpPr>
          <p:spPr bwMode="auto">
            <a:xfrm>
              <a:off x="1333501" y="1687513"/>
              <a:ext cx="847725" cy="860425"/>
            </a:xfrm>
            <a:custGeom>
              <a:gdLst>
                <a:gd fmla="*/ 47 w 78" name="T0"/>
                <a:gd fmla="*/ 1 h 79" name="T1"/>
                <a:gd fmla="*/ 77 w 78" name="T2"/>
                <a:gd fmla="*/ 28 h 79" name="T3"/>
                <a:gd fmla="*/ 77 w 78" name="T4"/>
                <a:gd fmla="*/ 34 h 79" name="T5"/>
                <a:gd fmla="*/ 37 w 78" name="T6"/>
                <a:gd fmla="*/ 78 h 79" name="T7"/>
                <a:gd fmla="*/ 31 w 78" name="T8"/>
                <a:gd fmla="*/ 78 h 79" name="T9"/>
                <a:gd fmla="*/ 2 w 78" name="T10"/>
                <a:gd fmla="*/ 51 h 79" name="T11"/>
                <a:gd fmla="*/ 2 w 78" name="T12"/>
                <a:gd fmla="*/ 45 h 79" name="T13"/>
                <a:gd fmla="*/ 41 w 78" name="T14"/>
                <a:gd fmla="*/ 2 h 79" name="T15"/>
                <a:gd fmla="*/ 47 w 78" name="T16"/>
                <a:gd fmla="*/ 1 h 7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79" w="78">
                  <a:moveTo>
                    <a:pt x="47" y="1"/>
                  </a:moveTo>
                  <a:cubicBezTo>
                    <a:pt x="77" y="28"/>
                    <a:pt x="77" y="28"/>
                    <a:pt x="77" y="28"/>
                  </a:cubicBezTo>
                  <a:cubicBezTo>
                    <a:pt x="78" y="30"/>
                    <a:pt x="78" y="33"/>
                    <a:pt x="77" y="34"/>
                  </a:cubicBezTo>
                  <a:cubicBezTo>
                    <a:pt x="37" y="78"/>
                    <a:pt x="37" y="78"/>
                    <a:pt x="37" y="78"/>
                  </a:cubicBezTo>
                  <a:cubicBezTo>
                    <a:pt x="35" y="79"/>
                    <a:pt x="33" y="79"/>
                    <a:pt x="31" y="78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0" y="50"/>
                    <a:pt x="0" y="47"/>
                    <a:pt x="2" y="45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3" y="0"/>
                    <a:pt x="46" y="0"/>
                    <a:pt x="47" y="1"/>
                  </a:cubicBezTo>
                  <a:close/>
                </a:path>
              </a:pathLst>
            </a:custGeom>
            <a:solidFill>
              <a:srgbClr val="6A9E9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4" name="Freeform 112"/>
            <p:cNvSpPr/>
            <p:nvPr/>
          </p:nvSpPr>
          <p:spPr bwMode="auto">
            <a:xfrm>
              <a:off x="1649413" y="1763713"/>
              <a:ext cx="455613" cy="446088"/>
            </a:xfrm>
            <a:custGeom>
              <a:gdLst>
                <a:gd fmla="*/ 18 w 42" name="T0"/>
                <a:gd fmla="*/ 1 h 41" name="T1"/>
                <a:gd fmla="*/ 41 w 42" name="T2"/>
                <a:gd fmla="*/ 22 h 41" name="T3"/>
                <a:gd fmla="*/ 41 w 42" name="T4"/>
                <a:gd fmla="*/ 26 h 41" name="T5"/>
                <a:gd fmla="*/ 28 w 42" name="T6"/>
                <a:gd fmla="*/ 40 h 41" name="T7"/>
                <a:gd fmla="*/ 25 w 42" name="T8"/>
                <a:gd fmla="*/ 40 h 41" name="T9"/>
                <a:gd fmla="*/ 1 w 42" name="T10"/>
                <a:gd fmla="*/ 19 h 41" name="T11"/>
                <a:gd fmla="*/ 1 w 42" name="T12"/>
                <a:gd fmla="*/ 16 h 41" name="T13"/>
                <a:gd fmla="*/ 14 w 42" name="T14"/>
                <a:gd fmla="*/ 1 h 41" name="T15"/>
                <a:gd fmla="*/ 18 w 42" name="T16"/>
                <a:gd fmla="*/ 1 h 4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41" w="42">
                  <a:moveTo>
                    <a:pt x="18" y="1"/>
                  </a:moveTo>
                  <a:cubicBezTo>
                    <a:pt x="41" y="22"/>
                    <a:pt x="41" y="22"/>
                    <a:pt x="41" y="22"/>
                  </a:cubicBezTo>
                  <a:cubicBezTo>
                    <a:pt x="42" y="23"/>
                    <a:pt x="42" y="25"/>
                    <a:pt x="41" y="26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7" y="41"/>
                    <a:pt x="26" y="41"/>
                    <a:pt x="25" y="40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7"/>
                    <a:pt x="1" y="16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0"/>
                    <a:pt x="17" y="0"/>
                    <a:pt x="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5" name="Freeform 113"/>
            <p:cNvSpPr>
              <a:spLocks noEditPoints="1"/>
            </p:cNvSpPr>
            <p:nvPr/>
          </p:nvSpPr>
          <p:spPr bwMode="auto">
            <a:xfrm>
              <a:off x="1333501" y="1698626"/>
              <a:ext cx="457200" cy="479425"/>
            </a:xfrm>
            <a:custGeom>
              <a:gdLst>
                <a:gd fmla="*/ 41 w 42" name="T0"/>
                <a:gd fmla="*/ 4 h 44" name="T1"/>
                <a:gd fmla="*/ 41 w 42" name="T2"/>
                <a:gd fmla="*/ 6 h 44" name="T3"/>
                <a:gd fmla="*/ 35 w 42" name="T4"/>
                <a:gd fmla="*/ 3 h 44" name="T5"/>
                <a:gd fmla="*/ 36 w 42" name="T6"/>
                <a:gd fmla="*/ 0 h 44" name="T7"/>
                <a:gd fmla="*/ 3 w 42" name="T8"/>
                <a:gd fmla="*/ 38 h 44" name="T9"/>
                <a:gd fmla="*/ 7 w 42" name="T10"/>
                <a:gd fmla="*/ 43 h 44" name="T11"/>
                <a:gd fmla="*/ 5 w 42" name="T12"/>
                <a:gd fmla="*/ 44 h 44" name="T13"/>
                <a:gd fmla="*/ 1 w 42" name="T14"/>
                <a:gd fmla="*/ 38 h 44" name="T15"/>
                <a:gd fmla="*/ 3 w 42" name="T16"/>
                <a:gd fmla="*/ 38 h 44" name="T17"/>
                <a:gd fmla="*/ 12 w 42" name="T18"/>
                <a:gd fmla="*/ 36 h 44" name="T19"/>
                <a:gd fmla="*/ 11 w 42" name="T20"/>
                <a:gd fmla="*/ 38 h 44" name="T21"/>
                <a:gd fmla="*/ 6 w 42" name="T22"/>
                <a:gd fmla="*/ 35 h 44" name="T23"/>
                <a:gd fmla="*/ 6 w 42" name="T24"/>
                <a:gd fmla="*/ 32 h 44" name="T25"/>
                <a:gd fmla="*/ 13 w 42" name="T26"/>
                <a:gd fmla="*/ 27 h 44" name="T27"/>
                <a:gd fmla="*/ 17 w 42" name="T28"/>
                <a:gd fmla="*/ 32 h 44" name="T29"/>
                <a:gd fmla="*/ 15 w 42" name="T30"/>
                <a:gd fmla="*/ 33 h 44" name="T31"/>
                <a:gd fmla="*/ 10 w 42" name="T32"/>
                <a:gd fmla="*/ 28 h 44" name="T33"/>
                <a:gd fmla="*/ 13 w 42" name="T34"/>
                <a:gd fmla="*/ 27 h 44" name="T35"/>
                <a:gd fmla="*/ 22 w 42" name="T36"/>
                <a:gd fmla="*/ 25 h 44" name="T37"/>
                <a:gd fmla="*/ 21 w 42" name="T38"/>
                <a:gd fmla="*/ 28 h 44" name="T39"/>
                <a:gd fmla="*/ 15 w 42" name="T40"/>
                <a:gd fmla="*/ 24 h 44" name="T41"/>
                <a:gd fmla="*/ 16 w 42" name="T42"/>
                <a:gd fmla="*/ 22 h 44" name="T43"/>
                <a:gd fmla="*/ 23 w 42" name="T44"/>
                <a:gd fmla="*/ 16 h 44" name="T45"/>
                <a:gd fmla="*/ 27 w 42" name="T46"/>
                <a:gd fmla="*/ 21 h 44" name="T47"/>
                <a:gd fmla="*/ 24 w 42" name="T48"/>
                <a:gd fmla="*/ 22 h 44" name="T49"/>
                <a:gd fmla="*/ 20 w 42" name="T50"/>
                <a:gd fmla="*/ 17 h 44" name="T51"/>
                <a:gd fmla="*/ 23 w 42" name="T52"/>
                <a:gd fmla="*/ 16 h 44" name="T53"/>
                <a:gd fmla="*/ 31 w 42" name="T54"/>
                <a:gd fmla="*/ 15 h 44" name="T55"/>
                <a:gd fmla="*/ 31 w 42" name="T56"/>
                <a:gd fmla="*/ 17 h 44" name="T57"/>
                <a:gd fmla="*/ 25 w 42" name="T58"/>
                <a:gd fmla="*/ 13 h 44" name="T59"/>
                <a:gd fmla="*/ 26 w 42" name="T60"/>
                <a:gd fmla="*/ 11 h 44" name="T61"/>
                <a:gd fmla="*/ 32 w 42" name="T62"/>
                <a:gd fmla="*/ 6 h 44" name="T63"/>
                <a:gd fmla="*/ 36 w 42" name="T64"/>
                <a:gd fmla="*/ 11 h 44" name="T65"/>
                <a:gd fmla="*/ 34 w 42" name="T66"/>
                <a:gd fmla="*/ 12 h 44" name="T67"/>
                <a:gd fmla="*/ 30 w 42" name="T68"/>
                <a:gd fmla="*/ 7 h 44" name="T69"/>
                <a:gd fmla="*/ 32 w 42" name="T70"/>
                <a:gd fmla="*/ 6 h 44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44" w="42">
                  <a:moveTo>
                    <a:pt x="37" y="0"/>
                  </a:moveTo>
                  <a:cubicBezTo>
                    <a:pt x="41" y="4"/>
                    <a:pt x="41" y="4"/>
                    <a:pt x="41" y="4"/>
                  </a:cubicBezTo>
                  <a:cubicBezTo>
                    <a:pt x="42" y="4"/>
                    <a:pt x="42" y="5"/>
                    <a:pt x="41" y="5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0" y="7"/>
                    <a:pt x="40" y="7"/>
                    <a:pt x="39" y="6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2"/>
                    <a:pt x="35" y="2"/>
                    <a:pt x="35" y="1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7" y="0"/>
                    <a:pt x="37" y="0"/>
                  </a:cubicBezTo>
                  <a:close/>
                  <a:moveTo>
                    <a:pt x="3" y="38"/>
                  </a:moveTo>
                  <a:cubicBezTo>
                    <a:pt x="7" y="41"/>
                    <a:pt x="7" y="41"/>
                    <a:pt x="7" y="41"/>
                  </a:cubicBezTo>
                  <a:cubicBezTo>
                    <a:pt x="7" y="42"/>
                    <a:pt x="7" y="42"/>
                    <a:pt x="7" y="43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4"/>
                    <a:pt x="5" y="44"/>
                    <a:pt x="5" y="44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0" y="40"/>
                    <a:pt x="0" y="39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2" y="37"/>
                    <a:pt x="2" y="37"/>
                    <a:pt x="3" y="38"/>
                  </a:cubicBezTo>
                  <a:close/>
                  <a:moveTo>
                    <a:pt x="8" y="32"/>
                  </a:moveTo>
                  <a:cubicBezTo>
                    <a:pt x="12" y="36"/>
                    <a:pt x="12" y="36"/>
                    <a:pt x="12" y="36"/>
                  </a:cubicBezTo>
                  <a:cubicBezTo>
                    <a:pt x="12" y="36"/>
                    <a:pt x="12" y="37"/>
                    <a:pt x="12" y="37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9"/>
                    <a:pt x="10" y="39"/>
                    <a:pt x="10" y="38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5" y="34"/>
                    <a:pt x="5" y="34"/>
                    <a:pt x="6" y="33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7" y="32"/>
                    <a:pt x="7" y="32"/>
                    <a:pt x="8" y="32"/>
                  </a:cubicBezTo>
                  <a:close/>
                  <a:moveTo>
                    <a:pt x="13" y="27"/>
                  </a:move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2"/>
                    <a:pt x="17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5" y="33"/>
                    <a:pt x="15" y="33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9"/>
                    <a:pt x="10" y="28"/>
                    <a:pt x="10" y="28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2" y="27"/>
                    <a:pt x="12" y="27"/>
                    <a:pt x="13" y="27"/>
                  </a:cubicBezTo>
                  <a:close/>
                  <a:moveTo>
                    <a:pt x="18" y="22"/>
                  </a:moveTo>
                  <a:cubicBezTo>
                    <a:pt x="22" y="25"/>
                    <a:pt x="22" y="25"/>
                    <a:pt x="22" y="25"/>
                  </a:cubicBezTo>
                  <a:cubicBezTo>
                    <a:pt x="22" y="26"/>
                    <a:pt x="22" y="26"/>
                    <a:pt x="22" y="27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0" y="28"/>
                    <a:pt x="20" y="28"/>
                    <a:pt x="19" y="28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15" y="23"/>
                    <a:pt x="15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1"/>
                    <a:pt x="17" y="21"/>
                    <a:pt x="18" y="22"/>
                  </a:cubicBezTo>
                  <a:close/>
                  <a:moveTo>
                    <a:pt x="23" y="16"/>
                  </a:move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21"/>
                    <a:pt x="27" y="21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5" y="23"/>
                    <a:pt x="25" y="23"/>
                    <a:pt x="24" y="22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8"/>
                    <a:pt x="20" y="18"/>
                    <a:pt x="20" y="17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6"/>
                    <a:pt x="22" y="16"/>
                    <a:pt x="23" y="16"/>
                  </a:cubicBezTo>
                  <a:close/>
                  <a:moveTo>
                    <a:pt x="27" y="11"/>
                  </a:moveTo>
                  <a:cubicBezTo>
                    <a:pt x="31" y="15"/>
                    <a:pt x="31" y="15"/>
                    <a:pt x="31" y="15"/>
                  </a:cubicBezTo>
                  <a:cubicBezTo>
                    <a:pt x="32" y="15"/>
                    <a:pt x="32" y="16"/>
                    <a:pt x="32" y="16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0" y="17"/>
                    <a:pt x="30" y="17"/>
                    <a:pt x="29" y="17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5" y="12"/>
                    <a:pt x="25" y="12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7" y="11"/>
                    <a:pt x="27" y="11"/>
                  </a:cubicBezTo>
                  <a:close/>
                  <a:moveTo>
                    <a:pt x="32" y="6"/>
                  </a:moveTo>
                  <a:cubicBezTo>
                    <a:pt x="36" y="9"/>
                    <a:pt x="36" y="9"/>
                    <a:pt x="36" y="9"/>
                  </a:cubicBezTo>
                  <a:cubicBezTo>
                    <a:pt x="37" y="10"/>
                    <a:pt x="37" y="10"/>
                    <a:pt x="36" y="11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5" y="12"/>
                    <a:pt x="35" y="12"/>
                    <a:pt x="34" y="12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0" y="8"/>
                    <a:pt x="30" y="7"/>
                    <a:pt x="30" y="7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5"/>
                    <a:pt x="32" y="5"/>
                    <a:pt x="32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6" name="Freeform 114"/>
            <p:cNvSpPr/>
            <p:nvPr/>
          </p:nvSpPr>
          <p:spPr bwMode="auto">
            <a:xfrm>
              <a:off x="1681163" y="1927226"/>
              <a:ext cx="174625" cy="369888"/>
            </a:xfrm>
            <a:custGeom>
              <a:gdLst>
                <a:gd fmla="*/ 41 w 110" name="T0"/>
                <a:gd fmla="*/ 233 h 233" name="T1"/>
                <a:gd fmla="*/ 0 w 110" name="T2"/>
                <a:gd fmla="*/ 219 h 233" name="T3"/>
                <a:gd fmla="*/ 69 w 110" name="T4"/>
                <a:gd fmla="*/ 0 h 233" name="T5"/>
                <a:gd fmla="*/ 82 w 110" name="T6"/>
                <a:gd fmla="*/ 0 h 233" name="T7"/>
                <a:gd fmla="*/ 89 w 110" name="T8"/>
                <a:gd fmla="*/ 14 h 233" name="T9"/>
                <a:gd fmla="*/ 103 w 110" name="T10"/>
                <a:gd fmla="*/ 7 h 233" name="T11"/>
                <a:gd fmla="*/ 110 w 110" name="T12"/>
                <a:gd fmla="*/ 14 h 233" name="T13"/>
                <a:gd fmla="*/ 41 w 110" name="T14"/>
                <a:gd fmla="*/ 233 h 233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33" w="110">
                  <a:moveTo>
                    <a:pt x="41" y="233"/>
                  </a:moveTo>
                  <a:lnTo>
                    <a:pt x="0" y="219"/>
                  </a:lnTo>
                  <a:lnTo>
                    <a:pt x="69" y="0"/>
                  </a:lnTo>
                  <a:lnTo>
                    <a:pt x="82" y="0"/>
                  </a:lnTo>
                  <a:lnTo>
                    <a:pt x="89" y="14"/>
                  </a:lnTo>
                  <a:lnTo>
                    <a:pt x="103" y="7"/>
                  </a:lnTo>
                  <a:lnTo>
                    <a:pt x="110" y="14"/>
                  </a:lnTo>
                  <a:lnTo>
                    <a:pt x="41" y="233"/>
                  </a:lnTo>
                  <a:close/>
                </a:path>
              </a:pathLst>
            </a:custGeom>
            <a:solidFill>
              <a:srgbClr val="F4C42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7" name="Freeform 115"/>
            <p:cNvSpPr/>
            <p:nvPr/>
          </p:nvSpPr>
          <p:spPr bwMode="auto">
            <a:xfrm>
              <a:off x="1790701" y="1862138"/>
              <a:ext cx="65088" cy="87313"/>
            </a:xfrm>
            <a:custGeom>
              <a:gdLst>
                <a:gd fmla="*/ 41 w 41" name="T0"/>
                <a:gd fmla="*/ 55 h 55" name="T1"/>
                <a:gd fmla="*/ 34 w 41" name="T2"/>
                <a:gd fmla="*/ 48 h 55" name="T3"/>
                <a:gd fmla="*/ 20 w 41" name="T4"/>
                <a:gd fmla="*/ 55 h 55" name="T5"/>
                <a:gd fmla="*/ 13 w 41" name="T6"/>
                <a:gd fmla="*/ 41 h 55" name="T7"/>
                <a:gd fmla="*/ 0 w 41" name="T8"/>
                <a:gd fmla="*/ 41 h 55" name="T9"/>
                <a:gd fmla="*/ 34 w 41" name="T10"/>
                <a:gd fmla="*/ 0 h 55" name="T11"/>
                <a:gd fmla="*/ 41 w 41" name="T12"/>
                <a:gd fmla="*/ 14 h 55" name="T13"/>
                <a:gd fmla="*/ 41 w 41" name="T14"/>
                <a:gd fmla="*/ 27 h 55" name="T15"/>
                <a:gd fmla="*/ 41 w 41" name="T16"/>
                <a:gd fmla="*/ 41 h 55" name="T17"/>
                <a:gd fmla="*/ 41 w 41" name="T18"/>
                <a:gd fmla="*/ 55 h 55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55" w="41">
                  <a:moveTo>
                    <a:pt x="41" y="55"/>
                  </a:moveTo>
                  <a:lnTo>
                    <a:pt x="34" y="48"/>
                  </a:lnTo>
                  <a:lnTo>
                    <a:pt x="20" y="55"/>
                  </a:lnTo>
                  <a:lnTo>
                    <a:pt x="13" y="41"/>
                  </a:lnTo>
                  <a:lnTo>
                    <a:pt x="0" y="41"/>
                  </a:lnTo>
                  <a:lnTo>
                    <a:pt x="34" y="0"/>
                  </a:lnTo>
                  <a:lnTo>
                    <a:pt x="41" y="14"/>
                  </a:lnTo>
                  <a:lnTo>
                    <a:pt x="41" y="27"/>
                  </a:lnTo>
                  <a:lnTo>
                    <a:pt x="41" y="41"/>
                  </a:lnTo>
                  <a:lnTo>
                    <a:pt x="41" y="55"/>
                  </a:lnTo>
                  <a:close/>
                </a:path>
              </a:pathLst>
            </a:custGeom>
            <a:solidFill>
              <a:srgbClr val="63564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8" name="Freeform 116"/>
            <p:cNvSpPr/>
            <p:nvPr/>
          </p:nvSpPr>
          <p:spPr bwMode="auto">
            <a:xfrm>
              <a:off x="1833563" y="1862138"/>
              <a:ext cx="22225" cy="33338"/>
            </a:xfrm>
            <a:custGeom>
              <a:gdLst>
                <a:gd fmla="*/ 7 w 14" name="T0"/>
                <a:gd fmla="*/ 0 h 21" name="T1"/>
                <a:gd fmla="*/ 0 w 14" name="T2"/>
                <a:gd fmla="*/ 14 h 21" name="T3"/>
                <a:gd fmla="*/ 14 w 14" name="T4"/>
                <a:gd fmla="*/ 21 h 21" name="T5"/>
                <a:gd fmla="*/ 7 w 14" name="T6"/>
                <a:gd fmla="*/ 0 h 2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" w="14">
                  <a:moveTo>
                    <a:pt x="7" y="0"/>
                  </a:moveTo>
                  <a:lnTo>
                    <a:pt x="0" y="14"/>
                  </a:lnTo>
                  <a:lnTo>
                    <a:pt x="14" y="2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34363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9" name="Freeform 117"/>
            <p:cNvSpPr/>
            <p:nvPr/>
          </p:nvSpPr>
          <p:spPr bwMode="auto">
            <a:xfrm>
              <a:off x="1649413" y="2319338"/>
              <a:ext cx="85725" cy="65088"/>
            </a:xfrm>
            <a:custGeom>
              <a:gdLst>
                <a:gd fmla="*/ 8 w 8" name="T0"/>
                <a:gd fmla="*/ 3 h 6" name="T1"/>
                <a:gd fmla="*/ 7 w 8" name="T2"/>
                <a:gd fmla="*/ 5 h 6" name="T3"/>
                <a:gd fmla="*/ 5 w 8" name="T4"/>
                <a:gd fmla="*/ 6 h 6" name="T5"/>
                <a:gd fmla="*/ 1 w 8" name="T6"/>
                <a:gd fmla="*/ 4 h 6" name="T7"/>
                <a:gd fmla="*/ 0 w 8" name="T8"/>
                <a:gd fmla="*/ 3 h 6" name="T9"/>
                <a:gd fmla="*/ 1 w 8" name="T10"/>
                <a:gd fmla="*/ 0 h 6" name="T11"/>
                <a:gd fmla="*/ 8 w 8" name="T12"/>
                <a:gd fmla="*/ 3 h 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" w="8">
                  <a:moveTo>
                    <a:pt x="8" y="3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6"/>
                    <a:pt x="6" y="6"/>
                    <a:pt x="5" y="6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0" y="3"/>
                    <a:pt x="0" y="3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8" y="3"/>
                  </a:lnTo>
                  <a:close/>
                </a:path>
              </a:pathLst>
            </a:custGeom>
            <a:solidFill>
              <a:srgbClr val="F6B9A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0" name="Freeform 118"/>
            <p:cNvSpPr/>
            <p:nvPr/>
          </p:nvSpPr>
          <p:spPr bwMode="auto">
            <a:xfrm>
              <a:off x="1735138" y="1938338"/>
              <a:ext cx="120650" cy="358775"/>
            </a:xfrm>
            <a:custGeom>
              <a:gdLst>
                <a:gd fmla="*/ 0 w 76" name="T0"/>
                <a:gd fmla="*/ 219 h 226" name="T1"/>
                <a:gd fmla="*/ 62 w 76" name="T2"/>
                <a:gd fmla="*/ 7 h 226" name="T3"/>
                <a:gd fmla="*/ 69 w 76" name="T4"/>
                <a:gd fmla="*/ 0 h 226" name="T5"/>
                <a:gd fmla="*/ 76 w 76" name="T6"/>
                <a:gd fmla="*/ 7 h 226" name="T7"/>
                <a:gd fmla="*/ 7 w 76" name="T8"/>
                <a:gd fmla="*/ 226 h 226" name="T9"/>
                <a:gd fmla="*/ 0 w 76" name="T10"/>
                <a:gd fmla="*/ 219 h 22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26" w="76">
                  <a:moveTo>
                    <a:pt x="0" y="219"/>
                  </a:moveTo>
                  <a:lnTo>
                    <a:pt x="62" y="7"/>
                  </a:lnTo>
                  <a:lnTo>
                    <a:pt x="69" y="0"/>
                  </a:lnTo>
                  <a:lnTo>
                    <a:pt x="76" y="7"/>
                  </a:lnTo>
                  <a:lnTo>
                    <a:pt x="7" y="226"/>
                  </a:lnTo>
                  <a:lnTo>
                    <a:pt x="0" y="219"/>
                  </a:lnTo>
                  <a:close/>
                </a:path>
              </a:pathLst>
            </a:custGeom>
            <a:solidFill>
              <a:srgbClr val="D6AC1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1" name="Freeform 119"/>
            <p:cNvSpPr/>
            <p:nvPr/>
          </p:nvSpPr>
          <p:spPr bwMode="auto">
            <a:xfrm>
              <a:off x="1681163" y="1927226"/>
              <a:ext cx="130175" cy="347663"/>
            </a:xfrm>
            <a:custGeom>
              <a:gdLst>
                <a:gd fmla="*/ 7 w 82" name="T0"/>
                <a:gd fmla="*/ 219 h 219" name="T1"/>
                <a:gd fmla="*/ 75 w 82" name="T2"/>
                <a:gd fmla="*/ 7 h 219" name="T3"/>
                <a:gd fmla="*/ 82 w 82" name="T4"/>
                <a:gd fmla="*/ 0 h 219" name="T5"/>
                <a:gd fmla="*/ 69 w 82" name="T6"/>
                <a:gd fmla="*/ 0 h 219" name="T7"/>
                <a:gd fmla="*/ 0 w 82" name="T8"/>
                <a:gd fmla="*/ 219 h 219" name="T9"/>
                <a:gd fmla="*/ 7 w 82" name="T10"/>
                <a:gd fmla="*/ 219 h 219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19" w="82">
                  <a:moveTo>
                    <a:pt x="7" y="219"/>
                  </a:moveTo>
                  <a:lnTo>
                    <a:pt x="75" y="7"/>
                  </a:lnTo>
                  <a:lnTo>
                    <a:pt x="82" y="0"/>
                  </a:lnTo>
                  <a:lnTo>
                    <a:pt x="69" y="0"/>
                  </a:lnTo>
                  <a:lnTo>
                    <a:pt x="0" y="219"/>
                  </a:lnTo>
                  <a:lnTo>
                    <a:pt x="7" y="219"/>
                  </a:lnTo>
                  <a:close/>
                </a:path>
              </a:pathLst>
            </a:custGeom>
            <a:solidFill>
              <a:srgbClr val="FFDB6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2" name="Freeform 120"/>
            <p:cNvSpPr/>
            <p:nvPr/>
          </p:nvSpPr>
          <p:spPr bwMode="auto">
            <a:xfrm>
              <a:off x="1714501" y="2286001"/>
              <a:ext cx="31750" cy="65088"/>
            </a:xfrm>
            <a:custGeom>
              <a:gdLst>
                <a:gd fmla="*/ 13 w 20" name="T0"/>
                <a:gd fmla="*/ 0 h 41" name="T1"/>
                <a:gd fmla="*/ 20 w 20" name="T2"/>
                <a:gd fmla="*/ 7 h 41" name="T3"/>
                <a:gd fmla="*/ 13 w 20" name="T4"/>
                <a:gd fmla="*/ 41 h 41" name="T5"/>
                <a:gd fmla="*/ 0 w 20" name="T6"/>
                <a:gd fmla="*/ 35 h 41" name="T7"/>
                <a:gd fmla="*/ 13 w 20" name="T8"/>
                <a:gd fmla="*/ 0 h 4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1" w="20">
                  <a:moveTo>
                    <a:pt x="13" y="0"/>
                  </a:moveTo>
                  <a:lnTo>
                    <a:pt x="20" y="7"/>
                  </a:lnTo>
                  <a:lnTo>
                    <a:pt x="13" y="41"/>
                  </a:lnTo>
                  <a:lnTo>
                    <a:pt x="0" y="3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87959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3" name="Freeform 121"/>
            <p:cNvSpPr/>
            <p:nvPr/>
          </p:nvSpPr>
          <p:spPr bwMode="auto">
            <a:xfrm>
              <a:off x="1681163" y="2274888"/>
              <a:ext cx="53975" cy="66675"/>
            </a:xfrm>
            <a:custGeom>
              <a:gdLst>
                <a:gd fmla="*/ 7 w 34" name="T0"/>
                <a:gd fmla="*/ 0 h 42" name="T1"/>
                <a:gd fmla="*/ 34 w 34" name="T2"/>
                <a:gd fmla="*/ 7 h 42" name="T3"/>
                <a:gd fmla="*/ 21 w 34" name="T4"/>
                <a:gd fmla="*/ 42 h 42" name="T5"/>
                <a:gd fmla="*/ 0 w 34" name="T6"/>
                <a:gd fmla="*/ 35 h 42" name="T7"/>
                <a:gd fmla="*/ 7 w 34" name="T8"/>
                <a:gd fmla="*/ 0 h 4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2" w="34">
                  <a:moveTo>
                    <a:pt x="7" y="0"/>
                  </a:moveTo>
                  <a:lnTo>
                    <a:pt x="34" y="7"/>
                  </a:lnTo>
                  <a:lnTo>
                    <a:pt x="21" y="42"/>
                  </a:lnTo>
                  <a:lnTo>
                    <a:pt x="0" y="3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9CAFB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4" name="Freeform 122"/>
            <p:cNvSpPr/>
            <p:nvPr/>
          </p:nvSpPr>
          <p:spPr bwMode="auto">
            <a:xfrm>
              <a:off x="1660526" y="2274888"/>
              <a:ext cx="31750" cy="55563"/>
            </a:xfrm>
            <a:custGeom>
              <a:gdLst>
                <a:gd fmla="*/ 20 w 20" name="T0"/>
                <a:gd fmla="*/ 0 h 35" name="T1"/>
                <a:gd fmla="*/ 13 w 20" name="T2"/>
                <a:gd fmla="*/ 0 h 35" name="T3"/>
                <a:gd fmla="*/ 0 w 20" name="T4"/>
                <a:gd fmla="*/ 28 h 35" name="T5"/>
                <a:gd fmla="*/ 13 w 20" name="T6"/>
                <a:gd fmla="*/ 35 h 35" name="T7"/>
                <a:gd fmla="*/ 20 w 20" name="T8"/>
                <a:gd fmla="*/ 0 h 3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5" w="20">
                  <a:moveTo>
                    <a:pt x="20" y="0"/>
                  </a:moveTo>
                  <a:lnTo>
                    <a:pt x="13" y="0"/>
                  </a:lnTo>
                  <a:lnTo>
                    <a:pt x="0" y="28"/>
                  </a:lnTo>
                  <a:lnTo>
                    <a:pt x="13" y="3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A7BCB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5" name="Freeform 123"/>
            <p:cNvSpPr/>
            <p:nvPr/>
          </p:nvSpPr>
          <p:spPr bwMode="auto">
            <a:xfrm>
              <a:off x="5284788" y="1633538"/>
              <a:ext cx="500063" cy="423863"/>
            </a:xfrm>
            <a:custGeom>
              <a:gdLst>
                <a:gd fmla="*/ 240 w 315" name="T0"/>
                <a:gd fmla="*/ 267 h 267" name="T1"/>
                <a:gd fmla="*/ 0 w 315" name="T2"/>
                <a:gd fmla="*/ 110 h 267" name="T3"/>
                <a:gd fmla="*/ 69 w 315" name="T4"/>
                <a:gd fmla="*/ 0 h 267" name="T5"/>
                <a:gd fmla="*/ 315 w 315" name="T6"/>
                <a:gd fmla="*/ 158 h 267" name="T7"/>
                <a:gd fmla="*/ 240 w 315" name="T8"/>
                <a:gd fmla="*/ 267 h 26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67" w="315">
                  <a:moveTo>
                    <a:pt x="240" y="267"/>
                  </a:moveTo>
                  <a:lnTo>
                    <a:pt x="0" y="110"/>
                  </a:lnTo>
                  <a:lnTo>
                    <a:pt x="69" y="0"/>
                  </a:lnTo>
                  <a:lnTo>
                    <a:pt x="315" y="158"/>
                  </a:lnTo>
                  <a:lnTo>
                    <a:pt x="240" y="267"/>
                  </a:lnTo>
                  <a:close/>
                </a:path>
              </a:pathLst>
            </a:custGeom>
            <a:solidFill>
              <a:srgbClr val="6B7A7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6" name="Freeform 124"/>
            <p:cNvSpPr/>
            <p:nvPr/>
          </p:nvSpPr>
          <p:spPr bwMode="auto">
            <a:xfrm>
              <a:off x="5295901" y="1655763"/>
              <a:ext cx="466725" cy="381000"/>
            </a:xfrm>
            <a:custGeom>
              <a:gdLst>
                <a:gd fmla="*/ 34 w 43" name="T0"/>
                <a:gd fmla="*/ 35 h 35" name="T1"/>
                <a:gd fmla="*/ 1 w 43" name="T2"/>
                <a:gd fmla="*/ 13 h 35" name="T3"/>
                <a:gd fmla="*/ 0 w 43" name="T4"/>
                <a:gd fmla="*/ 11 h 35" name="T5"/>
                <a:gd fmla="*/ 7 w 43" name="T6"/>
                <a:gd fmla="*/ 0 h 35" name="T7"/>
                <a:gd fmla="*/ 9 w 43" name="T8"/>
                <a:gd fmla="*/ 0 h 35" name="T9"/>
                <a:gd fmla="*/ 42 w 43" name="T10"/>
                <a:gd fmla="*/ 22 h 35" name="T11"/>
                <a:gd fmla="*/ 43 w 43" name="T12"/>
                <a:gd fmla="*/ 24 h 35" name="T13"/>
                <a:gd fmla="*/ 36 w 43" name="T14"/>
                <a:gd fmla="*/ 35 h 35" name="T15"/>
                <a:gd fmla="*/ 34 w 43" name="T16"/>
                <a:gd fmla="*/ 35 h 3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5" w="43">
                  <a:moveTo>
                    <a:pt x="34" y="35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0" y="13"/>
                    <a:pt x="0" y="12"/>
                    <a:pt x="0" y="1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9" y="0"/>
                    <a:pt x="9" y="0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3" y="22"/>
                    <a:pt x="43" y="23"/>
                    <a:pt x="43" y="24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5" y="35"/>
                    <a:pt x="34" y="35"/>
                    <a:pt x="34" y="35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7" name="Freeform 125"/>
            <p:cNvSpPr/>
            <p:nvPr/>
          </p:nvSpPr>
          <p:spPr bwMode="auto">
            <a:xfrm>
              <a:off x="5426076" y="1731963"/>
              <a:ext cx="206375" cy="228600"/>
            </a:xfrm>
            <a:custGeom>
              <a:gdLst>
                <a:gd fmla="*/ 4 w 19" name="T0"/>
                <a:gd fmla="*/ 19 h 21" name="T1"/>
                <a:gd fmla="*/ 3 w 19" name="T2"/>
                <a:gd fmla="*/ 6 h 21" name="T3"/>
                <a:gd fmla="*/ 15 w 19" name="T4"/>
                <a:gd fmla="*/ 2 h 21" name="T5"/>
                <a:gd fmla="*/ 16 w 19" name="T6"/>
                <a:gd fmla="*/ 15 h 21" name="T7"/>
                <a:gd fmla="*/ 4 w 19" name="T8"/>
                <a:gd fmla="*/ 19 h 2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1" w="19">
                  <a:moveTo>
                    <a:pt x="4" y="19"/>
                  </a:moveTo>
                  <a:cubicBezTo>
                    <a:pt x="1" y="16"/>
                    <a:pt x="0" y="11"/>
                    <a:pt x="3" y="6"/>
                  </a:cubicBezTo>
                  <a:cubicBezTo>
                    <a:pt x="6" y="2"/>
                    <a:pt x="11" y="0"/>
                    <a:pt x="15" y="2"/>
                  </a:cubicBezTo>
                  <a:cubicBezTo>
                    <a:pt x="19" y="5"/>
                    <a:pt x="19" y="10"/>
                    <a:pt x="16" y="15"/>
                  </a:cubicBezTo>
                  <a:cubicBezTo>
                    <a:pt x="13" y="19"/>
                    <a:pt x="8" y="21"/>
                    <a:pt x="4" y="19"/>
                  </a:cubicBezTo>
                  <a:close/>
                </a:path>
              </a:pathLst>
            </a:custGeom>
            <a:solidFill>
              <a:srgbClr val="939E9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8" name="Freeform 126"/>
            <p:cNvSpPr/>
            <p:nvPr/>
          </p:nvSpPr>
          <p:spPr bwMode="auto">
            <a:xfrm>
              <a:off x="5459413" y="1763713"/>
              <a:ext cx="141288" cy="163513"/>
            </a:xfrm>
            <a:custGeom>
              <a:gdLst>
                <a:gd fmla="*/ 3 w 13" name="T0"/>
                <a:gd fmla="*/ 13 h 15" name="T1"/>
                <a:gd fmla="*/ 2 w 13" name="T2"/>
                <a:gd fmla="*/ 5 h 15" name="T3"/>
                <a:gd fmla="*/ 10 w 13" name="T4"/>
                <a:gd fmla="*/ 2 h 15" name="T5"/>
                <a:gd fmla="*/ 11 w 13" name="T6"/>
                <a:gd fmla="*/ 10 h 15" name="T7"/>
                <a:gd fmla="*/ 3 w 13" name="T8"/>
                <a:gd fmla="*/ 13 h 1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5" w="13">
                  <a:moveTo>
                    <a:pt x="3" y="13"/>
                  </a:moveTo>
                  <a:cubicBezTo>
                    <a:pt x="1" y="11"/>
                    <a:pt x="0" y="8"/>
                    <a:pt x="2" y="5"/>
                  </a:cubicBezTo>
                  <a:cubicBezTo>
                    <a:pt x="4" y="2"/>
                    <a:pt x="8" y="0"/>
                    <a:pt x="10" y="2"/>
                  </a:cubicBezTo>
                  <a:cubicBezTo>
                    <a:pt x="13" y="4"/>
                    <a:pt x="13" y="7"/>
                    <a:pt x="11" y="10"/>
                  </a:cubicBezTo>
                  <a:cubicBezTo>
                    <a:pt x="9" y="13"/>
                    <a:pt x="5" y="15"/>
                    <a:pt x="3" y="13"/>
                  </a:cubicBezTo>
                  <a:close/>
                </a:path>
              </a:pathLst>
            </a:custGeom>
            <a:solidFill>
              <a:srgbClr val="6B7A7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9" name="Freeform 127"/>
            <p:cNvSpPr/>
            <p:nvPr/>
          </p:nvSpPr>
          <p:spPr bwMode="auto">
            <a:xfrm>
              <a:off x="5621338" y="1895476"/>
              <a:ext cx="65088" cy="65088"/>
            </a:xfrm>
            <a:custGeom>
              <a:gdLst>
                <a:gd fmla="*/ 2 w 6" name="T0"/>
                <a:gd fmla="*/ 5 h 6" name="T1"/>
                <a:gd fmla="*/ 1 w 6" name="T2"/>
                <a:gd fmla="*/ 2 h 6" name="T3"/>
                <a:gd fmla="*/ 5 w 6" name="T4"/>
                <a:gd fmla="*/ 1 h 6" name="T5"/>
                <a:gd fmla="*/ 6 w 6" name="T6"/>
                <a:gd fmla="*/ 5 h 6" name="T7"/>
                <a:gd fmla="*/ 2 w 6" name="T8"/>
                <a:gd fmla="*/ 5 h 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" w="6">
                  <a:moveTo>
                    <a:pt x="2" y="5"/>
                  </a:moveTo>
                  <a:cubicBezTo>
                    <a:pt x="1" y="5"/>
                    <a:pt x="0" y="3"/>
                    <a:pt x="1" y="2"/>
                  </a:cubicBezTo>
                  <a:cubicBezTo>
                    <a:pt x="2" y="0"/>
                    <a:pt x="4" y="0"/>
                    <a:pt x="5" y="1"/>
                  </a:cubicBezTo>
                  <a:cubicBezTo>
                    <a:pt x="6" y="2"/>
                    <a:pt x="6" y="3"/>
                    <a:pt x="6" y="5"/>
                  </a:cubicBezTo>
                  <a:cubicBezTo>
                    <a:pt x="5" y="6"/>
                    <a:pt x="3" y="6"/>
                    <a:pt x="2" y="5"/>
                  </a:cubicBezTo>
                  <a:close/>
                </a:path>
              </a:pathLst>
            </a:custGeom>
            <a:solidFill>
              <a:srgbClr val="6B7A7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0" name="Freeform 128"/>
            <p:cNvSpPr/>
            <p:nvPr/>
          </p:nvSpPr>
          <p:spPr bwMode="auto">
            <a:xfrm>
              <a:off x="5372101" y="1731963"/>
              <a:ext cx="65088" cy="65088"/>
            </a:xfrm>
            <a:custGeom>
              <a:gdLst>
                <a:gd fmla="*/ 1 w 6" name="T0"/>
                <a:gd fmla="*/ 5 h 6" name="T1"/>
                <a:gd fmla="*/ 1 w 6" name="T2"/>
                <a:gd fmla="*/ 1 h 6" name="T3"/>
                <a:gd fmla="*/ 4 w 6" name="T4"/>
                <a:gd fmla="*/ 0 h 6" name="T5"/>
                <a:gd fmla="*/ 5 w 6" name="T6"/>
                <a:gd fmla="*/ 4 h 6" name="T7"/>
                <a:gd fmla="*/ 1 w 6" name="T8"/>
                <a:gd fmla="*/ 5 h 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" w="6">
                  <a:moveTo>
                    <a:pt x="1" y="5"/>
                  </a:moveTo>
                  <a:cubicBezTo>
                    <a:pt x="0" y="4"/>
                    <a:pt x="0" y="3"/>
                    <a:pt x="1" y="1"/>
                  </a:cubicBezTo>
                  <a:cubicBezTo>
                    <a:pt x="1" y="0"/>
                    <a:pt x="3" y="0"/>
                    <a:pt x="4" y="0"/>
                  </a:cubicBezTo>
                  <a:cubicBezTo>
                    <a:pt x="6" y="1"/>
                    <a:pt x="6" y="3"/>
                    <a:pt x="5" y="4"/>
                  </a:cubicBezTo>
                  <a:cubicBezTo>
                    <a:pt x="4" y="6"/>
                    <a:pt x="3" y="6"/>
                    <a:pt x="1" y="5"/>
                  </a:cubicBezTo>
                  <a:close/>
                </a:path>
              </a:pathLst>
            </a:custGeom>
            <a:solidFill>
              <a:srgbClr val="6B7A7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1" name="Freeform 129"/>
            <p:cNvSpPr>
              <a:spLocks noEditPoints="1"/>
            </p:cNvSpPr>
            <p:nvPr/>
          </p:nvSpPr>
          <p:spPr bwMode="auto">
            <a:xfrm>
              <a:off x="5491163" y="1797051"/>
              <a:ext cx="76200" cy="98425"/>
            </a:xfrm>
            <a:custGeom>
              <a:gdLst>
                <a:gd fmla="*/ 4 w 7" name="T0"/>
                <a:gd fmla="*/ 4 h 9" name="T1"/>
                <a:gd fmla="*/ 5 w 7" name="T2"/>
                <a:gd fmla="*/ 7 h 9" name="T3"/>
                <a:gd fmla="*/ 4 w 7" name="T4"/>
                <a:gd fmla="*/ 8 h 9" name="T5"/>
                <a:gd fmla="*/ 3 w 7" name="T6"/>
                <a:gd fmla="*/ 8 h 9" name="T7"/>
                <a:gd fmla="*/ 2 w 7" name="T8"/>
                <a:gd fmla="*/ 8 h 9" name="T9"/>
                <a:gd fmla="*/ 1 w 7" name="T10"/>
                <a:gd fmla="*/ 8 h 9" name="T11"/>
                <a:gd fmla="*/ 1 w 7" name="T12"/>
                <a:gd fmla="*/ 9 h 9" name="T13"/>
                <a:gd fmla="*/ 1 w 7" name="T14"/>
                <a:gd fmla="*/ 9 h 9" name="T15"/>
                <a:gd fmla="*/ 1 w 7" name="T16"/>
                <a:gd fmla="*/ 9 h 9" name="T17"/>
                <a:gd fmla="*/ 1 w 7" name="T18"/>
                <a:gd fmla="*/ 8 h 9" name="T19"/>
                <a:gd fmla="*/ 1 w 7" name="T20"/>
                <a:gd fmla="*/ 8 h 9" name="T21"/>
                <a:gd fmla="*/ 1 w 7" name="T22"/>
                <a:gd fmla="*/ 7 h 9" name="T23"/>
                <a:gd fmla="*/ 0 w 7" name="T24"/>
                <a:gd fmla="*/ 6 h 9" name="T25"/>
                <a:gd fmla="*/ 0 w 7" name="T26"/>
                <a:gd fmla="*/ 6 h 9" name="T27"/>
                <a:gd fmla="*/ 1 w 7" name="T28"/>
                <a:gd fmla="*/ 6 h 9" name="T29"/>
                <a:gd fmla="*/ 2 w 7" name="T30"/>
                <a:gd fmla="*/ 7 h 9" name="T31"/>
                <a:gd fmla="*/ 3 w 7" name="T32"/>
                <a:gd fmla="*/ 5 h 9" name="T33"/>
                <a:gd fmla="*/ 3 w 7" name="T34"/>
                <a:gd fmla="*/ 2 h 9" name="T35"/>
                <a:gd fmla="*/ 3 w 7" name="T36"/>
                <a:gd fmla="*/ 1 h 9" name="T37"/>
                <a:gd fmla="*/ 5 w 7" name="T38"/>
                <a:gd fmla="*/ 1 h 9" name="T39"/>
                <a:gd fmla="*/ 5 w 7" name="T40"/>
                <a:gd fmla="*/ 1 h 9" name="T41"/>
                <a:gd fmla="*/ 6 w 7" name="T42"/>
                <a:gd fmla="*/ 0 h 9" name="T43"/>
                <a:gd fmla="*/ 6 w 7" name="T44"/>
                <a:gd fmla="*/ 0 h 9" name="T45"/>
                <a:gd fmla="*/ 6 w 7" name="T46"/>
                <a:gd fmla="*/ 0 h 9" name="T47"/>
                <a:gd fmla="*/ 6 w 7" name="T48"/>
                <a:gd fmla="*/ 0 h 9" name="T49"/>
                <a:gd fmla="*/ 6 w 7" name="T50"/>
                <a:gd fmla="*/ 0 h 9" name="T51"/>
                <a:gd fmla="*/ 6 w 7" name="T52"/>
                <a:gd fmla="*/ 1 h 9" name="T53"/>
                <a:gd fmla="*/ 6 w 7" name="T54"/>
                <a:gd fmla="*/ 1 h 9" name="T55"/>
                <a:gd fmla="*/ 6 w 7" name="T56"/>
                <a:gd fmla="*/ 1 h 9" name="T57"/>
                <a:gd fmla="*/ 7 w 7" name="T58"/>
                <a:gd fmla="*/ 3 h 9" name="T59"/>
                <a:gd fmla="*/ 7 w 7" name="T60"/>
                <a:gd fmla="*/ 3 h 9" name="T61"/>
                <a:gd fmla="*/ 6 w 7" name="T62"/>
                <a:gd fmla="*/ 3 h 9" name="T63"/>
                <a:gd fmla="*/ 6 w 7" name="T64"/>
                <a:gd fmla="*/ 2 h 9" name="T65"/>
                <a:gd fmla="*/ 4 w 7" name="T66"/>
                <a:gd fmla="*/ 4 h 9" name="T67"/>
                <a:gd fmla="*/ 4 w 7" name="T68"/>
                <a:gd fmla="*/ 4 h 9" name="T69"/>
                <a:gd fmla="*/ 5 w 7" name="T70"/>
                <a:gd fmla="*/ 2 h 9" name="T71"/>
                <a:gd fmla="*/ 5 w 7" name="T72"/>
                <a:gd fmla="*/ 2 h 9" name="T73"/>
                <a:gd fmla="*/ 4 w 7" name="T74"/>
                <a:gd fmla="*/ 2 h 9" name="T75"/>
                <a:gd fmla="*/ 3 w 7" name="T76"/>
                <a:gd fmla="*/ 3 h 9" name="T77"/>
                <a:gd fmla="*/ 4 w 7" name="T78"/>
                <a:gd fmla="*/ 4 h 9" name="T79"/>
                <a:gd fmla="*/ 4 w 7" name="T80"/>
                <a:gd fmla="*/ 5 h 9" name="T81"/>
                <a:gd fmla="*/ 2 w 7" name="T82"/>
                <a:gd fmla="*/ 7 h 9" name="T83"/>
                <a:gd fmla="*/ 3 w 7" name="T84"/>
                <a:gd fmla="*/ 7 h 9" name="T85"/>
                <a:gd fmla="*/ 3 w 7" name="T86"/>
                <a:gd fmla="*/ 7 h 9" name="T87"/>
                <a:gd fmla="*/ 4 w 7" name="T88"/>
                <a:gd fmla="*/ 6 h 9" name="T89"/>
                <a:gd fmla="*/ 4 w 7" name="T90"/>
                <a:gd fmla="*/ 5 h 9" name="T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b="b" l="0" r="r" t="0"/>
              <a:pathLst>
                <a:path h="9" w="7">
                  <a:moveTo>
                    <a:pt x="4" y="4"/>
                  </a:moveTo>
                  <a:cubicBezTo>
                    <a:pt x="5" y="5"/>
                    <a:pt x="5" y="6"/>
                    <a:pt x="5" y="7"/>
                  </a:cubicBezTo>
                  <a:cubicBezTo>
                    <a:pt x="5" y="7"/>
                    <a:pt x="4" y="7"/>
                    <a:pt x="4" y="8"/>
                  </a:cubicBezTo>
                  <a:cubicBezTo>
                    <a:pt x="4" y="8"/>
                    <a:pt x="3" y="8"/>
                    <a:pt x="3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0" y="7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7"/>
                    <a:pt x="2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3" y="2"/>
                  </a:cubicBezTo>
                  <a:cubicBezTo>
                    <a:pt x="3" y="2"/>
                    <a:pt x="3" y="2"/>
                    <a:pt x="3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7" y="2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6" y="3"/>
                    <a:pt x="6" y="3"/>
                  </a:cubicBezTo>
                  <a:cubicBezTo>
                    <a:pt x="6" y="3"/>
                    <a:pt x="6" y="2"/>
                    <a:pt x="6" y="2"/>
                  </a:cubicBezTo>
                  <a:lnTo>
                    <a:pt x="4" y="4"/>
                  </a:lnTo>
                  <a:close/>
                  <a:moveTo>
                    <a:pt x="4" y="4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3" y="2"/>
                    <a:pt x="3" y="3"/>
                  </a:cubicBezTo>
                  <a:cubicBezTo>
                    <a:pt x="3" y="3"/>
                    <a:pt x="3" y="3"/>
                    <a:pt x="4" y="4"/>
                  </a:cubicBezTo>
                  <a:close/>
                  <a:moveTo>
                    <a:pt x="4" y="5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4" y="7"/>
                    <a:pt x="4" y="6"/>
                  </a:cubicBezTo>
                  <a:cubicBezTo>
                    <a:pt x="4" y="6"/>
                    <a:pt x="4" y="5"/>
                    <a:pt x="4" y="5"/>
                  </a:cubicBezTo>
                  <a:close/>
                </a:path>
              </a:pathLst>
            </a:custGeom>
            <a:solidFill>
              <a:srgbClr val="454F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2" name="Freeform 130"/>
            <p:cNvSpPr/>
            <p:nvPr/>
          </p:nvSpPr>
          <p:spPr bwMode="auto">
            <a:xfrm>
              <a:off x="4959351" y="1601788"/>
              <a:ext cx="412750" cy="511175"/>
            </a:xfrm>
            <a:custGeom>
              <a:gdLst>
                <a:gd fmla="*/ 144 w 260" name="T0"/>
                <a:gd fmla="*/ 322 h 322" name="T1"/>
                <a:gd fmla="*/ 0 w 260" name="T2"/>
                <a:gd fmla="*/ 68 h 322" name="T3"/>
                <a:gd fmla="*/ 116 w 260" name="T4"/>
                <a:gd fmla="*/ 0 h 322" name="T5"/>
                <a:gd fmla="*/ 260 w 260" name="T6"/>
                <a:gd fmla="*/ 253 h 322" name="T7"/>
                <a:gd fmla="*/ 144 w 260" name="T8"/>
                <a:gd fmla="*/ 322 h 32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22" w="260">
                  <a:moveTo>
                    <a:pt x="144" y="322"/>
                  </a:moveTo>
                  <a:lnTo>
                    <a:pt x="0" y="68"/>
                  </a:lnTo>
                  <a:lnTo>
                    <a:pt x="116" y="0"/>
                  </a:lnTo>
                  <a:lnTo>
                    <a:pt x="260" y="253"/>
                  </a:lnTo>
                  <a:lnTo>
                    <a:pt x="144" y="322"/>
                  </a:lnTo>
                  <a:close/>
                </a:path>
              </a:pathLst>
            </a:custGeom>
            <a:solidFill>
              <a:srgbClr val="6B7A7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3" name="Freeform 131"/>
            <p:cNvSpPr/>
            <p:nvPr/>
          </p:nvSpPr>
          <p:spPr bwMode="auto">
            <a:xfrm>
              <a:off x="4981576" y="1622426"/>
              <a:ext cx="368300" cy="479425"/>
            </a:xfrm>
            <a:custGeom>
              <a:gdLst>
                <a:gd fmla="*/ 20 w 34" name="T0"/>
                <a:gd fmla="*/ 43 h 44" name="T1"/>
                <a:gd fmla="*/ 1 w 34" name="T2"/>
                <a:gd fmla="*/ 8 h 44" name="T3"/>
                <a:gd fmla="*/ 1 w 34" name="T4"/>
                <a:gd fmla="*/ 6 h 44" name="T5"/>
                <a:gd fmla="*/ 12 w 34" name="T6"/>
                <a:gd fmla="*/ 0 h 44" name="T7"/>
                <a:gd fmla="*/ 14 w 34" name="T8"/>
                <a:gd fmla="*/ 1 h 44" name="T9"/>
                <a:gd fmla="*/ 34 w 34" name="T10"/>
                <a:gd fmla="*/ 35 h 44" name="T11"/>
                <a:gd fmla="*/ 33 w 34" name="T12"/>
                <a:gd fmla="*/ 37 h 44" name="T13"/>
                <a:gd fmla="*/ 22 w 34" name="T14"/>
                <a:gd fmla="*/ 43 h 44" name="T15"/>
                <a:gd fmla="*/ 20 w 34" name="T16"/>
                <a:gd fmla="*/ 43 h 4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44" w="34">
                  <a:moveTo>
                    <a:pt x="20" y="43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4" y="0"/>
                    <a:pt x="14" y="1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6"/>
                    <a:pt x="34" y="37"/>
                    <a:pt x="33" y="37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1" y="44"/>
                    <a:pt x="20" y="43"/>
                    <a:pt x="20" y="43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4" name="Freeform 132"/>
            <p:cNvSpPr/>
            <p:nvPr/>
          </p:nvSpPr>
          <p:spPr bwMode="auto">
            <a:xfrm>
              <a:off x="5057776" y="1754188"/>
              <a:ext cx="227013" cy="206375"/>
            </a:xfrm>
            <a:custGeom>
              <a:gdLst>
                <a:gd fmla="*/ 2 w 21" name="T0"/>
                <a:gd fmla="*/ 14 h 19" name="T1"/>
                <a:gd fmla="*/ 6 w 21" name="T2"/>
                <a:gd fmla="*/ 3 h 19" name="T3"/>
                <a:gd fmla="*/ 19 w 21" name="T4"/>
                <a:gd fmla="*/ 5 h 19" name="T5"/>
                <a:gd fmla="*/ 14 w 21" name="T6"/>
                <a:gd fmla="*/ 17 h 19" name="T7"/>
                <a:gd fmla="*/ 2 w 21" name="T8"/>
                <a:gd fmla="*/ 14 h 1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9" w="21">
                  <a:moveTo>
                    <a:pt x="2" y="14"/>
                  </a:moveTo>
                  <a:cubicBezTo>
                    <a:pt x="0" y="11"/>
                    <a:pt x="2" y="5"/>
                    <a:pt x="6" y="3"/>
                  </a:cubicBezTo>
                  <a:cubicBezTo>
                    <a:pt x="11" y="0"/>
                    <a:pt x="17" y="1"/>
                    <a:pt x="19" y="5"/>
                  </a:cubicBezTo>
                  <a:cubicBezTo>
                    <a:pt x="21" y="9"/>
                    <a:pt x="19" y="14"/>
                    <a:pt x="14" y="17"/>
                  </a:cubicBezTo>
                  <a:cubicBezTo>
                    <a:pt x="9" y="19"/>
                    <a:pt x="4" y="18"/>
                    <a:pt x="2" y="14"/>
                  </a:cubicBezTo>
                  <a:close/>
                </a:path>
              </a:pathLst>
            </a:custGeom>
            <a:solidFill>
              <a:srgbClr val="939E9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5" name="Freeform 133"/>
            <p:cNvSpPr/>
            <p:nvPr/>
          </p:nvSpPr>
          <p:spPr bwMode="auto">
            <a:xfrm>
              <a:off x="5089526" y="1785938"/>
              <a:ext cx="152400" cy="141288"/>
            </a:xfrm>
            <a:custGeom>
              <a:gdLst>
                <a:gd fmla="*/ 2 w 14" name="T0"/>
                <a:gd fmla="*/ 10 h 13" name="T1"/>
                <a:gd fmla="*/ 5 w 14" name="T2"/>
                <a:gd fmla="*/ 2 h 13" name="T3"/>
                <a:gd fmla="*/ 13 w 14" name="T4"/>
                <a:gd fmla="*/ 3 h 13" name="T5"/>
                <a:gd fmla="*/ 10 w 14" name="T6"/>
                <a:gd fmla="*/ 11 h 13" name="T7"/>
                <a:gd fmla="*/ 2 w 14" name="T8"/>
                <a:gd fmla="*/ 10 h 1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3" w="14">
                  <a:moveTo>
                    <a:pt x="2" y="10"/>
                  </a:moveTo>
                  <a:cubicBezTo>
                    <a:pt x="0" y="7"/>
                    <a:pt x="1" y="4"/>
                    <a:pt x="5" y="2"/>
                  </a:cubicBezTo>
                  <a:cubicBezTo>
                    <a:pt x="8" y="0"/>
                    <a:pt x="11" y="1"/>
                    <a:pt x="13" y="3"/>
                  </a:cubicBezTo>
                  <a:cubicBezTo>
                    <a:pt x="14" y="6"/>
                    <a:pt x="13" y="10"/>
                    <a:pt x="10" y="11"/>
                  </a:cubicBezTo>
                  <a:cubicBezTo>
                    <a:pt x="7" y="13"/>
                    <a:pt x="3" y="12"/>
                    <a:pt x="2" y="10"/>
                  </a:cubicBezTo>
                  <a:close/>
                </a:path>
              </a:pathLst>
            </a:custGeom>
            <a:solidFill>
              <a:srgbClr val="6B7A7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6" name="Freeform 134"/>
            <p:cNvSpPr/>
            <p:nvPr/>
          </p:nvSpPr>
          <p:spPr bwMode="auto">
            <a:xfrm>
              <a:off x="5208588" y="1960563"/>
              <a:ext cx="65088" cy="65088"/>
            </a:xfrm>
            <a:custGeom>
              <a:gdLst>
                <a:gd fmla="*/ 1 w 6" name="T0"/>
                <a:gd fmla="*/ 4 h 6" name="T1"/>
                <a:gd fmla="*/ 2 w 6" name="T2"/>
                <a:gd fmla="*/ 1 h 6" name="T3"/>
                <a:gd fmla="*/ 6 w 6" name="T4"/>
                <a:gd fmla="*/ 2 h 6" name="T5"/>
                <a:gd fmla="*/ 4 w 6" name="T6"/>
                <a:gd fmla="*/ 5 h 6" name="T7"/>
                <a:gd fmla="*/ 1 w 6" name="T8"/>
                <a:gd fmla="*/ 4 h 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" w="6">
                  <a:moveTo>
                    <a:pt x="1" y="4"/>
                  </a:moveTo>
                  <a:cubicBezTo>
                    <a:pt x="0" y="3"/>
                    <a:pt x="1" y="1"/>
                    <a:pt x="2" y="1"/>
                  </a:cubicBezTo>
                  <a:cubicBezTo>
                    <a:pt x="3" y="0"/>
                    <a:pt x="5" y="0"/>
                    <a:pt x="6" y="2"/>
                  </a:cubicBezTo>
                  <a:cubicBezTo>
                    <a:pt x="6" y="3"/>
                    <a:pt x="6" y="5"/>
                    <a:pt x="4" y="5"/>
                  </a:cubicBezTo>
                  <a:cubicBezTo>
                    <a:pt x="3" y="6"/>
                    <a:pt x="2" y="6"/>
                    <a:pt x="1" y="4"/>
                  </a:cubicBezTo>
                  <a:close/>
                </a:path>
              </a:pathLst>
            </a:custGeom>
            <a:solidFill>
              <a:srgbClr val="6B7A7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7" name="Freeform 135"/>
            <p:cNvSpPr/>
            <p:nvPr/>
          </p:nvSpPr>
          <p:spPr bwMode="auto">
            <a:xfrm>
              <a:off x="5057776" y="1687513"/>
              <a:ext cx="65088" cy="66675"/>
            </a:xfrm>
            <a:custGeom>
              <a:gdLst>
                <a:gd fmla="*/ 1 w 6" name="T0"/>
                <a:gd fmla="*/ 5 h 6" name="T1"/>
                <a:gd fmla="*/ 2 w 6" name="T2"/>
                <a:gd fmla="*/ 1 h 6" name="T3"/>
                <a:gd fmla="*/ 6 w 6" name="T4"/>
                <a:gd fmla="*/ 2 h 6" name="T5"/>
                <a:gd fmla="*/ 5 w 6" name="T6"/>
                <a:gd fmla="*/ 6 h 6" name="T7"/>
                <a:gd fmla="*/ 1 w 6" name="T8"/>
                <a:gd fmla="*/ 5 h 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" w="6">
                  <a:moveTo>
                    <a:pt x="1" y="5"/>
                  </a:move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1"/>
                    <a:pt x="6" y="2"/>
                  </a:cubicBezTo>
                  <a:cubicBezTo>
                    <a:pt x="6" y="3"/>
                    <a:pt x="6" y="5"/>
                    <a:pt x="5" y="6"/>
                  </a:cubicBezTo>
                  <a:cubicBezTo>
                    <a:pt x="3" y="6"/>
                    <a:pt x="2" y="6"/>
                    <a:pt x="1" y="5"/>
                  </a:cubicBezTo>
                  <a:close/>
                </a:path>
              </a:pathLst>
            </a:custGeom>
            <a:solidFill>
              <a:srgbClr val="6B7A7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8" name="Freeform 136"/>
            <p:cNvSpPr>
              <a:spLocks noEditPoints="1"/>
            </p:cNvSpPr>
            <p:nvPr/>
          </p:nvSpPr>
          <p:spPr bwMode="auto">
            <a:xfrm>
              <a:off x="5122863" y="1830388"/>
              <a:ext cx="96838" cy="65088"/>
            </a:xfrm>
            <a:custGeom>
              <a:gdLst>
                <a:gd fmla="*/ 5 w 9" name="T0"/>
                <a:gd fmla="*/ 3 h 6" name="T1"/>
                <a:gd fmla="*/ 4 w 9" name="T2"/>
                <a:gd fmla="*/ 5 h 6" name="T3"/>
                <a:gd fmla="*/ 3 w 9" name="T4"/>
                <a:gd fmla="*/ 6 h 6" name="T5"/>
                <a:gd fmla="*/ 2 w 9" name="T6"/>
                <a:gd fmla="*/ 5 h 6" name="T7"/>
                <a:gd fmla="*/ 1 w 9" name="T8"/>
                <a:gd fmla="*/ 5 h 6" name="T9"/>
                <a:gd fmla="*/ 0 w 9" name="T10"/>
                <a:gd fmla="*/ 5 h 6" name="T11"/>
                <a:gd fmla="*/ 0 w 9" name="T12"/>
                <a:gd fmla="*/ 5 h 6" name="T13"/>
                <a:gd fmla="*/ 0 w 9" name="T14"/>
                <a:gd fmla="*/ 5 h 6" name="T15"/>
                <a:gd fmla="*/ 0 w 9" name="T16"/>
                <a:gd fmla="*/ 5 h 6" name="T17"/>
                <a:gd fmla="*/ 0 w 9" name="T18"/>
                <a:gd fmla="*/ 5 h 6" name="T19"/>
                <a:gd fmla="*/ 0 w 9" name="T20"/>
                <a:gd fmla="*/ 5 h 6" name="T21"/>
                <a:gd fmla="*/ 1 w 9" name="T22"/>
                <a:gd fmla="*/ 4 h 6" name="T23"/>
                <a:gd fmla="*/ 0 w 9" name="T24"/>
                <a:gd fmla="*/ 3 h 6" name="T25"/>
                <a:gd fmla="*/ 1 w 9" name="T26"/>
                <a:gd fmla="*/ 2 h 6" name="T27"/>
                <a:gd fmla="*/ 1 w 9" name="T28"/>
                <a:gd fmla="*/ 3 h 6" name="T29"/>
                <a:gd fmla="*/ 1 w 9" name="T30"/>
                <a:gd fmla="*/ 4 h 6" name="T31"/>
                <a:gd fmla="*/ 4 w 9" name="T32"/>
                <a:gd fmla="*/ 2 h 6" name="T33"/>
                <a:gd fmla="*/ 4 w 9" name="T34"/>
                <a:gd fmla="*/ 0 h 6" name="T35"/>
                <a:gd fmla="*/ 5 w 9" name="T36"/>
                <a:gd fmla="*/ 0 h 6" name="T37"/>
                <a:gd fmla="*/ 7 w 9" name="T38"/>
                <a:gd fmla="*/ 0 h 6" name="T39"/>
                <a:gd fmla="*/ 7 w 9" name="T40"/>
                <a:gd fmla="*/ 0 h 6" name="T41"/>
                <a:gd fmla="*/ 8 w 9" name="T42"/>
                <a:gd fmla="*/ 0 h 6" name="T43"/>
                <a:gd fmla="*/ 8 w 9" name="T44"/>
                <a:gd fmla="*/ 0 h 6" name="T45"/>
                <a:gd fmla="*/ 8 w 9" name="T46"/>
                <a:gd fmla="*/ 0 h 6" name="T47"/>
                <a:gd fmla="*/ 8 w 9" name="T48"/>
                <a:gd fmla="*/ 0 h 6" name="T49"/>
                <a:gd fmla="*/ 8 w 9" name="T50"/>
                <a:gd fmla="*/ 0 h 6" name="T51"/>
                <a:gd fmla="*/ 9 w 9" name="T52"/>
                <a:gd fmla="*/ 0 h 6" name="T53"/>
                <a:gd fmla="*/ 8 w 9" name="T54"/>
                <a:gd fmla="*/ 1 h 6" name="T55"/>
                <a:gd fmla="*/ 8 w 9" name="T56"/>
                <a:gd fmla="*/ 1 h 6" name="T57"/>
                <a:gd fmla="*/ 8 w 9" name="T58"/>
                <a:gd fmla="*/ 3 h 6" name="T59"/>
                <a:gd fmla="*/ 8 w 9" name="T60"/>
                <a:gd fmla="*/ 3 h 6" name="T61"/>
                <a:gd fmla="*/ 7 w 9" name="T62"/>
                <a:gd fmla="*/ 3 h 6" name="T63"/>
                <a:gd fmla="*/ 7 w 9" name="T64"/>
                <a:gd fmla="*/ 1 h 6" name="T65"/>
                <a:gd fmla="*/ 5 w 9" name="T66"/>
                <a:gd fmla="*/ 3 h 6" name="T67"/>
                <a:gd fmla="*/ 4 w 9" name="T68"/>
                <a:gd fmla="*/ 2 h 6" name="T69"/>
                <a:gd fmla="*/ 7 w 9" name="T70"/>
                <a:gd fmla="*/ 1 h 6" name="T71"/>
                <a:gd fmla="*/ 6 w 9" name="T72"/>
                <a:gd fmla="*/ 1 h 6" name="T73"/>
                <a:gd fmla="*/ 6 w 9" name="T74"/>
                <a:gd fmla="*/ 0 h 6" name="T75"/>
                <a:gd fmla="*/ 5 w 9" name="T76"/>
                <a:gd fmla="*/ 1 h 6" name="T77"/>
                <a:gd fmla="*/ 4 w 9" name="T78"/>
                <a:gd fmla="*/ 2 h 6" name="T79"/>
                <a:gd fmla="*/ 4 w 9" name="T80"/>
                <a:gd fmla="*/ 3 h 6" name="T81"/>
                <a:gd fmla="*/ 2 w 9" name="T82"/>
                <a:gd fmla="*/ 4 h 6" name="T83"/>
                <a:gd fmla="*/ 2 w 9" name="T84"/>
                <a:gd fmla="*/ 5 h 6" name="T85"/>
                <a:gd fmla="*/ 3 w 9" name="T86"/>
                <a:gd fmla="*/ 5 h 6" name="T87"/>
                <a:gd fmla="*/ 4 w 9" name="T88"/>
                <a:gd fmla="*/ 4 h 6" name="T89"/>
                <a:gd fmla="*/ 4 w 9" name="T90"/>
                <a:gd fmla="*/ 3 h 6" name="T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b="b" l="0" r="r" t="0"/>
              <a:pathLst>
                <a:path h="6" w="9">
                  <a:moveTo>
                    <a:pt x="5" y="3"/>
                  </a:moveTo>
                  <a:cubicBezTo>
                    <a:pt x="5" y="4"/>
                    <a:pt x="5" y="5"/>
                    <a:pt x="4" y="5"/>
                  </a:cubicBezTo>
                  <a:cubicBezTo>
                    <a:pt x="4" y="5"/>
                    <a:pt x="4" y="6"/>
                    <a:pt x="3" y="6"/>
                  </a:cubicBezTo>
                  <a:cubicBezTo>
                    <a:pt x="3" y="6"/>
                    <a:pt x="2" y="6"/>
                    <a:pt x="2" y="5"/>
                  </a:cubicBezTo>
                  <a:cubicBezTo>
                    <a:pt x="2" y="5"/>
                    <a:pt x="1" y="5"/>
                    <a:pt x="1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0" y="3"/>
                    <a:pt x="0" y="3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1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2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7" y="3"/>
                    <a:pt x="7" y="3"/>
                  </a:cubicBezTo>
                  <a:cubicBezTo>
                    <a:pt x="7" y="2"/>
                    <a:pt x="7" y="2"/>
                    <a:pt x="7" y="1"/>
                  </a:cubicBezTo>
                  <a:lnTo>
                    <a:pt x="5" y="3"/>
                  </a:lnTo>
                  <a:close/>
                  <a:moveTo>
                    <a:pt x="4" y="2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1"/>
                    <a:pt x="5" y="1"/>
                  </a:cubicBezTo>
                  <a:cubicBezTo>
                    <a:pt x="5" y="1"/>
                    <a:pt x="4" y="2"/>
                    <a:pt x="4" y="2"/>
                  </a:cubicBezTo>
                  <a:close/>
                  <a:moveTo>
                    <a:pt x="4" y="3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5"/>
                    <a:pt x="4" y="5"/>
                    <a:pt x="4" y="4"/>
                  </a:cubicBezTo>
                  <a:cubicBezTo>
                    <a:pt x="4" y="4"/>
                    <a:pt x="4" y="4"/>
                    <a:pt x="4" y="3"/>
                  </a:cubicBezTo>
                  <a:close/>
                </a:path>
              </a:pathLst>
            </a:custGeom>
            <a:solidFill>
              <a:srgbClr val="454F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3" name="任意多边形 162"/>
            <p:cNvSpPr/>
            <p:nvPr/>
          </p:nvSpPr>
          <p:spPr bwMode="auto">
            <a:xfrm>
              <a:off x="1260963" y="3733802"/>
              <a:ext cx="713540" cy="887329"/>
            </a:xfrm>
            <a:custGeom>
              <a:gdLst>
                <a:gd fmla="*/ 518161 w 713540" name="connsiteX0"/>
                <a:gd fmla="*/ 0 h 887329" name="connsiteY0"/>
                <a:gd fmla="*/ 713540 w 713540" name="connsiteX1"/>
                <a:gd fmla="*/ 304572 h 887329" name="connsiteY1"/>
                <a:gd fmla="*/ 377054 w 713540" name="connsiteX2"/>
                <a:gd fmla="*/ 826696 h 887329" name="connsiteY2"/>
                <a:gd fmla="*/ 363796 w 713540" name="connsiteX3"/>
                <a:gd fmla="*/ 887329 h 887329" name="connsiteY3"/>
                <a:gd fmla="*/ 0 w 713540" name="connsiteX4"/>
                <a:gd fmla="*/ 887329 h 887329" name="connsiteY4"/>
                <a:gd fmla="*/ 29714 w 713540" name="connsiteX5"/>
                <a:gd fmla="*/ 739676 h 887329" name="connsiteY5"/>
                <a:gd fmla="*/ 518161 w 713540" name="connsiteX6"/>
                <a:gd fmla="*/ 0 h 887329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887329" w="713540">
                  <a:moveTo>
                    <a:pt x="518161" y="0"/>
                  </a:moveTo>
                  <a:cubicBezTo>
                    <a:pt x="713540" y="304572"/>
                    <a:pt x="713540" y="304572"/>
                    <a:pt x="713540" y="304572"/>
                  </a:cubicBezTo>
                  <a:cubicBezTo>
                    <a:pt x="539870" y="445981"/>
                    <a:pt x="431326" y="630900"/>
                    <a:pt x="377054" y="826696"/>
                  </a:cubicBezTo>
                  <a:lnTo>
                    <a:pt x="363796" y="887329"/>
                  </a:lnTo>
                  <a:lnTo>
                    <a:pt x="0" y="887329"/>
                  </a:lnTo>
                  <a:lnTo>
                    <a:pt x="29714" y="739676"/>
                  </a:lnTo>
                  <a:cubicBezTo>
                    <a:pt x="105695" y="456858"/>
                    <a:pt x="268511" y="206674"/>
                    <a:pt x="518161" y="0"/>
                  </a:cubicBezTo>
                  <a:close/>
                </a:path>
              </a:pathLst>
            </a:custGeom>
            <a:solidFill>
              <a:srgbClr val="0288D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Autofit/>
            </a:bodyPr>
            <a:lstStyle/>
            <a:p>
              <a:endParaRPr altLang="en-US" lang="zh-CN"/>
            </a:p>
          </p:txBody>
        </p:sp>
        <p:sp>
          <p:nvSpPr>
            <p:cNvPr id="150" name="Freeform 138"/>
            <p:cNvSpPr/>
            <p:nvPr/>
          </p:nvSpPr>
          <p:spPr bwMode="auto">
            <a:xfrm>
              <a:off x="1790701" y="3352801"/>
              <a:ext cx="900113" cy="663575"/>
            </a:xfrm>
            <a:custGeom>
              <a:gdLst>
                <a:gd fmla="*/ 81 w 83" name="T0"/>
                <a:gd fmla="*/ 8 h 61" name="T1"/>
                <a:gd fmla="*/ 80 w 83" name="T2"/>
                <a:gd fmla="*/ 14 h 61" name="T3"/>
                <a:gd fmla="*/ 51 w 83" name="T4"/>
                <a:gd fmla="*/ 33 h 61" name="T5"/>
                <a:gd fmla="*/ 52 w 83" name="T6"/>
                <a:gd fmla="*/ 34 h 61" name="T7"/>
                <a:gd fmla="*/ 76 w 83" name="T8"/>
                <a:gd fmla="*/ 19 h 61" name="T9"/>
                <a:gd fmla="*/ 82 w 83" name="T10"/>
                <a:gd fmla="*/ 20 h 61" name="T11"/>
                <a:gd fmla="*/ 81 w 83" name="T12"/>
                <a:gd fmla="*/ 26 h 61" name="T13"/>
                <a:gd fmla="*/ 52 w 83" name="T14"/>
                <a:gd fmla="*/ 44 h 61" name="T15"/>
                <a:gd fmla="*/ 51 w 83" name="T16"/>
                <a:gd fmla="*/ 44 h 61" name="T17"/>
                <a:gd fmla="*/ 46 w 83" name="T18"/>
                <a:gd fmla="*/ 47 h 61" name="T19"/>
                <a:gd fmla="*/ 51 w 83" name="T20"/>
                <a:gd fmla="*/ 49 h 61" name="T21"/>
                <a:gd fmla="*/ 63 w 83" name="T22"/>
                <a:gd fmla="*/ 47 h 61" name="T23"/>
                <a:gd fmla="*/ 67 w 83" name="T24"/>
                <a:gd fmla="*/ 51 h 61" name="T25"/>
                <a:gd fmla="*/ 64 w 83" name="T26"/>
                <a:gd fmla="*/ 56 h 61" name="T27"/>
                <a:gd fmla="*/ 49 w 83" name="T28"/>
                <a:gd fmla="*/ 57 h 61" name="T29"/>
                <a:gd fmla="*/ 40 w 83" name="T30"/>
                <a:gd fmla="*/ 58 h 61" name="T31"/>
                <a:gd fmla="*/ 39 w 83" name="T32"/>
                <a:gd fmla="*/ 59 h 61" name="T33"/>
                <a:gd fmla="*/ 26 w 83" name="T34"/>
                <a:gd fmla="*/ 60 h 61" name="T35"/>
                <a:gd fmla="*/ 25 w 83" name="T36"/>
                <a:gd fmla="*/ 60 h 61" name="T37"/>
                <a:gd fmla="*/ 25 w 83" name="T38"/>
                <a:gd fmla="*/ 60 h 61" name="T39"/>
                <a:gd fmla="*/ 21 w 83" name="T40"/>
                <a:gd fmla="*/ 58 h 61" name="T41"/>
                <a:gd fmla="*/ 21 w 83" name="T42"/>
                <a:gd fmla="*/ 58 h 61" name="T43"/>
                <a:gd fmla="*/ 16 w 83" name="T44"/>
                <a:gd fmla="*/ 61 h 61" name="T45"/>
                <a:gd fmla="*/ 0 w 83" name="T46"/>
                <a:gd fmla="*/ 37 h 61" name="T47"/>
                <a:gd fmla="*/ 5 w 83" name="T48"/>
                <a:gd fmla="*/ 34 h 61" name="T49"/>
                <a:gd fmla="*/ 7 w 83" name="T50"/>
                <a:gd fmla="*/ 27 h 61" name="T51"/>
                <a:gd fmla="*/ 31 w 83" name="T52"/>
                <a:gd fmla="*/ 11 h 61" name="T53"/>
                <a:gd fmla="*/ 31 w 83" name="T54"/>
                <a:gd fmla="*/ 11 h 61" name="T55"/>
                <a:gd fmla="*/ 31 w 83" name="T56"/>
                <a:gd fmla="*/ 11 h 61" name="T57"/>
                <a:gd fmla="*/ 46 w 83" name="T58"/>
                <a:gd fmla="*/ 2 h 61" name="T59"/>
                <a:gd fmla="*/ 53 w 83" name="T60"/>
                <a:gd fmla="*/ 2 h 61" name="T61"/>
                <a:gd fmla="*/ 51 w 83" name="T62"/>
                <a:gd fmla="*/ 9 h 61" name="T63"/>
                <a:gd fmla="*/ 40 w 83" name="T64"/>
                <a:gd fmla="*/ 15 h 61" name="T65"/>
                <a:gd fmla="*/ 41 w 83" name="T66"/>
                <a:gd fmla="*/ 17 h 61" name="T67"/>
                <a:gd fmla="*/ 65 w 83" name="T68"/>
                <a:gd fmla="*/ 2 h 61" name="T69"/>
                <a:gd fmla="*/ 71 w 83" name="T70"/>
                <a:gd fmla="*/ 3 h 61" name="T71"/>
                <a:gd fmla="*/ 70 w 83" name="T72"/>
                <a:gd fmla="*/ 9 h 61" name="T73"/>
                <a:gd fmla="*/ 45 w 83" name="T74"/>
                <a:gd fmla="*/ 24 h 61" name="T75"/>
                <a:gd fmla="*/ 46 w 83" name="T76"/>
                <a:gd fmla="*/ 26 h 61" name="T77"/>
                <a:gd fmla="*/ 75 w 83" name="T78"/>
                <a:gd fmla="*/ 7 h 61" name="T79"/>
                <a:gd fmla="*/ 81 w 83" name="T80"/>
                <a:gd fmla="*/ 8 h 61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61" w="83">
                  <a:moveTo>
                    <a:pt x="81" y="8"/>
                  </a:moveTo>
                  <a:cubicBezTo>
                    <a:pt x="83" y="10"/>
                    <a:pt x="82" y="13"/>
                    <a:pt x="80" y="14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76" y="19"/>
                    <a:pt x="76" y="19"/>
                    <a:pt x="76" y="19"/>
                  </a:cubicBezTo>
                  <a:cubicBezTo>
                    <a:pt x="78" y="17"/>
                    <a:pt x="81" y="18"/>
                    <a:pt x="82" y="20"/>
                  </a:cubicBezTo>
                  <a:cubicBezTo>
                    <a:pt x="83" y="22"/>
                    <a:pt x="83" y="24"/>
                    <a:pt x="81" y="26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2" y="44"/>
                    <a:pt x="51" y="44"/>
                    <a:pt x="51" y="44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5" y="47"/>
                    <a:pt x="67" y="49"/>
                    <a:pt x="67" y="51"/>
                  </a:cubicBezTo>
                  <a:cubicBezTo>
                    <a:pt x="68" y="53"/>
                    <a:pt x="66" y="55"/>
                    <a:pt x="64" y="56"/>
                  </a:cubicBezTo>
                  <a:cubicBezTo>
                    <a:pt x="49" y="57"/>
                    <a:pt x="49" y="57"/>
                    <a:pt x="49" y="57"/>
                  </a:cubicBezTo>
                  <a:cubicBezTo>
                    <a:pt x="40" y="58"/>
                    <a:pt x="40" y="58"/>
                    <a:pt x="40" y="58"/>
                  </a:cubicBezTo>
                  <a:cubicBezTo>
                    <a:pt x="40" y="59"/>
                    <a:pt x="40" y="59"/>
                    <a:pt x="39" y="59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26" y="60"/>
                    <a:pt x="25" y="60"/>
                    <a:pt x="25" y="60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3" y="60"/>
                    <a:pt x="22" y="60"/>
                    <a:pt x="21" y="58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4" y="31"/>
                    <a:pt x="4" y="28"/>
                    <a:pt x="7" y="27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8" y="0"/>
                    <a:pt x="51" y="0"/>
                    <a:pt x="53" y="2"/>
                  </a:cubicBezTo>
                  <a:cubicBezTo>
                    <a:pt x="54" y="4"/>
                    <a:pt x="53" y="7"/>
                    <a:pt x="51" y="9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65" y="2"/>
                    <a:pt x="65" y="2"/>
                    <a:pt x="65" y="2"/>
                  </a:cubicBezTo>
                  <a:cubicBezTo>
                    <a:pt x="67" y="0"/>
                    <a:pt x="70" y="1"/>
                    <a:pt x="71" y="3"/>
                  </a:cubicBezTo>
                  <a:cubicBezTo>
                    <a:pt x="72" y="5"/>
                    <a:pt x="72" y="7"/>
                    <a:pt x="70" y="9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8" y="6"/>
                    <a:pt x="80" y="6"/>
                    <a:pt x="81" y="8"/>
                  </a:cubicBezTo>
                  <a:close/>
                </a:path>
              </a:pathLst>
            </a:custGeom>
            <a:solidFill>
              <a:srgbClr val="FFE5C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4" name="任意多边形 163"/>
            <p:cNvSpPr/>
            <p:nvPr/>
          </p:nvSpPr>
          <p:spPr bwMode="auto">
            <a:xfrm>
              <a:off x="4645232" y="3733802"/>
              <a:ext cx="707751" cy="887329"/>
            </a:xfrm>
            <a:custGeom>
              <a:gdLst>
                <a:gd fmla="*/ 184560 w 707751" name="connsiteX0"/>
                <a:gd fmla="*/ 0 h 887329" name="connsiteY0"/>
                <a:gd fmla="*/ 673100 w 707751" name="connsiteX1"/>
                <a:gd fmla="*/ 739676 h 887329" name="connsiteY1"/>
                <a:gd fmla="*/ 707751 w 707751" name="connsiteX2"/>
                <a:gd fmla="*/ 887329 h 887329" name="connsiteY2"/>
                <a:gd fmla="*/ 349811 w 707751" name="connsiteX3"/>
                <a:gd fmla="*/ 887329 h 887329" name="connsiteY3"/>
                <a:gd fmla="*/ 336550 w 707751" name="connsiteX4"/>
                <a:gd fmla="*/ 826696 h 887329" name="connsiteY4"/>
                <a:gd fmla="*/ 0 w 707751" name="connsiteX5"/>
                <a:gd fmla="*/ 304572 h 887329" name="connsiteY5"/>
                <a:gd fmla="*/ 184560 w 707751" name="connsiteX6"/>
                <a:gd fmla="*/ 0 h 887329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887329" w="707751">
                  <a:moveTo>
                    <a:pt x="184560" y="0"/>
                  </a:moveTo>
                  <a:cubicBezTo>
                    <a:pt x="445115" y="206674"/>
                    <a:pt x="597105" y="456858"/>
                    <a:pt x="673100" y="739676"/>
                  </a:cubicBezTo>
                  <a:lnTo>
                    <a:pt x="707751" y="887329"/>
                  </a:lnTo>
                  <a:lnTo>
                    <a:pt x="349811" y="887329"/>
                  </a:lnTo>
                  <a:lnTo>
                    <a:pt x="336550" y="826696"/>
                  </a:lnTo>
                  <a:cubicBezTo>
                    <a:pt x="282268" y="630900"/>
                    <a:pt x="173703" y="445981"/>
                    <a:pt x="0" y="304572"/>
                  </a:cubicBezTo>
                  <a:cubicBezTo>
                    <a:pt x="0" y="304572"/>
                    <a:pt x="0" y="304572"/>
                    <a:pt x="184560" y="0"/>
                  </a:cubicBezTo>
                  <a:close/>
                </a:path>
              </a:pathLst>
            </a:custGeom>
            <a:solidFill>
              <a:srgbClr val="0288D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Autofit/>
            </a:bodyPr>
            <a:lstStyle/>
            <a:p>
              <a:endParaRPr altLang="en-US" lang="zh-CN"/>
            </a:p>
          </p:txBody>
        </p:sp>
        <p:sp>
          <p:nvSpPr>
            <p:cNvPr id="152" name="Freeform 140"/>
            <p:cNvSpPr/>
            <p:nvPr/>
          </p:nvSpPr>
          <p:spPr bwMode="auto">
            <a:xfrm>
              <a:off x="3808413" y="3384551"/>
              <a:ext cx="1009650" cy="631825"/>
            </a:xfrm>
            <a:custGeom>
              <a:gdLst>
                <a:gd fmla="*/ 72 w 93" name="T0"/>
                <a:gd fmla="*/ 54 h 58" name="T1"/>
                <a:gd fmla="*/ 78 w 93" name="T2"/>
                <a:gd fmla="*/ 58 h 58" name="T3"/>
                <a:gd fmla="*/ 93 w 93" name="T4"/>
                <a:gd fmla="*/ 34 h 58" name="T5"/>
                <a:gd fmla="*/ 88 w 93" name="T6"/>
                <a:gd fmla="*/ 30 h 58" name="T7"/>
                <a:gd fmla="*/ 85 w 93" name="T8"/>
                <a:gd fmla="*/ 23 h 58" name="T9"/>
                <a:gd fmla="*/ 63 w 93" name="T10"/>
                <a:gd fmla="*/ 9 h 58" name="T11"/>
                <a:gd fmla="*/ 57 w 93" name="T12"/>
                <a:gd fmla="*/ 5 h 58" name="T13"/>
                <a:gd fmla="*/ 53 w 93" name="T14"/>
                <a:gd fmla="*/ 2 h 58" name="T15"/>
                <a:gd fmla="*/ 45 w 93" name="T16"/>
                <a:gd fmla="*/ 3 h 58" name="T17"/>
                <a:gd fmla="*/ 47 w 93" name="T18"/>
                <a:gd fmla="*/ 10 h 58" name="T19"/>
                <a:gd fmla="*/ 43 w 93" name="T20"/>
                <a:gd fmla="*/ 7 h 58" name="T21"/>
                <a:gd fmla="*/ 36 w 93" name="T22"/>
                <a:gd fmla="*/ 9 h 58" name="T23"/>
                <a:gd fmla="*/ 38 w 93" name="T24"/>
                <a:gd fmla="*/ 15 h 58" name="T25"/>
                <a:gd fmla="*/ 31 w 93" name="T26"/>
                <a:gd fmla="*/ 17 h 58" name="T27"/>
                <a:gd fmla="*/ 33 w 93" name="T28"/>
                <a:gd fmla="*/ 24 h 58" name="T29"/>
                <a:gd fmla="*/ 8 w 93" name="T30"/>
                <a:gd fmla="*/ 8 h 58" name="T31"/>
                <a:gd fmla="*/ 1 w 93" name="T32"/>
                <a:gd fmla="*/ 9 h 58" name="T33"/>
                <a:gd fmla="*/ 3 w 93" name="T34"/>
                <a:gd fmla="*/ 16 h 58" name="T35"/>
                <a:gd fmla="*/ 43 w 93" name="T36"/>
                <a:gd fmla="*/ 41 h 58" name="T37"/>
                <a:gd fmla="*/ 37 w 93" name="T38"/>
                <a:gd fmla="*/ 43 h 58" name="T39"/>
                <a:gd fmla="*/ 23 w 93" name="T40"/>
                <a:gd fmla="*/ 41 h 58" name="T41"/>
                <a:gd fmla="*/ 18 w 93" name="T42"/>
                <a:gd fmla="*/ 46 h 58" name="T43"/>
                <a:gd fmla="*/ 22 w 93" name="T44"/>
                <a:gd fmla="*/ 51 h 58" name="T45"/>
                <a:gd fmla="*/ 39 w 93" name="T46"/>
                <a:gd fmla="*/ 53 h 58" name="T47"/>
                <a:gd fmla="*/ 66 w 93" name="T48"/>
                <a:gd fmla="*/ 56 h 58" name="T49"/>
                <a:gd fmla="*/ 72 w 93" name="T50"/>
                <a:gd fmla="*/ 54 h 58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57" w="93">
                  <a:moveTo>
                    <a:pt x="72" y="54"/>
                  </a:moveTo>
                  <a:cubicBezTo>
                    <a:pt x="74" y="56"/>
                    <a:pt x="76" y="57"/>
                    <a:pt x="78" y="58"/>
                  </a:cubicBezTo>
                  <a:cubicBezTo>
                    <a:pt x="83" y="50"/>
                    <a:pt x="88" y="42"/>
                    <a:pt x="93" y="34"/>
                  </a:cubicBezTo>
                  <a:cubicBezTo>
                    <a:pt x="91" y="33"/>
                    <a:pt x="89" y="31"/>
                    <a:pt x="88" y="30"/>
                  </a:cubicBezTo>
                  <a:cubicBezTo>
                    <a:pt x="89" y="28"/>
                    <a:pt x="88" y="25"/>
                    <a:pt x="85" y="23"/>
                  </a:cubicBezTo>
                  <a:cubicBezTo>
                    <a:pt x="78" y="18"/>
                    <a:pt x="71" y="14"/>
                    <a:pt x="63" y="9"/>
                  </a:cubicBezTo>
                  <a:cubicBezTo>
                    <a:pt x="61" y="7"/>
                    <a:pt x="59" y="6"/>
                    <a:pt x="57" y="5"/>
                  </a:cubicBezTo>
                  <a:cubicBezTo>
                    <a:pt x="55" y="4"/>
                    <a:pt x="54" y="3"/>
                    <a:pt x="53" y="2"/>
                  </a:cubicBezTo>
                  <a:cubicBezTo>
                    <a:pt x="50" y="0"/>
                    <a:pt x="47" y="1"/>
                    <a:pt x="45" y="3"/>
                  </a:cubicBezTo>
                  <a:cubicBezTo>
                    <a:pt x="44" y="5"/>
                    <a:pt x="45" y="8"/>
                    <a:pt x="47" y="10"/>
                  </a:cubicBezTo>
                  <a:cubicBezTo>
                    <a:pt x="46" y="9"/>
                    <a:pt x="44" y="8"/>
                    <a:pt x="43" y="7"/>
                  </a:cubicBezTo>
                  <a:cubicBezTo>
                    <a:pt x="41" y="6"/>
                    <a:pt x="38" y="6"/>
                    <a:pt x="36" y="9"/>
                  </a:cubicBezTo>
                  <a:cubicBezTo>
                    <a:pt x="35" y="11"/>
                    <a:pt x="35" y="14"/>
                    <a:pt x="38" y="15"/>
                  </a:cubicBezTo>
                  <a:cubicBezTo>
                    <a:pt x="36" y="14"/>
                    <a:pt x="32" y="14"/>
                    <a:pt x="31" y="17"/>
                  </a:cubicBezTo>
                  <a:cubicBezTo>
                    <a:pt x="29" y="19"/>
                    <a:pt x="30" y="22"/>
                    <a:pt x="33" y="24"/>
                  </a:cubicBezTo>
                  <a:cubicBezTo>
                    <a:pt x="24" y="18"/>
                    <a:pt x="16" y="13"/>
                    <a:pt x="8" y="8"/>
                  </a:cubicBezTo>
                  <a:cubicBezTo>
                    <a:pt x="6" y="6"/>
                    <a:pt x="3" y="7"/>
                    <a:pt x="1" y="9"/>
                  </a:cubicBezTo>
                  <a:cubicBezTo>
                    <a:pt x="0" y="11"/>
                    <a:pt x="1" y="15"/>
                    <a:pt x="3" y="16"/>
                  </a:cubicBezTo>
                  <a:cubicBezTo>
                    <a:pt x="16" y="25"/>
                    <a:pt x="29" y="33"/>
                    <a:pt x="43" y="41"/>
                  </a:cubicBezTo>
                  <a:cubicBezTo>
                    <a:pt x="41" y="42"/>
                    <a:pt x="39" y="42"/>
                    <a:pt x="37" y="43"/>
                  </a:cubicBezTo>
                  <a:cubicBezTo>
                    <a:pt x="33" y="42"/>
                    <a:pt x="28" y="42"/>
                    <a:pt x="23" y="41"/>
                  </a:cubicBezTo>
                  <a:cubicBezTo>
                    <a:pt x="21" y="41"/>
                    <a:pt x="18" y="43"/>
                    <a:pt x="18" y="46"/>
                  </a:cubicBezTo>
                  <a:cubicBezTo>
                    <a:pt x="18" y="48"/>
                    <a:pt x="20" y="51"/>
                    <a:pt x="22" y="51"/>
                  </a:cubicBezTo>
                  <a:cubicBezTo>
                    <a:pt x="28" y="52"/>
                    <a:pt x="33" y="52"/>
                    <a:pt x="39" y="53"/>
                  </a:cubicBezTo>
                  <a:cubicBezTo>
                    <a:pt x="48" y="54"/>
                    <a:pt x="57" y="55"/>
                    <a:pt x="66" y="56"/>
                  </a:cubicBezTo>
                  <a:cubicBezTo>
                    <a:pt x="68" y="57"/>
                    <a:pt x="71" y="56"/>
                    <a:pt x="72" y="54"/>
                  </a:cubicBezTo>
                  <a:close/>
                </a:path>
              </a:pathLst>
            </a:custGeom>
            <a:solidFill>
              <a:srgbClr val="FFE5C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3" name="Freeform 141"/>
            <p:cNvSpPr/>
            <p:nvPr/>
          </p:nvSpPr>
          <p:spPr bwMode="auto">
            <a:xfrm>
              <a:off x="727076" y="2797176"/>
              <a:ext cx="835025" cy="914400"/>
            </a:xfrm>
            <a:custGeom>
              <a:gdLst>
                <a:gd fmla="*/ 30 w 77" name="T0"/>
                <a:gd fmla="*/ 1 h 84" name="T1"/>
                <a:gd fmla="*/ 2 w 77" name="T2"/>
                <a:gd fmla="*/ 21 h 84" name="T3"/>
                <a:gd fmla="*/ 1 w 77" name="T4"/>
                <a:gd fmla="*/ 26 h 84" name="T5"/>
                <a:gd fmla="*/ 42 w 77" name="T6"/>
                <a:gd fmla="*/ 82 h 84" name="T7"/>
                <a:gd fmla="*/ 47 w 77" name="T8"/>
                <a:gd fmla="*/ 83 h 84" name="T9"/>
                <a:gd fmla="*/ 75 w 77" name="T10"/>
                <a:gd fmla="*/ 63 h 84" name="T11"/>
                <a:gd fmla="*/ 76 w 77" name="T12"/>
                <a:gd fmla="*/ 58 h 84" name="T13"/>
                <a:gd fmla="*/ 35 w 77" name="T14"/>
                <a:gd fmla="*/ 1 h 84" name="T15"/>
                <a:gd fmla="*/ 30 w 77" name="T16"/>
                <a:gd fmla="*/ 1 h 8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84" w="77">
                  <a:moveTo>
                    <a:pt x="30" y="1"/>
                  </a:moveTo>
                  <a:cubicBezTo>
                    <a:pt x="2" y="21"/>
                    <a:pt x="2" y="21"/>
                    <a:pt x="2" y="21"/>
                  </a:cubicBezTo>
                  <a:cubicBezTo>
                    <a:pt x="0" y="22"/>
                    <a:pt x="0" y="24"/>
                    <a:pt x="1" y="26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3" y="84"/>
                    <a:pt x="46" y="84"/>
                    <a:pt x="47" y="83"/>
                  </a:cubicBezTo>
                  <a:cubicBezTo>
                    <a:pt x="75" y="63"/>
                    <a:pt x="75" y="63"/>
                    <a:pt x="75" y="63"/>
                  </a:cubicBezTo>
                  <a:cubicBezTo>
                    <a:pt x="77" y="62"/>
                    <a:pt x="77" y="59"/>
                    <a:pt x="76" y="58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3" y="0"/>
                    <a:pt x="31" y="0"/>
                    <a:pt x="30" y="1"/>
                  </a:cubicBezTo>
                  <a:close/>
                </a:path>
              </a:pathLst>
            </a:custGeom>
            <a:solidFill>
              <a:srgbClr val="2C383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4" name="Freeform 142"/>
            <p:cNvSpPr>
              <a:spLocks noEditPoints="1"/>
            </p:cNvSpPr>
            <p:nvPr/>
          </p:nvSpPr>
          <p:spPr bwMode="auto">
            <a:xfrm>
              <a:off x="715963" y="2786063"/>
              <a:ext cx="857250" cy="936625"/>
            </a:xfrm>
            <a:custGeom>
              <a:gdLst>
                <a:gd fmla="*/ 30 w 79" name="T0"/>
                <a:gd fmla="*/ 1 h 86" name="T1"/>
                <a:gd fmla="*/ 2 w 79" name="T2"/>
                <a:gd fmla="*/ 21 h 86" name="T3"/>
                <a:gd fmla="*/ 0 w 79" name="T4"/>
                <a:gd fmla="*/ 24 h 86" name="T5"/>
                <a:gd fmla="*/ 1 w 79" name="T6"/>
                <a:gd fmla="*/ 28 h 86" name="T7"/>
                <a:gd fmla="*/ 42 w 79" name="T8"/>
                <a:gd fmla="*/ 84 h 86" name="T9"/>
                <a:gd fmla="*/ 45 w 79" name="T10"/>
                <a:gd fmla="*/ 86 h 86" name="T11"/>
                <a:gd fmla="*/ 49 w 79" name="T12"/>
                <a:gd fmla="*/ 85 h 86" name="T13"/>
                <a:gd fmla="*/ 77 w 79" name="T14"/>
                <a:gd fmla="*/ 65 h 86" name="T15"/>
                <a:gd fmla="*/ 79 w 79" name="T16"/>
                <a:gd fmla="*/ 62 h 86" name="T17"/>
                <a:gd fmla="*/ 78 w 79" name="T18"/>
                <a:gd fmla="*/ 58 h 86" name="T19"/>
                <a:gd fmla="*/ 37 w 79" name="T20"/>
                <a:gd fmla="*/ 2 h 86" name="T21"/>
                <a:gd fmla="*/ 33 w 79" name="T22"/>
                <a:gd fmla="*/ 0 h 86" name="T23"/>
                <a:gd fmla="*/ 30 w 79" name="T24"/>
                <a:gd fmla="*/ 1 h 86" name="T25"/>
                <a:gd fmla="*/ 4 w 79" name="T26"/>
                <a:gd fmla="*/ 23 h 86" name="T27"/>
                <a:gd fmla="*/ 31 w 79" name="T28"/>
                <a:gd fmla="*/ 3 h 86" name="T29"/>
                <a:gd fmla="*/ 33 w 79" name="T30"/>
                <a:gd fmla="*/ 2 h 86" name="T31"/>
                <a:gd fmla="*/ 34 w 79" name="T32"/>
                <a:gd fmla="*/ 3 h 86" name="T33"/>
                <a:gd fmla="*/ 76 w 79" name="T34"/>
                <a:gd fmla="*/ 60 h 86" name="T35"/>
                <a:gd fmla="*/ 76 w 79" name="T36"/>
                <a:gd fmla="*/ 61 h 86" name="T37"/>
                <a:gd fmla="*/ 75 w 79" name="T38"/>
                <a:gd fmla="*/ 63 h 86" name="T39"/>
                <a:gd fmla="*/ 47 w 79" name="T40"/>
                <a:gd fmla="*/ 83 h 86" name="T41"/>
                <a:gd fmla="*/ 46 w 79" name="T42"/>
                <a:gd fmla="*/ 83 h 86" name="T43"/>
                <a:gd fmla="*/ 44 w 79" name="T44"/>
                <a:gd fmla="*/ 83 h 86" name="T45"/>
                <a:gd fmla="*/ 3 w 79" name="T46"/>
                <a:gd fmla="*/ 26 h 86" name="T47"/>
                <a:gd fmla="*/ 3 w 79" name="T48"/>
                <a:gd fmla="*/ 25 h 86" name="T49"/>
                <a:gd fmla="*/ 4 w 79" name="T50"/>
                <a:gd fmla="*/ 23 h 86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86" w="79">
                  <a:moveTo>
                    <a:pt x="30" y="1"/>
                  </a:moveTo>
                  <a:cubicBezTo>
                    <a:pt x="2" y="21"/>
                    <a:pt x="2" y="21"/>
                    <a:pt x="2" y="21"/>
                  </a:cubicBezTo>
                  <a:cubicBezTo>
                    <a:pt x="1" y="22"/>
                    <a:pt x="0" y="23"/>
                    <a:pt x="0" y="24"/>
                  </a:cubicBezTo>
                  <a:cubicBezTo>
                    <a:pt x="0" y="25"/>
                    <a:pt x="0" y="27"/>
                    <a:pt x="1" y="28"/>
                  </a:cubicBezTo>
                  <a:cubicBezTo>
                    <a:pt x="42" y="84"/>
                    <a:pt x="42" y="84"/>
                    <a:pt x="42" y="84"/>
                  </a:cubicBezTo>
                  <a:cubicBezTo>
                    <a:pt x="43" y="85"/>
                    <a:pt x="44" y="86"/>
                    <a:pt x="45" y="86"/>
                  </a:cubicBezTo>
                  <a:cubicBezTo>
                    <a:pt x="47" y="86"/>
                    <a:pt x="48" y="86"/>
                    <a:pt x="49" y="85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8" y="64"/>
                    <a:pt x="79" y="63"/>
                    <a:pt x="79" y="62"/>
                  </a:cubicBezTo>
                  <a:cubicBezTo>
                    <a:pt x="79" y="60"/>
                    <a:pt x="79" y="59"/>
                    <a:pt x="78" y="58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6" y="1"/>
                    <a:pt x="35" y="0"/>
                    <a:pt x="33" y="0"/>
                  </a:cubicBezTo>
                  <a:cubicBezTo>
                    <a:pt x="32" y="0"/>
                    <a:pt x="31" y="0"/>
                    <a:pt x="30" y="1"/>
                  </a:cubicBezTo>
                  <a:close/>
                  <a:moveTo>
                    <a:pt x="4" y="23"/>
                  </a:moveTo>
                  <a:cubicBezTo>
                    <a:pt x="31" y="3"/>
                    <a:pt x="31" y="3"/>
                    <a:pt x="31" y="3"/>
                  </a:cubicBezTo>
                  <a:cubicBezTo>
                    <a:pt x="32" y="2"/>
                    <a:pt x="32" y="2"/>
                    <a:pt x="33" y="2"/>
                  </a:cubicBezTo>
                  <a:cubicBezTo>
                    <a:pt x="34" y="2"/>
                    <a:pt x="34" y="3"/>
                    <a:pt x="34" y="3"/>
                  </a:cubicBezTo>
                  <a:cubicBezTo>
                    <a:pt x="76" y="60"/>
                    <a:pt x="76" y="60"/>
                    <a:pt x="76" y="60"/>
                  </a:cubicBezTo>
                  <a:cubicBezTo>
                    <a:pt x="76" y="60"/>
                    <a:pt x="76" y="61"/>
                    <a:pt x="76" y="61"/>
                  </a:cubicBezTo>
                  <a:cubicBezTo>
                    <a:pt x="76" y="62"/>
                    <a:pt x="76" y="62"/>
                    <a:pt x="75" y="63"/>
                  </a:cubicBezTo>
                  <a:cubicBezTo>
                    <a:pt x="47" y="83"/>
                    <a:pt x="47" y="83"/>
                    <a:pt x="47" y="83"/>
                  </a:cubicBezTo>
                  <a:cubicBezTo>
                    <a:pt x="47" y="83"/>
                    <a:pt x="46" y="83"/>
                    <a:pt x="46" y="83"/>
                  </a:cubicBezTo>
                  <a:cubicBezTo>
                    <a:pt x="45" y="83"/>
                    <a:pt x="45" y="83"/>
                    <a:pt x="44" y="83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26"/>
                    <a:pt x="3" y="25"/>
                    <a:pt x="3" y="25"/>
                  </a:cubicBezTo>
                  <a:cubicBezTo>
                    <a:pt x="3" y="24"/>
                    <a:pt x="3" y="23"/>
                    <a:pt x="4" y="23"/>
                  </a:cubicBezTo>
                  <a:close/>
                </a:path>
              </a:pathLst>
            </a:custGeom>
            <a:solidFill>
              <a:srgbClr val="232D3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5" name="Freeform 143"/>
            <p:cNvSpPr/>
            <p:nvPr/>
          </p:nvSpPr>
          <p:spPr bwMode="auto">
            <a:xfrm>
              <a:off x="911226" y="2960688"/>
              <a:ext cx="85725" cy="65088"/>
            </a:xfrm>
            <a:custGeom>
              <a:gdLst>
                <a:gd fmla="*/ 7 w 8" name="T0"/>
                <a:gd fmla="*/ 0 h 6" name="T1"/>
                <a:gd fmla="*/ 0 w 8" name="T2"/>
                <a:gd fmla="*/ 5 h 6" name="T3"/>
                <a:gd fmla="*/ 0 w 8" name="T4"/>
                <a:gd fmla="*/ 6 h 6" name="T5"/>
                <a:gd fmla="*/ 0 w 8" name="T6"/>
                <a:gd fmla="*/ 6 h 6" name="T7"/>
                <a:gd fmla="*/ 1 w 8" name="T8"/>
                <a:gd fmla="*/ 6 h 6" name="T9"/>
                <a:gd fmla="*/ 8 w 8" name="T10"/>
                <a:gd fmla="*/ 1 h 6" name="T11"/>
                <a:gd fmla="*/ 8 w 8" name="T12"/>
                <a:gd fmla="*/ 0 h 6" name="T13"/>
                <a:gd fmla="*/ 8 w 8" name="T14"/>
                <a:gd fmla="*/ 0 h 6" name="T15"/>
                <a:gd fmla="*/ 7 w 8" name="T16"/>
                <a:gd fmla="*/ 0 h 6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6" w="8">
                  <a:moveTo>
                    <a:pt x="7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lose/>
                </a:path>
              </a:pathLst>
            </a:custGeom>
            <a:solidFill>
              <a:srgbClr val="29333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6" name="Freeform 144"/>
            <p:cNvSpPr>
              <a:spLocks noEditPoints="1"/>
            </p:cNvSpPr>
            <p:nvPr/>
          </p:nvSpPr>
          <p:spPr bwMode="auto">
            <a:xfrm>
              <a:off x="911226" y="2960688"/>
              <a:ext cx="85725" cy="65088"/>
            </a:xfrm>
            <a:custGeom>
              <a:gdLst>
                <a:gd fmla="*/ 7 w 8" name="T0"/>
                <a:gd fmla="*/ 0 h 6" name="T1"/>
                <a:gd fmla="*/ 0 w 8" name="T2"/>
                <a:gd fmla="*/ 5 h 6" name="T3"/>
                <a:gd fmla="*/ 0 w 8" name="T4"/>
                <a:gd fmla="*/ 5 h 6" name="T5"/>
                <a:gd fmla="*/ 0 w 8" name="T6"/>
                <a:gd fmla="*/ 5 h 6" name="T7"/>
                <a:gd fmla="*/ 0 w 8" name="T8"/>
                <a:gd fmla="*/ 6 h 6" name="T9"/>
                <a:gd fmla="*/ 1 w 8" name="T10"/>
                <a:gd fmla="*/ 6 h 6" name="T11"/>
                <a:gd fmla="*/ 1 w 8" name="T12"/>
                <a:gd fmla="*/ 6 h 6" name="T13"/>
                <a:gd fmla="*/ 8 w 8" name="T14"/>
                <a:gd fmla="*/ 1 h 6" name="T15"/>
                <a:gd fmla="*/ 8 w 8" name="T16"/>
                <a:gd fmla="*/ 1 h 6" name="T17"/>
                <a:gd fmla="*/ 8 w 8" name="T18"/>
                <a:gd fmla="*/ 1 h 6" name="T19"/>
                <a:gd fmla="*/ 8 w 8" name="T20"/>
                <a:gd fmla="*/ 0 h 6" name="T21"/>
                <a:gd fmla="*/ 7 w 8" name="T22"/>
                <a:gd fmla="*/ 0 h 6" name="T23"/>
                <a:gd fmla="*/ 7 w 8" name="T24"/>
                <a:gd fmla="*/ 0 h 6" name="T25"/>
                <a:gd fmla="*/ 7 w 8" name="T26"/>
                <a:gd fmla="*/ 0 h 6" name="T27"/>
                <a:gd fmla="*/ 0 w 8" name="T28"/>
                <a:gd fmla="*/ 5 h 6" name="T29"/>
                <a:gd fmla="*/ 7 w 8" name="T30"/>
                <a:gd fmla="*/ 0 h 6" name="T31"/>
                <a:gd fmla="*/ 7 w 8" name="T32"/>
                <a:gd fmla="*/ 0 h 6" name="T33"/>
                <a:gd fmla="*/ 7 w 8" name="T34"/>
                <a:gd fmla="*/ 0 h 6" name="T35"/>
                <a:gd fmla="*/ 8 w 8" name="T36"/>
                <a:gd fmla="*/ 0 h 6" name="T37"/>
                <a:gd fmla="*/ 8 w 8" name="T38"/>
                <a:gd fmla="*/ 1 h 6" name="T39"/>
                <a:gd fmla="*/ 8 w 8" name="T40"/>
                <a:gd fmla="*/ 1 h 6" name="T41"/>
                <a:gd fmla="*/ 7 w 8" name="T42"/>
                <a:gd fmla="*/ 1 h 6" name="T43"/>
                <a:gd fmla="*/ 1 w 8" name="T44"/>
                <a:gd fmla="*/ 6 h 6" name="T45"/>
                <a:gd fmla="*/ 1 w 8" name="T46"/>
                <a:gd fmla="*/ 6 h 6" name="T47"/>
                <a:gd fmla="*/ 0 w 8" name="T48"/>
                <a:gd fmla="*/ 6 h 6" name="T49"/>
                <a:gd fmla="*/ 0 w 8" name="T50"/>
                <a:gd fmla="*/ 5 h 6" name="T51"/>
                <a:gd fmla="*/ 0 w 8" name="T52"/>
                <a:gd fmla="*/ 5 h 6" name="T53"/>
                <a:gd fmla="*/ 0 w 8" name="T54"/>
                <a:gd fmla="*/ 5 h 6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6" w="8">
                  <a:moveTo>
                    <a:pt x="7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0"/>
                    <a:pt x="8" y="0"/>
                  </a:cubicBezTo>
                  <a:cubicBezTo>
                    <a:pt x="8" y="0"/>
                    <a:pt x="8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lose/>
                  <a:moveTo>
                    <a:pt x="0" y="5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8" y="0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7" y="1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414D5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7" name="Freeform 145"/>
            <p:cNvSpPr/>
            <p:nvPr/>
          </p:nvSpPr>
          <p:spPr bwMode="auto">
            <a:xfrm>
              <a:off x="1279526" y="3460751"/>
              <a:ext cx="98425" cy="98425"/>
            </a:xfrm>
            <a:custGeom>
              <a:gdLst>
                <a:gd fmla="*/ 7 w 9" name="T0"/>
                <a:gd fmla="*/ 8 h 9" name="T1"/>
                <a:gd fmla="*/ 2 w 9" name="T2"/>
                <a:gd fmla="*/ 7 h 9" name="T3"/>
                <a:gd fmla="*/ 3 w 9" name="T4"/>
                <a:gd fmla="*/ 2 h 9" name="T5"/>
                <a:gd fmla="*/ 8 w 9" name="T6"/>
                <a:gd fmla="*/ 2 h 9" name="T7"/>
                <a:gd fmla="*/ 7 w 9" name="T8"/>
                <a:gd fmla="*/ 8 h 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" w="9">
                  <a:moveTo>
                    <a:pt x="7" y="8"/>
                  </a:moveTo>
                  <a:cubicBezTo>
                    <a:pt x="5" y="9"/>
                    <a:pt x="3" y="9"/>
                    <a:pt x="2" y="7"/>
                  </a:cubicBezTo>
                  <a:cubicBezTo>
                    <a:pt x="0" y="5"/>
                    <a:pt x="1" y="3"/>
                    <a:pt x="3" y="2"/>
                  </a:cubicBezTo>
                  <a:cubicBezTo>
                    <a:pt x="4" y="0"/>
                    <a:pt x="7" y="1"/>
                    <a:pt x="8" y="2"/>
                  </a:cubicBezTo>
                  <a:cubicBezTo>
                    <a:pt x="9" y="4"/>
                    <a:pt x="9" y="7"/>
                    <a:pt x="7" y="8"/>
                  </a:cubicBezTo>
                  <a:close/>
                </a:path>
              </a:pathLst>
            </a:custGeom>
            <a:solidFill>
              <a:srgbClr val="3E4B5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8" name="Freeform 146"/>
            <p:cNvSpPr/>
            <p:nvPr/>
          </p:nvSpPr>
          <p:spPr bwMode="auto">
            <a:xfrm>
              <a:off x="1312863" y="3494088"/>
              <a:ext cx="42863" cy="31750"/>
            </a:xfrm>
            <a:custGeom>
              <a:gdLst>
                <a:gd fmla="*/ 2 w 4" name="T0"/>
                <a:gd fmla="*/ 0 h 3" name="T1"/>
                <a:gd fmla="*/ 0 w 4" name="T2"/>
                <a:gd fmla="*/ 1 h 3" name="T3"/>
                <a:gd fmla="*/ 0 w 4" name="T4"/>
                <a:gd fmla="*/ 2 h 3" name="T5"/>
                <a:gd fmla="*/ 1 w 4" name="T6"/>
                <a:gd fmla="*/ 3 h 3" name="T7"/>
                <a:gd fmla="*/ 2 w 4" name="T8"/>
                <a:gd fmla="*/ 3 h 3" name="T9"/>
                <a:gd fmla="*/ 3 w 4" name="T10"/>
                <a:gd fmla="*/ 2 h 3" name="T11"/>
                <a:gd fmla="*/ 3 w 4" name="T12"/>
                <a:gd fmla="*/ 2 h 3" name="T13"/>
                <a:gd fmla="*/ 2 w 4" name="T14"/>
                <a:gd fmla="*/ 0 h 3" name="T15"/>
                <a:gd fmla="*/ 2 w 4" name="T16"/>
                <a:gd fmla="*/ 0 h 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" w="4">
                  <a:moveTo>
                    <a:pt x="2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29333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9" name="Freeform 147"/>
            <p:cNvSpPr/>
            <p:nvPr/>
          </p:nvSpPr>
          <p:spPr bwMode="auto">
            <a:xfrm>
              <a:off x="835026" y="2928938"/>
              <a:ext cx="619125" cy="641350"/>
            </a:xfrm>
            <a:custGeom>
              <a:gdLst>
                <a:gd fmla="*/ 390 w 390" name="T0"/>
                <a:gd fmla="*/ 260 h 404" name="T1"/>
                <a:gd fmla="*/ 185 w 390" name="T2"/>
                <a:gd fmla="*/ 404 h 404" name="T3"/>
                <a:gd fmla="*/ 0 w 390" name="T4"/>
                <a:gd fmla="*/ 150 h 404" name="T5"/>
                <a:gd fmla="*/ 205 w 390" name="T6"/>
                <a:gd fmla="*/ 0 h 404" name="T7"/>
                <a:gd fmla="*/ 390 w 390" name="T8"/>
                <a:gd fmla="*/ 260 h 40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03" w="390">
                  <a:moveTo>
                    <a:pt x="390" y="260"/>
                  </a:moveTo>
                  <a:lnTo>
                    <a:pt x="185" y="404"/>
                  </a:lnTo>
                  <a:lnTo>
                    <a:pt x="0" y="150"/>
                  </a:lnTo>
                  <a:lnTo>
                    <a:pt x="205" y="0"/>
                  </a:lnTo>
                  <a:lnTo>
                    <a:pt x="390" y="26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0" name="Freeform 148"/>
            <p:cNvSpPr/>
            <p:nvPr/>
          </p:nvSpPr>
          <p:spPr bwMode="auto">
            <a:xfrm>
              <a:off x="835026" y="2928938"/>
              <a:ext cx="619125" cy="412750"/>
            </a:xfrm>
            <a:custGeom>
              <a:gdLst>
                <a:gd fmla="*/ 205 w 390" name="T0"/>
                <a:gd fmla="*/ 0 h 260" name="T1"/>
                <a:gd fmla="*/ 0 w 390" name="T2"/>
                <a:gd fmla="*/ 150 h 260" name="T3"/>
                <a:gd fmla="*/ 390 w 390" name="T4"/>
                <a:gd fmla="*/ 260 h 260" name="T5"/>
                <a:gd fmla="*/ 205 w 390" name="T6"/>
                <a:gd fmla="*/ 0 h 26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60" w="390">
                  <a:moveTo>
                    <a:pt x="205" y="0"/>
                  </a:moveTo>
                  <a:lnTo>
                    <a:pt x="0" y="150"/>
                  </a:lnTo>
                  <a:lnTo>
                    <a:pt x="390" y="260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</p:spTree>
    <p:extLst>
      <p:ext uri="{BB962C8B-B14F-4D97-AF65-F5344CB8AC3E}">
        <p14:creationId val="3775813440"/>
      </p:ext>
    </p:extLst>
  </p:cSld>
  <p:clrMapOvr>
    <a:masterClrMapping/>
  </p:clrMapOvr>
  <mc:AlternateContent>
    <mc:Choice Requires="p159">
      <p:transition p14:dur="2000"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8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1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2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1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6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13"/>
      <p:bldP grpId="0" spid="14"/>
      <p:bldP grpId="0" spid="15"/>
      <p:bldP grpId="0" spid="18"/>
      <p:bldP grpId="0" spid="21"/>
      <p:bldP grpId="0" spid="22"/>
      <p:bldP grpId="0" spid="23"/>
      <p:bldP grpId="0" spid="24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651903"/>
            <a:ext cx="10515600" cy="642325"/>
          </a:xfrm>
        </p:spPr>
        <p:txBody>
          <a:bodyPr>
            <a:normAutofit fontScale="90000"/>
          </a:bodyPr>
          <a:lstStyle/>
          <a:p>
            <a:r>
              <a:rPr altLang="zh-CN" lang="en-US"/>
              <a:t>Income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047379" y="3715184"/>
            <a:ext cx="1002113" cy="2019576"/>
            <a:chOff x="1047379" y="3715184"/>
            <a:chExt cx="1002113" cy="2019576"/>
          </a:xfrm>
        </p:grpSpPr>
        <p:sp>
          <p:nvSpPr>
            <p:cNvPr id="5" name="同侧圆角矩形 4"/>
            <p:cNvSpPr/>
            <p:nvPr/>
          </p:nvSpPr>
          <p:spPr>
            <a:xfrm>
              <a:off x="1148979" y="4199038"/>
              <a:ext cx="350158" cy="1074057"/>
            </a:xfrm>
            <a:prstGeom prst="round2SameRect">
              <a:avLst/>
            </a:prstGeom>
            <a:pattFill prst="wdUpDiag">
              <a:fgClr>
                <a:schemeClr val="tx1">
                  <a:lumMod val="65000"/>
                  <a:lumOff val="3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047379" y="5273095"/>
              <a:ext cx="548005" cy="4572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z="2400">
                  <a:solidFill>
                    <a:schemeClr val="bg1">
                      <a:lumMod val="85000"/>
                    </a:schemeClr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Q1</a:t>
              </a:r>
            </a:p>
          </p:txBody>
        </p:sp>
        <p:cxnSp>
          <p:nvCxnSpPr>
            <p:cNvPr id="29" name="直接连接符 28"/>
            <p:cNvCxnSpPr/>
            <p:nvPr/>
          </p:nvCxnSpPr>
          <p:spPr>
            <a:xfrm>
              <a:off x="1118719" y="4101644"/>
              <a:ext cx="891060" cy="0"/>
            </a:xfrm>
            <a:prstGeom prst="line">
              <a:avLst/>
            </a:prstGeom>
            <a:ln>
              <a:solidFill>
                <a:srgbClr val="E530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文本框 34"/>
            <p:cNvSpPr txBox="1"/>
            <p:nvPr/>
          </p:nvSpPr>
          <p:spPr>
            <a:xfrm>
              <a:off x="1552240" y="3715184"/>
              <a:ext cx="492442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>
                  <a:solidFill>
                    <a:schemeClr val="bg1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2.2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026617" y="2304248"/>
            <a:ext cx="1161375" cy="3430512"/>
            <a:chOff x="3026617" y="2304248"/>
            <a:chExt cx="1161375" cy="3430512"/>
          </a:xfrm>
        </p:grpSpPr>
        <p:sp>
          <p:nvSpPr>
            <p:cNvPr id="6" name="同侧圆角矩形 5"/>
            <p:cNvSpPr/>
            <p:nvPr/>
          </p:nvSpPr>
          <p:spPr>
            <a:xfrm>
              <a:off x="3117746" y="2748673"/>
              <a:ext cx="350158" cy="2524422"/>
            </a:xfrm>
            <a:prstGeom prst="round2SameRect">
              <a:avLst/>
            </a:prstGeom>
            <a:pattFill prst="wdUpDiag">
              <a:fgClr>
                <a:schemeClr val="tx1">
                  <a:lumMod val="65000"/>
                  <a:lumOff val="3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3026617" y="5273094"/>
              <a:ext cx="600392" cy="4572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z="2400">
                  <a:solidFill>
                    <a:schemeClr val="bg1">
                      <a:lumMod val="85000"/>
                    </a:schemeClr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Q2</a:t>
              </a:r>
            </a:p>
          </p:txBody>
        </p:sp>
        <p:cxnSp>
          <p:nvCxnSpPr>
            <p:cNvPr id="30" name="直接连接符 29"/>
            <p:cNvCxnSpPr/>
            <p:nvPr/>
          </p:nvCxnSpPr>
          <p:spPr>
            <a:xfrm>
              <a:off x="3052533" y="2692145"/>
              <a:ext cx="891060" cy="0"/>
            </a:xfrm>
            <a:prstGeom prst="line">
              <a:avLst/>
            </a:prstGeom>
            <a:ln>
              <a:solidFill>
                <a:srgbClr val="E530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文本框 35"/>
            <p:cNvSpPr txBox="1"/>
            <p:nvPr/>
          </p:nvSpPr>
          <p:spPr>
            <a:xfrm>
              <a:off x="3690740" y="2304248"/>
              <a:ext cx="492442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>
                  <a:solidFill>
                    <a:schemeClr val="bg1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3.2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452162" y="3262866"/>
            <a:ext cx="1032736" cy="2471894"/>
            <a:chOff x="4452162" y="3262866"/>
            <a:chExt cx="1032736" cy="2471894"/>
          </a:xfrm>
        </p:grpSpPr>
        <p:sp>
          <p:nvSpPr>
            <p:cNvPr id="7" name="同侧圆角矩形 6"/>
            <p:cNvSpPr/>
            <p:nvPr/>
          </p:nvSpPr>
          <p:spPr>
            <a:xfrm>
              <a:off x="4580403" y="3691038"/>
              <a:ext cx="350158" cy="1582057"/>
            </a:xfrm>
            <a:prstGeom prst="round2SameRect">
              <a:avLst/>
            </a:prstGeom>
            <a:pattFill prst="wdUpDiag">
              <a:fgClr>
                <a:schemeClr val="tx1">
                  <a:lumMod val="65000"/>
                  <a:lumOff val="3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4452162" y="5273095"/>
              <a:ext cx="600392" cy="4572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z="2400">
                  <a:solidFill>
                    <a:schemeClr val="bg1">
                      <a:lumMod val="85000"/>
                    </a:schemeClr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Q3</a:t>
              </a:r>
            </a:p>
          </p:txBody>
        </p:sp>
        <p:cxnSp>
          <p:nvCxnSpPr>
            <p:cNvPr id="31" name="直接连接符 30"/>
            <p:cNvCxnSpPr/>
            <p:nvPr/>
          </p:nvCxnSpPr>
          <p:spPr>
            <a:xfrm>
              <a:off x="4593838" y="3630885"/>
              <a:ext cx="891060" cy="0"/>
            </a:xfrm>
            <a:prstGeom prst="line">
              <a:avLst/>
            </a:prstGeom>
            <a:ln>
              <a:solidFill>
                <a:srgbClr val="E530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文本框 36"/>
            <p:cNvSpPr txBox="1"/>
            <p:nvPr/>
          </p:nvSpPr>
          <p:spPr>
            <a:xfrm>
              <a:off x="4953836" y="3262866"/>
              <a:ext cx="497205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>
                  <a:solidFill>
                    <a:schemeClr val="bg1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2.4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999119" y="809111"/>
            <a:ext cx="1277604" cy="4925649"/>
            <a:chOff x="5999119" y="809111"/>
            <a:chExt cx="1277604" cy="4925649"/>
          </a:xfrm>
        </p:grpSpPr>
        <p:sp>
          <p:nvSpPr>
            <p:cNvPr id="13" name="同侧圆角矩形 12"/>
            <p:cNvSpPr/>
            <p:nvPr/>
          </p:nvSpPr>
          <p:spPr>
            <a:xfrm>
              <a:off x="6110268" y="1252638"/>
              <a:ext cx="350158" cy="4020457"/>
            </a:xfrm>
            <a:prstGeom prst="round2SameRect">
              <a:avLst/>
            </a:prstGeom>
            <a:pattFill prst="wdUpDiag">
              <a:fgClr>
                <a:schemeClr val="tx1">
                  <a:lumMod val="65000"/>
                  <a:lumOff val="3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5999120" y="5273095"/>
              <a:ext cx="605155" cy="4572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z="2400">
                  <a:solidFill>
                    <a:schemeClr val="bg1">
                      <a:lumMod val="85000"/>
                    </a:schemeClr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Q4</a:t>
              </a:r>
            </a:p>
          </p:txBody>
        </p:sp>
        <p:cxnSp>
          <p:nvCxnSpPr>
            <p:cNvPr id="32" name="直接连接符 31"/>
            <p:cNvCxnSpPr/>
            <p:nvPr/>
          </p:nvCxnSpPr>
          <p:spPr>
            <a:xfrm>
              <a:off x="6110268" y="1178441"/>
              <a:ext cx="965970" cy="0"/>
            </a:xfrm>
            <a:prstGeom prst="line">
              <a:avLst/>
            </a:prstGeom>
            <a:ln>
              <a:solidFill>
                <a:srgbClr val="E530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文本框 38"/>
            <p:cNvSpPr txBox="1"/>
            <p:nvPr/>
          </p:nvSpPr>
          <p:spPr>
            <a:xfrm>
              <a:off x="6779471" y="809111"/>
              <a:ext cx="492442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>
                  <a:solidFill>
                    <a:schemeClr val="bg1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5.2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557095" y="2564007"/>
            <a:ext cx="1049759" cy="3170753"/>
            <a:chOff x="7557095" y="2564007"/>
            <a:chExt cx="1049759" cy="3170753"/>
          </a:xfrm>
        </p:grpSpPr>
        <p:sp>
          <p:nvSpPr>
            <p:cNvPr id="15" name="同侧圆角矩形 14"/>
            <p:cNvSpPr/>
            <p:nvPr/>
          </p:nvSpPr>
          <p:spPr>
            <a:xfrm>
              <a:off x="7668809" y="2936295"/>
              <a:ext cx="350158" cy="2336800"/>
            </a:xfrm>
            <a:prstGeom prst="round2SameRect">
              <a:avLst/>
            </a:prstGeom>
            <a:pattFill prst="wdUpDiag">
              <a:fgClr>
                <a:schemeClr val="tx1">
                  <a:lumMod val="50000"/>
                  <a:lumOff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7557097" y="5273095"/>
              <a:ext cx="713105" cy="4572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z="2400">
                  <a:solidFill>
                    <a:schemeClr val="bg1">
                      <a:lumMod val="85000"/>
                    </a:schemeClr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Q1E</a:t>
              </a:r>
            </a:p>
          </p:txBody>
        </p:sp>
        <p:cxnSp>
          <p:nvCxnSpPr>
            <p:cNvPr id="33" name="直接连接符 32"/>
            <p:cNvCxnSpPr/>
            <p:nvPr/>
          </p:nvCxnSpPr>
          <p:spPr>
            <a:xfrm>
              <a:off x="7626617" y="2895376"/>
              <a:ext cx="965970" cy="0"/>
            </a:xfrm>
            <a:prstGeom prst="line">
              <a:avLst/>
            </a:prstGeom>
            <a:ln>
              <a:solidFill>
                <a:srgbClr val="E530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文本框 37"/>
            <p:cNvSpPr txBox="1"/>
            <p:nvPr/>
          </p:nvSpPr>
          <p:spPr>
            <a:xfrm>
              <a:off x="8109603" y="2564007"/>
              <a:ext cx="492442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>
                  <a:solidFill>
                    <a:schemeClr val="bg1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3.0</a:t>
              </a:r>
            </a:p>
          </p:txBody>
        </p:sp>
      </p:grpSp>
      <p:sp>
        <p:nvSpPr>
          <p:cNvPr id="4" name="矩形 3"/>
          <p:cNvSpPr/>
          <p:nvPr/>
        </p:nvSpPr>
        <p:spPr>
          <a:xfrm>
            <a:off x="10535521" y="3630885"/>
            <a:ext cx="832983" cy="239433"/>
          </a:xfrm>
          <a:prstGeom prst="rect">
            <a:avLst/>
          </a:prstGeom>
          <a:solidFill>
            <a:srgbClr val="FF6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同侧圆角矩形 7"/>
          <p:cNvSpPr/>
          <p:nvPr/>
        </p:nvSpPr>
        <p:spPr>
          <a:xfrm>
            <a:off x="9175032" y="1637748"/>
            <a:ext cx="350158" cy="3635347"/>
          </a:xfrm>
          <a:prstGeom prst="round2SameRect">
            <a:avLst/>
          </a:prstGeom>
          <a:pattFill prst="wdUpDiag">
            <a:fgClr>
              <a:srgbClr val="E53048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8" name="文本框 27"/>
          <p:cNvSpPr txBox="1"/>
          <p:nvPr/>
        </p:nvSpPr>
        <p:spPr>
          <a:xfrm>
            <a:off x="8953688" y="5273095"/>
            <a:ext cx="765492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2400">
                <a:solidFill>
                  <a:schemeClr val="bg1">
                    <a:lumMod val="8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Q2E</a:t>
            </a:r>
          </a:p>
        </p:txBody>
      </p:sp>
      <p:cxnSp>
        <p:nvCxnSpPr>
          <p:cNvPr id="34" name="直接连接符 33"/>
          <p:cNvCxnSpPr/>
          <p:nvPr/>
        </p:nvCxnSpPr>
        <p:spPr>
          <a:xfrm>
            <a:off x="9175032" y="1572216"/>
            <a:ext cx="2283403" cy="0"/>
          </a:xfrm>
          <a:prstGeom prst="line">
            <a:avLst/>
          </a:prstGeom>
          <a:ln>
            <a:solidFill>
              <a:srgbClr val="E530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本框 39"/>
          <p:cNvSpPr txBox="1"/>
          <p:nvPr/>
        </p:nvSpPr>
        <p:spPr>
          <a:xfrm>
            <a:off x="9800401" y="955429"/>
            <a:ext cx="1191287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36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5.0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9800401" y="1748027"/>
            <a:ext cx="1651821" cy="3139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0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Input your text here.</a:t>
            </a:r>
          </a:p>
          <a:p>
            <a:endParaRPr altLang="zh-CN" lang="en-US" sz="2000">
              <a:solidFill>
                <a:schemeClr val="bg1"/>
              </a:solidFill>
              <a:latin charset="-122" panose="020b0502040204020203" pitchFamily="34" typeface="微软雅黑 Light"/>
              <a:ea charset="-122" panose="020b0502040204020203" pitchFamily="34" typeface="微软雅黑 Light"/>
            </a:endParaRPr>
          </a:p>
          <a:p>
            <a:r>
              <a:rPr altLang="zh-CN" lang="en-US" sz="20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Sample:</a:t>
            </a:r>
          </a:p>
          <a:p>
            <a:r>
              <a:rPr altLang="zh-CN" lang="en-US" sz="20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In further future, our marketing quote will be grow to 5.0 billion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838200" y="1294325"/>
            <a:ext cx="5181433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0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Input your text here.</a:t>
            </a:r>
          </a:p>
          <a:p>
            <a:r>
              <a:rPr altLang="zh-CN" lang="en-US" sz="20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In further future, our marketing quote will be grow to 5.0 billion</a:t>
            </a:r>
          </a:p>
        </p:txBody>
      </p:sp>
    </p:spTree>
    <p:extLst>
      <p:ext uri="{BB962C8B-B14F-4D97-AF65-F5344CB8AC3E}">
        <p14:creationId val="2379586865"/>
      </p:ext>
    </p:extLst>
  </p:cSld>
  <p:clrMapOvr>
    <a:masterClrMapping/>
  </p:clrMapOvr>
  <mc:AlternateContent>
    <mc:Choice Requires="p159">
      <p:transition p14:dur="2000"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8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" nodeType="withEffect" presetClass="entr" presetID="12" presetSubtype="4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12" presetSubtype="4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6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12" presetSubtype="4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12" presetSubtype="4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24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altLang="zh-CN" lang="en-US"/>
              <a:t>Gallery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83422"/>
            <a:ext cx="2155168" cy="43513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altLang="zh-CN" lang="en-US" sz="2400"/>
              <a:t>Photo story</a:t>
            </a:r>
          </a:p>
          <a:p>
            <a:pPr>
              <a:lnSpc>
                <a:spcPct val="100000"/>
              </a:lnSpc>
            </a:pPr>
            <a:r>
              <a:rPr altLang="zh-CN" lang="en-US" sz="2400"/>
              <a:t>每个人都有属于自己与众不同的故事，而记录故事的形式也非常多.</a:t>
            </a:r>
          </a:p>
          <a:p>
            <a:pPr>
              <a:lnSpc>
                <a:spcPct val="100000"/>
              </a:lnSpc>
            </a:pPr>
            <a:r>
              <a:rPr altLang="zh-CN" lang="en-US" sz="2400"/>
              <a:t>而「画报」便是一款以照片为主的故事型记录应用，在它诞生以前，同类的产品其实早已充斥各大应用市场了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val="0"/>
              </a:ext>
            </a:extLst>
          </a:blip>
          <a:srcRect b="6866" t="3241"/>
          <a:stretch>
            <a:fillRect/>
          </a:stretch>
        </p:blipFill>
        <p:spPr>
          <a:xfrm>
            <a:off x="3472543" y="1678139"/>
            <a:ext cx="7881257" cy="3985141"/>
          </a:xfrm>
          <a:prstGeom prst="rect">
            <a:avLst/>
          </a:prstGeom>
        </p:spPr>
      </p:pic>
      <p:sp>
        <p:nvSpPr>
          <p:cNvPr id="5" name="剪去单角的矩形 4"/>
          <p:cNvSpPr/>
          <p:nvPr/>
        </p:nvSpPr>
        <p:spPr>
          <a:xfrm>
            <a:off x="3276600" y="1406722"/>
            <a:ext cx="2246811" cy="542834"/>
          </a:xfrm>
          <a:prstGeom prst="snip1Rect">
            <a:avLst>
              <a:gd fmla="val 47950" name="adj"/>
            </a:avLst>
          </a:prstGeom>
          <a:solidFill>
            <a:srgbClr val="FF6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矩形 5"/>
          <p:cNvSpPr/>
          <p:nvPr/>
        </p:nvSpPr>
        <p:spPr>
          <a:xfrm>
            <a:off x="3557891" y="1383422"/>
            <a:ext cx="1508442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lang="en-US" sz="24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Text Here</a:t>
            </a:r>
          </a:p>
        </p:txBody>
      </p:sp>
    </p:spTree>
    <p:extLst>
      <p:ext uri="{BB962C8B-B14F-4D97-AF65-F5344CB8AC3E}">
        <p14:creationId val="813942472"/>
      </p:ext>
    </p:extLst>
  </p:cSld>
  <p:clrMapOvr>
    <a:masterClrMapping/>
  </p:clrMapOvr>
  <mc:AlternateContent>
    <mc:Choice Requires="p159">
      <p:transition p14:dur="2000" spd="slow">
        <p159:morph option="byObject"/>
      </p:transition>
    </mc:Choice>
    <mc:Fallback>
      <p:transition spd="slow">
        <p:fade/>
      </p:transition>
    </mc:Fallback>
  </mc:AlternateContent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5246312" y="1655721"/>
            <a:ext cx="1699376" cy="2645250"/>
            <a:chOff x="5246312" y="1655721"/>
            <a:chExt cx="1699376" cy="2645250"/>
          </a:xfrm>
        </p:grpSpPr>
        <p:grpSp>
          <p:nvGrpSpPr>
            <p:cNvPr id="6" name="组合 5"/>
            <p:cNvGrpSpPr/>
            <p:nvPr/>
          </p:nvGrpSpPr>
          <p:grpSpPr>
            <a:xfrm>
              <a:off x="5246312" y="1655721"/>
              <a:ext cx="1699376" cy="2645250"/>
              <a:chOff x="3853126" y="1655721"/>
              <a:chExt cx="1699376" cy="2645250"/>
            </a:xfrm>
          </p:grpSpPr>
          <p:sp>
            <p:nvSpPr>
              <p:cNvPr id="19" name="文本框 18"/>
              <p:cNvSpPr txBox="1"/>
              <p:nvPr/>
            </p:nvSpPr>
            <p:spPr>
              <a:xfrm>
                <a:off x="4378046" y="1655721"/>
                <a:ext cx="643255" cy="100584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zh-CN" lang="en-US" sz="6000">
                    <a:solidFill>
                      <a:srgbClr val="FF6D3B"/>
                    </a:solidFill>
                    <a:latin charset="-122" panose="020b0502040204020203" pitchFamily="34" typeface="微软雅黑 Light"/>
                    <a:ea charset="-122" panose="020b0502040204020203" pitchFamily="34" typeface="微软雅黑 Light"/>
                  </a:rPr>
                  <a:t>b</a:t>
                </a: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3439005" y="3500751"/>
                <a:ext cx="2527617" cy="94488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pPr algn="ctr"/>
                <a:r>
                  <a:rPr altLang="zh-CN" lang="en-US" sz="2800">
                    <a:solidFill>
                      <a:schemeClr val="bg1"/>
                    </a:solidFill>
                    <a:latin charset="-122" panose="020b0502040204020203" pitchFamily="34" typeface="微软雅黑 Light"/>
                    <a:ea charset="-122" panose="020b0502040204020203" pitchFamily="34" typeface="微软雅黑 Light"/>
                  </a:rPr>
                  <a:t>Chapter2</a:t>
                </a:r>
              </a:p>
              <a:p>
                <a:pPr algn="ctr"/>
                <a:r>
                  <a:rPr altLang="zh-CN" lang="en-US" sz="2800">
                    <a:solidFill>
                      <a:schemeClr val="bg1"/>
                    </a:solidFill>
                    <a:latin charset="-122" panose="020b0502040204020203" pitchFamily="34" typeface="微软雅黑 Light"/>
                    <a:ea charset="-122" panose="020b0502040204020203" pitchFamily="34" typeface="微软雅黑 Light"/>
                  </a:rPr>
                  <a:t>Input text here</a:t>
                </a:r>
              </a:p>
            </p:txBody>
          </p:sp>
        </p:grpSp>
        <p:grpSp>
          <p:nvGrpSpPr>
            <p:cNvPr id="7" name="Group 47"/>
            <p:cNvGrpSpPr>
              <a:grpSpLocks noChangeAspect="1"/>
            </p:cNvGrpSpPr>
            <p:nvPr/>
          </p:nvGrpSpPr>
          <p:grpSpPr>
            <a:xfrm>
              <a:off x="5811068" y="2674842"/>
              <a:ext cx="569864" cy="578004"/>
              <a:chOff x="3630" y="1947"/>
              <a:chExt cx="420" cy="426"/>
            </a:xfrm>
          </p:grpSpPr>
          <p:sp>
            <p:nvSpPr>
              <p:cNvPr id="9" name="AutoShape 46"/>
              <p:cNvSpPr>
                <a:spLocks noChangeArrowheads="1" noChangeAspect="1" noTextEdit="1"/>
              </p:cNvSpPr>
              <p:nvPr/>
            </p:nvSpPr>
            <p:spPr bwMode="auto">
              <a:xfrm>
                <a:off x="3630" y="1947"/>
                <a:ext cx="420" cy="4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" name="Rectangle 48"/>
              <p:cNvSpPr>
                <a:spLocks noChangeArrowheads="1"/>
              </p:cNvSpPr>
              <p:nvPr/>
            </p:nvSpPr>
            <p:spPr bwMode="auto">
              <a:xfrm>
                <a:off x="3628" y="1947"/>
                <a:ext cx="424" cy="424"/>
              </a:xfrm>
              <a:prstGeom prst="rect">
                <a:avLst/>
              </a:prstGeom>
              <a:solidFill>
                <a:srgbClr val="FF6D3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" name="Freeform 49"/>
              <p:cNvSpPr/>
              <p:nvPr/>
            </p:nvSpPr>
            <p:spPr bwMode="auto">
              <a:xfrm>
                <a:off x="3836" y="2103"/>
                <a:ext cx="50" cy="135"/>
              </a:xfrm>
              <a:custGeom>
                <a:gdLst>
                  <a:gd fmla="*/ 50 w 50" name="T0"/>
                  <a:gd fmla="*/ 111 h 135" name="T1"/>
                  <a:gd fmla="*/ 43 w 50" name="T2"/>
                  <a:gd fmla="*/ 135 h 135" name="T3"/>
                  <a:gd fmla="*/ 22 w 50" name="T4"/>
                  <a:gd fmla="*/ 119 h 135" name="T5"/>
                  <a:gd fmla="*/ 0 w 50" name="T6"/>
                  <a:gd fmla="*/ 3 h 135" name="T7"/>
                  <a:gd fmla="*/ 8 w 50" name="T8"/>
                  <a:gd fmla="*/ 0 h 135" name="T9"/>
                  <a:gd fmla="*/ 50 w 50" name="T10"/>
                  <a:gd fmla="*/ 111 h 135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35" w="50">
                    <a:moveTo>
                      <a:pt x="50" y="111"/>
                    </a:moveTo>
                    <a:lnTo>
                      <a:pt x="43" y="135"/>
                    </a:lnTo>
                    <a:lnTo>
                      <a:pt x="22" y="119"/>
                    </a:lnTo>
                    <a:lnTo>
                      <a:pt x="0" y="3"/>
                    </a:lnTo>
                    <a:lnTo>
                      <a:pt x="8" y="0"/>
                    </a:lnTo>
                    <a:lnTo>
                      <a:pt x="50" y="111"/>
                    </a:lnTo>
                    <a:close/>
                  </a:path>
                </a:pathLst>
              </a:custGeom>
              <a:solidFill>
                <a:srgbClr val="21354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" name="Freeform 50"/>
              <p:cNvSpPr/>
              <p:nvPr/>
            </p:nvSpPr>
            <p:spPr bwMode="auto">
              <a:xfrm>
                <a:off x="3806" y="2105"/>
                <a:ext cx="66" cy="194"/>
              </a:xfrm>
              <a:custGeom>
                <a:gdLst>
                  <a:gd fmla="*/ 66 w 66" name="T0"/>
                  <a:gd fmla="*/ 154 h 194" name="T1"/>
                  <a:gd fmla="*/ 33 w 66" name="T2"/>
                  <a:gd fmla="*/ 194 h 194" name="T3"/>
                  <a:gd fmla="*/ 0 w 66" name="T4"/>
                  <a:gd fmla="*/ 154 h 194" name="T5"/>
                  <a:gd fmla="*/ 23 w 66" name="T6"/>
                  <a:gd fmla="*/ 0 h 194" name="T7"/>
                  <a:gd fmla="*/ 43 w 66" name="T8"/>
                  <a:gd fmla="*/ 0 h 194" name="T9"/>
                  <a:gd fmla="*/ 66 w 66" name="T10"/>
                  <a:gd fmla="*/ 154 h 194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94" w="66">
                    <a:moveTo>
                      <a:pt x="66" y="154"/>
                    </a:moveTo>
                    <a:lnTo>
                      <a:pt x="33" y="194"/>
                    </a:lnTo>
                    <a:lnTo>
                      <a:pt x="0" y="154"/>
                    </a:lnTo>
                    <a:lnTo>
                      <a:pt x="23" y="0"/>
                    </a:lnTo>
                    <a:lnTo>
                      <a:pt x="43" y="0"/>
                    </a:lnTo>
                    <a:lnTo>
                      <a:pt x="66" y="154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" name="Freeform 51"/>
              <p:cNvSpPr/>
              <p:nvPr/>
            </p:nvSpPr>
            <p:spPr bwMode="auto">
              <a:xfrm>
                <a:off x="3820" y="2072"/>
                <a:ext cx="40" cy="33"/>
              </a:xfrm>
              <a:custGeom>
                <a:gdLst>
                  <a:gd fmla="*/ 29 w 40" name="T0"/>
                  <a:gd fmla="*/ 33 h 33" name="T1"/>
                  <a:gd fmla="*/ 9 w 40" name="T2"/>
                  <a:gd fmla="*/ 33 h 33" name="T3"/>
                  <a:gd fmla="*/ 0 w 40" name="T4"/>
                  <a:gd fmla="*/ 12 h 33" name="T5"/>
                  <a:gd fmla="*/ 4 w 40" name="T6"/>
                  <a:gd fmla="*/ 0 h 33" name="T7"/>
                  <a:gd fmla="*/ 35 w 40" name="T8"/>
                  <a:gd fmla="*/ 0 h 33" name="T9"/>
                  <a:gd fmla="*/ 40 w 40" name="T10"/>
                  <a:gd fmla="*/ 12 h 33" name="T11"/>
                  <a:gd fmla="*/ 29 w 40" name="T12"/>
                  <a:gd fmla="*/ 33 h 3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3" w="40">
                    <a:moveTo>
                      <a:pt x="29" y="33"/>
                    </a:moveTo>
                    <a:lnTo>
                      <a:pt x="9" y="33"/>
                    </a:lnTo>
                    <a:lnTo>
                      <a:pt x="0" y="12"/>
                    </a:lnTo>
                    <a:lnTo>
                      <a:pt x="4" y="0"/>
                    </a:lnTo>
                    <a:lnTo>
                      <a:pt x="35" y="0"/>
                    </a:lnTo>
                    <a:lnTo>
                      <a:pt x="40" y="12"/>
                    </a:lnTo>
                    <a:lnTo>
                      <a:pt x="29" y="33"/>
                    </a:lnTo>
                    <a:close/>
                  </a:path>
                </a:pathLst>
              </a:custGeom>
              <a:solidFill>
                <a:srgbClr val="21354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" name="Freeform 52"/>
              <p:cNvSpPr/>
              <p:nvPr/>
            </p:nvSpPr>
            <p:spPr bwMode="auto">
              <a:xfrm>
                <a:off x="3756" y="2021"/>
                <a:ext cx="168" cy="23"/>
              </a:xfrm>
              <a:custGeom>
                <a:gdLst>
                  <a:gd fmla="*/ 9 w 168" name="T0"/>
                  <a:gd fmla="*/ 0 h 23" name="T1"/>
                  <a:gd fmla="*/ 157 w 168" name="T2"/>
                  <a:gd fmla="*/ 0 h 23" name="T3"/>
                  <a:gd fmla="*/ 168 w 168" name="T4"/>
                  <a:gd fmla="*/ 23 h 23" name="T5"/>
                  <a:gd fmla="*/ 0 w 168" name="T6"/>
                  <a:gd fmla="*/ 23 h 23" name="T7"/>
                  <a:gd fmla="*/ 9 w 168" name="T8"/>
                  <a:gd fmla="*/ 0 h 2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3" w="168">
                    <a:moveTo>
                      <a:pt x="9" y="0"/>
                    </a:moveTo>
                    <a:lnTo>
                      <a:pt x="157" y="0"/>
                    </a:lnTo>
                    <a:lnTo>
                      <a:pt x="168" y="23"/>
                    </a:lnTo>
                    <a:lnTo>
                      <a:pt x="0" y="23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E6E5E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" name="Freeform 53"/>
              <p:cNvSpPr/>
              <p:nvPr/>
            </p:nvSpPr>
            <p:spPr bwMode="auto">
              <a:xfrm>
                <a:off x="3756" y="2021"/>
                <a:ext cx="83" cy="103"/>
              </a:xfrm>
              <a:custGeom>
                <a:gdLst>
                  <a:gd fmla="*/ 0 w 83" name="T0"/>
                  <a:gd fmla="*/ 23 h 103" name="T1"/>
                  <a:gd fmla="*/ 40 w 83" name="T2"/>
                  <a:gd fmla="*/ 103 h 103" name="T3"/>
                  <a:gd fmla="*/ 83 w 83" name="T4"/>
                  <a:gd fmla="*/ 51 h 103" name="T5"/>
                  <a:gd fmla="*/ 9 w 83" name="T6"/>
                  <a:gd fmla="*/ 0 h 103" name="T7"/>
                  <a:gd fmla="*/ 0 w 83" name="T8"/>
                  <a:gd fmla="*/ 23 h 10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03" w="83">
                    <a:moveTo>
                      <a:pt x="0" y="23"/>
                    </a:moveTo>
                    <a:lnTo>
                      <a:pt x="40" y="103"/>
                    </a:lnTo>
                    <a:lnTo>
                      <a:pt x="83" y="51"/>
                    </a:lnTo>
                    <a:lnTo>
                      <a:pt x="9" y="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" name="Freeform 54"/>
              <p:cNvSpPr/>
              <p:nvPr/>
            </p:nvSpPr>
            <p:spPr bwMode="auto">
              <a:xfrm>
                <a:off x="3839" y="2021"/>
                <a:ext cx="85" cy="103"/>
              </a:xfrm>
              <a:custGeom>
                <a:gdLst>
                  <a:gd fmla="*/ 74 w 85" name="T0"/>
                  <a:gd fmla="*/ 0 h 103" name="T1"/>
                  <a:gd fmla="*/ 0 w 85" name="T2"/>
                  <a:gd fmla="*/ 51 h 103" name="T3"/>
                  <a:gd fmla="*/ 45 w 85" name="T4"/>
                  <a:gd fmla="*/ 103 h 103" name="T5"/>
                  <a:gd fmla="*/ 85 w 85" name="T6"/>
                  <a:gd fmla="*/ 23 h 103" name="T7"/>
                  <a:gd fmla="*/ 74 w 85" name="T8"/>
                  <a:gd fmla="*/ 0 h 10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03" w="85">
                    <a:moveTo>
                      <a:pt x="74" y="0"/>
                    </a:moveTo>
                    <a:lnTo>
                      <a:pt x="0" y="51"/>
                    </a:lnTo>
                    <a:lnTo>
                      <a:pt x="45" y="103"/>
                    </a:lnTo>
                    <a:lnTo>
                      <a:pt x="85" y="23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</p:spTree>
    <p:extLst>
      <p:ext uri="{BB962C8B-B14F-4D97-AF65-F5344CB8AC3E}">
        <p14:creationId val="106987610"/>
      </p:ext>
    </p:extLst>
  </p:cSld>
  <p:clrMapOvr>
    <a:masterClrMapping/>
  </p:clrMapOvr>
  <mc:AlternateContent>
    <mc:Choice Requires="p159">
      <p:transition p14:dur="2000" spd="slow">
        <p159:morph option="byObject"/>
      </p:transition>
    </mc:Choice>
    <mc:Fallback>
      <p:transition spd="slow">
        <p:fade/>
      </p:transition>
    </mc:Fallback>
  </mc:AlternateContent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AutoShape 3"/>
          <p:cNvSpPr>
            <a:spLocks noChangeArrowheads="1" noChangeAspect="1" noTextEdit="1"/>
          </p:cNvSpPr>
          <p:nvPr/>
        </p:nvSpPr>
        <p:spPr bwMode="auto">
          <a:xfrm>
            <a:off x="5224463" y="3968750"/>
            <a:ext cx="206375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" name="Freeform 5"/>
          <p:cNvSpPr/>
          <p:nvPr/>
        </p:nvSpPr>
        <p:spPr bwMode="auto">
          <a:xfrm>
            <a:off x="5476876" y="4456113"/>
            <a:ext cx="900113" cy="1176338"/>
          </a:xfrm>
          <a:custGeom>
            <a:gdLst>
              <a:gd fmla="*/ 0 w 567" name="T0"/>
              <a:gd fmla="*/ 172 h 741" name="T1"/>
              <a:gd fmla="*/ 567 w 567" name="T2"/>
              <a:gd fmla="*/ 0 h 741" name="T3"/>
              <a:gd fmla="*/ 567 w 567" name="T4"/>
              <a:gd fmla="*/ 569 h 741" name="T5"/>
              <a:gd fmla="*/ 0 w 567" name="T6"/>
              <a:gd fmla="*/ 741 h 741" name="T7"/>
              <a:gd fmla="*/ 0 w 567" name="T8"/>
              <a:gd fmla="*/ 172 h 741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741" w="567">
                <a:moveTo>
                  <a:pt x="0" y="172"/>
                </a:moveTo>
                <a:lnTo>
                  <a:pt x="567" y="0"/>
                </a:lnTo>
                <a:lnTo>
                  <a:pt x="567" y="569"/>
                </a:lnTo>
                <a:lnTo>
                  <a:pt x="0" y="741"/>
                </a:lnTo>
                <a:lnTo>
                  <a:pt x="0" y="172"/>
                </a:lnTo>
                <a:close/>
              </a:path>
            </a:pathLst>
          </a:custGeom>
          <a:solidFill>
            <a:srgbClr val="D3A86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" name="Freeform 6"/>
          <p:cNvSpPr/>
          <p:nvPr/>
        </p:nvSpPr>
        <p:spPr bwMode="auto">
          <a:xfrm>
            <a:off x="6376988" y="4456113"/>
            <a:ext cx="668338" cy="1176338"/>
          </a:xfrm>
          <a:custGeom>
            <a:gdLst>
              <a:gd fmla="*/ 0 w 421" name="T0"/>
              <a:gd fmla="*/ 0 h 741" name="T1"/>
              <a:gd fmla="*/ 421 w 421" name="T2"/>
              <a:gd fmla="*/ 172 h 741" name="T3"/>
              <a:gd fmla="*/ 421 w 421" name="T4"/>
              <a:gd fmla="*/ 741 h 741" name="T5"/>
              <a:gd fmla="*/ 0 w 421" name="T6"/>
              <a:gd fmla="*/ 569 h 741" name="T7"/>
              <a:gd fmla="*/ 0 w 421" name="T8"/>
              <a:gd fmla="*/ 0 h 741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741" w="421">
                <a:moveTo>
                  <a:pt x="0" y="0"/>
                </a:moveTo>
                <a:lnTo>
                  <a:pt x="421" y="172"/>
                </a:lnTo>
                <a:lnTo>
                  <a:pt x="421" y="741"/>
                </a:lnTo>
                <a:lnTo>
                  <a:pt x="0" y="569"/>
                </a:lnTo>
                <a:lnTo>
                  <a:pt x="0" y="0"/>
                </a:lnTo>
                <a:close/>
              </a:path>
            </a:pathLst>
          </a:custGeom>
          <a:solidFill>
            <a:srgbClr val="E9BE7D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2" name="Freeform 7"/>
          <p:cNvSpPr/>
          <p:nvPr/>
        </p:nvSpPr>
        <p:spPr bwMode="auto">
          <a:xfrm>
            <a:off x="5476876" y="4749800"/>
            <a:ext cx="1568450" cy="538163"/>
          </a:xfrm>
          <a:custGeom>
            <a:gdLst>
              <a:gd fmla="*/ 66 w 155" name="T0"/>
              <a:gd fmla="*/ 53 h 53" name="T1"/>
              <a:gd fmla="*/ 0 w 155" name="T2"/>
              <a:gd fmla="*/ 26 h 53" name="T3"/>
              <a:gd fmla="*/ 89 w 155" name="T4"/>
              <a:gd fmla="*/ 0 h 53" name="T5"/>
              <a:gd fmla="*/ 155 w 155" name="T6"/>
              <a:gd fmla="*/ 26 h 53" name="T7"/>
              <a:gd fmla="*/ 66 w 155" name="T8"/>
              <a:gd fmla="*/ 53 h 53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52" w="155">
                <a:moveTo>
                  <a:pt x="66" y="53"/>
                </a:moveTo>
                <a:cubicBezTo>
                  <a:pt x="44" y="44"/>
                  <a:pt x="22" y="35"/>
                  <a:pt x="0" y="26"/>
                </a:cubicBezTo>
                <a:cubicBezTo>
                  <a:pt x="30" y="18"/>
                  <a:pt x="59" y="9"/>
                  <a:pt x="89" y="0"/>
                </a:cubicBezTo>
                <a:cubicBezTo>
                  <a:pt x="111" y="9"/>
                  <a:pt x="133" y="18"/>
                  <a:pt x="155" y="26"/>
                </a:cubicBezTo>
                <a:cubicBezTo>
                  <a:pt x="125" y="35"/>
                  <a:pt x="96" y="44"/>
                  <a:pt x="66" y="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9" name="Freeform 10"/>
          <p:cNvSpPr/>
          <p:nvPr/>
        </p:nvSpPr>
        <p:spPr bwMode="auto">
          <a:xfrm>
            <a:off x="6376988" y="3957638"/>
            <a:ext cx="920750" cy="771525"/>
          </a:xfrm>
          <a:custGeom>
            <a:gdLst>
              <a:gd fmla="*/ 421 w 580" name="T0"/>
              <a:gd fmla="*/ 486 h 486" name="T1"/>
              <a:gd fmla="*/ 0 w 580" name="T2"/>
              <a:gd fmla="*/ 314 h 486" name="T3"/>
              <a:gd fmla="*/ 160 w 580" name="T4"/>
              <a:gd fmla="*/ 0 h 486" name="T5"/>
              <a:gd fmla="*/ 580 w 580" name="T6"/>
              <a:gd fmla="*/ 173 h 486" name="T7"/>
              <a:gd fmla="*/ 421 w 580" name="T8"/>
              <a:gd fmla="*/ 486 h 486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486" w="580">
                <a:moveTo>
                  <a:pt x="421" y="486"/>
                </a:moveTo>
                <a:lnTo>
                  <a:pt x="0" y="314"/>
                </a:lnTo>
                <a:lnTo>
                  <a:pt x="160" y="0"/>
                </a:lnTo>
                <a:lnTo>
                  <a:pt x="580" y="173"/>
                </a:lnTo>
                <a:lnTo>
                  <a:pt x="421" y="486"/>
                </a:lnTo>
                <a:close/>
              </a:path>
            </a:pathLst>
          </a:custGeom>
          <a:solidFill>
            <a:srgbClr val="F8CC8D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7" name="Freeform 18"/>
          <p:cNvSpPr/>
          <p:nvPr/>
        </p:nvSpPr>
        <p:spPr bwMode="auto">
          <a:xfrm>
            <a:off x="5284788" y="4292600"/>
            <a:ext cx="1092200" cy="436563"/>
          </a:xfrm>
          <a:custGeom>
            <a:gdLst>
              <a:gd fmla="*/ 121 w 688" name="T0"/>
              <a:gd fmla="*/ 275 h 275" name="T1"/>
              <a:gd fmla="*/ 0 w 688" name="T2"/>
              <a:gd fmla="*/ 167 h 275" name="T3"/>
              <a:gd fmla="*/ 567 w 688" name="T4"/>
              <a:gd fmla="*/ 0 h 275" name="T5"/>
              <a:gd fmla="*/ 688 w 688" name="T6"/>
              <a:gd fmla="*/ 103 h 275" name="T7"/>
              <a:gd fmla="*/ 121 w 688" name="T8"/>
              <a:gd fmla="*/ 275 h 275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75" w="688">
                <a:moveTo>
                  <a:pt x="121" y="275"/>
                </a:moveTo>
                <a:lnTo>
                  <a:pt x="0" y="167"/>
                </a:lnTo>
                <a:lnTo>
                  <a:pt x="567" y="0"/>
                </a:lnTo>
                <a:lnTo>
                  <a:pt x="688" y="103"/>
                </a:lnTo>
                <a:lnTo>
                  <a:pt x="121" y="275"/>
                </a:lnTo>
                <a:close/>
              </a:path>
            </a:pathLst>
          </a:custGeom>
          <a:solidFill>
            <a:srgbClr val="FFDCA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651903"/>
            <a:ext cx="10515600" cy="642325"/>
          </a:xfrm>
        </p:spPr>
        <p:txBody>
          <a:bodyPr>
            <a:normAutofit fontScale="90000"/>
          </a:bodyPr>
          <a:lstStyle/>
          <a:p>
            <a:r>
              <a:rPr altLang="zh-CN" lang="en-US"/>
              <a:t>Service</a:t>
            </a:r>
          </a:p>
        </p:txBody>
      </p:sp>
      <p:sp>
        <p:nvSpPr>
          <p:cNvPr id="8" name="矩形 7"/>
          <p:cNvSpPr/>
          <p:nvPr/>
        </p:nvSpPr>
        <p:spPr>
          <a:xfrm>
            <a:off x="6089732" y="1644100"/>
            <a:ext cx="66773" cy="3217961"/>
          </a:xfrm>
          <a:prstGeom prst="rect">
            <a:avLst/>
          </a:prstGeom>
          <a:solidFill>
            <a:srgbClr val="D83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椭圆 8"/>
          <p:cNvSpPr/>
          <p:nvPr/>
        </p:nvSpPr>
        <p:spPr>
          <a:xfrm>
            <a:off x="5632675" y="802182"/>
            <a:ext cx="980888" cy="980888"/>
          </a:xfrm>
          <a:prstGeom prst="ellipse">
            <a:avLst/>
          </a:prstGeom>
          <a:solidFill>
            <a:srgbClr val="FF6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任意多边形 9"/>
          <p:cNvSpPr/>
          <p:nvPr/>
        </p:nvSpPr>
        <p:spPr>
          <a:xfrm rot="3600000">
            <a:off x="6335777" y="2231068"/>
            <a:ext cx="723615" cy="1705900"/>
          </a:xfrm>
          <a:custGeom>
            <a:gdLst>
              <a:gd fmla="*/ 0 w 780257" name="connsiteX0"/>
              <a:gd fmla="*/ 31177 h 1839431" name="connsiteY0"/>
              <a:gd fmla="*/ 18000 w 780257" name="connsiteX1"/>
              <a:gd fmla="*/ 0 h 1839431" name="connsiteY1"/>
              <a:gd fmla="*/ 648893 w 780257" name="connsiteX2"/>
              <a:gd fmla="*/ 364247 h 1839431" name="connsiteY2"/>
              <a:gd fmla="*/ 651643 w 780257" name="connsiteX3"/>
              <a:gd fmla="*/ 365834 h 1839431" name="connsiteY3"/>
              <a:gd fmla="*/ 651426 w 780257" name="connsiteX4"/>
              <a:gd fmla="*/ 366210 h 1839431" name="connsiteY4"/>
              <a:gd fmla="*/ 704688 w 780257" name="connsiteX5"/>
              <a:gd fmla="*/ 407493 h 1839431" name="connsiteY5"/>
              <a:gd fmla="*/ 771633 w 780257" name="connsiteX6"/>
              <a:gd fmla="*/ 527619 h 1839431" name="connsiteY6"/>
              <a:gd fmla="*/ 774476 w 780257" name="connsiteX7"/>
              <a:gd fmla="*/ 554480 h 1839431" name="connsiteY7"/>
              <a:gd fmla="*/ 780257 w 780257" name="connsiteX8"/>
              <a:gd fmla="*/ 1839431 h 1839431" name="connsiteY8"/>
              <a:gd fmla="*/ 744257 w 780257" name="connsiteX9"/>
              <a:gd fmla="*/ 1839431 h 1839431" name="connsiteY9"/>
              <a:gd fmla="*/ 744257 w 780257" name="connsiteX10"/>
              <a:gd fmla="*/ 596763 h 1839431" name="connsiteY10"/>
              <a:gd fmla="*/ 742890 w 780257" name="connsiteX11"/>
              <a:gd fmla="*/ 596722 h 1839431" name="connsiteY11"/>
              <a:gd fmla="*/ 630799 w 780257" name="connsiteX12"/>
              <a:gd fmla="*/ 395587 h 1839431" name="connsiteY12"/>
              <a:gd fmla="*/ 630893 w 780257" name="connsiteX13"/>
              <a:gd fmla="*/ 395424 h 1839431" name="connsiteY13"/>
              <a:gd fmla="*/ 0 w 780257" name="connsiteX14"/>
              <a:gd fmla="*/ 31177 h 1839431" name="connsiteY1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b="b" l="l" r="r" t="t"/>
            <a:pathLst>
              <a:path h="1839430" w="780257">
                <a:moveTo>
                  <a:pt x="0" y="31177"/>
                </a:moveTo>
                <a:lnTo>
                  <a:pt x="18000" y="0"/>
                </a:lnTo>
                <a:lnTo>
                  <a:pt x="648893" y="364247"/>
                </a:lnTo>
                <a:lnTo>
                  <a:pt x="651643" y="365834"/>
                </a:lnTo>
                <a:lnTo>
                  <a:pt x="651426" y="366210"/>
                </a:lnTo>
                <a:lnTo>
                  <a:pt x="704688" y="407493"/>
                </a:lnTo>
                <a:cubicBezTo>
                  <a:pt x="737338" y="440803"/>
                  <a:pt x="760480" y="482329"/>
                  <a:pt x="771633" y="527619"/>
                </a:cubicBezTo>
                <a:lnTo>
                  <a:pt x="774476" y="554480"/>
                </a:lnTo>
                <a:lnTo>
                  <a:pt x="780257" y="1839431"/>
                </a:lnTo>
                <a:lnTo>
                  <a:pt x="744257" y="1839431"/>
                </a:lnTo>
                <a:lnTo>
                  <a:pt x="744257" y="596763"/>
                </a:lnTo>
                <a:lnTo>
                  <a:pt x="742890" y="596722"/>
                </a:lnTo>
                <a:cubicBezTo>
                  <a:pt x="745395" y="514156"/>
                  <a:pt x="702336" y="436889"/>
                  <a:pt x="630799" y="395587"/>
                </a:cubicBezTo>
                <a:lnTo>
                  <a:pt x="630893" y="395424"/>
                </a:lnTo>
                <a:lnTo>
                  <a:pt x="0" y="31177"/>
                </a:lnTo>
                <a:close/>
              </a:path>
            </a:pathLst>
          </a:custGeom>
          <a:solidFill>
            <a:srgbClr val="E98D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椭圆 10"/>
          <p:cNvSpPr/>
          <p:nvPr/>
        </p:nvSpPr>
        <p:spPr>
          <a:xfrm>
            <a:off x="6968844" y="1893752"/>
            <a:ext cx="522946" cy="52294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任意多边形 11"/>
          <p:cNvSpPr/>
          <p:nvPr/>
        </p:nvSpPr>
        <p:spPr>
          <a:xfrm rot="17100000">
            <a:off x="5178495" y="2583646"/>
            <a:ext cx="3940516" cy="1640212"/>
          </a:xfrm>
          <a:custGeom>
            <a:gdLst>
              <a:gd fmla="*/ 4230328 w 4248963" name="connsiteX0"/>
              <a:gd fmla="*/ 1606515 h 1768601" name="connsiteY0"/>
              <a:gd fmla="*/ 4248963 w 4248963" name="connsiteX1"/>
              <a:gd fmla="*/ 1676061 h 1768601" name="connsiteY1"/>
              <a:gd fmla="*/ 3933174 w 4248963" name="connsiteX2"/>
              <a:gd fmla="*/ 1760677 h 1768601" name="connsiteY2"/>
              <a:gd fmla="*/ 3931708 w 4248963" name="connsiteX3"/>
              <a:gd fmla="*/ 1755206 h 1768601" name="connsiteY3"/>
              <a:gd fmla="*/ 3858413 w 4248963" name="connsiteX4"/>
              <a:gd fmla="*/ 1768057 h 1768601" name="connsiteY4"/>
              <a:gd fmla="*/ 3629642 w 4248963" name="connsiteX5"/>
              <a:gd fmla="*/ 1700069 h 1768601" name="connsiteY5"/>
              <a:gd fmla="*/ 3573801 w 4248963" name="connsiteX6"/>
              <a:gd fmla="*/ 1643728 h 1768601" name="connsiteY6"/>
              <a:gd fmla="*/ 3570610 w 4248963" name="connsiteX7"/>
              <a:gd fmla="*/ 1646920 h 1768601" name="connsiteY7"/>
              <a:gd fmla="*/ 2109052 w 4248963" name="connsiteX8"/>
              <a:gd fmla="*/ 185362 h 1768601" name="connsiteY8"/>
              <a:gd fmla="*/ 2108745 w 4248963" name="connsiteX9"/>
              <a:gd fmla="*/ 185583 h 1768601" name="connsiteY9"/>
              <a:gd fmla="*/ 2102890 w 4248963" name="connsiteX10"/>
              <a:gd fmla="*/ 179200 h 1768601" name="connsiteY10"/>
              <a:gd fmla="*/ 2082966 w 4248963" name="connsiteX11"/>
              <a:gd fmla="*/ 159276 h 1768601" name="connsiteY11"/>
              <a:gd fmla="*/ 2083826 w 4248963" name="connsiteX12"/>
              <a:gd fmla="*/ 158416 h 1768601" name="connsiteY12"/>
              <a:gd fmla="*/ 2063136 w 4248963" name="connsiteX13"/>
              <a:gd fmla="*/ 135860 h 1768601" name="connsiteY13"/>
              <a:gd fmla="*/ 1882163 w 4248963" name="connsiteX14"/>
              <a:gd fmla="*/ 66483 h 1768601" name="connsiteY14"/>
              <a:gd fmla="*/ 1813461 w 4248963" name="connsiteX15"/>
              <a:gd fmla="*/ 75808 h 1768601" name="connsiteY15"/>
              <a:gd fmla="*/ 1813964 w 4248963" name="connsiteX16"/>
              <a:gd fmla="*/ 77684 h 1768601" name="connsiteY16"/>
              <a:gd fmla="*/ 18635 w 4248963" name="connsiteX17"/>
              <a:gd fmla="*/ 558741 h 1768601" name="connsiteY17"/>
              <a:gd fmla="*/ 0 w 4248963" name="connsiteX18"/>
              <a:gd fmla="*/ 489194 h 1768601" name="connsiteY18"/>
              <a:gd fmla="*/ 1795329 w 4248963" name="connsiteX19"/>
              <a:gd fmla="*/ 8137 h 1768601" name="connsiteY19"/>
              <a:gd fmla="*/ 1795901 w 4248963" name="connsiteX20"/>
              <a:gd fmla="*/ 10274 h 1768601" name="connsiteY20"/>
              <a:gd fmla="*/ 1828970 w 4248963" name="connsiteX21"/>
              <a:gd fmla="*/ 3139 h 1768601" name="connsiteY21"/>
              <a:gd fmla="*/ 2095921 w 4248963" name="connsiteX22"/>
              <a:gd fmla="*/ 76802 h 1768601" name="connsiteY22"/>
              <a:gd fmla="*/ 2129854 w 4248963" name="connsiteX23"/>
              <a:gd fmla="*/ 112388 h 1768601" name="connsiteY23"/>
              <a:gd fmla="*/ 2133878 w 4248963" name="connsiteX24"/>
              <a:gd fmla="*/ 108364 h 1768601" name="connsiteY24"/>
              <a:gd fmla="*/ 3621522 w 4248963" name="connsiteX25"/>
              <a:gd fmla="*/ 1596008 h 1768601" name="connsiteY25"/>
              <a:gd fmla="*/ 3620189 w 4248963" name="connsiteX26"/>
              <a:gd fmla="*/ 1597340 h 1768601" name="connsiteY26"/>
              <a:gd fmla="*/ 3668944 w 4248963" name="connsiteX27"/>
              <a:gd fmla="*/ 1646531 h 1768601" name="connsiteY27"/>
              <a:gd fmla="*/ 3854728 w 4248963" name="connsiteX28"/>
              <a:gd fmla="*/ 1701744 h 1768601" name="connsiteY28"/>
              <a:gd fmla="*/ 3914571 w 4248963" name="connsiteX29"/>
              <a:gd fmla="*/ 1691251 h 1768601" name="connsiteY29"/>
              <a:gd fmla="*/ 3914539 w 4248963" name="connsiteX30"/>
              <a:gd fmla="*/ 1691130 h 1768601" name="connsiteY3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b="b" l="l" r="r" t="t"/>
            <a:pathLst>
              <a:path h="1768601" w="4248963">
                <a:moveTo>
                  <a:pt x="4230328" y="1606515"/>
                </a:moveTo>
                <a:lnTo>
                  <a:pt x="4248963" y="1676061"/>
                </a:lnTo>
                <a:lnTo>
                  <a:pt x="3933174" y="1760677"/>
                </a:lnTo>
                <a:lnTo>
                  <a:pt x="3931708" y="1755206"/>
                </a:lnTo>
                <a:lnTo>
                  <a:pt x="3858413" y="1768057"/>
                </a:lnTo>
                <a:cubicBezTo>
                  <a:pt x="3776404" y="1772621"/>
                  <a:pt x="3695444" y="1748361"/>
                  <a:pt x="3629642" y="1700069"/>
                </a:cubicBezTo>
                <a:lnTo>
                  <a:pt x="3573801" y="1643728"/>
                </a:lnTo>
                <a:lnTo>
                  <a:pt x="3570610" y="1646920"/>
                </a:lnTo>
                <a:lnTo>
                  <a:pt x="2109052" y="185362"/>
                </a:lnTo>
                <a:lnTo>
                  <a:pt x="2108745" y="185583"/>
                </a:lnTo>
                <a:lnTo>
                  <a:pt x="2102890" y="179200"/>
                </a:lnTo>
                <a:lnTo>
                  <a:pt x="2082966" y="159276"/>
                </a:lnTo>
                <a:lnTo>
                  <a:pt x="2083826" y="158416"/>
                </a:lnTo>
                <a:lnTo>
                  <a:pt x="2063136" y="135860"/>
                </a:lnTo>
                <a:cubicBezTo>
                  <a:pt x="2012575" y="92354"/>
                  <a:pt x="1948432" y="67931"/>
                  <a:pt x="1882163" y="66483"/>
                </a:cubicBezTo>
                <a:lnTo>
                  <a:pt x="1813461" y="75808"/>
                </a:lnTo>
                <a:lnTo>
                  <a:pt x="1813964" y="77684"/>
                </a:lnTo>
                <a:lnTo>
                  <a:pt x="18635" y="558741"/>
                </a:lnTo>
                <a:lnTo>
                  <a:pt x="0" y="489194"/>
                </a:lnTo>
                <a:lnTo>
                  <a:pt x="1795329" y="8137"/>
                </a:lnTo>
                <a:lnTo>
                  <a:pt x="1795901" y="10274"/>
                </a:lnTo>
                <a:lnTo>
                  <a:pt x="1828970" y="3139"/>
                </a:lnTo>
                <a:cubicBezTo>
                  <a:pt x="1924716" y="-9727"/>
                  <a:pt x="2021167" y="17364"/>
                  <a:pt x="2095921" y="76802"/>
                </a:cubicBezTo>
                <a:lnTo>
                  <a:pt x="2129854" y="112388"/>
                </a:lnTo>
                <a:lnTo>
                  <a:pt x="2133878" y="108364"/>
                </a:lnTo>
                <a:lnTo>
                  <a:pt x="3621522" y="1596008"/>
                </a:lnTo>
                <a:lnTo>
                  <a:pt x="3620189" y="1597340"/>
                </a:lnTo>
                <a:lnTo>
                  <a:pt x="3668944" y="1646531"/>
                </a:lnTo>
                <a:cubicBezTo>
                  <a:pt x="3722382" y="1685748"/>
                  <a:pt x="3788129" y="1705449"/>
                  <a:pt x="3854728" y="1701744"/>
                </a:cubicBezTo>
                <a:lnTo>
                  <a:pt x="3914571" y="1691251"/>
                </a:lnTo>
                <a:lnTo>
                  <a:pt x="3914539" y="1691130"/>
                </a:lnTo>
                <a:close/>
              </a:path>
            </a:pathLst>
          </a:custGeom>
          <a:solidFill>
            <a:srgbClr val="E98D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7901133" y="964377"/>
            <a:ext cx="858637" cy="858637"/>
          </a:xfrm>
          <a:prstGeom prst="ellipse">
            <a:avLst/>
          </a:prstGeom>
          <a:solidFill>
            <a:srgbClr val="FF6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任意多边形 13"/>
          <p:cNvSpPr/>
          <p:nvPr/>
        </p:nvSpPr>
        <p:spPr>
          <a:xfrm flipH="1" flipV="1">
            <a:off x="5410678" y="2750219"/>
            <a:ext cx="724490" cy="1706057"/>
          </a:xfrm>
          <a:custGeom>
            <a:gdLst>
              <a:gd fmla="*/ 0 w 780257" name="connsiteX0"/>
              <a:gd fmla="*/ 31177 h 1839431" name="connsiteY0"/>
              <a:gd fmla="*/ 18000 w 780257" name="connsiteX1"/>
              <a:gd fmla="*/ 0 h 1839431" name="connsiteY1"/>
              <a:gd fmla="*/ 648893 w 780257" name="connsiteX2"/>
              <a:gd fmla="*/ 364247 h 1839431" name="connsiteY2"/>
              <a:gd fmla="*/ 651643 w 780257" name="connsiteX3"/>
              <a:gd fmla="*/ 365834 h 1839431" name="connsiteY3"/>
              <a:gd fmla="*/ 651426 w 780257" name="connsiteX4"/>
              <a:gd fmla="*/ 366210 h 1839431" name="connsiteY4"/>
              <a:gd fmla="*/ 704688 w 780257" name="connsiteX5"/>
              <a:gd fmla="*/ 407493 h 1839431" name="connsiteY5"/>
              <a:gd fmla="*/ 771633 w 780257" name="connsiteX6"/>
              <a:gd fmla="*/ 527619 h 1839431" name="connsiteY6"/>
              <a:gd fmla="*/ 774476 w 780257" name="connsiteX7"/>
              <a:gd fmla="*/ 554480 h 1839431" name="connsiteY7"/>
              <a:gd fmla="*/ 780257 w 780257" name="connsiteX8"/>
              <a:gd fmla="*/ 1839431 h 1839431" name="connsiteY8"/>
              <a:gd fmla="*/ 744257 w 780257" name="connsiteX9"/>
              <a:gd fmla="*/ 1839431 h 1839431" name="connsiteY9"/>
              <a:gd fmla="*/ 744257 w 780257" name="connsiteX10"/>
              <a:gd fmla="*/ 596763 h 1839431" name="connsiteY10"/>
              <a:gd fmla="*/ 742890 w 780257" name="connsiteX11"/>
              <a:gd fmla="*/ 596722 h 1839431" name="connsiteY11"/>
              <a:gd fmla="*/ 630799 w 780257" name="connsiteX12"/>
              <a:gd fmla="*/ 395587 h 1839431" name="connsiteY12"/>
              <a:gd fmla="*/ 630893 w 780257" name="connsiteX13"/>
              <a:gd fmla="*/ 395424 h 1839431" name="connsiteY13"/>
              <a:gd fmla="*/ 0 w 780257" name="connsiteX14"/>
              <a:gd fmla="*/ 31177 h 1839431" name="connsiteY1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b="b" l="l" r="r" t="t"/>
            <a:pathLst>
              <a:path h="1839430" w="780257">
                <a:moveTo>
                  <a:pt x="0" y="31177"/>
                </a:moveTo>
                <a:lnTo>
                  <a:pt x="18000" y="0"/>
                </a:lnTo>
                <a:lnTo>
                  <a:pt x="648893" y="364247"/>
                </a:lnTo>
                <a:lnTo>
                  <a:pt x="651643" y="365834"/>
                </a:lnTo>
                <a:lnTo>
                  <a:pt x="651426" y="366210"/>
                </a:lnTo>
                <a:lnTo>
                  <a:pt x="704688" y="407493"/>
                </a:lnTo>
                <a:cubicBezTo>
                  <a:pt x="737338" y="440803"/>
                  <a:pt x="760480" y="482329"/>
                  <a:pt x="771633" y="527619"/>
                </a:cubicBezTo>
                <a:lnTo>
                  <a:pt x="774476" y="554480"/>
                </a:lnTo>
                <a:lnTo>
                  <a:pt x="780257" y="1839431"/>
                </a:lnTo>
                <a:lnTo>
                  <a:pt x="744257" y="1839431"/>
                </a:lnTo>
                <a:lnTo>
                  <a:pt x="744257" y="596763"/>
                </a:lnTo>
                <a:lnTo>
                  <a:pt x="742890" y="596722"/>
                </a:lnTo>
                <a:cubicBezTo>
                  <a:pt x="745395" y="514156"/>
                  <a:pt x="702336" y="436889"/>
                  <a:pt x="630799" y="395587"/>
                </a:cubicBezTo>
                <a:lnTo>
                  <a:pt x="630893" y="395424"/>
                </a:lnTo>
                <a:lnTo>
                  <a:pt x="0" y="31177"/>
                </a:lnTo>
                <a:close/>
              </a:path>
            </a:pathLst>
          </a:custGeom>
          <a:solidFill>
            <a:srgbClr val="E98D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椭圆 14"/>
          <p:cNvSpPr/>
          <p:nvPr/>
        </p:nvSpPr>
        <p:spPr>
          <a:xfrm>
            <a:off x="5155607" y="2291146"/>
            <a:ext cx="522946" cy="52294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任意多边形 15"/>
          <p:cNvSpPr/>
          <p:nvPr/>
        </p:nvSpPr>
        <p:spPr>
          <a:xfrm rot="7200000">
            <a:off x="4290154" y="2328791"/>
            <a:ext cx="2119915" cy="2658946"/>
          </a:xfrm>
          <a:custGeom>
            <a:gdLst>
              <a:gd fmla="*/ 36000 w 2285853" name="connsiteX0"/>
              <a:gd fmla="*/ 2867077 h 2867077" name="connsiteY0"/>
              <a:gd fmla="*/ 0 w 2285853" name="connsiteX1"/>
              <a:gd fmla="*/ 2804723 h 2867077" name="connsiteY1"/>
              <a:gd fmla="*/ 283129 w 2285853" name="connsiteX2"/>
              <a:gd fmla="*/ 2641259 h 2867077" name="connsiteY2"/>
              <a:gd fmla="*/ 285235 w 2285853" name="connsiteX3"/>
              <a:gd fmla="*/ 2644906 h 2867077" name="connsiteY3"/>
              <a:gd fmla="*/ 331494 w 2285853" name="connsiteX4"/>
              <a:gd fmla="*/ 2620796 h 2867077" name="connsiteY4"/>
              <a:gd fmla="*/ 445346 w 2285853" name="connsiteX5"/>
              <a:gd fmla="*/ 2463946 h 2867077" name="connsiteY5"/>
              <a:gd fmla="*/ 456184 w 2285853" name="connsiteX6"/>
              <a:gd fmla="*/ 2379002 h 2867077" name="connsiteY6"/>
              <a:gd fmla="*/ 454737 w 2285853" name="connsiteX7"/>
              <a:gd fmla="*/ 2379002 h 2867077" name="connsiteY7"/>
              <a:gd fmla="*/ 454737 w 2285853" name="connsiteX8"/>
              <a:gd fmla="*/ 1252826 h 2867077" name="connsiteY8"/>
              <a:gd fmla="*/ 453141 w 2285853" name="connsiteX9"/>
              <a:gd fmla="*/ 1252873 h 2867077" name="connsiteY9"/>
              <a:gd fmla="*/ 454737 w 2285853" name="connsiteX10"/>
              <a:gd fmla="*/ 1240366 h 2867077" name="connsiteY10"/>
              <a:gd fmla="*/ 454737 w 2285853" name="connsiteX11"/>
              <a:gd fmla="*/ 1229290 h 2867077" name="connsiteY11"/>
              <a:gd fmla="*/ 456150 w 2285853" name="connsiteX12"/>
              <a:gd fmla="*/ 1229290 h 2867077" name="connsiteY12"/>
              <a:gd fmla="*/ 467078 w 2285853" name="connsiteX13"/>
              <a:gd fmla="*/ 1143644 h 2867077" name="connsiteY13"/>
              <a:gd fmla="*/ 607272 w 2285853" name="connsiteX14"/>
              <a:gd fmla="*/ 950502 h 2867077" name="connsiteY14"/>
              <a:gd fmla="*/ 641983 w 2285853" name="connsiteX15"/>
              <a:gd fmla="*/ 932410 h 2867077" name="connsiteY15"/>
              <a:gd fmla="*/ 640205 w 2285853" name="connsiteX16"/>
              <a:gd fmla="*/ 929331 h 2867077" name="connsiteY16"/>
              <a:gd fmla="*/ 2249853 w 2285853" name="connsiteX17"/>
              <a:gd fmla="*/ 0 h 2867077" name="connsiteY17"/>
              <a:gd fmla="*/ 2285853 w 2285853" name="connsiteX18"/>
              <a:gd fmla="*/ 62354 h 2867077" name="connsiteY18"/>
              <a:gd fmla="*/ 676205 w 2285853" name="connsiteX19"/>
              <a:gd fmla="*/ 991685 h 2867077" name="connsiteY19"/>
              <a:gd fmla="*/ 674990 w 2285853" name="connsiteX20"/>
              <a:gd fmla="*/ 989580 h 2867077" name="connsiteY20"/>
              <a:gd fmla="*/ 644693 w 2285853" name="connsiteX21"/>
              <a:gd fmla="*/ 1005371 h 2867077" name="connsiteY21"/>
              <a:gd fmla="*/ 530841 w 2285853" name="connsiteX22"/>
              <a:gd fmla="*/ 1162221 h 2867077" name="connsiteY22"/>
              <a:gd fmla="*/ 522284 w 2285853" name="connsiteX23"/>
              <a:gd fmla="*/ 1229290 h 2867077" name="connsiteY23"/>
              <a:gd fmla="*/ 526737 w 2285853" name="connsiteX24"/>
              <a:gd fmla="*/ 1229290 h 2867077" name="connsiteY24"/>
              <a:gd fmla="*/ 526737 w 2285853" name="connsiteX25"/>
              <a:gd fmla="*/ 2379002 h 2867077" name="connsiteY25"/>
              <a:gd fmla="*/ 522318 w 2285853" name="connsiteX26"/>
              <a:gd fmla="*/ 2379002 h 2867077" name="connsiteY26"/>
              <a:gd fmla="*/ 509110 w 2285853" name="connsiteX27"/>
              <a:gd fmla="*/ 2482523 h 2867077" name="connsiteY27"/>
              <a:gd fmla="*/ 368915 w 2285853" name="connsiteX28"/>
              <a:gd fmla="*/ 2675665 h 2867077" name="connsiteY28"/>
              <a:gd fmla="*/ 318242 w 2285853" name="connsiteX29"/>
              <a:gd fmla="*/ 2702076 h 2867077" name="connsiteY29"/>
              <a:gd fmla="*/ 319129 w 2285853" name="connsiteX30"/>
              <a:gd fmla="*/ 2703613 h 2867077" name="connsiteY3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b="b" l="l" r="r" t="t"/>
            <a:pathLst>
              <a:path h="2867077" w="2285853">
                <a:moveTo>
                  <a:pt x="36000" y="2867077"/>
                </a:moveTo>
                <a:lnTo>
                  <a:pt x="0" y="2804723"/>
                </a:lnTo>
                <a:lnTo>
                  <a:pt x="283129" y="2641259"/>
                </a:lnTo>
                <a:lnTo>
                  <a:pt x="285235" y="2644906"/>
                </a:lnTo>
                <a:lnTo>
                  <a:pt x="331494" y="2620796"/>
                </a:lnTo>
                <a:cubicBezTo>
                  <a:pt x="386604" y="2583218"/>
                  <a:pt x="426796" y="2527582"/>
                  <a:pt x="445346" y="2463946"/>
                </a:cubicBezTo>
                <a:lnTo>
                  <a:pt x="456184" y="2379002"/>
                </a:lnTo>
                <a:lnTo>
                  <a:pt x="454737" y="2379002"/>
                </a:lnTo>
                <a:lnTo>
                  <a:pt x="454737" y="1252826"/>
                </a:lnTo>
                <a:lnTo>
                  <a:pt x="453141" y="1252873"/>
                </a:lnTo>
                <a:lnTo>
                  <a:pt x="454737" y="1240366"/>
                </a:lnTo>
                <a:lnTo>
                  <a:pt x="454737" y="1229290"/>
                </a:lnTo>
                <a:lnTo>
                  <a:pt x="456150" y="1229290"/>
                </a:lnTo>
                <a:lnTo>
                  <a:pt x="467078" y="1143644"/>
                </a:lnTo>
                <a:cubicBezTo>
                  <a:pt x="489919" y="1065284"/>
                  <a:pt x="539411" y="996774"/>
                  <a:pt x="607272" y="950502"/>
                </a:cubicBezTo>
                <a:lnTo>
                  <a:pt x="641983" y="932410"/>
                </a:lnTo>
                <a:lnTo>
                  <a:pt x="640205" y="929331"/>
                </a:lnTo>
                <a:lnTo>
                  <a:pt x="2249853" y="0"/>
                </a:lnTo>
                <a:lnTo>
                  <a:pt x="2285853" y="62354"/>
                </a:lnTo>
                <a:lnTo>
                  <a:pt x="676205" y="991685"/>
                </a:lnTo>
                <a:lnTo>
                  <a:pt x="674990" y="989580"/>
                </a:lnTo>
                <a:lnTo>
                  <a:pt x="644693" y="1005371"/>
                </a:lnTo>
                <a:cubicBezTo>
                  <a:pt x="589584" y="1042949"/>
                  <a:pt x="549391" y="1098585"/>
                  <a:pt x="530841" y="1162221"/>
                </a:cubicBezTo>
                <a:lnTo>
                  <a:pt x="522284" y="1229290"/>
                </a:lnTo>
                <a:lnTo>
                  <a:pt x="526737" y="1229290"/>
                </a:lnTo>
                <a:lnTo>
                  <a:pt x="526737" y="2379002"/>
                </a:lnTo>
                <a:lnTo>
                  <a:pt x="522318" y="2379002"/>
                </a:lnTo>
                <a:lnTo>
                  <a:pt x="509110" y="2482523"/>
                </a:lnTo>
                <a:cubicBezTo>
                  <a:pt x="486268" y="2560883"/>
                  <a:pt x="436776" y="2629392"/>
                  <a:pt x="368915" y="2675665"/>
                </a:cubicBezTo>
                <a:lnTo>
                  <a:pt x="318242" y="2702076"/>
                </a:lnTo>
                <a:lnTo>
                  <a:pt x="319129" y="2703613"/>
                </a:lnTo>
                <a:close/>
              </a:path>
            </a:pathLst>
          </a:custGeom>
          <a:solidFill>
            <a:srgbClr val="D83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椭圆 16"/>
          <p:cNvSpPr/>
          <p:nvPr/>
        </p:nvSpPr>
        <p:spPr>
          <a:xfrm>
            <a:off x="4290537" y="1381199"/>
            <a:ext cx="858637" cy="858637"/>
          </a:xfrm>
          <a:prstGeom prst="ellipse">
            <a:avLst/>
          </a:prstGeom>
          <a:solidFill>
            <a:srgbClr val="FF6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椭圆 17"/>
          <p:cNvSpPr/>
          <p:nvPr/>
        </p:nvSpPr>
        <p:spPr>
          <a:xfrm>
            <a:off x="3787314" y="957223"/>
            <a:ext cx="522946" cy="52294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任意多边形 18"/>
          <p:cNvSpPr/>
          <p:nvPr/>
        </p:nvSpPr>
        <p:spPr>
          <a:xfrm>
            <a:off x="4037752" y="1335470"/>
            <a:ext cx="1817488" cy="3526591"/>
          </a:xfrm>
          <a:custGeom>
            <a:gdLst>
              <a:gd fmla="*/ 0 w 1959753" name="connsiteX0"/>
              <a:gd fmla="*/ 0 h 3802638" name="connsiteY0"/>
              <a:gd fmla="*/ 36000 w 1959753" name="connsiteX1"/>
              <a:gd fmla="*/ 0 h 3802638" name="connsiteY1"/>
              <a:gd fmla="*/ 36000 w 1959753" name="connsiteX2"/>
              <a:gd fmla="*/ 1135468 h 3802638" name="connsiteY2"/>
              <a:gd fmla="*/ 39169 w 1959753" name="connsiteX3"/>
              <a:gd fmla="*/ 1135589 h 3802638" name="connsiteY3"/>
              <a:gd fmla="*/ 198106 w 1959753" name="connsiteX4"/>
              <a:gd fmla="*/ 1421425 h 3802638" name="connsiteY4"/>
              <a:gd fmla="*/ 196963 w 1959753" name="connsiteX5"/>
              <a:gd fmla="*/ 1423432 h 3802638" name="connsiteY5"/>
              <a:gd fmla="*/ 1789213 w 1959753" name="connsiteX6"/>
              <a:gd fmla="*/ 2342718 h 3802638" name="connsiteY6"/>
              <a:gd fmla="*/ 1787678 w 1959753" name="connsiteX7"/>
              <a:gd fmla="*/ 2345378 h 3802638" name="connsiteY7"/>
              <a:gd fmla="*/ 1852247 w 1959753" name="connsiteX8"/>
              <a:gd fmla="*/ 2392635 h 3802638" name="connsiteY8"/>
              <a:gd fmla="*/ 1959715 w 1959753" name="connsiteX9"/>
              <a:gd fmla="*/ 2651698 h 3802638" name="connsiteY9"/>
              <a:gd fmla="*/ 1957601 w 1959753" name="connsiteX10"/>
              <a:gd fmla="*/ 2651667 h 3802638" name="connsiteY10"/>
              <a:gd fmla="*/ 1957601 w 1959753" name="connsiteX11"/>
              <a:gd fmla="*/ 3802638 h 3802638" name="connsiteY11"/>
              <a:gd fmla="*/ 1921601 w 1959753" name="connsiteX12"/>
              <a:gd fmla="*/ 3802638 h 3802638" name="connsiteY12"/>
              <a:gd fmla="*/ 1921601 w 1959753" name="connsiteX13"/>
              <a:gd fmla="*/ 2651136 h 3802638" name="connsiteY13"/>
              <a:gd fmla="*/ 1921392 w 1959753" name="connsiteX14"/>
              <a:gd fmla="*/ 2651133 h 3802638" name="connsiteY14"/>
              <a:gd fmla="*/ 1755806 w 1959753" name="connsiteX15"/>
              <a:gd fmla="*/ 2369097 h 3802638" name="connsiteY15"/>
              <a:gd fmla="*/ 1757490 w 1959753" name="connsiteX16"/>
              <a:gd fmla="*/ 2365972 h 3802638" name="connsiteY16"/>
              <a:gd fmla="*/ 179147 w 1959753" name="connsiteX17"/>
              <a:gd fmla="*/ 1454715 h 3802638" name="connsiteY17"/>
              <a:gd fmla="*/ 179139 w 1959753" name="connsiteX18"/>
              <a:gd fmla="*/ 1454730 h 3802638" name="connsiteY18"/>
              <a:gd fmla="*/ 179039 w 1959753" name="connsiteX19"/>
              <a:gd fmla="*/ 1454653 h 3802638" name="connsiteY19"/>
              <a:gd fmla="*/ 170233 w 1959753" name="connsiteX20"/>
              <a:gd fmla="*/ 1449569 h 3802638" name="connsiteY20"/>
              <a:gd fmla="*/ 170906 w 1959753" name="connsiteX21"/>
              <a:gd fmla="*/ 1448403 h 3802638" name="connsiteY21"/>
              <a:gd fmla="*/ 102242 w 1959753" name="connsiteX22"/>
              <a:gd fmla="*/ 1395635 h 3802638" name="connsiteY22"/>
              <a:gd fmla="*/ 10492 w 1959753" name="connsiteX23"/>
              <a:gd fmla="*/ 1230629 h 3802638" name="connsiteY23"/>
              <a:gd fmla="*/ 3066 w 1959753" name="connsiteX24"/>
              <a:gd fmla="*/ 1156146 h 3802638" name="connsiteY24"/>
              <a:gd fmla="*/ 0 w 1959753" name="connsiteX25"/>
              <a:gd fmla="*/ 1156146 h 3802638" name="connsiteY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b="b" l="l" r="r" t="t"/>
            <a:pathLst>
              <a:path h="3802638" w="1959753">
                <a:moveTo>
                  <a:pt x="0" y="0"/>
                </a:moveTo>
                <a:lnTo>
                  <a:pt x="36000" y="0"/>
                </a:lnTo>
                <a:lnTo>
                  <a:pt x="36000" y="1135468"/>
                </a:lnTo>
                <a:lnTo>
                  <a:pt x="39169" y="1135589"/>
                </a:lnTo>
                <a:cubicBezTo>
                  <a:pt x="34685" y="1253055"/>
                  <a:pt x="95959" y="1363250"/>
                  <a:pt x="198106" y="1421425"/>
                </a:cubicBezTo>
                <a:lnTo>
                  <a:pt x="196963" y="1423432"/>
                </a:lnTo>
                <a:lnTo>
                  <a:pt x="1789213" y="2342718"/>
                </a:lnTo>
                <a:lnTo>
                  <a:pt x="1787678" y="2345378"/>
                </a:lnTo>
                <a:lnTo>
                  <a:pt x="1852247" y="2392635"/>
                </a:lnTo>
                <a:cubicBezTo>
                  <a:pt x="1921260" y="2459503"/>
                  <a:pt x="1961171" y="2552822"/>
                  <a:pt x="1959715" y="2651698"/>
                </a:cubicBezTo>
                <a:lnTo>
                  <a:pt x="1957601" y="2651667"/>
                </a:lnTo>
                <a:lnTo>
                  <a:pt x="1957601" y="3802638"/>
                </a:lnTo>
                <a:lnTo>
                  <a:pt x="1921601" y="3802638"/>
                </a:lnTo>
                <a:lnTo>
                  <a:pt x="1921601" y="2651136"/>
                </a:lnTo>
                <a:lnTo>
                  <a:pt x="1921392" y="2651133"/>
                </a:lnTo>
                <a:cubicBezTo>
                  <a:pt x="1923124" y="2533595"/>
                  <a:pt x="1859287" y="2424864"/>
                  <a:pt x="1755806" y="2369097"/>
                </a:cubicBezTo>
                <a:lnTo>
                  <a:pt x="1757490" y="2365972"/>
                </a:lnTo>
                <a:lnTo>
                  <a:pt x="179147" y="1454715"/>
                </a:lnTo>
                <a:lnTo>
                  <a:pt x="179139" y="1454730"/>
                </a:lnTo>
                <a:lnTo>
                  <a:pt x="179039" y="1454653"/>
                </a:lnTo>
                <a:lnTo>
                  <a:pt x="170233" y="1449569"/>
                </a:lnTo>
                <a:lnTo>
                  <a:pt x="170906" y="1448403"/>
                </a:lnTo>
                <a:lnTo>
                  <a:pt x="102242" y="1395635"/>
                </a:lnTo>
                <a:cubicBezTo>
                  <a:pt x="57290" y="1349992"/>
                  <a:pt x="25544" y="1292898"/>
                  <a:pt x="10492" y="1230629"/>
                </a:cubicBezTo>
                <a:lnTo>
                  <a:pt x="3066" y="1156146"/>
                </a:lnTo>
                <a:lnTo>
                  <a:pt x="0" y="1156146"/>
                </a:lnTo>
                <a:close/>
              </a:path>
            </a:pathLst>
          </a:custGeom>
          <a:solidFill>
            <a:srgbClr val="E98D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矩形 19"/>
          <p:cNvSpPr/>
          <p:nvPr/>
        </p:nvSpPr>
        <p:spPr>
          <a:xfrm flipH="1">
            <a:off x="6710328" y="2650895"/>
            <a:ext cx="33387" cy="2367710"/>
          </a:xfrm>
          <a:prstGeom prst="rect">
            <a:avLst/>
          </a:prstGeom>
          <a:solidFill>
            <a:srgbClr val="D83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1" name="椭圆 20"/>
          <p:cNvSpPr/>
          <p:nvPr/>
        </p:nvSpPr>
        <p:spPr>
          <a:xfrm>
            <a:off x="6468456" y="2320178"/>
            <a:ext cx="522946" cy="52294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0" name="矩形 29"/>
          <p:cNvSpPr/>
          <p:nvPr/>
        </p:nvSpPr>
        <p:spPr>
          <a:xfrm>
            <a:off x="8645447" y="2436190"/>
            <a:ext cx="2907925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zh-CN" lang="en-US" sz="16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If I could save time in a bottle the first thing that I'd like to do is to save every day</a:t>
            </a:r>
          </a:p>
        </p:txBody>
      </p:sp>
      <p:sp>
        <p:nvSpPr>
          <p:cNvPr id="31" name="矩形 30"/>
          <p:cNvSpPr/>
          <p:nvPr/>
        </p:nvSpPr>
        <p:spPr>
          <a:xfrm>
            <a:off x="8645447" y="3983115"/>
            <a:ext cx="2907925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16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点击更改图片，替换图标即可。</a:t>
            </a:r>
          </a:p>
        </p:txBody>
      </p:sp>
      <p:sp>
        <p:nvSpPr>
          <p:cNvPr id="33" name="矩形 32"/>
          <p:cNvSpPr/>
          <p:nvPr/>
        </p:nvSpPr>
        <p:spPr>
          <a:xfrm>
            <a:off x="838200" y="4399981"/>
            <a:ext cx="4026749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zh-CN" lang="en-US" sz="40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Always online!</a:t>
            </a:r>
          </a:p>
        </p:txBody>
      </p:sp>
      <p:sp>
        <p:nvSpPr>
          <p:cNvPr id="34" name="矩形 33"/>
          <p:cNvSpPr/>
          <p:nvPr/>
        </p:nvSpPr>
        <p:spPr>
          <a:xfrm>
            <a:off x="838200" y="2545207"/>
            <a:ext cx="4026749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zh-CN" lang="en-US" sz="20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IM chat</a:t>
            </a:r>
          </a:p>
          <a:p>
            <a:pPr algn="just">
              <a:lnSpc>
                <a:spcPct val="150000"/>
              </a:lnSpc>
            </a:pPr>
            <a:r>
              <a:rPr altLang="zh-CN" lang="en-US" sz="20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Social App</a:t>
            </a:r>
          </a:p>
          <a:p>
            <a:pPr algn="just">
              <a:lnSpc>
                <a:spcPct val="150000"/>
              </a:lnSpc>
            </a:pPr>
            <a:r>
              <a:rPr altLang="zh-CN" lang="en-US" sz="20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SOLOMO App</a:t>
            </a:r>
          </a:p>
          <a:p>
            <a:pPr algn="just">
              <a:lnSpc>
                <a:spcPct val="150000"/>
              </a:lnSpc>
            </a:pPr>
            <a:r>
              <a:rPr altLang="zh-CN" lang="en-US" sz="20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Online Marketplace</a:t>
            </a:r>
          </a:p>
        </p:txBody>
      </p:sp>
      <p:grpSp>
        <p:nvGrpSpPr>
          <p:cNvPr id="37" name="组合 36"/>
          <p:cNvGrpSpPr/>
          <p:nvPr/>
        </p:nvGrpSpPr>
        <p:grpSpPr>
          <a:xfrm>
            <a:off x="2013168" y="2680696"/>
            <a:ext cx="444139" cy="273196"/>
            <a:chOff x="2426286" y="850314"/>
            <a:chExt cx="1073623" cy="660400"/>
          </a:xfrm>
          <a:solidFill>
            <a:srgbClr val="FF6D3B"/>
          </a:solidFill>
        </p:grpSpPr>
        <p:sp>
          <p:nvSpPr>
            <p:cNvPr id="35" name="矩形 34"/>
            <p:cNvSpPr/>
            <p:nvPr/>
          </p:nvSpPr>
          <p:spPr>
            <a:xfrm rot="2700000">
              <a:off x="2209800" y="1066800"/>
              <a:ext cx="660400" cy="2274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6" name="矩形 35"/>
            <p:cNvSpPr/>
            <p:nvPr/>
          </p:nvSpPr>
          <p:spPr>
            <a:xfrm rot="8100000">
              <a:off x="2460380" y="934191"/>
              <a:ext cx="1039529" cy="2274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2354975" y="3198844"/>
            <a:ext cx="444139" cy="273196"/>
            <a:chOff x="2426286" y="850314"/>
            <a:chExt cx="1073623" cy="660400"/>
          </a:xfrm>
          <a:solidFill>
            <a:srgbClr val="FF6D3B"/>
          </a:solidFill>
        </p:grpSpPr>
        <p:sp>
          <p:nvSpPr>
            <p:cNvPr id="39" name="矩形 38"/>
            <p:cNvSpPr/>
            <p:nvPr/>
          </p:nvSpPr>
          <p:spPr>
            <a:xfrm rot="2700000">
              <a:off x="2209800" y="1066800"/>
              <a:ext cx="660400" cy="2274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0" name="矩形 39"/>
            <p:cNvSpPr/>
            <p:nvPr/>
          </p:nvSpPr>
          <p:spPr>
            <a:xfrm rot="8100000">
              <a:off x="2460380" y="934191"/>
              <a:ext cx="1039529" cy="2274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2775592" y="3649131"/>
            <a:ext cx="444139" cy="273196"/>
            <a:chOff x="2426286" y="850314"/>
            <a:chExt cx="1073623" cy="660400"/>
          </a:xfrm>
          <a:solidFill>
            <a:srgbClr val="FF6D3B"/>
          </a:solidFill>
        </p:grpSpPr>
        <p:sp>
          <p:nvSpPr>
            <p:cNvPr id="42" name="矩形 41"/>
            <p:cNvSpPr/>
            <p:nvPr/>
          </p:nvSpPr>
          <p:spPr>
            <a:xfrm rot="2700000">
              <a:off x="2209800" y="1066800"/>
              <a:ext cx="660400" cy="2274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3" name="矩形 42"/>
            <p:cNvSpPr/>
            <p:nvPr/>
          </p:nvSpPr>
          <p:spPr>
            <a:xfrm rot="8100000">
              <a:off x="2460380" y="934191"/>
              <a:ext cx="1039529" cy="2274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3331232" y="4071768"/>
            <a:ext cx="444139" cy="273196"/>
            <a:chOff x="2426286" y="850314"/>
            <a:chExt cx="1073623" cy="660400"/>
          </a:xfrm>
          <a:solidFill>
            <a:srgbClr val="FF6D3B"/>
          </a:solidFill>
        </p:grpSpPr>
        <p:sp>
          <p:nvSpPr>
            <p:cNvPr id="45" name="矩形 44"/>
            <p:cNvSpPr/>
            <p:nvPr/>
          </p:nvSpPr>
          <p:spPr>
            <a:xfrm rot="2700000">
              <a:off x="2209800" y="1066800"/>
              <a:ext cx="660400" cy="2274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6" name="矩形 45"/>
            <p:cNvSpPr/>
            <p:nvPr/>
          </p:nvSpPr>
          <p:spPr>
            <a:xfrm rot="8100000">
              <a:off x="2460380" y="934191"/>
              <a:ext cx="1039529" cy="2274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47" name="Freeform 8"/>
          <p:cNvSpPr/>
          <p:nvPr/>
        </p:nvSpPr>
        <p:spPr bwMode="auto">
          <a:xfrm>
            <a:off x="5476876" y="4729163"/>
            <a:ext cx="668338" cy="1168400"/>
          </a:xfrm>
          <a:custGeom>
            <a:gdLst>
              <a:gd fmla="*/ 0 w 421" name="T0"/>
              <a:gd fmla="*/ 0 h 736" name="T1"/>
              <a:gd fmla="*/ 421 w 421" name="T2"/>
              <a:gd fmla="*/ 167 h 736" name="T3"/>
              <a:gd fmla="*/ 421 w 421" name="T4"/>
              <a:gd fmla="*/ 736 h 736" name="T5"/>
              <a:gd fmla="*/ 0 w 421" name="T6"/>
              <a:gd fmla="*/ 569 h 736" name="T7"/>
              <a:gd fmla="*/ 0 w 421" name="T8"/>
              <a:gd fmla="*/ 0 h 736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736" w="421">
                <a:moveTo>
                  <a:pt x="0" y="0"/>
                </a:moveTo>
                <a:lnTo>
                  <a:pt x="421" y="167"/>
                </a:lnTo>
                <a:lnTo>
                  <a:pt x="421" y="736"/>
                </a:lnTo>
                <a:lnTo>
                  <a:pt x="0" y="569"/>
                </a:lnTo>
                <a:lnTo>
                  <a:pt x="0" y="0"/>
                </a:lnTo>
                <a:close/>
              </a:path>
            </a:pathLst>
          </a:custGeom>
          <a:solidFill>
            <a:srgbClr val="E9BE7D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8" name="Freeform 9"/>
          <p:cNvSpPr/>
          <p:nvPr/>
        </p:nvSpPr>
        <p:spPr bwMode="auto">
          <a:xfrm>
            <a:off x="5476876" y="5278438"/>
            <a:ext cx="668338" cy="385763"/>
          </a:xfrm>
          <a:custGeom>
            <a:gdLst>
              <a:gd fmla="*/ 0 w 421" name="T0"/>
              <a:gd fmla="*/ 0 h 243" name="T1"/>
              <a:gd fmla="*/ 421 w 421" name="T2"/>
              <a:gd fmla="*/ 172 h 243" name="T3"/>
              <a:gd fmla="*/ 421 w 421" name="T4"/>
              <a:gd fmla="*/ 243 h 243" name="T5"/>
              <a:gd fmla="*/ 0 w 421" name="T6"/>
              <a:gd fmla="*/ 76 h 243" name="T7"/>
              <a:gd fmla="*/ 0 w 421" name="T8"/>
              <a:gd fmla="*/ 0 h 243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43" w="421">
                <a:moveTo>
                  <a:pt x="0" y="0"/>
                </a:moveTo>
                <a:lnTo>
                  <a:pt x="421" y="172"/>
                </a:lnTo>
                <a:lnTo>
                  <a:pt x="421" y="243"/>
                </a:lnTo>
                <a:lnTo>
                  <a:pt x="0" y="76"/>
                </a:lnTo>
                <a:lnTo>
                  <a:pt x="0" y="0"/>
                </a:lnTo>
                <a:close/>
              </a:path>
            </a:pathLst>
          </a:custGeom>
          <a:solidFill>
            <a:srgbClr val="69859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0" name="Freeform 11"/>
          <p:cNvSpPr/>
          <p:nvPr/>
        </p:nvSpPr>
        <p:spPr bwMode="auto">
          <a:xfrm>
            <a:off x="5224463" y="4729163"/>
            <a:ext cx="920750" cy="771525"/>
          </a:xfrm>
          <a:custGeom>
            <a:gdLst>
              <a:gd fmla="*/ 427 w 580" name="T0"/>
              <a:gd fmla="*/ 486 h 486" name="T1"/>
              <a:gd fmla="*/ 0 w 580" name="T2"/>
              <a:gd fmla="*/ 314 h 486" name="T3"/>
              <a:gd fmla="*/ 159 w 580" name="T4"/>
              <a:gd fmla="*/ 0 h 486" name="T5"/>
              <a:gd fmla="*/ 580 w 580" name="T6"/>
              <a:gd fmla="*/ 167 h 486" name="T7"/>
              <a:gd fmla="*/ 427 w 580" name="T8"/>
              <a:gd fmla="*/ 486 h 486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486" w="580">
                <a:moveTo>
                  <a:pt x="427" y="486"/>
                </a:moveTo>
                <a:lnTo>
                  <a:pt x="0" y="314"/>
                </a:lnTo>
                <a:lnTo>
                  <a:pt x="159" y="0"/>
                </a:lnTo>
                <a:lnTo>
                  <a:pt x="580" y="167"/>
                </a:lnTo>
                <a:lnTo>
                  <a:pt x="427" y="486"/>
                </a:lnTo>
                <a:close/>
              </a:path>
            </a:pathLst>
          </a:custGeom>
          <a:solidFill>
            <a:srgbClr val="FFDCA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1" name="Freeform 12"/>
          <p:cNvSpPr/>
          <p:nvPr/>
        </p:nvSpPr>
        <p:spPr bwMode="auto">
          <a:xfrm>
            <a:off x="6145213" y="4729163"/>
            <a:ext cx="900113" cy="1168400"/>
          </a:xfrm>
          <a:custGeom>
            <a:gdLst>
              <a:gd fmla="*/ 0 w 567" name="T0"/>
              <a:gd fmla="*/ 167 h 736" name="T1"/>
              <a:gd fmla="*/ 567 w 567" name="T2"/>
              <a:gd fmla="*/ 0 h 736" name="T3"/>
              <a:gd fmla="*/ 567 w 567" name="T4"/>
              <a:gd fmla="*/ 569 h 736" name="T5"/>
              <a:gd fmla="*/ 0 w 567" name="T6"/>
              <a:gd fmla="*/ 736 h 736" name="T7"/>
              <a:gd fmla="*/ 0 w 567" name="T8"/>
              <a:gd fmla="*/ 167 h 736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736" w="567">
                <a:moveTo>
                  <a:pt x="0" y="167"/>
                </a:moveTo>
                <a:lnTo>
                  <a:pt x="567" y="0"/>
                </a:lnTo>
                <a:lnTo>
                  <a:pt x="567" y="569"/>
                </a:lnTo>
                <a:lnTo>
                  <a:pt x="0" y="736"/>
                </a:lnTo>
                <a:lnTo>
                  <a:pt x="0" y="167"/>
                </a:lnTo>
                <a:close/>
              </a:path>
            </a:pathLst>
          </a:custGeom>
          <a:solidFill>
            <a:srgbClr val="FFDCA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2" name="Freeform 13"/>
          <p:cNvSpPr/>
          <p:nvPr/>
        </p:nvSpPr>
        <p:spPr bwMode="auto">
          <a:xfrm>
            <a:off x="6226176" y="5724525"/>
            <a:ext cx="60325" cy="80963"/>
          </a:xfrm>
          <a:custGeom>
            <a:gdLst>
              <a:gd fmla="*/ 0 w 38" name="T0"/>
              <a:gd fmla="*/ 13 h 51" name="T1"/>
              <a:gd fmla="*/ 38 w 38" name="T2"/>
              <a:gd fmla="*/ 0 h 51" name="T3"/>
              <a:gd fmla="*/ 38 w 38" name="T4"/>
              <a:gd fmla="*/ 38 h 51" name="T5"/>
              <a:gd fmla="*/ 0 w 38" name="T6"/>
              <a:gd fmla="*/ 51 h 51" name="T7"/>
              <a:gd fmla="*/ 0 w 38" name="T8"/>
              <a:gd fmla="*/ 13 h 51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51" w="38">
                <a:moveTo>
                  <a:pt x="0" y="13"/>
                </a:moveTo>
                <a:lnTo>
                  <a:pt x="38" y="0"/>
                </a:lnTo>
                <a:lnTo>
                  <a:pt x="38" y="38"/>
                </a:lnTo>
                <a:lnTo>
                  <a:pt x="0" y="51"/>
                </a:lnTo>
                <a:lnTo>
                  <a:pt x="0" y="13"/>
                </a:lnTo>
                <a:close/>
              </a:path>
            </a:pathLst>
          </a:custGeom>
          <a:solidFill>
            <a:srgbClr val="FB7E5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3" name="Freeform 14"/>
          <p:cNvSpPr/>
          <p:nvPr/>
        </p:nvSpPr>
        <p:spPr bwMode="auto">
          <a:xfrm>
            <a:off x="6307138" y="5694363"/>
            <a:ext cx="69850" cy="90488"/>
          </a:xfrm>
          <a:custGeom>
            <a:gdLst>
              <a:gd fmla="*/ 0 w 44" name="T0"/>
              <a:gd fmla="*/ 13 h 57" name="T1"/>
              <a:gd fmla="*/ 44 w 44" name="T2"/>
              <a:gd fmla="*/ 0 h 57" name="T3"/>
              <a:gd fmla="*/ 44 w 44" name="T4"/>
              <a:gd fmla="*/ 44 h 57" name="T5"/>
              <a:gd fmla="*/ 0 w 44" name="T6"/>
              <a:gd fmla="*/ 57 h 57" name="T7"/>
              <a:gd fmla="*/ 0 w 44" name="T8"/>
              <a:gd fmla="*/ 13 h 57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57" w="44">
                <a:moveTo>
                  <a:pt x="0" y="13"/>
                </a:moveTo>
                <a:lnTo>
                  <a:pt x="44" y="0"/>
                </a:lnTo>
                <a:lnTo>
                  <a:pt x="44" y="44"/>
                </a:lnTo>
                <a:lnTo>
                  <a:pt x="0" y="57"/>
                </a:lnTo>
                <a:lnTo>
                  <a:pt x="0" y="13"/>
                </a:lnTo>
                <a:close/>
              </a:path>
            </a:pathLst>
          </a:custGeom>
          <a:solidFill>
            <a:srgbClr val="69859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4" name="Freeform 15"/>
          <p:cNvSpPr/>
          <p:nvPr/>
        </p:nvSpPr>
        <p:spPr bwMode="auto">
          <a:xfrm>
            <a:off x="6397626" y="5673725"/>
            <a:ext cx="60325" cy="80963"/>
          </a:xfrm>
          <a:custGeom>
            <a:gdLst>
              <a:gd fmla="*/ 0 w 38" name="T0"/>
              <a:gd fmla="*/ 13 h 51" name="T1"/>
              <a:gd fmla="*/ 38 w 38" name="T2"/>
              <a:gd fmla="*/ 0 h 51" name="T3"/>
              <a:gd fmla="*/ 38 w 38" name="T4"/>
              <a:gd fmla="*/ 38 h 51" name="T5"/>
              <a:gd fmla="*/ 0 w 38" name="T6"/>
              <a:gd fmla="*/ 51 h 51" name="T7"/>
              <a:gd fmla="*/ 0 w 38" name="T8"/>
              <a:gd fmla="*/ 13 h 51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51" w="38">
                <a:moveTo>
                  <a:pt x="0" y="13"/>
                </a:moveTo>
                <a:lnTo>
                  <a:pt x="38" y="0"/>
                </a:lnTo>
                <a:lnTo>
                  <a:pt x="38" y="38"/>
                </a:lnTo>
                <a:lnTo>
                  <a:pt x="0" y="51"/>
                </a:lnTo>
                <a:lnTo>
                  <a:pt x="0" y="13"/>
                </a:lnTo>
                <a:close/>
              </a:path>
            </a:pathLst>
          </a:custGeom>
          <a:solidFill>
            <a:srgbClr val="69859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5" name="Freeform 16"/>
          <p:cNvSpPr/>
          <p:nvPr/>
        </p:nvSpPr>
        <p:spPr bwMode="auto">
          <a:xfrm>
            <a:off x="6145213" y="5278438"/>
            <a:ext cx="900113" cy="385763"/>
          </a:xfrm>
          <a:custGeom>
            <a:gdLst>
              <a:gd fmla="*/ 0 w 567" name="T0"/>
              <a:gd fmla="*/ 172 h 243" name="T1"/>
              <a:gd fmla="*/ 567 w 567" name="T2"/>
              <a:gd fmla="*/ 0 h 243" name="T3"/>
              <a:gd fmla="*/ 567 w 567" name="T4"/>
              <a:gd fmla="*/ 76 h 243" name="T5"/>
              <a:gd fmla="*/ 0 w 567" name="T6"/>
              <a:gd fmla="*/ 243 h 243" name="T7"/>
              <a:gd fmla="*/ 0 w 567" name="T8"/>
              <a:gd fmla="*/ 172 h 243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43" w="567">
                <a:moveTo>
                  <a:pt x="0" y="172"/>
                </a:moveTo>
                <a:lnTo>
                  <a:pt x="567" y="0"/>
                </a:lnTo>
                <a:lnTo>
                  <a:pt x="567" y="76"/>
                </a:lnTo>
                <a:lnTo>
                  <a:pt x="0" y="243"/>
                </a:lnTo>
                <a:lnTo>
                  <a:pt x="0" y="172"/>
                </a:lnTo>
                <a:close/>
              </a:path>
            </a:pathLst>
          </a:custGeom>
          <a:solidFill>
            <a:srgbClr val="809CA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6" name="Freeform 17"/>
          <p:cNvSpPr/>
          <p:nvPr/>
        </p:nvSpPr>
        <p:spPr bwMode="auto">
          <a:xfrm>
            <a:off x="6145213" y="4729163"/>
            <a:ext cx="1092200" cy="436563"/>
          </a:xfrm>
          <a:custGeom>
            <a:gdLst>
              <a:gd fmla="*/ 121 w 688" name="T0"/>
              <a:gd fmla="*/ 275 h 275" name="T1"/>
              <a:gd fmla="*/ 0 w 688" name="T2"/>
              <a:gd fmla="*/ 167 h 275" name="T3"/>
              <a:gd fmla="*/ 567 w 688" name="T4"/>
              <a:gd fmla="*/ 0 h 275" name="T5"/>
              <a:gd fmla="*/ 688 w 688" name="T6"/>
              <a:gd fmla="*/ 103 h 275" name="T7"/>
              <a:gd fmla="*/ 121 w 688" name="T8"/>
              <a:gd fmla="*/ 275 h 275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75" w="688">
                <a:moveTo>
                  <a:pt x="121" y="275"/>
                </a:moveTo>
                <a:lnTo>
                  <a:pt x="0" y="167"/>
                </a:lnTo>
                <a:lnTo>
                  <a:pt x="567" y="0"/>
                </a:lnTo>
                <a:lnTo>
                  <a:pt x="688" y="103"/>
                </a:lnTo>
                <a:lnTo>
                  <a:pt x="121" y="275"/>
                </a:lnTo>
                <a:close/>
              </a:path>
            </a:pathLst>
          </a:custGeom>
          <a:solidFill>
            <a:srgbClr val="F8CC8D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8" name="Freeform 19"/>
          <p:cNvSpPr/>
          <p:nvPr/>
        </p:nvSpPr>
        <p:spPr bwMode="auto">
          <a:xfrm>
            <a:off x="6145213" y="5246688"/>
            <a:ext cx="900113" cy="304800"/>
          </a:xfrm>
          <a:custGeom>
            <a:gdLst>
              <a:gd fmla="*/ 0 w 567" name="T0"/>
              <a:gd fmla="*/ 167 h 192" name="T1"/>
              <a:gd fmla="*/ 567 w 567" name="T2"/>
              <a:gd fmla="*/ 0 h 192" name="T3"/>
              <a:gd fmla="*/ 567 w 567" name="T4"/>
              <a:gd fmla="*/ 20 h 192" name="T5"/>
              <a:gd fmla="*/ 0 w 567" name="T6"/>
              <a:gd fmla="*/ 192 h 192" name="T7"/>
              <a:gd fmla="*/ 0 w 567" name="T8"/>
              <a:gd fmla="*/ 167 h 192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92" w="567">
                <a:moveTo>
                  <a:pt x="0" y="167"/>
                </a:moveTo>
                <a:lnTo>
                  <a:pt x="567" y="0"/>
                </a:lnTo>
                <a:lnTo>
                  <a:pt x="567" y="20"/>
                </a:lnTo>
                <a:lnTo>
                  <a:pt x="0" y="192"/>
                </a:lnTo>
                <a:lnTo>
                  <a:pt x="0" y="16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9" name="Freeform 20"/>
          <p:cNvSpPr>
            <a:spLocks noEditPoints="1"/>
          </p:cNvSpPr>
          <p:nvPr/>
        </p:nvSpPr>
        <p:spPr bwMode="auto">
          <a:xfrm>
            <a:off x="6508751" y="5135563"/>
            <a:ext cx="173038" cy="203200"/>
          </a:xfrm>
          <a:custGeom>
            <a:gdLst>
              <a:gd fmla="*/ 8 w 17" name="T0"/>
              <a:gd fmla="*/ 1 h 20" name="T1"/>
              <a:gd fmla="*/ 0 w 17" name="T2"/>
              <a:gd fmla="*/ 12 h 20" name="T3"/>
              <a:gd fmla="*/ 9 w 17" name="T4"/>
              <a:gd fmla="*/ 19 h 20" name="T5"/>
              <a:gd fmla="*/ 11 w 17" name="T6"/>
              <a:gd fmla="*/ 18 h 20" name="T7"/>
              <a:gd fmla="*/ 11 w 17" name="T8"/>
              <a:gd fmla="*/ 17 h 20" name="T9"/>
              <a:gd fmla="*/ 9 w 17" name="T10"/>
              <a:gd fmla="*/ 17 h 20" name="T11"/>
              <a:gd fmla="*/ 1 w 17" name="T12"/>
              <a:gd fmla="*/ 12 h 20" name="T13"/>
              <a:gd fmla="*/ 8 w 17" name="T14"/>
              <a:gd fmla="*/ 2 h 20" name="T15"/>
              <a:gd fmla="*/ 15 w 17" name="T16"/>
              <a:gd fmla="*/ 8 h 20" name="T17"/>
              <a:gd fmla="*/ 13 w 17" name="T18"/>
              <a:gd fmla="*/ 13 h 20" name="T19"/>
              <a:gd fmla="*/ 12 w 17" name="T20"/>
              <a:gd fmla="*/ 11 h 20" name="T21"/>
              <a:gd fmla="*/ 12 w 17" name="T22"/>
              <a:gd fmla="*/ 5 h 20" name="T23"/>
              <a:gd fmla="*/ 8 w 17" name="T24"/>
              <a:gd fmla="*/ 5 h 20" name="T25"/>
              <a:gd fmla="*/ 4 w 17" name="T26"/>
              <a:gd fmla="*/ 11 h 20" name="T27"/>
              <a:gd fmla="*/ 8 w 17" name="T28"/>
              <a:gd fmla="*/ 15 h 20" name="T29"/>
              <a:gd fmla="*/ 11 w 17" name="T30"/>
              <a:gd fmla="*/ 12 h 20" name="T31"/>
              <a:gd fmla="*/ 13 w 17" name="T32"/>
              <a:gd fmla="*/ 14 h 20" name="T33"/>
              <a:gd fmla="*/ 17 w 17" name="T34"/>
              <a:gd fmla="*/ 8 h 20" name="T35"/>
              <a:gd fmla="*/ 8 w 17" name="T36"/>
              <a:gd fmla="*/ 1 h 20" name="T37"/>
              <a:gd fmla="*/ 8 w 17" name="T38"/>
              <a:gd fmla="*/ 14 h 20" name="T39"/>
              <a:gd fmla="*/ 6 w 17" name="T40"/>
              <a:gd fmla="*/ 11 h 20" name="T41"/>
              <a:gd fmla="*/ 8 w 17" name="T42"/>
              <a:gd fmla="*/ 6 h 20" name="T43"/>
              <a:gd fmla="*/ 10 w 17" name="T44"/>
              <a:gd fmla="*/ 6 h 20" name="T45"/>
              <a:gd fmla="*/ 11 w 17" name="T46"/>
              <a:gd fmla="*/ 11 h 20" name="T47"/>
              <a:gd fmla="*/ 8 w 17" name="T48"/>
              <a:gd fmla="*/ 14 h 20" name="T4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b="b" l="0" r="r" t="0"/>
            <a:pathLst>
              <a:path h="20" w="17">
                <a:moveTo>
                  <a:pt x="8" y="1"/>
                </a:moveTo>
                <a:cubicBezTo>
                  <a:pt x="3" y="3"/>
                  <a:pt x="0" y="6"/>
                  <a:pt x="0" y="12"/>
                </a:cubicBezTo>
                <a:cubicBezTo>
                  <a:pt x="0" y="18"/>
                  <a:pt x="2" y="20"/>
                  <a:pt x="9" y="19"/>
                </a:cubicBezTo>
                <a:cubicBezTo>
                  <a:pt x="10" y="18"/>
                  <a:pt x="11" y="18"/>
                  <a:pt x="11" y="18"/>
                </a:cubicBezTo>
                <a:cubicBezTo>
                  <a:pt x="11" y="17"/>
                  <a:pt x="11" y="17"/>
                  <a:pt x="11" y="17"/>
                </a:cubicBezTo>
                <a:cubicBezTo>
                  <a:pt x="11" y="17"/>
                  <a:pt x="9" y="17"/>
                  <a:pt x="9" y="17"/>
                </a:cubicBezTo>
                <a:cubicBezTo>
                  <a:pt x="3" y="19"/>
                  <a:pt x="1" y="17"/>
                  <a:pt x="1" y="12"/>
                </a:cubicBezTo>
                <a:cubicBezTo>
                  <a:pt x="1" y="6"/>
                  <a:pt x="3" y="4"/>
                  <a:pt x="8" y="2"/>
                </a:cubicBezTo>
                <a:cubicBezTo>
                  <a:pt x="14" y="1"/>
                  <a:pt x="15" y="3"/>
                  <a:pt x="15" y="8"/>
                </a:cubicBezTo>
                <a:cubicBezTo>
                  <a:pt x="15" y="11"/>
                  <a:pt x="14" y="12"/>
                  <a:pt x="13" y="13"/>
                </a:cubicBezTo>
                <a:cubicBezTo>
                  <a:pt x="12" y="13"/>
                  <a:pt x="12" y="12"/>
                  <a:pt x="12" y="11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9" y="5"/>
                  <a:pt x="8" y="5"/>
                </a:cubicBezTo>
                <a:cubicBezTo>
                  <a:pt x="5" y="6"/>
                  <a:pt x="4" y="8"/>
                  <a:pt x="4" y="11"/>
                </a:cubicBezTo>
                <a:cubicBezTo>
                  <a:pt x="4" y="14"/>
                  <a:pt x="5" y="16"/>
                  <a:pt x="8" y="15"/>
                </a:cubicBezTo>
                <a:cubicBezTo>
                  <a:pt x="9" y="15"/>
                  <a:pt x="10" y="13"/>
                  <a:pt x="11" y="12"/>
                </a:cubicBezTo>
                <a:cubicBezTo>
                  <a:pt x="11" y="14"/>
                  <a:pt x="12" y="14"/>
                  <a:pt x="13" y="14"/>
                </a:cubicBezTo>
                <a:cubicBezTo>
                  <a:pt x="16" y="13"/>
                  <a:pt x="17" y="10"/>
                  <a:pt x="17" y="8"/>
                </a:cubicBezTo>
                <a:cubicBezTo>
                  <a:pt x="17" y="2"/>
                  <a:pt x="15" y="0"/>
                  <a:pt x="8" y="1"/>
                </a:cubicBezTo>
                <a:close/>
                <a:moveTo>
                  <a:pt x="8" y="14"/>
                </a:moveTo>
                <a:cubicBezTo>
                  <a:pt x="6" y="14"/>
                  <a:pt x="6" y="13"/>
                  <a:pt x="6" y="11"/>
                </a:cubicBezTo>
                <a:cubicBezTo>
                  <a:pt x="6" y="9"/>
                  <a:pt x="6" y="7"/>
                  <a:pt x="8" y="6"/>
                </a:cubicBezTo>
                <a:cubicBezTo>
                  <a:pt x="9" y="6"/>
                  <a:pt x="10" y="6"/>
                  <a:pt x="10" y="6"/>
                </a:cubicBezTo>
                <a:cubicBezTo>
                  <a:pt x="11" y="11"/>
                  <a:pt x="11" y="11"/>
                  <a:pt x="11" y="11"/>
                </a:cubicBezTo>
                <a:cubicBezTo>
                  <a:pt x="11" y="11"/>
                  <a:pt x="9" y="13"/>
                  <a:pt x="8" y="14"/>
                </a:cubicBezTo>
                <a:close/>
              </a:path>
            </a:pathLst>
          </a:custGeom>
          <a:solidFill>
            <a:srgbClr val="69859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60" name="Group 23"/>
          <p:cNvGrpSpPr>
            <a:grpSpLocks noChangeAspect="1"/>
          </p:cNvGrpSpPr>
          <p:nvPr/>
        </p:nvGrpSpPr>
        <p:grpSpPr>
          <a:xfrm>
            <a:off x="5935663" y="949325"/>
            <a:ext cx="403225" cy="588963"/>
            <a:chOff x="3739" y="598"/>
            <a:chExt cx="254" cy="371"/>
          </a:xfrm>
        </p:grpSpPr>
        <p:sp>
          <p:nvSpPr>
            <p:cNvPr id="61" name="AutoShape 22"/>
            <p:cNvSpPr>
              <a:spLocks noChangeArrowheads="1" noChangeAspect="1" noTextEdit="1"/>
            </p:cNvSpPr>
            <p:nvPr/>
          </p:nvSpPr>
          <p:spPr bwMode="auto">
            <a:xfrm>
              <a:off x="3739" y="598"/>
              <a:ext cx="254" cy="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2" name="Freeform 24"/>
            <p:cNvSpPr>
              <a:spLocks noEditPoints="1"/>
            </p:cNvSpPr>
            <p:nvPr/>
          </p:nvSpPr>
          <p:spPr bwMode="auto">
            <a:xfrm>
              <a:off x="3739" y="598"/>
              <a:ext cx="256" cy="373"/>
            </a:xfrm>
            <a:custGeom>
              <a:gdLst>
                <a:gd fmla="*/ 134 w 160" name="T0"/>
                <a:gd fmla="*/ 0 h 235" name="T1"/>
                <a:gd fmla="*/ 26 w 160" name="T2"/>
                <a:gd fmla="*/ 0 h 235" name="T3"/>
                <a:gd fmla="*/ 0 w 160" name="T4"/>
                <a:gd fmla="*/ 25 h 235" name="T5"/>
                <a:gd fmla="*/ 0 w 160" name="T6"/>
                <a:gd fmla="*/ 209 h 235" name="T7"/>
                <a:gd fmla="*/ 26 w 160" name="T8"/>
                <a:gd fmla="*/ 235 h 235" name="T9"/>
                <a:gd fmla="*/ 134 w 160" name="T10"/>
                <a:gd fmla="*/ 235 h 235" name="T11"/>
                <a:gd fmla="*/ 160 w 160" name="T12"/>
                <a:gd fmla="*/ 209 h 235" name="T13"/>
                <a:gd fmla="*/ 160 w 160" name="T14"/>
                <a:gd fmla="*/ 25 h 235" name="T15"/>
                <a:gd fmla="*/ 134 w 160" name="T16"/>
                <a:gd fmla="*/ 0 h 235" name="T17"/>
                <a:gd fmla="*/ 80 w 160" name="T18"/>
                <a:gd fmla="*/ 212 h 235" name="T19"/>
                <a:gd fmla="*/ 66 w 160" name="T20"/>
                <a:gd fmla="*/ 198 h 235" name="T21"/>
                <a:gd fmla="*/ 80 w 160" name="T22"/>
                <a:gd fmla="*/ 183 h 235" name="T23"/>
                <a:gd fmla="*/ 95 w 160" name="T24"/>
                <a:gd fmla="*/ 198 h 235" name="T25"/>
                <a:gd fmla="*/ 80 w 160" name="T26"/>
                <a:gd fmla="*/ 212 h 235" name="T27"/>
                <a:gd fmla="*/ 138 w 160" name="T28"/>
                <a:gd fmla="*/ 169 h 235" name="T29"/>
                <a:gd fmla="*/ 22 w 160" name="T30"/>
                <a:gd fmla="*/ 169 h 235" name="T31"/>
                <a:gd fmla="*/ 22 w 160" name="T32"/>
                <a:gd fmla="*/ 23 h 235" name="T33"/>
                <a:gd fmla="*/ 138 w 160" name="T34"/>
                <a:gd fmla="*/ 23 h 235" name="T35"/>
                <a:gd fmla="*/ 138 w 160" name="T36"/>
                <a:gd fmla="*/ 169 h 235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35" w="160">
                  <a:moveTo>
                    <a:pt x="134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2" y="0"/>
                    <a:pt x="0" y="11"/>
                    <a:pt x="0" y="25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0" y="224"/>
                    <a:pt x="12" y="235"/>
                    <a:pt x="26" y="235"/>
                  </a:cubicBezTo>
                  <a:cubicBezTo>
                    <a:pt x="134" y="235"/>
                    <a:pt x="134" y="235"/>
                    <a:pt x="134" y="235"/>
                  </a:cubicBezTo>
                  <a:cubicBezTo>
                    <a:pt x="149" y="235"/>
                    <a:pt x="160" y="224"/>
                    <a:pt x="160" y="209"/>
                  </a:cubicBezTo>
                  <a:cubicBezTo>
                    <a:pt x="160" y="25"/>
                    <a:pt x="160" y="25"/>
                    <a:pt x="160" y="25"/>
                  </a:cubicBezTo>
                  <a:cubicBezTo>
                    <a:pt x="160" y="11"/>
                    <a:pt x="149" y="0"/>
                    <a:pt x="134" y="0"/>
                  </a:cubicBezTo>
                  <a:close/>
                  <a:moveTo>
                    <a:pt x="80" y="212"/>
                  </a:moveTo>
                  <a:cubicBezTo>
                    <a:pt x="72" y="212"/>
                    <a:pt x="66" y="206"/>
                    <a:pt x="66" y="198"/>
                  </a:cubicBezTo>
                  <a:cubicBezTo>
                    <a:pt x="66" y="190"/>
                    <a:pt x="72" y="183"/>
                    <a:pt x="80" y="183"/>
                  </a:cubicBezTo>
                  <a:cubicBezTo>
                    <a:pt x="88" y="183"/>
                    <a:pt x="95" y="190"/>
                    <a:pt x="95" y="198"/>
                  </a:cubicBezTo>
                  <a:cubicBezTo>
                    <a:pt x="95" y="206"/>
                    <a:pt x="88" y="212"/>
                    <a:pt x="80" y="212"/>
                  </a:cubicBezTo>
                  <a:close/>
                  <a:moveTo>
                    <a:pt x="138" y="169"/>
                  </a:moveTo>
                  <a:cubicBezTo>
                    <a:pt x="22" y="169"/>
                    <a:pt x="22" y="169"/>
                    <a:pt x="22" y="169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138" y="23"/>
                    <a:pt x="138" y="23"/>
                    <a:pt x="138" y="23"/>
                  </a:cubicBezTo>
                  <a:lnTo>
                    <a:pt x="138" y="1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63" name="Group 27"/>
          <p:cNvGrpSpPr>
            <a:grpSpLocks noChangeAspect="1"/>
          </p:cNvGrpSpPr>
          <p:nvPr/>
        </p:nvGrpSpPr>
        <p:grpSpPr>
          <a:xfrm>
            <a:off x="8048625" y="1184275"/>
            <a:ext cx="539750" cy="455613"/>
            <a:chOff x="5070" y="746"/>
            <a:chExt cx="340" cy="287"/>
          </a:xfrm>
        </p:grpSpPr>
        <p:sp>
          <p:nvSpPr>
            <p:cNvPr id="64" name="AutoShape 26"/>
            <p:cNvSpPr>
              <a:spLocks noChangeArrowheads="1" noChangeAspect="1" noTextEdit="1"/>
            </p:cNvSpPr>
            <p:nvPr/>
          </p:nvSpPr>
          <p:spPr bwMode="auto">
            <a:xfrm>
              <a:off x="5070" y="746"/>
              <a:ext cx="340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5" name="Freeform 28"/>
            <p:cNvSpPr/>
            <p:nvPr/>
          </p:nvSpPr>
          <p:spPr bwMode="auto">
            <a:xfrm>
              <a:off x="5174" y="906"/>
              <a:ext cx="136" cy="56"/>
            </a:xfrm>
            <a:custGeom>
              <a:gdLst>
                <a:gd fmla="*/ 4 w 92" name="T0"/>
                <a:gd fmla="*/ 18 h 38" name="T1"/>
                <a:gd fmla="*/ 4 w 92" name="T2"/>
                <a:gd fmla="*/ 17 h 38" name="T3"/>
                <a:gd fmla="*/ 5 w 92" name="T4"/>
                <a:gd fmla="*/ 17 h 38" name="T5"/>
                <a:gd fmla="*/ 45 w 92" name="T6"/>
                <a:gd fmla="*/ 0 h 38" name="T7"/>
                <a:gd fmla="*/ 45 w 92" name="T8"/>
                <a:gd fmla="*/ 0 h 38" name="T9"/>
                <a:gd fmla="*/ 46 w 92" name="T10"/>
                <a:gd fmla="*/ 0 h 38" name="T11"/>
                <a:gd fmla="*/ 46 w 92" name="T12"/>
                <a:gd fmla="*/ 0 h 38" name="T13"/>
                <a:gd fmla="*/ 46 w 92" name="T14"/>
                <a:gd fmla="*/ 0 h 38" name="T15"/>
                <a:gd fmla="*/ 87 w 92" name="T16"/>
                <a:gd fmla="*/ 17 h 38" name="T17"/>
                <a:gd fmla="*/ 87 w 92" name="T18"/>
                <a:gd fmla="*/ 17 h 38" name="T19"/>
                <a:gd fmla="*/ 88 w 92" name="T20"/>
                <a:gd fmla="*/ 18 h 38" name="T21"/>
                <a:gd fmla="*/ 89 w 92" name="T22"/>
                <a:gd fmla="*/ 27 h 38" name="T23"/>
                <a:gd fmla="*/ 82 w 92" name="T24"/>
                <a:gd fmla="*/ 35 h 38" name="T25"/>
                <a:gd fmla="*/ 71 w 92" name="T26"/>
                <a:gd fmla="*/ 34 h 38" name="T27"/>
                <a:gd fmla="*/ 71 w 92" name="T28"/>
                <a:gd fmla="*/ 34 h 38" name="T29"/>
                <a:gd fmla="*/ 71 w 92" name="T30"/>
                <a:gd fmla="*/ 34 h 38" name="T31"/>
                <a:gd fmla="*/ 71 w 92" name="T32"/>
                <a:gd fmla="*/ 34 h 38" name="T33"/>
                <a:gd fmla="*/ 70 w 92" name="T34"/>
                <a:gd fmla="*/ 33 h 38" name="T35"/>
                <a:gd fmla="*/ 46 w 92" name="T36"/>
                <a:gd fmla="*/ 23 h 38" name="T37"/>
                <a:gd fmla="*/ 46 w 92" name="T38"/>
                <a:gd fmla="*/ 23 h 38" name="T39"/>
                <a:gd fmla="*/ 46 w 92" name="T40"/>
                <a:gd fmla="*/ 23 h 38" name="T41"/>
                <a:gd fmla="*/ 46 w 92" name="T42"/>
                <a:gd fmla="*/ 23 h 38" name="T43"/>
                <a:gd fmla="*/ 46 w 92" name="T44"/>
                <a:gd fmla="*/ 23 h 38" name="T45"/>
                <a:gd fmla="*/ 45 w 92" name="T46"/>
                <a:gd fmla="*/ 23 h 38" name="T47"/>
                <a:gd fmla="*/ 45 w 92" name="T48"/>
                <a:gd fmla="*/ 23 h 38" name="T49"/>
                <a:gd fmla="*/ 22 w 92" name="T50"/>
                <a:gd fmla="*/ 33 h 38" name="T51"/>
                <a:gd fmla="*/ 21 w 92" name="T52"/>
                <a:gd fmla="*/ 34 h 38" name="T53"/>
                <a:gd fmla="*/ 20 w 92" name="T54"/>
                <a:gd fmla="*/ 34 h 38" name="T55"/>
                <a:gd fmla="*/ 20 w 92" name="T56"/>
                <a:gd fmla="*/ 34 h 38" name="T57"/>
                <a:gd fmla="*/ 20 w 92" name="T58"/>
                <a:gd fmla="*/ 34 h 38" name="T59"/>
                <a:gd fmla="*/ 10 w 92" name="T60"/>
                <a:gd fmla="*/ 35 h 38" name="T61"/>
                <a:gd fmla="*/ 2 w 92" name="T62"/>
                <a:gd fmla="*/ 27 h 38" name="T63"/>
                <a:gd fmla="*/ 4 w 92" name="T64"/>
                <a:gd fmla="*/ 18 h 38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38" w="92">
                  <a:moveTo>
                    <a:pt x="4" y="18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5" y="17"/>
                  </a:cubicBezTo>
                  <a:cubicBezTo>
                    <a:pt x="15" y="6"/>
                    <a:pt x="29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62" y="0"/>
                    <a:pt x="77" y="6"/>
                    <a:pt x="87" y="17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7" y="17"/>
                    <a:pt x="87" y="17"/>
                    <a:pt x="88" y="18"/>
                  </a:cubicBezTo>
                  <a:cubicBezTo>
                    <a:pt x="91" y="20"/>
                    <a:pt x="92" y="25"/>
                    <a:pt x="89" y="27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79" y="38"/>
                    <a:pt x="75" y="37"/>
                    <a:pt x="71" y="34"/>
                  </a:cubicBezTo>
                  <a:cubicBezTo>
                    <a:pt x="71" y="34"/>
                    <a:pt x="71" y="34"/>
                    <a:pt x="71" y="34"/>
                  </a:cubicBezTo>
                  <a:cubicBezTo>
                    <a:pt x="71" y="34"/>
                    <a:pt x="71" y="34"/>
                    <a:pt x="71" y="34"/>
                  </a:cubicBezTo>
                  <a:cubicBezTo>
                    <a:pt x="71" y="34"/>
                    <a:pt x="71" y="34"/>
                    <a:pt x="71" y="34"/>
                  </a:cubicBezTo>
                  <a:cubicBezTo>
                    <a:pt x="70" y="33"/>
                    <a:pt x="70" y="33"/>
                    <a:pt x="70" y="33"/>
                  </a:cubicBezTo>
                  <a:cubicBezTo>
                    <a:pt x="64" y="26"/>
                    <a:pt x="56" y="23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36" y="23"/>
                    <a:pt x="27" y="26"/>
                    <a:pt x="22" y="33"/>
                  </a:cubicBezTo>
                  <a:cubicBezTo>
                    <a:pt x="21" y="33"/>
                    <a:pt x="21" y="33"/>
                    <a:pt x="21" y="34"/>
                  </a:cubicBezTo>
                  <a:cubicBezTo>
                    <a:pt x="21" y="34"/>
                    <a:pt x="21" y="34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7" y="37"/>
                    <a:pt x="12" y="38"/>
                    <a:pt x="10" y="35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0" y="25"/>
                    <a:pt x="0" y="20"/>
                    <a:pt x="4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6" name="Freeform 29"/>
            <p:cNvSpPr/>
            <p:nvPr/>
          </p:nvSpPr>
          <p:spPr bwMode="auto">
            <a:xfrm>
              <a:off x="5070" y="743"/>
              <a:ext cx="343" cy="96"/>
            </a:xfrm>
            <a:custGeom>
              <a:gdLst>
                <a:gd fmla="*/ 3 w 233" name="T0"/>
                <a:gd fmla="*/ 43 h 65" name="T1"/>
                <a:gd fmla="*/ 4 w 233" name="T2"/>
                <a:gd fmla="*/ 43 h 65" name="T3"/>
                <a:gd fmla="*/ 5 w 233" name="T4"/>
                <a:gd fmla="*/ 42 h 65" name="T5"/>
                <a:gd fmla="*/ 117 w 233" name="T6"/>
                <a:gd fmla="*/ 1 h 65" name="T7"/>
                <a:gd fmla="*/ 228 w 233" name="T8"/>
                <a:gd fmla="*/ 42 h 65" name="T9"/>
                <a:gd fmla="*/ 229 w 233" name="T10"/>
                <a:gd fmla="*/ 43 h 65" name="T11"/>
                <a:gd fmla="*/ 230 w 233" name="T12"/>
                <a:gd fmla="*/ 43 h 65" name="T13"/>
                <a:gd fmla="*/ 230 w 233" name="T14"/>
                <a:gd fmla="*/ 53 h 65" name="T15"/>
                <a:gd fmla="*/ 221 w 233" name="T16"/>
                <a:gd fmla="*/ 63 h 65" name="T17"/>
                <a:gd fmla="*/ 211 w 233" name="T18"/>
                <a:gd fmla="*/ 63 h 65" name="T19"/>
                <a:gd fmla="*/ 211 w 233" name="T20"/>
                <a:gd fmla="*/ 63 h 65" name="T21"/>
                <a:gd fmla="*/ 211 w 233" name="T22"/>
                <a:gd fmla="*/ 63 h 65" name="T23"/>
                <a:gd fmla="*/ 210 w 233" name="T24"/>
                <a:gd fmla="*/ 63 h 65" name="T25"/>
                <a:gd fmla="*/ 209 w 233" name="T26"/>
                <a:gd fmla="*/ 61 h 65" name="T27"/>
                <a:gd fmla="*/ 117 w 233" name="T28"/>
                <a:gd fmla="*/ 28 h 65" name="T29"/>
                <a:gd fmla="*/ 117 w 233" name="T30"/>
                <a:gd fmla="*/ 28 h 65" name="T31"/>
                <a:gd fmla="*/ 117 w 233" name="T32"/>
                <a:gd fmla="*/ 28 h 65" name="T33"/>
                <a:gd fmla="*/ 116 w 233" name="T34"/>
                <a:gd fmla="*/ 28 h 65" name="T35"/>
                <a:gd fmla="*/ 116 w 233" name="T36"/>
                <a:gd fmla="*/ 28 h 65" name="T37"/>
                <a:gd fmla="*/ 25 w 233" name="T38"/>
                <a:gd fmla="*/ 61 h 65" name="T39"/>
                <a:gd fmla="*/ 24 w 233" name="T40"/>
                <a:gd fmla="*/ 63 h 65" name="T41"/>
                <a:gd fmla="*/ 23 w 233" name="T42"/>
                <a:gd fmla="*/ 63 h 65" name="T43"/>
                <a:gd fmla="*/ 22 w 233" name="T44"/>
                <a:gd fmla="*/ 63 h 65" name="T45"/>
                <a:gd fmla="*/ 22 w 233" name="T46"/>
                <a:gd fmla="*/ 63 h 65" name="T47"/>
                <a:gd fmla="*/ 12 w 233" name="T48"/>
                <a:gd fmla="*/ 63 h 65" name="T49"/>
                <a:gd fmla="*/ 3 w 233" name="T50"/>
                <a:gd fmla="*/ 53 h 65" name="T51"/>
                <a:gd fmla="*/ 3 w 233" name="T52"/>
                <a:gd fmla="*/ 43 h 65" name="T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b="b" l="0" r="r" t="0"/>
              <a:pathLst>
                <a:path h="65" w="233">
                  <a:moveTo>
                    <a:pt x="3" y="43"/>
                  </a:moveTo>
                  <a:cubicBezTo>
                    <a:pt x="3" y="43"/>
                    <a:pt x="4" y="43"/>
                    <a:pt x="4" y="43"/>
                  </a:cubicBezTo>
                  <a:cubicBezTo>
                    <a:pt x="4" y="42"/>
                    <a:pt x="4" y="42"/>
                    <a:pt x="5" y="42"/>
                  </a:cubicBezTo>
                  <a:cubicBezTo>
                    <a:pt x="34" y="16"/>
                    <a:pt x="74" y="0"/>
                    <a:pt x="117" y="1"/>
                  </a:cubicBezTo>
                  <a:cubicBezTo>
                    <a:pt x="160" y="0"/>
                    <a:pt x="199" y="16"/>
                    <a:pt x="228" y="42"/>
                  </a:cubicBezTo>
                  <a:cubicBezTo>
                    <a:pt x="229" y="42"/>
                    <a:pt x="229" y="42"/>
                    <a:pt x="229" y="43"/>
                  </a:cubicBezTo>
                  <a:cubicBezTo>
                    <a:pt x="230" y="43"/>
                    <a:pt x="230" y="43"/>
                    <a:pt x="230" y="43"/>
                  </a:cubicBezTo>
                  <a:cubicBezTo>
                    <a:pt x="233" y="46"/>
                    <a:pt x="233" y="51"/>
                    <a:pt x="230" y="53"/>
                  </a:cubicBezTo>
                  <a:cubicBezTo>
                    <a:pt x="221" y="63"/>
                    <a:pt x="221" y="63"/>
                    <a:pt x="221" y="63"/>
                  </a:cubicBezTo>
                  <a:cubicBezTo>
                    <a:pt x="219" y="65"/>
                    <a:pt x="214" y="65"/>
                    <a:pt x="211" y="63"/>
                  </a:cubicBezTo>
                  <a:cubicBezTo>
                    <a:pt x="211" y="63"/>
                    <a:pt x="211" y="63"/>
                    <a:pt x="211" y="63"/>
                  </a:cubicBezTo>
                  <a:cubicBezTo>
                    <a:pt x="211" y="63"/>
                    <a:pt x="211" y="63"/>
                    <a:pt x="211" y="63"/>
                  </a:cubicBezTo>
                  <a:cubicBezTo>
                    <a:pt x="210" y="63"/>
                    <a:pt x="210" y="63"/>
                    <a:pt x="210" y="63"/>
                  </a:cubicBezTo>
                  <a:cubicBezTo>
                    <a:pt x="209" y="62"/>
                    <a:pt x="209" y="62"/>
                    <a:pt x="209" y="61"/>
                  </a:cubicBezTo>
                  <a:cubicBezTo>
                    <a:pt x="185" y="40"/>
                    <a:pt x="152" y="27"/>
                    <a:pt x="117" y="28"/>
                  </a:cubicBezTo>
                  <a:cubicBezTo>
                    <a:pt x="117" y="28"/>
                    <a:pt x="117" y="28"/>
                    <a:pt x="117" y="28"/>
                  </a:cubicBezTo>
                  <a:cubicBezTo>
                    <a:pt x="117" y="28"/>
                    <a:pt x="117" y="28"/>
                    <a:pt x="117" y="28"/>
                  </a:cubicBezTo>
                  <a:cubicBezTo>
                    <a:pt x="116" y="28"/>
                    <a:pt x="116" y="28"/>
                    <a:pt x="116" y="28"/>
                  </a:cubicBezTo>
                  <a:cubicBezTo>
                    <a:pt x="116" y="28"/>
                    <a:pt x="116" y="28"/>
                    <a:pt x="116" y="28"/>
                  </a:cubicBezTo>
                  <a:cubicBezTo>
                    <a:pt x="81" y="27"/>
                    <a:pt x="49" y="40"/>
                    <a:pt x="25" y="61"/>
                  </a:cubicBezTo>
                  <a:cubicBezTo>
                    <a:pt x="24" y="62"/>
                    <a:pt x="24" y="62"/>
                    <a:pt x="24" y="63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23" y="63"/>
                    <a:pt x="22" y="63"/>
                    <a:pt x="22" y="63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19" y="65"/>
                    <a:pt x="15" y="65"/>
                    <a:pt x="12" y="63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0" y="51"/>
                    <a:pt x="0" y="46"/>
                    <a:pt x="3" y="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7" name="Freeform 30"/>
            <p:cNvSpPr/>
            <p:nvPr/>
          </p:nvSpPr>
          <p:spPr bwMode="auto">
            <a:xfrm>
              <a:off x="5126" y="827"/>
              <a:ext cx="231" cy="75"/>
            </a:xfrm>
            <a:custGeom>
              <a:gdLst>
                <a:gd fmla="*/ 4 w 157" name="T0"/>
                <a:gd fmla="*/ 30 h 51" name="T1"/>
                <a:gd fmla="*/ 5 w 157" name="T2"/>
                <a:gd fmla="*/ 29 h 51" name="T3"/>
                <a:gd fmla="*/ 78 w 157" name="T4"/>
                <a:gd fmla="*/ 0 h 51" name="T5"/>
                <a:gd fmla="*/ 78 w 157" name="T6"/>
                <a:gd fmla="*/ 0 h 51" name="T7"/>
                <a:gd fmla="*/ 79 w 157" name="T8"/>
                <a:gd fmla="*/ 0 h 51" name="T9"/>
                <a:gd fmla="*/ 79 w 157" name="T10"/>
                <a:gd fmla="*/ 0 h 51" name="T11"/>
                <a:gd fmla="*/ 79 w 157" name="T12"/>
                <a:gd fmla="*/ 0 h 51" name="T13"/>
                <a:gd fmla="*/ 152 w 157" name="T14"/>
                <a:gd fmla="*/ 29 h 51" name="T15"/>
                <a:gd fmla="*/ 153 w 157" name="T16"/>
                <a:gd fmla="*/ 30 h 51" name="T17"/>
                <a:gd fmla="*/ 154 w 157" name="T18"/>
                <a:gd fmla="*/ 30 h 51" name="T19"/>
                <a:gd fmla="*/ 154 w 157" name="T20"/>
                <a:gd fmla="*/ 40 h 51" name="T21"/>
                <a:gd fmla="*/ 146 w 157" name="T22"/>
                <a:gd fmla="*/ 49 h 51" name="T23"/>
                <a:gd fmla="*/ 135 w 157" name="T24"/>
                <a:gd fmla="*/ 49 h 51" name="T25"/>
                <a:gd fmla="*/ 135 w 157" name="T26"/>
                <a:gd fmla="*/ 48 h 51" name="T27"/>
                <a:gd fmla="*/ 133 w 157" name="T28"/>
                <a:gd fmla="*/ 47 h 51" name="T29"/>
                <a:gd fmla="*/ 79 w 157" name="T30"/>
                <a:gd fmla="*/ 26 h 51" name="T31"/>
                <a:gd fmla="*/ 24 w 157" name="T32"/>
                <a:gd fmla="*/ 47 h 51" name="T33"/>
                <a:gd fmla="*/ 23 w 157" name="T34"/>
                <a:gd fmla="*/ 48 h 51" name="T35"/>
                <a:gd fmla="*/ 22 w 157" name="T36"/>
                <a:gd fmla="*/ 49 h 51" name="T37"/>
                <a:gd fmla="*/ 11 w 157" name="T38"/>
                <a:gd fmla="*/ 49 h 51" name="T39"/>
                <a:gd fmla="*/ 3 w 157" name="T40"/>
                <a:gd fmla="*/ 40 h 51" name="T41"/>
                <a:gd fmla="*/ 4 w 157" name="T42"/>
                <a:gd fmla="*/ 30 h 51" name="T43"/>
                <a:gd fmla="*/ 4 w 157" name="T44"/>
                <a:gd fmla="*/ 30 h 51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51" w="157">
                  <a:moveTo>
                    <a:pt x="4" y="30"/>
                  </a:moveTo>
                  <a:cubicBezTo>
                    <a:pt x="5" y="30"/>
                    <a:pt x="5" y="29"/>
                    <a:pt x="5" y="29"/>
                  </a:cubicBezTo>
                  <a:cubicBezTo>
                    <a:pt x="24" y="11"/>
                    <a:pt x="50" y="0"/>
                    <a:pt x="78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0"/>
                    <a:pt x="78" y="0"/>
                    <a:pt x="79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108" y="0"/>
                    <a:pt x="133" y="11"/>
                    <a:pt x="152" y="29"/>
                  </a:cubicBezTo>
                  <a:cubicBezTo>
                    <a:pt x="152" y="29"/>
                    <a:pt x="153" y="30"/>
                    <a:pt x="153" y="30"/>
                  </a:cubicBezTo>
                  <a:cubicBezTo>
                    <a:pt x="153" y="30"/>
                    <a:pt x="153" y="30"/>
                    <a:pt x="154" y="30"/>
                  </a:cubicBezTo>
                  <a:cubicBezTo>
                    <a:pt x="157" y="33"/>
                    <a:pt x="157" y="38"/>
                    <a:pt x="154" y="40"/>
                  </a:cubicBezTo>
                  <a:cubicBezTo>
                    <a:pt x="146" y="49"/>
                    <a:pt x="146" y="49"/>
                    <a:pt x="146" y="49"/>
                  </a:cubicBezTo>
                  <a:cubicBezTo>
                    <a:pt x="143" y="51"/>
                    <a:pt x="139" y="51"/>
                    <a:pt x="135" y="49"/>
                  </a:cubicBezTo>
                  <a:cubicBezTo>
                    <a:pt x="135" y="49"/>
                    <a:pt x="135" y="49"/>
                    <a:pt x="135" y="48"/>
                  </a:cubicBezTo>
                  <a:cubicBezTo>
                    <a:pt x="134" y="48"/>
                    <a:pt x="134" y="47"/>
                    <a:pt x="133" y="47"/>
                  </a:cubicBezTo>
                  <a:cubicBezTo>
                    <a:pt x="119" y="33"/>
                    <a:pt x="100" y="25"/>
                    <a:pt x="79" y="26"/>
                  </a:cubicBezTo>
                  <a:cubicBezTo>
                    <a:pt x="58" y="25"/>
                    <a:pt x="38" y="33"/>
                    <a:pt x="24" y="47"/>
                  </a:cubicBezTo>
                  <a:cubicBezTo>
                    <a:pt x="24" y="47"/>
                    <a:pt x="23" y="48"/>
                    <a:pt x="23" y="48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18" y="51"/>
                    <a:pt x="14" y="51"/>
                    <a:pt x="11" y="49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0" y="38"/>
                    <a:pt x="1" y="33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8" name="Oval 31"/>
            <p:cNvSpPr>
              <a:spLocks noChangeArrowheads="1"/>
            </p:cNvSpPr>
            <p:nvPr/>
          </p:nvSpPr>
          <p:spPr bwMode="auto">
            <a:xfrm>
              <a:off x="5214" y="979"/>
              <a:ext cx="55" cy="5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69" name="Group 34"/>
          <p:cNvGrpSpPr>
            <a:grpSpLocks noChangeAspect="1"/>
          </p:cNvGrpSpPr>
          <p:nvPr/>
        </p:nvGrpSpPr>
        <p:grpSpPr>
          <a:xfrm>
            <a:off x="4462463" y="1608138"/>
            <a:ext cx="479425" cy="401637"/>
            <a:chOff x="2811" y="1013"/>
            <a:chExt cx="302" cy="253"/>
          </a:xfrm>
        </p:grpSpPr>
        <p:sp>
          <p:nvSpPr>
            <p:cNvPr id="70" name="AutoShape 33"/>
            <p:cNvSpPr>
              <a:spLocks noChangeArrowheads="1" noChangeAspect="1" noTextEdit="1"/>
            </p:cNvSpPr>
            <p:nvPr/>
          </p:nvSpPr>
          <p:spPr bwMode="auto">
            <a:xfrm>
              <a:off x="2811" y="1013"/>
              <a:ext cx="302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1" name="Freeform 35"/>
            <p:cNvSpPr>
              <a:spLocks noEditPoints="1"/>
            </p:cNvSpPr>
            <p:nvPr/>
          </p:nvSpPr>
          <p:spPr bwMode="auto">
            <a:xfrm>
              <a:off x="2810" y="1013"/>
              <a:ext cx="302" cy="254"/>
            </a:xfrm>
            <a:custGeom>
              <a:gdLst>
                <a:gd fmla="*/ 4 w 243" name="T0"/>
                <a:gd fmla="*/ 57 h 205" name="T1"/>
                <a:gd fmla="*/ 0 w 243" name="T2"/>
                <a:gd fmla="*/ 63 h 205" name="T3"/>
                <a:gd fmla="*/ 4 w 243" name="T4"/>
                <a:gd fmla="*/ 69 h 205" name="T5"/>
                <a:gd fmla="*/ 25 w 243" name="T6"/>
                <a:gd fmla="*/ 91 h 205" name="T7"/>
                <a:gd fmla="*/ 139 w 243" name="T8"/>
                <a:gd fmla="*/ 205 h 205" name="T9"/>
                <a:gd fmla="*/ 243 w 243" name="T10"/>
                <a:gd fmla="*/ 101 h 205" name="T11"/>
                <a:gd fmla="*/ 220 w 243" name="T12"/>
                <a:gd fmla="*/ 113 h 205" name="T13"/>
                <a:gd fmla="*/ 161 w 243" name="T14"/>
                <a:gd fmla="*/ 83 h 205" name="T15"/>
                <a:gd fmla="*/ 162 w 243" name="T16"/>
                <a:gd fmla="*/ 71 h 205" name="T17"/>
                <a:gd fmla="*/ 100 w 243" name="T18"/>
                <a:gd fmla="*/ 0 h 205" name="T19"/>
                <a:gd fmla="*/ 34 w 243" name="T20"/>
                <a:gd fmla="*/ 43 h 205" name="T21"/>
                <a:gd fmla="*/ 4 w 243" name="T22"/>
                <a:gd fmla="*/ 57 h 205" name="T23"/>
                <a:gd fmla="*/ 63 w 243" name="T24"/>
                <a:gd fmla="*/ 69 h 205" name="T25"/>
                <a:gd fmla="*/ 53 w 243" name="T26"/>
                <a:gd fmla="*/ 59 h 205" name="T27"/>
                <a:gd fmla="*/ 63 w 243" name="T28"/>
                <a:gd fmla="*/ 49 h 205" name="T29"/>
                <a:gd fmla="*/ 73 w 243" name="T30"/>
                <a:gd fmla="*/ 59 h 205" name="T31"/>
                <a:gd fmla="*/ 63 w 243" name="T32"/>
                <a:gd fmla="*/ 69 h 205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205" w="243">
                  <a:moveTo>
                    <a:pt x="4" y="57"/>
                  </a:moveTo>
                  <a:cubicBezTo>
                    <a:pt x="2" y="58"/>
                    <a:pt x="0" y="61"/>
                    <a:pt x="0" y="63"/>
                  </a:cubicBezTo>
                  <a:cubicBezTo>
                    <a:pt x="1" y="66"/>
                    <a:pt x="2" y="68"/>
                    <a:pt x="4" y="69"/>
                  </a:cubicBezTo>
                  <a:cubicBezTo>
                    <a:pt x="25" y="91"/>
                    <a:pt x="25" y="91"/>
                    <a:pt x="25" y="91"/>
                  </a:cubicBezTo>
                  <a:cubicBezTo>
                    <a:pt x="25" y="162"/>
                    <a:pt x="71" y="205"/>
                    <a:pt x="139" y="205"/>
                  </a:cubicBezTo>
                  <a:cubicBezTo>
                    <a:pt x="197" y="205"/>
                    <a:pt x="243" y="143"/>
                    <a:pt x="243" y="101"/>
                  </a:cubicBezTo>
                  <a:cubicBezTo>
                    <a:pt x="243" y="81"/>
                    <a:pt x="236" y="103"/>
                    <a:pt x="220" y="113"/>
                  </a:cubicBezTo>
                  <a:cubicBezTo>
                    <a:pt x="204" y="123"/>
                    <a:pt x="159" y="129"/>
                    <a:pt x="161" y="83"/>
                  </a:cubicBezTo>
                  <a:cubicBezTo>
                    <a:pt x="161" y="79"/>
                    <a:pt x="162" y="75"/>
                    <a:pt x="162" y="71"/>
                  </a:cubicBezTo>
                  <a:cubicBezTo>
                    <a:pt x="162" y="33"/>
                    <a:pt x="138" y="0"/>
                    <a:pt x="100" y="0"/>
                  </a:cubicBezTo>
                  <a:cubicBezTo>
                    <a:pt x="66" y="0"/>
                    <a:pt x="40" y="20"/>
                    <a:pt x="34" y="43"/>
                  </a:cubicBezTo>
                  <a:cubicBezTo>
                    <a:pt x="4" y="57"/>
                    <a:pt x="4" y="57"/>
                    <a:pt x="4" y="57"/>
                  </a:cubicBezTo>
                  <a:moveTo>
                    <a:pt x="63" y="69"/>
                  </a:moveTo>
                  <a:cubicBezTo>
                    <a:pt x="57" y="69"/>
                    <a:pt x="53" y="65"/>
                    <a:pt x="53" y="59"/>
                  </a:cubicBezTo>
                  <a:cubicBezTo>
                    <a:pt x="53" y="53"/>
                    <a:pt x="57" y="49"/>
                    <a:pt x="63" y="49"/>
                  </a:cubicBezTo>
                  <a:cubicBezTo>
                    <a:pt x="69" y="49"/>
                    <a:pt x="73" y="53"/>
                    <a:pt x="73" y="59"/>
                  </a:cubicBezTo>
                  <a:cubicBezTo>
                    <a:pt x="73" y="65"/>
                    <a:pt x="69" y="69"/>
                    <a:pt x="63" y="6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72" name="Group 38"/>
          <p:cNvGrpSpPr>
            <a:grpSpLocks noChangeAspect="1"/>
          </p:cNvGrpSpPr>
          <p:nvPr/>
        </p:nvGrpSpPr>
        <p:grpSpPr>
          <a:xfrm>
            <a:off x="5233988" y="2373313"/>
            <a:ext cx="361950" cy="363537"/>
            <a:chOff x="3297" y="1495"/>
            <a:chExt cx="228" cy="229"/>
          </a:xfrm>
        </p:grpSpPr>
        <p:sp>
          <p:nvSpPr>
            <p:cNvPr id="73" name="AutoShape 37"/>
            <p:cNvSpPr>
              <a:spLocks noChangeArrowheads="1" noChangeAspect="1" noTextEdit="1"/>
            </p:cNvSpPr>
            <p:nvPr/>
          </p:nvSpPr>
          <p:spPr bwMode="auto">
            <a:xfrm>
              <a:off x="3297" y="1495"/>
              <a:ext cx="228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4" name="Freeform 39"/>
            <p:cNvSpPr>
              <a:spLocks noEditPoints="1"/>
            </p:cNvSpPr>
            <p:nvPr/>
          </p:nvSpPr>
          <p:spPr bwMode="auto">
            <a:xfrm>
              <a:off x="3297" y="1496"/>
              <a:ext cx="227" cy="228"/>
            </a:xfrm>
            <a:custGeom>
              <a:gdLst>
                <a:gd fmla="*/ 95 w 191" name="T0"/>
                <a:gd fmla="*/ 191 h 191" name="T1"/>
                <a:gd fmla="*/ 191 w 191" name="T2"/>
                <a:gd fmla="*/ 95 h 191" name="T3"/>
                <a:gd fmla="*/ 95 w 191" name="T4"/>
                <a:gd fmla="*/ 0 h 191" name="T5"/>
                <a:gd fmla="*/ 0 w 191" name="T6"/>
                <a:gd fmla="*/ 95 h 191" name="T7"/>
                <a:gd fmla="*/ 95 w 191" name="T8"/>
                <a:gd fmla="*/ 191 h 191" name="T9"/>
                <a:gd fmla="*/ 37 w 191" name="T10"/>
                <a:gd fmla="*/ 161 h 191" name="T11"/>
                <a:gd fmla="*/ 30 w 191" name="T12"/>
                <a:gd fmla="*/ 153 h 191" name="T13"/>
                <a:gd fmla="*/ 47 w 191" name="T14"/>
                <a:gd fmla="*/ 135 h 191" name="T15"/>
                <a:gd fmla="*/ 55 w 191" name="T16"/>
                <a:gd fmla="*/ 143 h 191" name="T17"/>
                <a:gd fmla="*/ 37 w 191" name="T18"/>
                <a:gd fmla="*/ 161 h 191" name="T19"/>
                <a:gd fmla="*/ 101 w 191" name="T20"/>
                <a:gd fmla="*/ 183 h 191" name="T21"/>
                <a:gd fmla="*/ 90 w 191" name="T22"/>
                <a:gd fmla="*/ 183 h 191" name="T23"/>
                <a:gd fmla="*/ 90 w 191" name="T24"/>
                <a:gd fmla="*/ 157 h 191" name="T25"/>
                <a:gd fmla="*/ 101 w 191" name="T26"/>
                <a:gd fmla="*/ 157 h 191" name="T27"/>
                <a:gd fmla="*/ 101 w 191" name="T28"/>
                <a:gd fmla="*/ 183 h 191" name="T29"/>
                <a:gd fmla="*/ 183 w 191" name="T30"/>
                <a:gd fmla="*/ 101 h 191" name="T31"/>
                <a:gd fmla="*/ 157 w 191" name="T32"/>
                <a:gd fmla="*/ 101 h 191" name="T33"/>
                <a:gd fmla="*/ 157 w 191" name="T34"/>
                <a:gd fmla="*/ 90 h 191" name="T35"/>
                <a:gd fmla="*/ 183 w 191" name="T36"/>
                <a:gd fmla="*/ 90 h 191" name="T37"/>
                <a:gd fmla="*/ 183 w 191" name="T38"/>
                <a:gd fmla="*/ 101 h 191" name="T39"/>
                <a:gd fmla="*/ 153 w 191" name="T40"/>
                <a:gd fmla="*/ 30 h 191" name="T41"/>
                <a:gd fmla="*/ 161 w 191" name="T42"/>
                <a:gd fmla="*/ 37 h 191" name="T43"/>
                <a:gd fmla="*/ 143 w 191" name="T44"/>
                <a:gd fmla="*/ 55 h 191" name="T45"/>
                <a:gd fmla="*/ 135 w 191" name="T46"/>
                <a:gd fmla="*/ 47 h 191" name="T47"/>
                <a:gd fmla="*/ 153 w 191" name="T48"/>
                <a:gd fmla="*/ 30 h 191" name="T49"/>
                <a:gd fmla="*/ 143 w 191" name="T50"/>
                <a:gd fmla="*/ 135 h 191" name="T51"/>
                <a:gd fmla="*/ 161 w 191" name="T52"/>
                <a:gd fmla="*/ 153 h 191" name="T53"/>
                <a:gd fmla="*/ 153 w 191" name="T54"/>
                <a:gd fmla="*/ 161 h 191" name="T55"/>
                <a:gd fmla="*/ 135 w 191" name="T56"/>
                <a:gd fmla="*/ 143 h 191" name="T57"/>
                <a:gd fmla="*/ 143 w 191" name="T58"/>
                <a:gd fmla="*/ 135 h 191" name="T59"/>
                <a:gd fmla="*/ 90 w 191" name="T60"/>
                <a:gd fmla="*/ 8 h 191" name="T61"/>
                <a:gd fmla="*/ 101 w 191" name="T62"/>
                <a:gd fmla="*/ 8 h 191" name="T63"/>
                <a:gd fmla="*/ 101 w 191" name="T64"/>
                <a:gd fmla="*/ 33 h 191" name="T65"/>
                <a:gd fmla="*/ 90 w 191" name="T66"/>
                <a:gd fmla="*/ 33 h 191" name="T67"/>
                <a:gd fmla="*/ 90 w 191" name="T68"/>
                <a:gd fmla="*/ 8 h 191" name="T69"/>
                <a:gd fmla="*/ 80 w 191" name="T70"/>
                <a:gd fmla="*/ 73 h 191" name="T71"/>
                <a:gd fmla="*/ 96 w 191" name="T72"/>
                <a:gd fmla="*/ 89 h 191" name="T73"/>
                <a:gd fmla="*/ 126 w 191" name="T74"/>
                <a:gd fmla="*/ 59 h 191" name="T75"/>
                <a:gd fmla="*/ 134 w 191" name="T76"/>
                <a:gd fmla="*/ 67 h 191" name="T77"/>
                <a:gd fmla="*/ 96 w 191" name="T78"/>
                <a:gd fmla="*/ 104 h 191" name="T79"/>
                <a:gd fmla="*/ 72 w 191" name="T80"/>
                <a:gd fmla="*/ 81 h 191" name="T81"/>
                <a:gd fmla="*/ 80 w 191" name="T82"/>
                <a:gd fmla="*/ 73 h 191" name="T83"/>
                <a:gd fmla="*/ 37 w 191" name="T84"/>
                <a:gd fmla="*/ 30 h 191" name="T85"/>
                <a:gd fmla="*/ 55 w 191" name="T86"/>
                <a:gd fmla="*/ 47 h 191" name="T87"/>
                <a:gd fmla="*/ 47 w 191" name="T88"/>
                <a:gd fmla="*/ 55 h 191" name="T89"/>
                <a:gd fmla="*/ 30 w 191" name="T90"/>
                <a:gd fmla="*/ 37 h 191" name="T91"/>
                <a:gd fmla="*/ 37 w 191" name="T92"/>
                <a:gd fmla="*/ 30 h 191" name="T93"/>
                <a:gd fmla="*/ 33 w 191" name="T94"/>
                <a:gd fmla="*/ 101 h 191" name="T95"/>
                <a:gd fmla="*/ 8 w 191" name="T96"/>
                <a:gd fmla="*/ 101 h 191" name="T97"/>
                <a:gd fmla="*/ 8 w 191" name="T98"/>
                <a:gd fmla="*/ 90 h 191" name="T99"/>
                <a:gd fmla="*/ 33 w 191" name="T100"/>
                <a:gd fmla="*/ 90 h 191" name="T101"/>
                <a:gd fmla="*/ 33 w 191" name="T102"/>
                <a:gd fmla="*/ 101 h 191" name="T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b="b" l="0" r="r" t="0"/>
              <a:pathLst>
                <a:path h="191" w="191">
                  <a:moveTo>
                    <a:pt x="95" y="191"/>
                  </a:moveTo>
                  <a:cubicBezTo>
                    <a:pt x="148" y="191"/>
                    <a:pt x="191" y="148"/>
                    <a:pt x="191" y="95"/>
                  </a:cubicBezTo>
                  <a:cubicBezTo>
                    <a:pt x="191" y="42"/>
                    <a:pt x="148" y="0"/>
                    <a:pt x="95" y="0"/>
                  </a:cubicBezTo>
                  <a:cubicBezTo>
                    <a:pt x="43" y="0"/>
                    <a:pt x="0" y="42"/>
                    <a:pt x="0" y="95"/>
                  </a:cubicBezTo>
                  <a:cubicBezTo>
                    <a:pt x="0" y="148"/>
                    <a:pt x="43" y="191"/>
                    <a:pt x="95" y="191"/>
                  </a:cubicBezTo>
                  <a:moveTo>
                    <a:pt x="37" y="161"/>
                  </a:moveTo>
                  <a:cubicBezTo>
                    <a:pt x="30" y="153"/>
                    <a:pt x="30" y="153"/>
                    <a:pt x="30" y="153"/>
                  </a:cubicBezTo>
                  <a:cubicBezTo>
                    <a:pt x="47" y="135"/>
                    <a:pt x="47" y="135"/>
                    <a:pt x="47" y="135"/>
                  </a:cubicBezTo>
                  <a:cubicBezTo>
                    <a:pt x="55" y="143"/>
                    <a:pt x="55" y="143"/>
                    <a:pt x="55" y="143"/>
                  </a:cubicBezTo>
                  <a:lnTo>
                    <a:pt x="37" y="161"/>
                  </a:lnTo>
                  <a:close/>
                  <a:moveTo>
                    <a:pt x="101" y="183"/>
                  </a:moveTo>
                  <a:cubicBezTo>
                    <a:pt x="90" y="183"/>
                    <a:pt x="90" y="183"/>
                    <a:pt x="90" y="183"/>
                  </a:cubicBezTo>
                  <a:cubicBezTo>
                    <a:pt x="90" y="157"/>
                    <a:pt x="90" y="157"/>
                    <a:pt x="90" y="157"/>
                  </a:cubicBezTo>
                  <a:cubicBezTo>
                    <a:pt x="101" y="157"/>
                    <a:pt x="101" y="157"/>
                    <a:pt x="101" y="157"/>
                  </a:cubicBezTo>
                  <a:lnTo>
                    <a:pt x="101" y="183"/>
                  </a:lnTo>
                  <a:close/>
                  <a:moveTo>
                    <a:pt x="183" y="101"/>
                  </a:moveTo>
                  <a:cubicBezTo>
                    <a:pt x="157" y="101"/>
                    <a:pt x="157" y="101"/>
                    <a:pt x="157" y="101"/>
                  </a:cubicBezTo>
                  <a:cubicBezTo>
                    <a:pt x="157" y="90"/>
                    <a:pt x="157" y="90"/>
                    <a:pt x="157" y="90"/>
                  </a:cubicBezTo>
                  <a:cubicBezTo>
                    <a:pt x="183" y="90"/>
                    <a:pt x="183" y="90"/>
                    <a:pt x="183" y="90"/>
                  </a:cubicBezTo>
                  <a:lnTo>
                    <a:pt x="183" y="101"/>
                  </a:lnTo>
                  <a:close/>
                  <a:moveTo>
                    <a:pt x="153" y="30"/>
                  </a:moveTo>
                  <a:cubicBezTo>
                    <a:pt x="161" y="37"/>
                    <a:pt x="161" y="37"/>
                    <a:pt x="161" y="37"/>
                  </a:cubicBezTo>
                  <a:cubicBezTo>
                    <a:pt x="143" y="55"/>
                    <a:pt x="143" y="55"/>
                    <a:pt x="143" y="55"/>
                  </a:cubicBezTo>
                  <a:cubicBezTo>
                    <a:pt x="135" y="47"/>
                    <a:pt x="135" y="47"/>
                    <a:pt x="135" y="47"/>
                  </a:cubicBezTo>
                  <a:lnTo>
                    <a:pt x="153" y="30"/>
                  </a:lnTo>
                  <a:close/>
                  <a:moveTo>
                    <a:pt x="143" y="135"/>
                  </a:moveTo>
                  <a:cubicBezTo>
                    <a:pt x="161" y="153"/>
                    <a:pt x="161" y="153"/>
                    <a:pt x="161" y="153"/>
                  </a:cubicBezTo>
                  <a:cubicBezTo>
                    <a:pt x="153" y="161"/>
                    <a:pt x="153" y="161"/>
                    <a:pt x="153" y="161"/>
                  </a:cubicBezTo>
                  <a:cubicBezTo>
                    <a:pt x="135" y="143"/>
                    <a:pt x="135" y="143"/>
                    <a:pt x="135" y="143"/>
                  </a:cubicBezTo>
                  <a:lnTo>
                    <a:pt x="143" y="135"/>
                  </a:lnTo>
                  <a:close/>
                  <a:moveTo>
                    <a:pt x="90" y="8"/>
                  </a:moveTo>
                  <a:cubicBezTo>
                    <a:pt x="101" y="8"/>
                    <a:pt x="101" y="8"/>
                    <a:pt x="101" y="8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90" y="33"/>
                    <a:pt x="90" y="33"/>
                    <a:pt x="90" y="33"/>
                  </a:cubicBezTo>
                  <a:lnTo>
                    <a:pt x="90" y="8"/>
                  </a:lnTo>
                  <a:close/>
                  <a:moveTo>
                    <a:pt x="80" y="73"/>
                  </a:moveTo>
                  <a:cubicBezTo>
                    <a:pt x="96" y="89"/>
                    <a:pt x="96" y="89"/>
                    <a:pt x="96" y="89"/>
                  </a:cubicBezTo>
                  <a:cubicBezTo>
                    <a:pt x="126" y="59"/>
                    <a:pt x="126" y="59"/>
                    <a:pt x="126" y="59"/>
                  </a:cubicBezTo>
                  <a:cubicBezTo>
                    <a:pt x="134" y="67"/>
                    <a:pt x="134" y="67"/>
                    <a:pt x="134" y="67"/>
                  </a:cubicBezTo>
                  <a:cubicBezTo>
                    <a:pt x="96" y="104"/>
                    <a:pt x="96" y="104"/>
                    <a:pt x="96" y="104"/>
                  </a:cubicBezTo>
                  <a:cubicBezTo>
                    <a:pt x="72" y="81"/>
                    <a:pt x="72" y="81"/>
                    <a:pt x="72" y="81"/>
                  </a:cubicBezTo>
                  <a:lnTo>
                    <a:pt x="80" y="73"/>
                  </a:lnTo>
                  <a:close/>
                  <a:moveTo>
                    <a:pt x="37" y="30"/>
                  </a:moveTo>
                  <a:cubicBezTo>
                    <a:pt x="55" y="47"/>
                    <a:pt x="55" y="47"/>
                    <a:pt x="55" y="47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30" y="37"/>
                    <a:pt x="30" y="37"/>
                    <a:pt x="30" y="37"/>
                  </a:cubicBezTo>
                  <a:lnTo>
                    <a:pt x="37" y="30"/>
                  </a:lnTo>
                  <a:close/>
                  <a:moveTo>
                    <a:pt x="33" y="101"/>
                  </a:moveTo>
                  <a:cubicBezTo>
                    <a:pt x="8" y="101"/>
                    <a:pt x="8" y="101"/>
                    <a:pt x="8" y="101"/>
                  </a:cubicBezTo>
                  <a:cubicBezTo>
                    <a:pt x="8" y="90"/>
                    <a:pt x="8" y="90"/>
                    <a:pt x="8" y="90"/>
                  </a:cubicBezTo>
                  <a:cubicBezTo>
                    <a:pt x="33" y="90"/>
                    <a:pt x="33" y="90"/>
                    <a:pt x="33" y="90"/>
                  </a:cubicBezTo>
                  <a:lnTo>
                    <a:pt x="33" y="1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75" name="Group 42"/>
          <p:cNvGrpSpPr>
            <a:grpSpLocks noChangeAspect="1"/>
          </p:cNvGrpSpPr>
          <p:nvPr/>
        </p:nvGrpSpPr>
        <p:grpSpPr>
          <a:xfrm>
            <a:off x="6534150" y="2428875"/>
            <a:ext cx="377825" cy="314325"/>
            <a:chOff x="4116" y="1530"/>
            <a:chExt cx="238" cy="198"/>
          </a:xfrm>
        </p:grpSpPr>
        <p:sp>
          <p:nvSpPr>
            <p:cNvPr id="76" name="AutoShape 41"/>
            <p:cNvSpPr>
              <a:spLocks noChangeArrowheads="1" noChangeAspect="1" noTextEdit="1"/>
            </p:cNvSpPr>
            <p:nvPr/>
          </p:nvSpPr>
          <p:spPr bwMode="auto">
            <a:xfrm>
              <a:off x="4116" y="1530"/>
              <a:ext cx="238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7" name="Freeform 43"/>
            <p:cNvSpPr>
              <a:spLocks noEditPoints="1"/>
            </p:cNvSpPr>
            <p:nvPr/>
          </p:nvSpPr>
          <p:spPr bwMode="auto">
            <a:xfrm>
              <a:off x="4118" y="1530"/>
              <a:ext cx="236" cy="198"/>
            </a:xfrm>
            <a:custGeom>
              <a:gdLst>
                <a:gd fmla="*/ 74 w 122" name="T0"/>
                <a:gd fmla="*/ 17 h 102" name="T1"/>
                <a:gd fmla="*/ 84 w 122" name="T2"/>
                <a:gd fmla="*/ 34 h 102" name="T3"/>
                <a:gd fmla="*/ 92 w 122" name="T4"/>
                <a:gd fmla="*/ 35 h 102" name="T5"/>
                <a:gd fmla="*/ 110 w 122" name="T6"/>
                <a:gd fmla="*/ 17 h 102" name="T7"/>
                <a:gd fmla="*/ 92 w 122" name="T8"/>
                <a:gd fmla="*/ 0 h 102" name="T9"/>
                <a:gd fmla="*/ 74 w 122" name="T10"/>
                <a:gd fmla="*/ 17 h 102" name="T11"/>
                <a:gd fmla="*/ 62 w 122" name="T12"/>
                <a:gd fmla="*/ 54 h 102" name="T13"/>
                <a:gd fmla="*/ 80 w 122" name="T14"/>
                <a:gd fmla="*/ 36 h 102" name="T15"/>
                <a:gd fmla="*/ 62 w 122" name="T16"/>
                <a:gd fmla="*/ 18 h 102" name="T17"/>
                <a:gd fmla="*/ 44 w 122" name="T18"/>
                <a:gd fmla="*/ 36 h 102" name="T19"/>
                <a:gd fmla="*/ 62 w 122" name="T20"/>
                <a:gd fmla="*/ 54 h 102" name="T21"/>
                <a:gd fmla="*/ 70 w 122" name="T22"/>
                <a:gd fmla="*/ 55 h 102" name="T23"/>
                <a:gd fmla="*/ 55 w 122" name="T24"/>
                <a:gd fmla="*/ 55 h 102" name="T25"/>
                <a:gd fmla="*/ 32 w 122" name="T26"/>
                <a:gd fmla="*/ 78 h 102" name="T27"/>
                <a:gd fmla="*/ 32 w 122" name="T28"/>
                <a:gd fmla="*/ 97 h 102" name="T29"/>
                <a:gd fmla="*/ 32 w 122" name="T30"/>
                <a:gd fmla="*/ 97 h 102" name="T31"/>
                <a:gd fmla="*/ 33 w 122" name="T32"/>
                <a:gd fmla="*/ 97 h 102" name="T33"/>
                <a:gd fmla="*/ 64 w 122" name="T34"/>
                <a:gd fmla="*/ 102 h 102" name="T35"/>
                <a:gd fmla="*/ 91 w 122" name="T36"/>
                <a:gd fmla="*/ 97 h 102" name="T37"/>
                <a:gd fmla="*/ 93 w 122" name="T38"/>
                <a:gd fmla="*/ 97 h 102" name="T39"/>
                <a:gd fmla="*/ 93 w 122" name="T40"/>
                <a:gd fmla="*/ 97 h 102" name="T41"/>
                <a:gd fmla="*/ 93 w 122" name="T42"/>
                <a:gd fmla="*/ 78 h 102" name="T43"/>
                <a:gd fmla="*/ 70 w 122" name="T44"/>
                <a:gd fmla="*/ 55 h 102" name="T45"/>
                <a:gd fmla="*/ 99 w 122" name="T46"/>
                <a:gd fmla="*/ 37 h 102" name="T47"/>
                <a:gd fmla="*/ 84 w 122" name="T48"/>
                <a:gd fmla="*/ 37 h 102" name="T49"/>
                <a:gd fmla="*/ 78 w 122" name="T50"/>
                <a:gd fmla="*/ 52 h 102" name="T51"/>
                <a:gd fmla="*/ 97 w 122" name="T52"/>
                <a:gd fmla="*/ 78 h 102" name="T53"/>
                <a:gd fmla="*/ 97 w 122" name="T54"/>
                <a:gd fmla="*/ 84 h 102" name="T55"/>
                <a:gd fmla="*/ 121 w 122" name="T56"/>
                <a:gd fmla="*/ 79 h 102" name="T57"/>
                <a:gd fmla="*/ 122 w 122" name="T58"/>
                <a:gd fmla="*/ 78 h 102" name="T59"/>
                <a:gd fmla="*/ 122 w 122" name="T60"/>
                <a:gd fmla="*/ 78 h 102" name="T61"/>
                <a:gd fmla="*/ 122 w 122" name="T62"/>
                <a:gd fmla="*/ 59 h 102" name="T63"/>
                <a:gd fmla="*/ 99 w 122" name="T64"/>
                <a:gd fmla="*/ 37 h 102" name="T65"/>
                <a:gd fmla="*/ 31 w 122" name="T66"/>
                <a:gd fmla="*/ 35 h 102" name="T67"/>
                <a:gd fmla="*/ 40 w 122" name="T68"/>
                <a:gd fmla="*/ 33 h 102" name="T69"/>
                <a:gd fmla="*/ 49 w 122" name="T70"/>
                <a:gd fmla="*/ 18 h 102" name="T71"/>
                <a:gd fmla="*/ 49 w 122" name="T72"/>
                <a:gd fmla="*/ 17 h 102" name="T73"/>
                <a:gd fmla="*/ 31 w 122" name="T74"/>
                <a:gd fmla="*/ 0 h 102" name="T75"/>
                <a:gd fmla="*/ 13 w 122" name="T76"/>
                <a:gd fmla="*/ 17 h 102" name="T77"/>
                <a:gd fmla="*/ 31 w 122" name="T78"/>
                <a:gd fmla="*/ 35 h 102" name="T79"/>
                <a:gd fmla="*/ 47 w 122" name="T80"/>
                <a:gd fmla="*/ 52 h 102" name="T81"/>
                <a:gd fmla="*/ 40 w 122" name="T82"/>
                <a:gd fmla="*/ 37 h 102" name="T83"/>
                <a:gd fmla="*/ 38 w 122" name="T84"/>
                <a:gd fmla="*/ 37 h 102" name="T85"/>
                <a:gd fmla="*/ 23 w 122" name="T86"/>
                <a:gd fmla="*/ 37 h 102" name="T87"/>
                <a:gd fmla="*/ 0 w 122" name="T88"/>
                <a:gd fmla="*/ 59 h 102" name="T89"/>
                <a:gd fmla="*/ 0 w 122" name="T90"/>
                <a:gd fmla="*/ 78 h 102" name="T91"/>
                <a:gd fmla="*/ 0 w 122" name="T92"/>
                <a:gd fmla="*/ 78 h 102" name="T93"/>
                <a:gd fmla="*/ 2 w 122" name="T94"/>
                <a:gd fmla="*/ 79 h 102" name="T95"/>
                <a:gd fmla="*/ 27 w 122" name="T96"/>
                <a:gd fmla="*/ 84 h 102" name="T97"/>
                <a:gd fmla="*/ 27 w 122" name="T98"/>
                <a:gd fmla="*/ 78 h 102" name="T99"/>
                <a:gd fmla="*/ 47 w 122" name="T100"/>
                <a:gd fmla="*/ 52 h 102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102" w="122">
                  <a:moveTo>
                    <a:pt x="74" y="17"/>
                  </a:moveTo>
                  <a:cubicBezTo>
                    <a:pt x="80" y="21"/>
                    <a:pt x="84" y="27"/>
                    <a:pt x="84" y="34"/>
                  </a:cubicBezTo>
                  <a:cubicBezTo>
                    <a:pt x="87" y="35"/>
                    <a:pt x="89" y="35"/>
                    <a:pt x="92" y="35"/>
                  </a:cubicBezTo>
                  <a:cubicBezTo>
                    <a:pt x="102" y="35"/>
                    <a:pt x="110" y="27"/>
                    <a:pt x="110" y="17"/>
                  </a:cubicBezTo>
                  <a:cubicBezTo>
                    <a:pt x="110" y="8"/>
                    <a:pt x="102" y="0"/>
                    <a:pt x="92" y="0"/>
                  </a:cubicBezTo>
                  <a:cubicBezTo>
                    <a:pt x="82" y="0"/>
                    <a:pt x="74" y="7"/>
                    <a:pt x="74" y="17"/>
                  </a:cubicBezTo>
                  <a:moveTo>
                    <a:pt x="62" y="54"/>
                  </a:moveTo>
                  <a:cubicBezTo>
                    <a:pt x="72" y="54"/>
                    <a:pt x="80" y="46"/>
                    <a:pt x="80" y="36"/>
                  </a:cubicBezTo>
                  <a:cubicBezTo>
                    <a:pt x="80" y="26"/>
                    <a:pt x="72" y="18"/>
                    <a:pt x="62" y="18"/>
                  </a:cubicBezTo>
                  <a:cubicBezTo>
                    <a:pt x="52" y="18"/>
                    <a:pt x="44" y="26"/>
                    <a:pt x="44" y="36"/>
                  </a:cubicBezTo>
                  <a:cubicBezTo>
                    <a:pt x="44" y="46"/>
                    <a:pt x="52" y="54"/>
                    <a:pt x="62" y="54"/>
                  </a:cubicBezTo>
                  <a:moveTo>
                    <a:pt x="70" y="55"/>
                  </a:moveTo>
                  <a:cubicBezTo>
                    <a:pt x="55" y="55"/>
                    <a:pt x="55" y="55"/>
                    <a:pt x="55" y="55"/>
                  </a:cubicBezTo>
                  <a:cubicBezTo>
                    <a:pt x="42" y="55"/>
                    <a:pt x="32" y="65"/>
                    <a:pt x="32" y="78"/>
                  </a:cubicBezTo>
                  <a:cubicBezTo>
                    <a:pt x="32" y="97"/>
                    <a:pt x="32" y="97"/>
                    <a:pt x="32" y="97"/>
                  </a:cubicBezTo>
                  <a:cubicBezTo>
                    <a:pt x="32" y="97"/>
                    <a:pt x="32" y="97"/>
                    <a:pt x="32" y="97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45" y="101"/>
                    <a:pt x="56" y="102"/>
                    <a:pt x="64" y="102"/>
                  </a:cubicBezTo>
                  <a:cubicBezTo>
                    <a:pt x="81" y="102"/>
                    <a:pt x="91" y="97"/>
                    <a:pt x="91" y="97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93" y="78"/>
                    <a:pt x="93" y="78"/>
                    <a:pt x="93" y="78"/>
                  </a:cubicBezTo>
                  <a:cubicBezTo>
                    <a:pt x="93" y="65"/>
                    <a:pt x="82" y="55"/>
                    <a:pt x="70" y="55"/>
                  </a:cubicBezTo>
                  <a:moveTo>
                    <a:pt x="99" y="37"/>
                  </a:moveTo>
                  <a:cubicBezTo>
                    <a:pt x="84" y="37"/>
                    <a:pt x="84" y="37"/>
                    <a:pt x="84" y="37"/>
                  </a:cubicBezTo>
                  <a:cubicBezTo>
                    <a:pt x="84" y="43"/>
                    <a:pt x="82" y="48"/>
                    <a:pt x="78" y="52"/>
                  </a:cubicBezTo>
                  <a:cubicBezTo>
                    <a:pt x="89" y="55"/>
                    <a:pt x="97" y="66"/>
                    <a:pt x="97" y="78"/>
                  </a:cubicBezTo>
                  <a:cubicBezTo>
                    <a:pt x="97" y="84"/>
                    <a:pt x="97" y="84"/>
                    <a:pt x="97" y="84"/>
                  </a:cubicBezTo>
                  <a:cubicBezTo>
                    <a:pt x="112" y="83"/>
                    <a:pt x="120" y="79"/>
                    <a:pt x="121" y="79"/>
                  </a:cubicBezTo>
                  <a:cubicBezTo>
                    <a:pt x="122" y="78"/>
                    <a:pt x="122" y="78"/>
                    <a:pt x="122" y="78"/>
                  </a:cubicBezTo>
                  <a:cubicBezTo>
                    <a:pt x="122" y="78"/>
                    <a:pt x="122" y="78"/>
                    <a:pt x="122" y="78"/>
                  </a:cubicBezTo>
                  <a:cubicBezTo>
                    <a:pt x="122" y="59"/>
                    <a:pt x="122" y="59"/>
                    <a:pt x="122" y="59"/>
                  </a:cubicBezTo>
                  <a:cubicBezTo>
                    <a:pt x="122" y="47"/>
                    <a:pt x="112" y="37"/>
                    <a:pt x="99" y="37"/>
                  </a:cubicBezTo>
                  <a:moveTo>
                    <a:pt x="31" y="35"/>
                  </a:moveTo>
                  <a:cubicBezTo>
                    <a:pt x="34" y="35"/>
                    <a:pt x="38" y="34"/>
                    <a:pt x="40" y="33"/>
                  </a:cubicBezTo>
                  <a:cubicBezTo>
                    <a:pt x="41" y="27"/>
                    <a:pt x="44" y="22"/>
                    <a:pt x="49" y="18"/>
                  </a:cubicBezTo>
                  <a:cubicBezTo>
                    <a:pt x="49" y="18"/>
                    <a:pt x="49" y="18"/>
                    <a:pt x="49" y="17"/>
                  </a:cubicBezTo>
                  <a:cubicBezTo>
                    <a:pt x="49" y="8"/>
                    <a:pt x="41" y="0"/>
                    <a:pt x="31" y="0"/>
                  </a:cubicBezTo>
                  <a:cubicBezTo>
                    <a:pt x="21" y="0"/>
                    <a:pt x="13" y="8"/>
                    <a:pt x="13" y="17"/>
                  </a:cubicBezTo>
                  <a:cubicBezTo>
                    <a:pt x="13" y="27"/>
                    <a:pt x="21" y="35"/>
                    <a:pt x="31" y="35"/>
                  </a:cubicBezTo>
                  <a:moveTo>
                    <a:pt x="47" y="52"/>
                  </a:moveTo>
                  <a:cubicBezTo>
                    <a:pt x="43" y="48"/>
                    <a:pt x="40" y="43"/>
                    <a:pt x="40" y="37"/>
                  </a:cubicBezTo>
                  <a:cubicBezTo>
                    <a:pt x="40" y="37"/>
                    <a:pt x="39" y="37"/>
                    <a:pt x="38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11" y="37"/>
                    <a:pt x="0" y="47"/>
                    <a:pt x="0" y="59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11" y="82"/>
                    <a:pt x="20" y="83"/>
                    <a:pt x="27" y="84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7" y="66"/>
                    <a:pt x="36" y="55"/>
                    <a:pt x="47" y="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78" name="Group 46"/>
          <p:cNvGrpSpPr>
            <a:grpSpLocks noChangeAspect="1"/>
          </p:cNvGrpSpPr>
          <p:nvPr/>
        </p:nvGrpSpPr>
        <p:grpSpPr>
          <a:xfrm>
            <a:off x="7054850" y="2032000"/>
            <a:ext cx="376238" cy="276225"/>
            <a:chOff x="4444" y="1280"/>
            <a:chExt cx="237" cy="174"/>
          </a:xfrm>
        </p:grpSpPr>
        <p:sp>
          <p:nvSpPr>
            <p:cNvPr id="79" name="AutoShape 45"/>
            <p:cNvSpPr>
              <a:spLocks noChangeArrowheads="1" noChangeAspect="1" noTextEdit="1"/>
            </p:cNvSpPr>
            <p:nvPr/>
          </p:nvSpPr>
          <p:spPr bwMode="auto">
            <a:xfrm>
              <a:off x="4444" y="1280"/>
              <a:ext cx="23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0" name="Freeform 47"/>
            <p:cNvSpPr/>
            <p:nvPr/>
          </p:nvSpPr>
          <p:spPr bwMode="auto">
            <a:xfrm>
              <a:off x="4513" y="1388"/>
              <a:ext cx="49" cy="23"/>
            </a:xfrm>
            <a:custGeom>
              <a:gdLst>
                <a:gd fmla="*/ 48 w 49" name="T0"/>
                <a:gd fmla="*/ 23 h 23" name="T1"/>
                <a:gd fmla="*/ 49 w 49" name="T2"/>
                <a:gd fmla="*/ 0 h 23" name="T3"/>
                <a:gd fmla="*/ 0 w 49" name="T4"/>
                <a:gd fmla="*/ 0 h 23" name="T5"/>
                <a:gd fmla="*/ 1 w 49" name="T6"/>
                <a:gd fmla="*/ 23 h 23" name="T7"/>
                <a:gd fmla="*/ 48 w 49" name="T8"/>
                <a:gd fmla="*/ 23 h 2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3" w="49">
                  <a:moveTo>
                    <a:pt x="48" y="23"/>
                  </a:moveTo>
                  <a:lnTo>
                    <a:pt x="49" y="0"/>
                  </a:lnTo>
                  <a:lnTo>
                    <a:pt x="0" y="0"/>
                  </a:lnTo>
                  <a:lnTo>
                    <a:pt x="1" y="23"/>
                  </a:lnTo>
                  <a:lnTo>
                    <a:pt x="48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1" name="Freeform 48"/>
            <p:cNvSpPr/>
            <p:nvPr/>
          </p:nvSpPr>
          <p:spPr bwMode="auto">
            <a:xfrm>
              <a:off x="4569" y="1344"/>
              <a:ext cx="56" cy="38"/>
            </a:xfrm>
            <a:custGeom>
              <a:gdLst>
                <a:gd fmla="*/ 0 w 56" name="T0"/>
                <a:gd fmla="*/ 38 h 38" name="T1"/>
                <a:gd fmla="*/ 46 w 56" name="T2"/>
                <a:gd fmla="*/ 38 h 38" name="T3"/>
                <a:gd fmla="*/ 56 w 56" name="T4"/>
                <a:gd fmla="*/ 0 h 38" name="T5"/>
                <a:gd fmla="*/ 4 w 56" name="T6"/>
                <a:gd fmla="*/ 0 h 38" name="T7"/>
                <a:gd fmla="*/ 0 w 56" name="T8"/>
                <a:gd fmla="*/ 38 h 3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8" w="56">
                  <a:moveTo>
                    <a:pt x="0" y="38"/>
                  </a:moveTo>
                  <a:lnTo>
                    <a:pt x="46" y="38"/>
                  </a:lnTo>
                  <a:lnTo>
                    <a:pt x="56" y="0"/>
                  </a:lnTo>
                  <a:lnTo>
                    <a:pt x="4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2" name="Freeform 49"/>
            <p:cNvSpPr/>
            <p:nvPr/>
          </p:nvSpPr>
          <p:spPr bwMode="auto">
            <a:xfrm>
              <a:off x="4462" y="1388"/>
              <a:ext cx="46" cy="23"/>
            </a:xfrm>
            <a:custGeom>
              <a:gdLst>
                <a:gd fmla="*/ 0 w 46" name="T0"/>
                <a:gd fmla="*/ 0 h 23" name="T1"/>
                <a:gd fmla="*/ 6 w 46" name="T2"/>
                <a:gd fmla="*/ 23 h 23" name="T3"/>
                <a:gd fmla="*/ 46 w 46" name="T4"/>
                <a:gd fmla="*/ 23 h 23" name="T5"/>
                <a:gd fmla="*/ 43 w 46" name="T6"/>
                <a:gd fmla="*/ 0 h 23" name="T7"/>
                <a:gd fmla="*/ 0 w 46" name="T8"/>
                <a:gd fmla="*/ 0 h 2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3" w="46">
                  <a:moveTo>
                    <a:pt x="0" y="0"/>
                  </a:moveTo>
                  <a:lnTo>
                    <a:pt x="6" y="23"/>
                  </a:lnTo>
                  <a:lnTo>
                    <a:pt x="46" y="23"/>
                  </a:lnTo>
                  <a:lnTo>
                    <a:pt x="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3" name="Freeform 50"/>
            <p:cNvSpPr/>
            <p:nvPr/>
          </p:nvSpPr>
          <p:spPr bwMode="auto">
            <a:xfrm>
              <a:off x="4567" y="1388"/>
              <a:ext cx="46" cy="23"/>
            </a:xfrm>
            <a:custGeom>
              <a:gdLst>
                <a:gd fmla="*/ 46 w 46" name="T0"/>
                <a:gd fmla="*/ 0 h 23" name="T1"/>
                <a:gd fmla="*/ 2 w 46" name="T2"/>
                <a:gd fmla="*/ 0 h 23" name="T3"/>
                <a:gd fmla="*/ 0 w 46" name="T4"/>
                <a:gd fmla="*/ 23 h 23" name="T5"/>
                <a:gd fmla="*/ 40 w 46" name="T6"/>
                <a:gd fmla="*/ 23 h 23" name="T7"/>
                <a:gd fmla="*/ 46 w 46" name="T8"/>
                <a:gd fmla="*/ 0 h 2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3" w="46">
                  <a:moveTo>
                    <a:pt x="46" y="0"/>
                  </a:moveTo>
                  <a:lnTo>
                    <a:pt x="2" y="0"/>
                  </a:lnTo>
                  <a:lnTo>
                    <a:pt x="0" y="23"/>
                  </a:lnTo>
                  <a:lnTo>
                    <a:pt x="40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4" name="Freeform 51"/>
            <p:cNvSpPr/>
            <p:nvPr/>
          </p:nvSpPr>
          <p:spPr bwMode="auto">
            <a:xfrm>
              <a:off x="4573" y="1279"/>
              <a:ext cx="112" cy="59"/>
            </a:xfrm>
            <a:custGeom>
              <a:gdLst>
                <a:gd fmla="*/ 60 w 89" name="T0"/>
                <a:gd fmla="*/ 0 h 47" name="T1"/>
                <a:gd fmla="*/ 56 w 89" name="T2"/>
                <a:gd fmla="*/ 1 h 47" name="T3"/>
                <a:gd fmla="*/ 54 w 89" name="T4"/>
                <a:gd fmla="*/ 3 h 47" name="T5"/>
                <a:gd fmla="*/ 31 w 89" name="T6"/>
                <a:gd fmla="*/ 26 h 47" name="T7"/>
                <a:gd fmla="*/ 29 w 89" name="T8"/>
                <a:gd fmla="*/ 28 h 47" name="T9"/>
                <a:gd fmla="*/ 2 w 89" name="T10"/>
                <a:gd fmla="*/ 28 h 47" name="T11"/>
                <a:gd fmla="*/ 0 w 89" name="T12"/>
                <a:gd fmla="*/ 47 h 47" name="T13"/>
                <a:gd fmla="*/ 42 w 89" name="T14"/>
                <a:gd fmla="*/ 47 h 47" name="T15"/>
                <a:gd fmla="*/ 45 w 89" name="T16"/>
                <a:gd fmla="*/ 35 h 47" name="T17"/>
                <a:gd fmla="*/ 63 w 89" name="T18"/>
                <a:gd fmla="*/ 17 h 47" name="T19"/>
                <a:gd fmla="*/ 78 w 89" name="T20"/>
                <a:gd fmla="*/ 17 h 47" name="T21"/>
                <a:gd fmla="*/ 78 w 89" name="T22"/>
                <a:gd fmla="*/ 0 h 47" name="T23"/>
                <a:gd fmla="*/ 60 w 89" name="T24"/>
                <a:gd fmla="*/ 0 h 47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47" w="89">
                  <a:moveTo>
                    <a:pt x="60" y="0"/>
                  </a:moveTo>
                  <a:cubicBezTo>
                    <a:pt x="58" y="0"/>
                    <a:pt x="57" y="1"/>
                    <a:pt x="56" y="1"/>
                  </a:cubicBezTo>
                  <a:cubicBezTo>
                    <a:pt x="55" y="2"/>
                    <a:pt x="54" y="2"/>
                    <a:pt x="54" y="3"/>
                  </a:cubicBezTo>
                  <a:cubicBezTo>
                    <a:pt x="46" y="10"/>
                    <a:pt x="39" y="18"/>
                    <a:pt x="31" y="26"/>
                  </a:cubicBezTo>
                  <a:cubicBezTo>
                    <a:pt x="30" y="26"/>
                    <a:pt x="30" y="27"/>
                    <a:pt x="29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51" y="29"/>
                    <a:pt x="57" y="23"/>
                    <a:pt x="63" y="17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89" y="17"/>
                    <a:pt x="89" y="0"/>
                    <a:pt x="78" y="0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5" name="Freeform 52"/>
            <p:cNvSpPr/>
            <p:nvPr/>
          </p:nvSpPr>
          <p:spPr bwMode="auto">
            <a:xfrm>
              <a:off x="4507" y="1314"/>
              <a:ext cx="61" cy="24"/>
            </a:xfrm>
            <a:custGeom>
              <a:gdLst>
                <a:gd fmla="*/ 1 w 61" name="T0"/>
                <a:gd fmla="*/ 24 h 24" name="T1"/>
                <a:gd fmla="*/ 59 w 61" name="T2"/>
                <a:gd fmla="*/ 24 h 24" name="T3"/>
                <a:gd fmla="*/ 61 w 61" name="T4"/>
                <a:gd fmla="*/ 0 h 24" name="T5"/>
                <a:gd fmla="*/ 0 w 61" name="T6"/>
                <a:gd fmla="*/ 0 h 24" name="T7"/>
                <a:gd fmla="*/ 1 w 61" name="T8"/>
                <a:gd fmla="*/ 24 h 2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4" w="61">
                  <a:moveTo>
                    <a:pt x="1" y="24"/>
                  </a:moveTo>
                  <a:lnTo>
                    <a:pt x="59" y="24"/>
                  </a:lnTo>
                  <a:lnTo>
                    <a:pt x="61" y="0"/>
                  </a:lnTo>
                  <a:lnTo>
                    <a:pt x="0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6" name="Freeform 53"/>
            <p:cNvSpPr/>
            <p:nvPr/>
          </p:nvSpPr>
          <p:spPr bwMode="auto">
            <a:xfrm>
              <a:off x="4450" y="1344"/>
              <a:ext cx="55" cy="38"/>
            </a:xfrm>
            <a:custGeom>
              <a:gdLst>
                <a:gd fmla="*/ 55 w 55" name="T0"/>
                <a:gd fmla="*/ 38 h 38" name="T1"/>
                <a:gd fmla="*/ 52 w 55" name="T2"/>
                <a:gd fmla="*/ 0 h 38" name="T3"/>
                <a:gd fmla="*/ 0 w 55" name="T4"/>
                <a:gd fmla="*/ 0 h 38" name="T5"/>
                <a:gd fmla="*/ 10 w 55" name="T6"/>
                <a:gd fmla="*/ 38 h 38" name="T7"/>
                <a:gd fmla="*/ 55 w 55" name="T8"/>
                <a:gd fmla="*/ 38 h 3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8" w="55">
                  <a:moveTo>
                    <a:pt x="55" y="38"/>
                  </a:moveTo>
                  <a:lnTo>
                    <a:pt x="52" y="0"/>
                  </a:lnTo>
                  <a:lnTo>
                    <a:pt x="0" y="0"/>
                  </a:lnTo>
                  <a:lnTo>
                    <a:pt x="10" y="38"/>
                  </a:lnTo>
                  <a:lnTo>
                    <a:pt x="55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7" name="Freeform 54"/>
            <p:cNvSpPr/>
            <p:nvPr/>
          </p:nvSpPr>
          <p:spPr bwMode="auto">
            <a:xfrm>
              <a:off x="4443" y="1314"/>
              <a:ext cx="59" cy="24"/>
            </a:xfrm>
            <a:custGeom>
              <a:gdLst>
                <a:gd fmla="*/ 0 w 59" name="T0"/>
                <a:gd fmla="*/ 0 h 24" name="T1"/>
                <a:gd fmla="*/ 6 w 59" name="T2"/>
                <a:gd fmla="*/ 24 h 24" name="T3"/>
                <a:gd fmla="*/ 59 w 59" name="T4"/>
                <a:gd fmla="*/ 24 h 24" name="T5"/>
                <a:gd fmla="*/ 56 w 59" name="T6"/>
                <a:gd fmla="*/ 0 h 24" name="T7"/>
                <a:gd fmla="*/ 0 w 59" name="T8"/>
                <a:gd fmla="*/ 0 h 2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4" w="59">
                  <a:moveTo>
                    <a:pt x="0" y="0"/>
                  </a:moveTo>
                  <a:lnTo>
                    <a:pt x="6" y="24"/>
                  </a:lnTo>
                  <a:lnTo>
                    <a:pt x="59" y="24"/>
                  </a:lnTo>
                  <a:lnTo>
                    <a:pt x="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8" name="Freeform 55"/>
            <p:cNvSpPr/>
            <p:nvPr/>
          </p:nvSpPr>
          <p:spPr bwMode="auto">
            <a:xfrm>
              <a:off x="4509" y="1344"/>
              <a:ext cx="57" cy="38"/>
            </a:xfrm>
            <a:custGeom>
              <a:gdLst>
                <a:gd fmla="*/ 57 w 57" name="T0"/>
                <a:gd fmla="*/ 0 h 38" name="T1"/>
                <a:gd fmla="*/ 0 w 57" name="T2"/>
                <a:gd fmla="*/ 0 h 38" name="T3"/>
                <a:gd fmla="*/ 3 w 57" name="T4"/>
                <a:gd fmla="*/ 38 h 38" name="T5"/>
                <a:gd fmla="*/ 54 w 57" name="T6"/>
                <a:gd fmla="*/ 38 h 38" name="T7"/>
                <a:gd fmla="*/ 57 w 57" name="T8"/>
                <a:gd fmla="*/ 0 h 3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8" w="57">
                  <a:moveTo>
                    <a:pt x="57" y="0"/>
                  </a:moveTo>
                  <a:lnTo>
                    <a:pt x="0" y="0"/>
                  </a:lnTo>
                  <a:lnTo>
                    <a:pt x="3" y="38"/>
                  </a:lnTo>
                  <a:lnTo>
                    <a:pt x="54" y="38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9" name="Oval 56"/>
            <p:cNvSpPr>
              <a:spLocks noChangeArrowheads="1"/>
            </p:cNvSpPr>
            <p:nvPr/>
          </p:nvSpPr>
          <p:spPr bwMode="auto">
            <a:xfrm>
              <a:off x="4470" y="1416"/>
              <a:ext cx="37" cy="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0" name="Oval 57"/>
            <p:cNvSpPr>
              <a:spLocks noChangeArrowheads="1"/>
            </p:cNvSpPr>
            <p:nvPr/>
          </p:nvSpPr>
          <p:spPr bwMode="auto">
            <a:xfrm>
              <a:off x="4568" y="1416"/>
              <a:ext cx="36" cy="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91" name="Group 60"/>
          <p:cNvGrpSpPr>
            <a:grpSpLocks noChangeAspect="1"/>
          </p:cNvGrpSpPr>
          <p:nvPr/>
        </p:nvGrpSpPr>
        <p:grpSpPr>
          <a:xfrm>
            <a:off x="3892550" y="1042988"/>
            <a:ext cx="312738" cy="338137"/>
            <a:chOff x="2452" y="657"/>
            <a:chExt cx="197" cy="213"/>
          </a:xfrm>
        </p:grpSpPr>
        <p:sp>
          <p:nvSpPr>
            <p:cNvPr id="92" name="AutoShape 59"/>
            <p:cNvSpPr>
              <a:spLocks noChangeArrowheads="1" noChangeAspect="1" noTextEdit="1"/>
            </p:cNvSpPr>
            <p:nvPr/>
          </p:nvSpPr>
          <p:spPr bwMode="auto">
            <a:xfrm>
              <a:off x="2452" y="657"/>
              <a:ext cx="19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3" name="Freeform 61"/>
            <p:cNvSpPr/>
            <p:nvPr/>
          </p:nvSpPr>
          <p:spPr bwMode="auto">
            <a:xfrm>
              <a:off x="2541" y="677"/>
              <a:ext cx="18" cy="32"/>
            </a:xfrm>
            <a:custGeom>
              <a:gdLst>
                <a:gd fmla="*/ 16 w 16" name="T0"/>
                <a:gd fmla="*/ 11 h 29" name="T1"/>
                <a:gd fmla="*/ 0 w 16" name="T2"/>
                <a:gd fmla="*/ 11 h 29" name="T3"/>
                <a:gd fmla="*/ 0 w 16" name="T4"/>
                <a:gd fmla="*/ 29 h 29" name="T5"/>
                <a:gd fmla="*/ 16 w 16" name="T6"/>
                <a:gd fmla="*/ 29 h 29" name="T7"/>
                <a:gd fmla="*/ 16 w 16" name="T8"/>
                <a:gd fmla="*/ 11 h 2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8" w="16">
                  <a:moveTo>
                    <a:pt x="16" y="11"/>
                  </a:moveTo>
                  <a:cubicBezTo>
                    <a:pt x="16" y="0"/>
                    <a:pt x="0" y="0"/>
                    <a:pt x="0" y="11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6" y="29"/>
                    <a:pt x="16" y="29"/>
                    <a:pt x="16" y="29"/>
                  </a:cubicBezTo>
                  <a:lnTo>
                    <a:pt x="16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4" name="Freeform 62"/>
            <p:cNvSpPr>
              <a:spLocks noEditPoints="1"/>
            </p:cNvSpPr>
            <p:nvPr/>
          </p:nvSpPr>
          <p:spPr bwMode="auto">
            <a:xfrm>
              <a:off x="2563" y="656"/>
              <a:ext cx="90" cy="53"/>
            </a:xfrm>
            <a:custGeom>
              <a:gdLst>
                <a:gd fmla="*/ 64 w 81" name="T0"/>
                <a:gd fmla="*/ 4 h 48" name="T1"/>
                <a:gd fmla="*/ 44 w 81" name="T2"/>
                <a:gd fmla="*/ 1 h 48" name="T3"/>
                <a:gd fmla="*/ 22 w 81" name="T4"/>
                <a:gd fmla="*/ 10 h 48" name="T5"/>
                <a:gd fmla="*/ 0 w 81" name="T6"/>
                <a:gd fmla="*/ 48 h 48" name="T7"/>
                <a:gd fmla="*/ 44 w 81" name="T8"/>
                <a:gd fmla="*/ 48 h 48" name="T9"/>
                <a:gd fmla="*/ 54 w 81" name="T10"/>
                <a:gd fmla="*/ 41 h 48" name="T11"/>
                <a:gd fmla="*/ 64 w 81" name="T12"/>
                <a:gd fmla="*/ 4 h 48" name="T13"/>
                <a:gd fmla="*/ 52 w 81" name="T14"/>
                <a:gd fmla="*/ 22 h 48" name="T15"/>
                <a:gd fmla="*/ 41 w 81" name="T16"/>
                <a:gd fmla="*/ 31 h 48" name="T17"/>
                <a:gd fmla="*/ 17 w 81" name="T18"/>
                <a:gd fmla="*/ 40 h 48" name="T19"/>
                <a:gd fmla="*/ 54 w 81" name="T20"/>
                <a:gd fmla="*/ 17 h 48" name="T21"/>
                <a:gd fmla="*/ 56 w 81" name="T22"/>
                <a:gd fmla="*/ 17 h 48" name="T23"/>
                <a:gd fmla="*/ 52 w 81" name="T24"/>
                <a:gd fmla="*/ 22 h 4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48" w="81">
                  <a:moveTo>
                    <a:pt x="64" y="4"/>
                  </a:moveTo>
                  <a:cubicBezTo>
                    <a:pt x="59" y="0"/>
                    <a:pt x="50" y="1"/>
                    <a:pt x="44" y="1"/>
                  </a:cubicBezTo>
                  <a:cubicBezTo>
                    <a:pt x="36" y="2"/>
                    <a:pt x="29" y="5"/>
                    <a:pt x="22" y="10"/>
                  </a:cubicBezTo>
                  <a:cubicBezTo>
                    <a:pt x="9" y="18"/>
                    <a:pt x="1" y="33"/>
                    <a:pt x="0" y="48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7" y="46"/>
                    <a:pt x="51" y="44"/>
                    <a:pt x="54" y="41"/>
                  </a:cubicBezTo>
                  <a:cubicBezTo>
                    <a:pt x="65" y="33"/>
                    <a:pt x="81" y="15"/>
                    <a:pt x="64" y="4"/>
                  </a:cubicBezTo>
                  <a:moveTo>
                    <a:pt x="52" y="22"/>
                  </a:moveTo>
                  <a:cubicBezTo>
                    <a:pt x="48" y="26"/>
                    <a:pt x="45" y="29"/>
                    <a:pt x="41" y="31"/>
                  </a:cubicBezTo>
                  <a:cubicBezTo>
                    <a:pt x="34" y="36"/>
                    <a:pt x="26" y="39"/>
                    <a:pt x="17" y="40"/>
                  </a:cubicBezTo>
                  <a:cubicBezTo>
                    <a:pt x="23" y="25"/>
                    <a:pt x="37" y="16"/>
                    <a:pt x="54" y="17"/>
                  </a:cubicBezTo>
                  <a:cubicBezTo>
                    <a:pt x="54" y="17"/>
                    <a:pt x="55" y="17"/>
                    <a:pt x="56" y="17"/>
                  </a:cubicBezTo>
                  <a:cubicBezTo>
                    <a:pt x="54" y="18"/>
                    <a:pt x="52" y="21"/>
                    <a:pt x="52" y="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5" name="Freeform 63"/>
            <p:cNvSpPr>
              <a:spLocks noEditPoints="1"/>
            </p:cNvSpPr>
            <p:nvPr/>
          </p:nvSpPr>
          <p:spPr bwMode="auto">
            <a:xfrm>
              <a:off x="2445" y="656"/>
              <a:ext cx="90" cy="53"/>
            </a:xfrm>
            <a:custGeom>
              <a:gdLst>
                <a:gd fmla="*/ 37 w 81" name="T0"/>
                <a:gd fmla="*/ 48 h 48" name="T1"/>
                <a:gd fmla="*/ 81 w 81" name="T2"/>
                <a:gd fmla="*/ 48 h 48" name="T3"/>
                <a:gd fmla="*/ 59 w 81" name="T4"/>
                <a:gd fmla="*/ 10 h 48" name="T5"/>
                <a:gd fmla="*/ 37 w 81" name="T6"/>
                <a:gd fmla="*/ 1 h 48" name="T7"/>
                <a:gd fmla="*/ 17 w 81" name="T8"/>
                <a:gd fmla="*/ 4 h 48" name="T9"/>
                <a:gd fmla="*/ 27 w 81" name="T10"/>
                <a:gd fmla="*/ 41 h 48" name="T11"/>
                <a:gd fmla="*/ 37 w 81" name="T12"/>
                <a:gd fmla="*/ 48 h 48" name="T13"/>
                <a:gd fmla="*/ 26 w 81" name="T14"/>
                <a:gd fmla="*/ 17 h 48" name="T15"/>
                <a:gd fmla="*/ 27 w 81" name="T16"/>
                <a:gd fmla="*/ 17 h 48" name="T17"/>
                <a:gd fmla="*/ 64 w 81" name="T18"/>
                <a:gd fmla="*/ 40 h 48" name="T19"/>
                <a:gd fmla="*/ 41 w 81" name="T20"/>
                <a:gd fmla="*/ 31 h 48" name="T21"/>
                <a:gd fmla="*/ 30 w 81" name="T22"/>
                <a:gd fmla="*/ 22 h 48" name="T23"/>
                <a:gd fmla="*/ 26 w 81" name="T24"/>
                <a:gd fmla="*/ 17 h 4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48" w="81">
                  <a:moveTo>
                    <a:pt x="37" y="48"/>
                  </a:moveTo>
                  <a:cubicBezTo>
                    <a:pt x="81" y="48"/>
                    <a:pt x="81" y="48"/>
                    <a:pt x="81" y="48"/>
                  </a:cubicBezTo>
                  <a:cubicBezTo>
                    <a:pt x="80" y="33"/>
                    <a:pt x="72" y="18"/>
                    <a:pt x="59" y="10"/>
                  </a:cubicBezTo>
                  <a:cubicBezTo>
                    <a:pt x="53" y="5"/>
                    <a:pt x="45" y="2"/>
                    <a:pt x="37" y="1"/>
                  </a:cubicBezTo>
                  <a:cubicBezTo>
                    <a:pt x="31" y="1"/>
                    <a:pt x="22" y="0"/>
                    <a:pt x="17" y="4"/>
                  </a:cubicBezTo>
                  <a:cubicBezTo>
                    <a:pt x="0" y="15"/>
                    <a:pt x="16" y="33"/>
                    <a:pt x="27" y="41"/>
                  </a:cubicBezTo>
                  <a:cubicBezTo>
                    <a:pt x="30" y="44"/>
                    <a:pt x="34" y="46"/>
                    <a:pt x="37" y="48"/>
                  </a:cubicBezTo>
                  <a:moveTo>
                    <a:pt x="26" y="17"/>
                  </a:moveTo>
                  <a:cubicBezTo>
                    <a:pt x="26" y="17"/>
                    <a:pt x="27" y="17"/>
                    <a:pt x="27" y="17"/>
                  </a:cubicBezTo>
                  <a:cubicBezTo>
                    <a:pt x="44" y="16"/>
                    <a:pt x="59" y="25"/>
                    <a:pt x="64" y="40"/>
                  </a:cubicBezTo>
                  <a:cubicBezTo>
                    <a:pt x="55" y="39"/>
                    <a:pt x="48" y="36"/>
                    <a:pt x="41" y="31"/>
                  </a:cubicBezTo>
                  <a:cubicBezTo>
                    <a:pt x="37" y="29"/>
                    <a:pt x="33" y="26"/>
                    <a:pt x="30" y="22"/>
                  </a:cubicBezTo>
                  <a:cubicBezTo>
                    <a:pt x="29" y="21"/>
                    <a:pt x="27" y="18"/>
                    <a:pt x="26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6" name="Freeform 64"/>
            <p:cNvSpPr/>
            <p:nvPr/>
          </p:nvSpPr>
          <p:spPr bwMode="auto">
            <a:xfrm>
              <a:off x="2452" y="716"/>
              <a:ext cx="196" cy="155"/>
            </a:xfrm>
            <a:custGeom>
              <a:gdLst>
                <a:gd fmla="*/ 121 w 196" name="T0"/>
                <a:gd fmla="*/ 0 h 155" name="T1"/>
                <a:gd fmla="*/ 121 w 196" name="T2"/>
                <a:gd fmla="*/ 3 h 155" name="T3"/>
                <a:gd fmla="*/ 121 w 196" name="T4"/>
                <a:gd fmla="*/ 81 h 155" name="T5"/>
                <a:gd fmla="*/ 99 w 196" name="T6"/>
                <a:gd fmla="*/ 63 h 155" name="T7"/>
                <a:gd fmla="*/ 77 w 196" name="T8"/>
                <a:gd fmla="*/ 81 h 155" name="T9"/>
                <a:gd fmla="*/ 77 w 196" name="T10"/>
                <a:gd fmla="*/ 4 h 155" name="T11"/>
                <a:gd fmla="*/ 77 w 196" name="T12"/>
                <a:gd fmla="*/ 0 h 155" name="T13"/>
                <a:gd fmla="*/ 51 w 196" name="T14"/>
                <a:gd fmla="*/ 0 h 155" name="T15"/>
                <a:gd fmla="*/ 0 w 196" name="T16"/>
                <a:gd fmla="*/ 0 h 155" name="T17"/>
                <a:gd fmla="*/ 0 w 196" name="T18"/>
                <a:gd fmla="*/ 155 h 155" name="T19"/>
                <a:gd fmla="*/ 196 w 196" name="T20"/>
                <a:gd fmla="*/ 155 h 155" name="T21"/>
                <a:gd fmla="*/ 196 w 196" name="T22"/>
                <a:gd fmla="*/ 0 h 155" name="T23"/>
                <a:gd fmla="*/ 144 w 196" name="T24"/>
                <a:gd fmla="*/ 0 h 155" name="T25"/>
                <a:gd fmla="*/ 121 w 196" name="T26"/>
                <a:gd fmla="*/ 0 h 155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55" w="196">
                  <a:moveTo>
                    <a:pt x="121" y="0"/>
                  </a:moveTo>
                  <a:lnTo>
                    <a:pt x="121" y="3"/>
                  </a:lnTo>
                  <a:lnTo>
                    <a:pt x="121" y="81"/>
                  </a:lnTo>
                  <a:lnTo>
                    <a:pt x="99" y="63"/>
                  </a:lnTo>
                  <a:lnTo>
                    <a:pt x="77" y="81"/>
                  </a:lnTo>
                  <a:lnTo>
                    <a:pt x="77" y="4"/>
                  </a:lnTo>
                  <a:lnTo>
                    <a:pt x="77" y="0"/>
                  </a:lnTo>
                  <a:lnTo>
                    <a:pt x="51" y="0"/>
                  </a:lnTo>
                  <a:lnTo>
                    <a:pt x="0" y="0"/>
                  </a:lnTo>
                  <a:lnTo>
                    <a:pt x="0" y="155"/>
                  </a:lnTo>
                  <a:lnTo>
                    <a:pt x="196" y="155"/>
                  </a:lnTo>
                  <a:lnTo>
                    <a:pt x="196" y="0"/>
                  </a:lnTo>
                  <a:lnTo>
                    <a:pt x="144" y="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</p:spTree>
    <p:extLst>
      <p:ext uri="{BB962C8B-B14F-4D97-AF65-F5344CB8AC3E}">
        <p14:creationId val="1557343916"/>
      </p:ext>
    </p:extLst>
  </p:cSld>
  <p:clrMapOvr>
    <a:masterClrMapping/>
  </p:clrMapOvr>
  <mc:AlternateContent>
    <mc:Choice Requires="p159">
      <p:transition p14:dur="2000" spd="slow">
        <p159:morph option="byObject"/>
      </p:transition>
    </mc:Choice>
    <mc:Fallback>
      <p:transition spd="slow">
        <p:fade/>
      </p:transition>
    </mc:Fallback>
  </mc:AlternateContent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159</Paragraphs>
  <Slides>22</Slides>
  <Notes>0</Notes>
  <TotalTime>138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baseType="lpstr" size="30">
      <vt:lpstr>Arial</vt:lpstr>
      <vt:lpstr>等线 Light</vt:lpstr>
      <vt:lpstr>等线</vt:lpstr>
      <vt:lpstr>微软雅黑 Light</vt:lpstr>
      <vt:lpstr>Calibri Light</vt:lpstr>
      <vt:lpstr>Calibri</vt:lpstr>
      <vt:lpstr>微软雅黑</vt:lpstr>
      <vt:lpstr>Office 主题​​</vt:lpstr>
      <vt:lpstr>全矢量扁平化</vt:lpstr>
      <vt:lpstr>PowerPoint Presentation</vt:lpstr>
      <vt:lpstr>PowerPoint Presentation</vt:lpstr>
      <vt:lpstr>About us</vt:lpstr>
      <vt:lpstr>Feature.</vt:lpstr>
      <vt:lpstr>Income</vt:lpstr>
      <vt:lpstr>Gallery</vt:lpstr>
      <vt:lpstr>PowerPoint Presentation</vt:lpstr>
      <vt:lpstr>Service</vt:lpstr>
      <vt:lpstr>Service</vt:lpstr>
      <vt:lpstr>Service</vt:lpstr>
      <vt:lpstr>Service</vt:lpstr>
      <vt:lpstr>SWOT</vt:lpstr>
      <vt:lpstr>PowerPoint Presentation</vt:lpstr>
      <vt:lpstr>TEAM</vt:lpstr>
      <vt:lpstr>Leader</vt:lpstr>
      <vt:lpstr>Add your title</vt:lpstr>
      <vt:lpstr>UED</vt:lpstr>
      <vt:lpstr>PowerPoint Presentation</vt:lpstr>
      <vt:lpstr>Call center</vt:lpstr>
      <vt:lpstr>Business</vt:lpstr>
      <vt:lpstr>THANKS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2016-02-14T08:30:13Z</dcterms:created>
  <cp:lastModifiedBy>优品PPT</cp:lastModifiedBy>
  <dcterms:modified xsi:type="dcterms:W3CDTF">2021-08-20T11:24:24Z</dcterms:modified>
  <cp:revision>22</cp:revision>
  <dc:title>PowerPoint 演示文稿</dc:title>
</cp:coreProperties>
</file>