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63" r:id="rId5"/>
    <p:sldId id="257" r:id="rId6"/>
    <p:sldId id="259" r:id="rId7"/>
    <p:sldId id="260" r:id="rId8"/>
    <p:sldId id="262" r:id="rId9"/>
    <p:sldId id="261" r:id="rId10"/>
    <p:sldId id="264" r:id="rId11"/>
    <p:sldId id="258" r:id="rId12"/>
    <p:sldId id="265" r:id="rId13"/>
    <p:sldId id="266" r:id="rId14"/>
    <p:sldId id="267" r:id="rId15"/>
    <p:sldId id="268" r:id="rId16"/>
    <p:sldId id="269" r:id="rId17"/>
    <p:sldId id="272" r:id="rId18"/>
    <p:sldId id="270" r:id="rId19"/>
    <p:sldId id="271" r:id="rId20"/>
    <p:sldId id="273" r:id="rId21"/>
  </p:sldIdLst>
  <p:sldSz cx="12192000" cy="6858000"/>
  <p:notesSz cx="6858000" cy="9144000"/>
  <p:custDataLst>
    <p:tags r:id="rId22"/>
  </p:custDataLst>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8">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snapToGrid="0" showGuides="1">
      <p:cViewPr varScale="1">
        <p:scale>
          <a:sx n="107" d="100"/>
          <a:sy n="107" d="100"/>
        </p:scale>
        <p:origin x="714" y="96"/>
      </p:cViewPr>
      <p:guideLst>
        <p:guide orient="horz" pos="2188"/>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5" cy="72005"/>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tags/tag1.xml" Type="http://schemas.openxmlformats.org/officeDocument/2006/relationships/tags"/><Relationship Id="rId23" Target="presProps.xml" Type="http://schemas.openxmlformats.org/officeDocument/2006/relationships/presProps"/><Relationship Id="rId24" Target="viewProps.xml" Type="http://schemas.openxmlformats.org/officeDocument/2006/relationships/viewProps"/><Relationship Id="rId25" Target="theme/theme1.xml" Type="http://schemas.openxmlformats.org/officeDocument/2006/relationships/theme"/><Relationship Id="rId26"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B2E398-2871-4A1D-8510-133D4AABA385}" type="datetimeFigureOut">
              <a:rPr lang="zh-CN" altLang="en-US" smtClean="0"/>
              <a:t>2017/2/1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4CDF97-57E9-4C61-BEF6-2CF9433A9447}" type="slidenum">
              <a:rPr lang="zh-CN" altLang="en-US" smtClean="0"/>
              <a:t>‹#›</a:t>
            </a:fld>
            <a:endParaRPr lang="zh-CN" altLang="en-US"/>
          </a:p>
        </p:txBody>
      </p:sp>
    </p:spTree>
    <p:extLst>
      <p:ext uri="{BB962C8B-B14F-4D97-AF65-F5344CB8AC3E}">
        <p14:creationId val="3957971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94AFC26E-D7F4-4E90-AA46-319090A192BC}" type="slidenum">
              <a:rPr lang="zh-CN" altLang="en-US"/>
              <a:t>‹#›</a:t>
            </a:fld>
            <a:endParaRPr lang="zh-CN" altLang="en-US"/>
          </a:p>
        </p:txBody>
      </p:sp>
    </p:spTree>
    <p:extLst>
      <p:ext uri="{BB962C8B-B14F-4D97-AF65-F5344CB8AC3E}">
        <p14:creationId val="3183517077"/>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1119626B-15C4-4993-A7BF-5A6AD425EBB9}" type="slidenum">
              <a:rPr lang="zh-CN" altLang="en-US"/>
              <a:t>‹#›</a:t>
            </a:fld>
            <a:endParaRPr lang="zh-CN" altLang="en-US"/>
          </a:p>
        </p:txBody>
      </p:sp>
    </p:spTree>
    <p:extLst>
      <p:ext uri="{BB962C8B-B14F-4D97-AF65-F5344CB8AC3E}">
        <p14:creationId val="536448973"/>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版">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3506DBDD-7798-4E8F-ADFA-B6F7660D739D}" type="slidenum">
              <a:rPr lang="zh-CN" altLang="en-US"/>
              <a:t>‹#›</a:t>
            </a:fld>
            <a:endParaRPr lang="zh-CN" altLang="en-US"/>
          </a:p>
        </p:txBody>
      </p:sp>
    </p:spTree>
    <p:extLst>
      <p:ext uri="{BB962C8B-B14F-4D97-AF65-F5344CB8AC3E}">
        <p14:creationId val="2585359767"/>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086" indent="0" algn="ctr">
              <a:buNone/>
              <a:defRPr sz="2000"/>
            </a:lvl2pPr>
            <a:lvl3pPr marL="914172" indent="0" algn="ctr">
              <a:buNone/>
              <a:defRPr sz="1800"/>
            </a:lvl3pPr>
            <a:lvl4pPr marL="1371257" indent="0" algn="ctr">
              <a:buNone/>
              <a:defRPr sz="1600"/>
            </a:lvl4pPr>
            <a:lvl5pPr marL="1828343" indent="0" algn="ctr">
              <a:buNone/>
              <a:defRPr sz="1600"/>
            </a:lvl5pPr>
            <a:lvl6pPr marL="2285429" indent="0" algn="ctr">
              <a:buNone/>
              <a:defRPr sz="1600"/>
            </a:lvl6pPr>
            <a:lvl7pPr marL="2742514" indent="0" algn="ctr">
              <a:buNone/>
              <a:defRPr sz="1600"/>
            </a:lvl7pPr>
            <a:lvl8pPr marL="3199600" indent="0" algn="ctr">
              <a:buNone/>
              <a:defRPr sz="1600"/>
            </a:lvl8pPr>
            <a:lvl9pPr marL="3656686"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2756687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00788948"/>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9"/>
            <a:ext cx="10515600" cy="2852737"/>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086" indent="0">
              <a:buNone/>
              <a:defRPr sz="2000">
                <a:solidFill>
                  <a:schemeClr val="tx1">
                    <a:tint val="75000"/>
                  </a:schemeClr>
                </a:solidFill>
              </a:defRPr>
            </a:lvl2pPr>
            <a:lvl3pPr marL="914172" indent="0">
              <a:buNone/>
              <a:defRPr sz="1800">
                <a:solidFill>
                  <a:schemeClr val="tx1">
                    <a:tint val="75000"/>
                  </a:schemeClr>
                </a:solidFill>
              </a:defRPr>
            </a:lvl3pPr>
            <a:lvl4pPr marL="1371257" indent="0">
              <a:buNone/>
              <a:defRPr sz="1600">
                <a:solidFill>
                  <a:schemeClr val="tx1">
                    <a:tint val="75000"/>
                  </a:schemeClr>
                </a:solidFill>
              </a:defRPr>
            </a:lvl4pPr>
            <a:lvl5pPr marL="1828343" indent="0">
              <a:buNone/>
              <a:defRPr sz="1600">
                <a:solidFill>
                  <a:schemeClr val="tx1">
                    <a:tint val="75000"/>
                  </a:schemeClr>
                </a:solidFill>
              </a:defRPr>
            </a:lvl5pPr>
            <a:lvl6pPr marL="2285429" indent="0">
              <a:buNone/>
              <a:defRPr sz="1600">
                <a:solidFill>
                  <a:schemeClr val="tx1">
                    <a:tint val="75000"/>
                  </a:schemeClr>
                </a:solidFill>
              </a:defRPr>
            </a:lvl6pPr>
            <a:lvl7pPr marL="2742514" indent="0">
              <a:buNone/>
              <a:defRPr sz="1600">
                <a:solidFill>
                  <a:schemeClr val="tx1">
                    <a:tint val="75000"/>
                  </a:schemeClr>
                </a:solidFill>
              </a:defRPr>
            </a:lvl7pPr>
            <a:lvl8pPr marL="3199600" indent="0">
              <a:buNone/>
              <a:defRPr sz="1600">
                <a:solidFill>
                  <a:schemeClr val="tx1">
                    <a:tint val="75000"/>
                  </a:schemeClr>
                </a:solidFill>
              </a:defRPr>
            </a:lvl8pPr>
            <a:lvl9pPr marL="3656686"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7105627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32850607"/>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6"/>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4900197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8209482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36810389"/>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6"/>
            <a:ext cx="6172200" cy="4873625"/>
          </a:xfrm>
        </p:spPr>
        <p:txBody>
          <a:bodyPr/>
          <a:lstStyle>
            <a:lvl1pPr>
              <a:defRPr sz="3199"/>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6183159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95F72327-5C24-4501-A646-F7497BDA9CA3}" type="slidenum">
              <a:rPr lang="zh-CN" altLang="en-US"/>
              <a:t>‹#›</a:t>
            </a:fld>
            <a:endParaRPr lang="zh-CN" altLang="en-US"/>
          </a:p>
        </p:txBody>
      </p:sp>
    </p:spTree>
    <p:extLst>
      <p:ext uri="{BB962C8B-B14F-4D97-AF65-F5344CB8AC3E}">
        <p14:creationId val="3849374632"/>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199"/>
            </a:lvl1pPr>
            <a:lvl2pPr marL="457086" indent="0">
              <a:buNone/>
              <a:defRPr sz="2800"/>
            </a:lvl2pPr>
            <a:lvl3pPr marL="914172" indent="0">
              <a:buNone/>
              <a:defRPr sz="2400"/>
            </a:lvl3pPr>
            <a:lvl4pPr marL="1371257" indent="0">
              <a:buNone/>
              <a:defRPr sz="2000"/>
            </a:lvl4pPr>
            <a:lvl5pPr marL="1828343" indent="0">
              <a:buNone/>
              <a:defRPr sz="2000"/>
            </a:lvl5pPr>
            <a:lvl6pPr marL="2285429" indent="0">
              <a:buNone/>
              <a:defRPr sz="2000"/>
            </a:lvl6pPr>
            <a:lvl7pPr marL="2742514" indent="0">
              <a:buNone/>
              <a:defRPr sz="2000"/>
            </a:lvl7pPr>
            <a:lvl8pPr marL="3199600" indent="0">
              <a:buNone/>
              <a:defRPr sz="2000"/>
            </a:lvl8pPr>
            <a:lvl9pPr marL="3656686"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87815892"/>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6087873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7621445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zh-CN" altLang="en-US"/>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6831EE0F-D73D-477D-B953-8F5B339C07EC}" type="slidenum">
              <a:rPr lang="zh-CN" altLang="en-US"/>
              <a:t>‹#›</a:t>
            </a:fld>
            <a:endParaRPr lang="zh-CN" altLang="en-US"/>
          </a:p>
        </p:txBody>
      </p:sp>
    </p:spTree>
    <p:extLst>
      <p:ext uri="{BB962C8B-B14F-4D97-AF65-F5344CB8AC3E}">
        <p14:creationId val="3329593766"/>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838200" y="1825625"/>
            <a:ext cx="5181600" cy="4351338"/>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3"/>
          <p:cNvSpPr>
            <a:spLocks noGrp="1"/>
          </p:cNvSpPr>
          <p:nvPr>
            <p:ph type="dt" sz="half" idx="10"/>
          </p:nvPr>
        </p:nvSpPr>
        <p:spPr/>
        <p:txBody>
          <a:bodyPr/>
          <a:lstStyle>
            <a:lvl1pPr>
              <a:defRPr/>
            </a:lvl1pPr>
          </a:lstStyle>
          <a:p>
            <a:endParaRPr lang="zh-CN" altLang="en-US"/>
          </a:p>
        </p:txBody>
      </p:sp>
      <p:sp>
        <p:nvSpPr>
          <p:cNvPr id="6" name="页脚占位符 4"/>
          <p:cNvSpPr>
            <a:spLocks noGrp="1"/>
          </p:cNvSpPr>
          <p:nvPr>
            <p:ph type="ftr" sz="quarter" idx="11"/>
          </p:nvPr>
        </p:nvSpPr>
        <p:spPr/>
        <p:txBody>
          <a:bodyPr/>
          <a:lstStyle>
            <a:lvl1pPr>
              <a:defRPr/>
            </a:lvl1pPr>
          </a:lstStyle>
          <a:p>
            <a:endParaRPr lang="zh-CN" altLang="zh-CN"/>
          </a:p>
        </p:txBody>
      </p:sp>
      <p:sp>
        <p:nvSpPr>
          <p:cNvPr id="7" name="灯片编号占位符 5"/>
          <p:cNvSpPr>
            <a:spLocks noGrp="1"/>
          </p:cNvSpPr>
          <p:nvPr>
            <p:ph type="sldNum" sz="quarter" idx="12"/>
          </p:nvPr>
        </p:nvSpPr>
        <p:spPr/>
        <p:txBody>
          <a:bodyPr/>
          <a:lstStyle>
            <a:lvl1pPr>
              <a:defRPr/>
            </a:lvl1pPr>
          </a:lstStyle>
          <a:p>
            <a:fld id="{C37FFC7A-4596-4CC9-8C59-08EB8B3DD025}" type="slidenum">
              <a:rPr lang="zh-CN" altLang="en-US"/>
              <a:t>‹#›</a:t>
            </a:fld>
            <a:endParaRPr lang="zh-CN" altLang="en-US"/>
          </a:p>
        </p:txBody>
      </p:sp>
    </p:spTree>
    <p:extLst>
      <p:ext uri="{BB962C8B-B14F-4D97-AF65-F5344CB8AC3E}">
        <p14:creationId val="236059990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1186774" y="1778438"/>
            <a:ext cx="4873574"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noProof="1" smtClean="0"/>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6256938"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noProof="1" smtClean="0"/>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3"/>
          <p:cNvSpPr>
            <a:spLocks noGrp="1"/>
          </p:cNvSpPr>
          <p:nvPr>
            <p:ph type="dt" sz="half" idx="10"/>
          </p:nvPr>
        </p:nvSpPr>
        <p:spPr/>
        <p:txBody>
          <a:bodyPr/>
          <a:lstStyle>
            <a:lvl1pPr>
              <a:defRPr/>
            </a:lvl1pPr>
          </a:lstStyle>
          <a:p>
            <a:endParaRPr lang="zh-CN" altLang="en-US"/>
          </a:p>
        </p:txBody>
      </p:sp>
      <p:sp>
        <p:nvSpPr>
          <p:cNvPr id="8" name="页脚占位符 4"/>
          <p:cNvSpPr>
            <a:spLocks noGrp="1"/>
          </p:cNvSpPr>
          <p:nvPr>
            <p:ph type="ftr" sz="quarter" idx="11"/>
          </p:nvPr>
        </p:nvSpPr>
        <p:spPr/>
        <p:txBody>
          <a:bodyPr/>
          <a:lstStyle>
            <a:lvl1pPr>
              <a:defRPr/>
            </a:lvl1pPr>
          </a:lstStyle>
          <a:p>
            <a:endParaRPr lang="zh-CN" altLang="zh-CN"/>
          </a:p>
        </p:txBody>
      </p:sp>
      <p:sp>
        <p:nvSpPr>
          <p:cNvPr id="9" name="灯片编号占位符 5"/>
          <p:cNvSpPr>
            <a:spLocks noGrp="1"/>
          </p:cNvSpPr>
          <p:nvPr>
            <p:ph type="sldNum" sz="quarter" idx="12"/>
          </p:nvPr>
        </p:nvSpPr>
        <p:spPr/>
        <p:txBody>
          <a:bodyPr/>
          <a:lstStyle>
            <a:lvl1pPr>
              <a:defRPr/>
            </a:lvl1pPr>
          </a:lstStyle>
          <a:p>
            <a:fld id="{5D6E71DC-3AF0-4A58-9444-8284C78AC32D}" type="slidenum">
              <a:rPr lang="zh-CN" altLang="en-US"/>
              <a:t>‹#›</a:t>
            </a:fld>
            <a:endParaRPr lang="zh-CN" altLang="en-US"/>
          </a:p>
        </p:txBody>
      </p:sp>
    </p:spTree>
    <p:extLst>
      <p:ext uri="{BB962C8B-B14F-4D97-AF65-F5344CB8AC3E}">
        <p14:creationId val="3520725098"/>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endParaRPr lang="zh-CN" altLang="en-US"/>
          </a:p>
        </p:txBody>
      </p:sp>
      <p:sp>
        <p:nvSpPr>
          <p:cNvPr id="4" name="页脚占位符 4"/>
          <p:cNvSpPr>
            <a:spLocks noGrp="1"/>
          </p:cNvSpPr>
          <p:nvPr>
            <p:ph type="ftr" sz="quarter" idx="11"/>
          </p:nvPr>
        </p:nvSpPr>
        <p:spPr/>
        <p:txBody>
          <a:bodyPr/>
          <a:lstStyle>
            <a:lvl1pPr>
              <a:defRPr/>
            </a:lvl1pPr>
          </a:lstStyle>
          <a:p>
            <a:endParaRPr lang="zh-CN" altLang="zh-CN"/>
          </a:p>
        </p:txBody>
      </p:sp>
      <p:sp>
        <p:nvSpPr>
          <p:cNvPr id="5" name="灯片编号占位符 5"/>
          <p:cNvSpPr>
            <a:spLocks noGrp="1"/>
          </p:cNvSpPr>
          <p:nvPr>
            <p:ph type="sldNum" sz="quarter" idx="12"/>
          </p:nvPr>
        </p:nvSpPr>
        <p:spPr/>
        <p:txBody>
          <a:bodyPr/>
          <a:lstStyle>
            <a:lvl1pPr>
              <a:defRPr/>
            </a:lvl1pPr>
          </a:lstStyle>
          <a:p>
            <a:fld id="{5B75DBF0-5388-465D-B258-44FDA8416735}" type="slidenum">
              <a:rPr lang="zh-CN" altLang="en-US"/>
              <a:t>‹#›</a:t>
            </a:fld>
            <a:endParaRPr lang="zh-CN" altLang="en-US"/>
          </a:p>
        </p:txBody>
      </p:sp>
    </p:spTree>
    <p:extLst>
      <p:ext uri="{BB962C8B-B14F-4D97-AF65-F5344CB8AC3E}">
        <p14:creationId val="403638682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3"/>
          <p:cNvSpPr>
            <a:spLocks noGrp="1"/>
          </p:cNvSpPr>
          <p:nvPr>
            <p:ph type="dt" sz="half" idx="10"/>
          </p:nvPr>
        </p:nvSpPr>
        <p:spPr/>
        <p:txBody>
          <a:bodyPr/>
          <a:lstStyle>
            <a:lvl1pPr>
              <a:defRPr/>
            </a:lvl1pPr>
          </a:lstStyle>
          <a:p>
            <a:endParaRPr lang="zh-CN" altLang="en-US"/>
          </a:p>
        </p:txBody>
      </p:sp>
      <p:sp>
        <p:nvSpPr>
          <p:cNvPr id="3" name="页脚占位符 4"/>
          <p:cNvSpPr>
            <a:spLocks noGrp="1"/>
          </p:cNvSpPr>
          <p:nvPr>
            <p:ph type="ftr" sz="quarter" idx="11"/>
          </p:nvPr>
        </p:nvSpPr>
        <p:spPr/>
        <p:txBody>
          <a:bodyPr/>
          <a:lstStyle>
            <a:lvl1pPr>
              <a:defRPr/>
            </a:lvl1pPr>
          </a:lstStyle>
          <a:p>
            <a:endParaRPr lang="zh-CN" altLang="zh-CN"/>
          </a:p>
        </p:txBody>
      </p:sp>
      <p:sp>
        <p:nvSpPr>
          <p:cNvPr id="4" name="灯片编号占位符 5"/>
          <p:cNvSpPr>
            <a:spLocks noGrp="1"/>
          </p:cNvSpPr>
          <p:nvPr>
            <p:ph type="sldNum" sz="quarter" idx="12"/>
          </p:nvPr>
        </p:nvSpPr>
        <p:spPr/>
        <p:txBody>
          <a:bodyPr/>
          <a:lstStyle>
            <a:lvl1pPr>
              <a:defRPr/>
            </a:lvl1pPr>
          </a:lstStyle>
          <a:p>
            <a:fld id="{BEF417AC-DF5D-46AE-9A5B-E2E1D88FA63A}" type="slidenum">
              <a:rPr lang="zh-CN" altLang="en-US"/>
              <a:t>‹#›</a:t>
            </a:fld>
            <a:endParaRPr lang="zh-CN" altLang="en-US"/>
          </a:p>
        </p:txBody>
      </p:sp>
    </p:spTree>
    <p:extLst>
      <p:ext uri="{BB962C8B-B14F-4D97-AF65-F5344CB8AC3E}">
        <p14:creationId val="3811040913"/>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smtClean="0"/>
              <a:t>单击此处编辑母版文本样式</a:t>
            </a:r>
          </a:p>
        </p:txBody>
      </p:sp>
      <p:sp>
        <p:nvSpPr>
          <p:cNvPr id="5" name="日期占位符 3"/>
          <p:cNvSpPr>
            <a:spLocks noGrp="1"/>
          </p:cNvSpPr>
          <p:nvPr>
            <p:ph type="dt" sz="half" idx="10"/>
          </p:nvPr>
        </p:nvSpPr>
        <p:spPr/>
        <p:txBody>
          <a:bodyPr/>
          <a:lstStyle>
            <a:lvl1pPr>
              <a:defRPr/>
            </a:lvl1pPr>
          </a:lstStyle>
          <a:p>
            <a:endParaRPr lang="zh-CN" altLang="en-US"/>
          </a:p>
        </p:txBody>
      </p:sp>
      <p:sp>
        <p:nvSpPr>
          <p:cNvPr id="6" name="页脚占位符 4"/>
          <p:cNvSpPr>
            <a:spLocks noGrp="1"/>
          </p:cNvSpPr>
          <p:nvPr>
            <p:ph type="ftr" sz="quarter" idx="11"/>
          </p:nvPr>
        </p:nvSpPr>
        <p:spPr/>
        <p:txBody>
          <a:bodyPr/>
          <a:lstStyle>
            <a:lvl1pPr>
              <a:defRPr/>
            </a:lvl1pPr>
          </a:lstStyle>
          <a:p>
            <a:endParaRPr lang="zh-CN" altLang="zh-CN"/>
          </a:p>
        </p:txBody>
      </p:sp>
      <p:sp>
        <p:nvSpPr>
          <p:cNvPr id="7" name="灯片编号占位符 5"/>
          <p:cNvSpPr>
            <a:spLocks noGrp="1"/>
          </p:cNvSpPr>
          <p:nvPr>
            <p:ph type="sldNum" sz="quarter" idx="12"/>
          </p:nvPr>
        </p:nvSpPr>
        <p:spPr/>
        <p:txBody>
          <a:bodyPr/>
          <a:lstStyle>
            <a:lvl1pPr>
              <a:defRPr/>
            </a:lvl1pPr>
          </a:lstStyle>
          <a:p>
            <a:fld id="{F9532B3D-FBBF-4444-ADFD-9CA7466AEFD9}" type="slidenum">
              <a:rPr lang="zh-CN" altLang="en-US"/>
              <a:t>‹#›</a:t>
            </a:fld>
            <a:endParaRPr lang="zh-CN" altLang="en-US"/>
          </a:p>
        </p:txBody>
      </p:sp>
    </p:spTree>
    <p:extLst>
      <p:ext uri="{BB962C8B-B14F-4D97-AF65-F5344CB8AC3E}">
        <p14:creationId val="336900769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smtClean="0"/>
              <a:t>单击此处编辑母版文本样式</a:t>
            </a:r>
          </a:p>
        </p:txBody>
      </p:sp>
      <p:sp>
        <p:nvSpPr>
          <p:cNvPr id="5" name="日期占位符 3"/>
          <p:cNvSpPr>
            <a:spLocks noGrp="1"/>
          </p:cNvSpPr>
          <p:nvPr>
            <p:ph type="dt" sz="half" idx="10"/>
          </p:nvPr>
        </p:nvSpPr>
        <p:spPr/>
        <p:txBody>
          <a:bodyPr/>
          <a:lstStyle>
            <a:lvl1pPr>
              <a:defRPr/>
            </a:lvl1pPr>
          </a:lstStyle>
          <a:p>
            <a:endParaRPr lang="zh-CN" altLang="en-US"/>
          </a:p>
        </p:txBody>
      </p:sp>
      <p:sp>
        <p:nvSpPr>
          <p:cNvPr id="6" name="页脚占位符 4"/>
          <p:cNvSpPr>
            <a:spLocks noGrp="1"/>
          </p:cNvSpPr>
          <p:nvPr>
            <p:ph type="ftr" sz="quarter" idx="11"/>
          </p:nvPr>
        </p:nvSpPr>
        <p:spPr/>
        <p:txBody>
          <a:bodyPr/>
          <a:lstStyle>
            <a:lvl1pPr>
              <a:defRPr/>
            </a:lvl1pPr>
          </a:lstStyle>
          <a:p>
            <a:endParaRPr lang="zh-CN" altLang="zh-CN"/>
          </a:p>
        </p:txBody>
      </p:sp>
      <p:sp>
        <p:nvSpPr>
          <p:cNvPr id="7" name="灯片编号占位符 5"/>
          <p:cNvSpPr>
            <a:spLocks noGrp="1"/>
          </p:cNvSpPr>
          <p:nvPr>
            <p:ph type="sldNum" sz="quarter" idx="12"/>
          </p:nvPr>
        </p:nvSpPr>
        <p:spPr/>
        <p:txBody>
          <a:bodyPr/>
          <a:lstStyle>
            <a:lvl1pPr>
              <a:defRPr/>
            </a:lvl1pPr>
          </a:lstStyle>
          <a:p>
            <a:fld id="{113A452E-F7ED-40A6-AFD9-C28C485C696A}" type="slidenum">
              <a:rPr lang="zh-CN" altLang="en-US"/>
              <a:t>‹#›</a:t>
            </a:fld>
            <a:endParaRPr lang="zh-CN" altLang="en-US"/>
          </a:p>
        </p:txBody>
      </p:sp>
    </p:spTree>
    <p:extLst>
      <p:ext uri="{BB962C8B-B14F-4D97-AF65-F5344CB8AC3E}">
        <p14:creationId val="108112516"/>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bwMode="auto">
      <p:bgPr>
        <a:solidFill>
          <a:schemeClr val="bg1"/>
        </a:solidFill>
        <a:effectLst/>
      </p:bgPr>
    </p:bg>
    <p:spTree>
      <p:nvGrpSpPr>
        <p:cNvPr id="1" name=""/>
        <p:cNvGrpSpPr/>
        <p:nvPr/>
      </p:nvGrpSpPr>
      <p:grpSpPr>
        <a:xfrm>
          <a:off x="0" y="0"/>
          <a:ext cx="0" cy="0"/>
        </a:xfrm>
      </p:grpSpPr>
      <p:sp>
        <p:nvSpPr>
          <p:cNvPr id="1026" name="标题占位符 1"/>
          <p:cNvSpPr>
            <a:spLocks noGrp="1" noChangeArrowheads="1"/>
          </p:cNvSpPr>
          <p:nvPr>
            <p:ph type="title" idx="4294967295"/>
          </p:nvPr>
        </p:nvSpPr>
        <p:spPr bwMode="auto">
          <a:xfrm>
            <a:off x="838200" y="365125"/>
            <a:ext cx="10515600" cy="13255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sym typeface="Calibri Light" panose="020f0302020204030204" pitchFamily="34" charset="0"/>
              </a:rPr>
              <a:t>单击此处编辑母版标题样式</a:t>
            </a:r>
          </a:p>
        </p:txBody>
      </p:sp>
      <p:sp>
        <p:nvSpPr>
          <p:cNvPr id="1027" name="文本占位符 2"/>
          <p:cNvSpPr>
            <a:spLocks noGrp="1" noChangeArrowheads="1"/>
          </p:cNvSpPr>
          <p:nvPr>
            <p:ph type="body" idx="5"/>
          </p:nvPr>
        </p:nvSpPr>
        <p:spPr bwMode="auto">
          <a:xfrm>
            <a:off x="838200" y="1825625"/>
            <a:ext cx="10515600" cy="43513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sym typeface="Calibri" panose="020f0502020204030204" pitchFamily="34" charset="0"/>
              </a:rPr>
              <a:t>单击此处编辑母版文本样式</a:t>
            </a:r>
          </a:p>
          <a:p>
            <a:pPr lvl="1"/>
            <a:r>
              <a:rPr lang="zh-CN" altLang="en-US" smtClean="0">
                <a:sym typeface="Calibri" panose="020f0502020204030204" pitchFamily="34" charset="0"/>
              </a:rPr>
              <a:t>第二级</a:t>
            </a:r>
          </a:p>
          <a:p>
            <a:pPr lvl="2"/>
            <a:r>
              <a:rPr lang="zh-CN" altLang="en-US" smtClean="0">
                <a:sym typeface="Calibri" panose="020f0502020204030204" pitchFamily="34" charset="0"/>
              </a:rPr>
              <a:t>第三级</a:t>
            </a:r>
          </a:p>
          <a:p>
            <a:pPr lvl="3"/>
            <a:r>
              <a:rPr lang="zh-CN" altLang="en-US" smtClean="0">
                <a:sym typeface="Calibri" panose="020f0502020204030204" pitchFamily="34" charset="0"/>
              </a:rPr>
              <a:t>第四级</a:t>
            </a:r>
          </a:p>
          <a:p>
            <a:pPr lvl="4"/>
            <a:r>
              <a:rPr lang="zh-CN" altLang="en-US" smtClean="0">
                <a:sym typeface="Calibri" panose="020f0502020204030204" pitchFamily="34" charset="0"/>
              </a:rPr>
              <a:t>第五级</a:t>
            </a:r>
          </a:p>
        </p:txBody>
      </p:sp>
      <p:sp>
        <p:nvSpPr>
          <p:cNvPr id="1028" name="日期占位符 3"/>
          <p:cNvSpPr>
            <a:spLocks noGrp="1"/>
          </p:cNvSpPr>
          <p:nvPr>
            <p:ph type="dt" sz="half" idx="2"/>
          </p:nvPr>
        </p:nvSpPr>
        <p:spPr>
          <a:xfrm>
            <a:off x="838200" y="6356350"/>
            <a:ext cx="2743200" cy="365125"/>
          </a:xfrm>
          <a:prstGeom prst="rect">
            <a:avLst/>
          </a:prstGeom>
          <a:noFill/>
          <a:ln w="9525">
            <a:noFill/>
            <a:miter/>
          </a:ln>
        </p:spPr>
        <p:txBody>
          <a:bodyPr vert="horz" anchor="ctr"/>
          <a:lstStyle>
            <a:lvl1pPr algn="l">
              <a:defRPr sz="1200" noProof="1">
                <a:solidFill>
                  <a:srgbClr val="898989"/>
                </a:solidFill>
                <a:ea typeface="宋体"/>
              </a:defRPr>
            </a:lvl1pPr>
          </a:lstStyle>
          <a:p>
            <a:endParaRPr lang="zh-CN" altLang="en-US"/>
          </a:p>
        </p:txBody>
      </p:sp>
      <p:sp>
        <p:nvSpPr>
          <p:cNvPr id="1029" name="页脚占位符 4"/>
          <p:cNvSpPr>
            <a:spLocks noGrp="1"/>
          </p:cNvSpPr>
          <p:nvPr>
            <p:ph type="ftr" sz="quarter" idx="3"/>
          </p:nvPr>
        </p:nvSpPr>
        <p:spPr>
          <a:xfrm>
            <a:off x="4038600" y="6356350"/>
            <a:ext cx="4114800" cy="365125"/>
          </a:xfrm>
          <a:prstGeom prst="rect">
            <a:avLst/>
          </a:prstGeom>
          <a:noFill/>
          <a:ln w="9525">
            <a:noFill/>
            <a:miter/>
          </a:ln>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endParaRPr lang="zh-CN" altLang="zh-CN"/>
          </a:p>
        </p:txBody>
      </p:sp>
      <p:sp>
        <p:nvSpPr>
          <p:cNvPr id="1030" name="灯片编号占位符 5"/>
          <p:cNvSpPr>
            <a:spLocks noGrp="1"/>
          </p:cNvSpPr>
          <p:nvPr>
            <p:ph type="sldNum" sz="quarter" idx="4"/>
          </p:nvPr>
        </p:nvSpPr>
        <p:spPr>
          <a:xfrm>
            <a:off x="8610600" y="6356350"/>
            <a:ext cx="2743200" cy="365125"/>
          </a:xfrm>
          <a:prstGeom prst="rect">
            <a:avLst/>
          </a:prstGeom>
          <a:noFill/>
          <a:ln w="9525">
            <a:noFill/>
            <a:miter/>
          </a:ln>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202ECF1-4B1C-45D9-8216-2342BA098E1A}" type="slidenum">
              <a:rPr lang="zh-CN" altLang="en-US"/>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iming/>
  <p:txStyles>
    <p:titleStyle>
      <a:lvl1pPr algn="l" rtl="0" fontAlgn="base">
        <a:lnSpc>
          <a:spcPct val="90000"/>
        </a:lnSpc>
        <a:spcBef>
          <a:spcPct val="0"/>
        </a:spcBef>
        <a:spcAft>
          <a:spcPct val="0"/>
        </a:spcAft>
        <a:buFont typeface="Arial" panose="020b0604020202020204" pitchFamily="34" charset="0"/>
        <a:defRPr sz="4400" kern="1200">
          <a:solidFill>
            <a:schemeClr val="tx1"/>
          </a:solidFill>
          <a:latin typeface="+mj-lt"/>
          <a:ea typeface="+mj-ea"/>
          <a:cs typeface="+mj-cs"/>
          <a:sym typeface="Calibri Light" panose="020f0302020204030204" pitchFamily="34" charset="0"/>
        </a:defRPr>
      </a:lvl1pPr>
      <a:lvl2pPr algn="l" rtl="0" fontAlgn="base">
        <a:lnSpc>
          <a:spcPct val="90000"/>
        </a:lnSpc>
        <a:spcBef>
          <a:spcPct val="0"/>
        </a:spcBef>
        <a:spcAft>
          <a:spcPct val="0"/>
        </a:spcAft>
        <a:buFont typeface="Arial" panose="020b0604020202020204" pitchFamily="34" charset="0"/>
        <a:defRPr sz="4400">
          <a:solidFill>
            <a:schemeClr val="tx1"/>
          </a:solidFill>
          <a:latin typeface="Arial" panose="020b0604020202020204" pitchFamily="34" charset="0"/>
          <a:ea typeface="宋体" panose="02010600030101010101" pitchFamily="2" charset="-122"/>
          <a:sym typeface="Calibri Light" panose="020f0302020204030204" pitchFamily="34" charset="0"/>
        </a:defRPr>
      </a:lvl2pPr>
      <a:lvl3pPr algn="l" rtl="0" fontAlgn="base">
        <a:lnSpc>
          <a:spcPct val="90000"/>
        </a:lnSpc>
        <a:spcBef>
          <a:spcPct val="0"/>
        </a:spcBef>
        <a:spcAft>
          <a:spcPct val="0"/>
        </a:spcAft>
        <a:buFont typeface="Arial" panose="020b0604020202020204" pitchFamily="34" charset="0"/>
        <a:defRPr sz="4400">
          <a:solidFill>
            <a:schemeClr val="tx1"/>
          </a:solidFill>
          <a:latin typeface="Arial" panose="020b0604020202020204" pitchFamily="34" charset="0"/>
          <a:ea typeface="宋体" panose="02010600030101010101" pitchFamily="2" charset="-122"/>
          <a:sym typeface="Calibri Light" panose="020f0302020204030204" pitchFamily="34" charset="0"/>
        </a:defRPr>
      </a:lvl3pPr>
      <a:lvl4pPr algn="l" rtl="0" fontAlgn="base">
        <a:lnSpc>
          <a:spcPct val="90000"/>
        </a:lnSpc>
        <a:spcBef>
          <a:spcPct val="0"/>
        </a:spcBef>
        <a:spcAft>
          <a:spcPct val="0"/>
        </a:spcAft>
        <a:buFont typeface="Arial" panose="020b0604020202020204" pitchFamily="34" charset="0"/>
        <a:defRPr sz="4400">
          <a:solidFill>
            <a:schemeClr val="tx1"/>
          </a:solidFill>
          <a:latin typeface="Arial" panose="020b0604020202020204" pitchFamily="34" charset="0"/>
          <a:ea typeface="宋体" panose="02010600030101010101" pitchFamily="2" charset="-122"/>
          <a:sym typeface="Calibri Light" panose="020f0302020204030204" pitchFamily="34" charset="0"/>
        </a:defRPr>
      </a:lvl4pPr>
      <a:lvl5pPr algn="l" rtl="0" fontAlgn="base">
        <a:lnSpc>
          <a:spcPct val="90000"/>
        </a:lnSpc>
        <a:spcBef>
          <a:spcPct val="0"/>
        </a:spcBef>
        <a:spcAft>
          <a:spcPct val="0"/>
        </a:spcAft>
        <a:buFont typeface="Arial" panose="020b0604020202020204" pitchFamily="34" charset="0"/>
        <a:defRPr sz="4400">
          <a:solidFill>
            <a:schemeClr val="tx1"/>
          </a:solidFill>
          <a:latin typeface="Arial" panose="020b0604020202020204" pitchFamily="34" charset="0"/>
          <a:ea typeface="宋体" panose="02010600030101010101" pitchFamily="2" charset="-122"/>
          <a:sym typeface="Calibri Light" panose="020f0302020204030204" pitchFamily="34" charset="0"/>
        </a:defRPr>
      </a:lvl5pPr>
      <a:lvl6pPr marL="457200" algn="l" rtl="0" fontAlgn="base">
        <a:lnSpc>
          <a:spcPct val="90000"/>
        </a:lnSpc>
        <a:spcBef>
          <a:spcPct val="0"/>
        </a:spcBef>
        <a:spcAft>
          <a:spcPct val="0"/>
        </a:spcAft>
        <a:buFont typeface="Arial" panose="020b0604020202020204" pitchFamily="34" charset="0"/>
        <a:defRPr sz="4400">
          <a:solidFill>
            <a:schemeClr val="tx1"/>
          </a:solidFill>
          <a:latin typeface="Arial" panose="020b0604020202020204" pitchFamily="34" charset="0"/>
          <a:ea typeface="宋体" panose="02010600030101010101" pitchFamily="2" charset="-122"/>
          <a:sym typeface="Calibri Light" panose="020f0302020204030204" pitchFamily="34" charset="0"/>
        </a:defRPr>
      </a:lvl6pPr>
      <a:lvl7pPr marL="914400" algn="l" rtl="0" fontAlgn="base">
        <a:lnSpc>
          <a:spcPct val="90000"/>
        </a:lnSpc>
        <a:spcBef>
          <a:spcPct val="0"/>
        </a:spcBef>
        <a:spcAft>
          <a:spcPct val="0"/>
        </a:spcAft>
        <a:buFont typeface="Arial" panose="020b0604020202020204" pitchFamily="34" charset="0"/>
        <a:defRPr sz="4400">
          <a:solidFill>
            <a:schemeClr val="tx1"/>
          </a:solidFill>
          <a:latin typeface="Arial" panose="020b0604020202020204" pitchFamily="34" charset="0"/>
          <a:ea typeface="宋体" panose="02010600030101010101" pitchFamily="2" charset="-122"/>
          <a:sym typeface="Calibri Light" panose="020f0302020204030204" pitchFamily="34" charset="0"/>
        </a:defRPr>
      </a:lvl7pPr>
      <a:lvl8pPr marL="1371600" algn="l" rtl="0" fontAlgn="base">
        <a:lnSpc>
          <a:spcPct val="90000"/>
        </a:lnSpc>
        <a:spcBef>
          <a:spcPct val="0"/>
        </a:spcBef>
        <a:spcAft>
          <a:spcPct val="0"/>
        </a:spcAft>
        <a:buFont typeface="Arial" panose="020b0604020202020204" pitchFamily="34" charset="0"/>
        <a:defRPr sz="4400">
          <a:solidFill>
            <a:schemeClr val="tx1"/>
          </a:solidFill>
          <a:latin typeface="Arial" panose="020b0604020202020204" pitchFamily="34" charset="0"/>
          <a:ea typeface="宋体" panose="02010600030101010101" pitchFamily="2" charset="-122"/>
          <a:sym typeface="Calibri Light" panose="020f0302020204030204" pitchFamily="34" charset="0"/>
        </a:defRPr>
      </a:lvl8pPr>
      <a:lvl9pPr marL="1828800" algn="l" rtl="0" fontAlgn="base">
        <a:lnSpc>
          <a:spcPct val="90000"/>
        </a:lnSpc>
        <a:spcBef>
          <a:spcPct val="0"/>
        </a:spcBef>
        <a:spcAft>
          <a:spcPct val="0"/>
        </a:spcAft>
        <a:buFont typeface="Arial" panose="020b0604020202020204" pitchFamily="34" charset="0"/>
        <a:defRPr sz="4400">
          <a:solidFill>
            <a:schemeClr val="tx1"/>
          </a:solidFill>
          <a:latin typeface="Arial" panose="020b0604020202020204" pitchFamily="34" charset="0"/>
          <a:ea typeface="宋体" panose="02010600030101010101" pitchFamily="2" charset="-122"/>
          <a:sym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lvl="1"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lvl="2"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lvl="3"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4pPr>
      <a:lvl5pPr marL="2057400" lvl="4"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sym typeface="Calibri" panose="020f0502020204030204" pitchFamily="34" charset="0"/>
        </a:defRPr>
      </a:lvl5pPr>
      <a:lvl6pPr marL="2514600" lvl="5" indent="-228600" algn="l" defTabSz="914400" eaLnBrk="1" fontAlgn="base" latinLnBrk="0" hangingPunct="1">
        <a:lnSpc>
          <a:spcPct val="90000"/>
        </a:lnSpc>
        <a:spcBef>
          <a:spcPts val="500"/>
        </a:spcBef>
        <a:buFont typeface="Arial"/>
        <a:buChar char="•"/>
        <a:defRPr sz="1800" kern="1200">
          <a:solidFill>
            <a:schemeClr val="tx1"/>
          </a:solidFill>
          <a:latin typeface="+mn-lt"/>
          <a:ea typeface="+mn-ea"/>
          <a:cs typeface="+mn-cs"/>
          <a:sym typeface="Calibri" charset="0"/>
        </a:defRPr>
      </a:lvl6pPr>
      <a:lvl7pPr marL="2971800" lvl="6" indent="-228600" algn="l" defTabSz="914400" eaLnBrk="1" fontAlgn="base" latinLnBrk="0" hangingPunct="1">
        <a:lnSpc>
          <a:spcPct val="90000"/>
        </a:lnSpc>
        <a:spcBef>
          <a:spcPts val="500"/>
        </a:spcBef>
        <a:buFont typeface="Arial"/>
        <a:buChar char="•"/>
        <a:defRPr sz="1800" kern="1200">
          <a:solidFill>
            <a:schemeClr val="tx1"/>
          </a:solidFill>
          <a:latin typeface="+mn-lt"/>
          <a:ea typeface="+mn-ea"/>
          <a:cs typeface="+mn-cs"/>
          <a:sym typeface="Calibri" charset="0"/>
        </a:defRPr>
      </a:lvl7pPr>
      <a:lvl8pPr marL="3429000" lvl="7" indent="-228600" algn="l" defTabSz="914400" eaLnBrk="1" fontAlgn="base" latinLnBrk="0" hangingPunct="1">
        <a:lnSpc>
          <a:spcPct val="90000"/>
        </a:lnSpc>
        <a:spcBef>
          <a:spcPts val="500"/>
        </a:spcBef>
        <a:buFont typeface="Arial"/>
        <a:buChar char="•"/>
        <a:defRPr sz="1800" kern="1200">
          <a:solidFill>
            <a:schemeClr val="tx1"/>
          </a:solidFill>
          <a:latin typeface="+mn-lt"/>
          <a:ea typeface="+mn-ea"/>
          <a:cs typeface="+mn-cs"/>
          <a:sym typeface="Calibri" charset="0"/>
        </a:defRPr>
      </a:lvl8pPr>
      <a:lvl9pPr marL="3886200" lvl="8" indent="-228600" algn="l" defTabSz="914400" eaLnBrk="1" fontAlgn="base" latinLnBrk="0" hangingPunct="1">
        <a:lnSpc>
          <a:spcPct val="90000"/>
        </a:lnSpc>
        <a:spcBef>
          <a:spcPts val="500"/>
        </a:spcBef>
        <a:buFont typeface="Arial"/>
        <a:buChar char="•"/>
        <a:defRPr sz="1800" kern="1200">
          <a:solidFill>
            <a:schemeClr val="tx1"/>
          </a:solidFill>
          <a:latin typeface="+mn-lt"/>
          <a:ea typeface="+mn-ea"/>
          <a:cs typeface="+mn-cs"/>
          <a:sym typeface="Calibri" charset="0"/>
        </a:defRPr>
      </a:lvl9pPr>
    </p:bodyStyle>
    <p:otherStyle>
      <a:lvl1pPr marL="0" lvl="0" indent="0" algn="l" defTabSz="914400" eaLnBrk="1" fontAlgn="base" latinLnBrk="0" hangingPunct="1">
        <a:spcBef>
          <a:spcPct val="0"/>
        </a:spcBef>
        <a:spcAft>
          <a:spcPct val="0"/>
        </a:spcAft>
        <a:buClr>
          <a:srgbClr val="000000"/>
        </a:buClr>
        <a:buFont typeface="Arial"/>
        <a:defRPr sz="1800"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Clr>
          <a:srgbClr val="000000"/>
        </a:buClr>
        <a:buFont typeface="Arial"/>
        <a:defRPr sz="1800"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Clr>
          <a:srgbClr val="000000"/>
        </a:buClr>
        <a:buFont typeface="Arial"/>
        <a:defRPr sz="1800"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Clr>
          <a:srgbClr val="000000"/>
        </a:buClr>
        <a:buFont typeface="Arial"/>
        <a:defRPr sz="1800"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Clr>
          <a:srgbClr val="000000"/>
        </a:buClr>
        <a:buFont typeface="Arial"/>
        <a:defRPr sz="1800"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Clr>
          <a:srgbClr val="000000"/>
        </a:buClr>
        <a:buFont typeface="Arial"/>
        <a:defRPr sz="1800"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Clr>
          <a:srgbClr val="000000"/>
        </a:buClr>
        <a:buFont typeface="Arial"/>
        <a:defRPr sz="1800"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Clr>
          <a:srgbClr val="000000"/>
        </a:buClr>
        <a:buFont typeface="Arial"/>
        <a:defRPr sz="1800"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Clr>
          <a:srgbClr val="000000"/>
        </a:buClr>
        <a:buFont typeface="Arial"/>
        <a:defRPr sz="1800"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172" fontAlgn="auto">
              <a:spcBef>
                <a:spcPct val="0"/>
              </a:spcBef>
              <a:spcAft>
                <a:spcPct val="0"/>
              </a:spcAft>
            </a:pPr>
            <a:fld id="{16E5758D-A3C3-4E88-8AC0-22500507BD7E}" type="datetimeFigureOut">
              <a:rPr lang="zh-CN" altLang="en-US" smtClean="0">
                <a:solidFill>
                  <a:prstClr val="black">
                    <a:tint val="75000"/>
                  </a:prstClr>
                </a:solidFill>
                <a:latin typeface="Calibri" charset="0"/>
              </a:rPr>
              <a:pPr defTabSz="914172" fontAlgn="auto">
                <a:spcBef>
                  <a:spcPct val="0"/>
                </a:spcBef>
                <a:spcAft>
                  <a:spcPct val="0"/>
                </a:spcAft>
              </a:pPr>
              <a:t>2017/2/1</a:t>
            </a:fld>
            <a:endParaRPr lang="zh-CN" altLang="en-US">
              <a:solidFill>
                <a:prstClr val="black">
                  <a:tint val="75000"/>
                </a:prstClr>
              </a:solidFill>
              <a:latin typeface="Calibri"/>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172" fontAlgn="auto">
              <a:spcBef>
                <a:spcPct val="0"/>
              </a:spcBef>
              <a:spcAft>
                <a:spcPct val="0"/>
              </a:spcAft>
            </a:pPr>
            <a:endParaRPr lang="zh-CN" altLang="en-US">
              <a:solidFill>
                <a:prstClr val="black">
                  <a:tint val="75000"/>
                </a:prstClr>
              </a:solidFill>
              <a:latin typeface="Calibri" charset="0"/>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172" fontAlgn="auto">
              <a:spcBef>
                <a:spcPct val="0"/>
              </a:spcBef>
              <a:spcAft>
                <a:spcPct val="0"/>
              </a:spcAft>
            </a:pPr>
            <a:fld id="{AA4E786F-588D-4932-A7B2-AE3451FA4ACA}" type="slidenum">
              <a:rPr lang="zh-CN" altLang="en-US" smtClean="0">
                <a:solidFill>
                  <a:prstClr val="black">
                    <a:tint val="75000"/>
                  </a:prstClr>
                </a:solidFill>
                <a:latin typeface="Calibri" charset="0"/>
              </a:rPr>
              <a:pPr defTabSz="914172" fontAlgn="auto">
                <a:spcBef>
                  <a:spcPct val="0"/>
                </a:spcBef>
                <a:spcAft>
                  <a:spcPct val="0"/>
                </a:spcAft>
              </a:pPr>
              <a:t>‹#›</a:t>
            </a:fld>
            <a:endParaRPr lang="zh-CN" altLang="en-US">
              <a:solidFill>
                <a:prstClr val="black">
                  <a:tint val="75000"/>
                </a:prstClr>
              </a:solidFill>
              <a:latin typeface="Calibri" charset="0"/>
            </a:endParaRPr>
          </a:p>
        </p:txBody>
      </p:sp>
    </p:spTree>
    <p:extLst>
      <p:ext uri="{BB962C8B-B14F-4D97-AF65-F5344CB8AC3E}">
        <p14:creationId val="3652266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172"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43" indent="-228543" algn="l" defTabSz="914172"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629" indent="-228543" algn="l" defTabSz="91417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715" indent="-228543" algn="l" defTabSz="914172"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800"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886"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972"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bwMode="auto">
      <p:bgPr>
        <a:pattFill prst="pct20">
          <a:fgClr>
            <a:schemeClr val="accent1"/>
          </a:fgClr>
          <a:bgClr>
            <a:schemeClr val="bg1"/>
          </a:bgClr>
        </a:pattFill>
        <a:effectLst/>
      </p:bgPr>
    </p:bg>
    <p:spTree>
      <p:nvGrpSpPr>
        <p:cNvPr id="1" name=""/>
        <p:cNvGrpSpPr/>
        <p:nvPr/>
      </p:nvGrpSpPr>
      <p:grpSpPr>
        <a:xfrm>
          <a:off x="0" y="0"/>
          <a:ext cx="0" cy="0"/>
        </a:xfrm>
      </p:grpSpPr>
      <p:sp>
        <p:nvSpPr>
          <p:cNvPr id="2050" name="矩形 7"/>
          <p:cNvSpPr>
            <a:spLocks noChangeArrowheads="1"/>
          </p:cNvSpPr>
          <p:nvPr/>
        </p:nvSpPr>
        <p:spPr bwMode="auto">
          <a:xfrm>
            <a:off x="-395288" y="0"/>
            <a:ext cx="12587288" cy="6858000"/>
          </a:xfrm>
          <a:prstGeom prst="rect">
            <a:avLst/>
          </a:prstGeom>
          <a:solidFill>
            <a:srgbClr val="3C5787"/>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chemeClr val="bg1"/>
              </a:solidFill>
            </a:endParaRPr>
          </a:p>
        </p:txBody>
      </p:sp>
      <p:sp>
        <p:nvSpPr>
          <p:cNvPr id="2051" name="L 形 19"/>
          <p:cNvSpPr>
            <a:spLocks noChangeArrowheads="1"/>
          </p:cNvSpPr>
          <p:nvPr/>
        </p:nvSpPr>
        <p:spPr bwMode="auto">
          <a:xfrm rot="-2700000">
            <a:off x="5640388" y="5118100"/>
            <a:ext cx="512762" cy="512763"/>
          </a:xfrm>
          <a:custGeom>
            <a:gdLst>
              <a:gd fmla="*/ 0 w 808" name="T0"/>
              <a:gd fmla="*/ 0 h 808" name="T1"/>
              <a:gd fmla="*/ 180 w 808" name="T2"/>
              <a:gd fmla="*/ 0 h 808" name="T3"/>
              <a:gd fmla="*/ 180 w 808" name="T4"/>
              <a:gd fmla="*/ 615 h 808" name="T5"/>
              <a:gd fmla="*/ 808 w 808" name="T6"/>
              <a:gd fmla="*/ 615 h 808" name="T7"/>
              <a:gd fmla="*/ 808 w 808" name="T8"/>
              <a:gd fmla="*/ 808 h 808" name="T9"/>
              <a:gd fmla="*/ 0 w 808" name="T10"/>
              <a:gd fmla="*/ 808 h 808" name="T11"/>
            </a:gdLst>
            <a:cxnLst>
              <a:cxn ang="0">
                <a:pos x="T0" y="T1"/>
              </a:cxn>
              <a:cxn ang="0">
                <a:pos x="T2" y="T3"/>
              </a:cxn>
              <a:cxn ang="0">
                <a:pos x="T4" y="T5"/>
              </a:cxn>
              <a:cxn ang="0">
                <a:pos x="T6" y="T7"/>
              </a:cxn>
              <a:cxn ang="0">
                <a:pos x="T8" y="T9"/>
              </a:cxn>
              <a:cxn ang="0">
                <a:pos x="T10" y="T11"/>
              </a:cxn>
            </a:cxnLst>
            <a:rect b="b" l="0" r="r" t="0"/>
            <a:pathLst>
              <a:path h="807" w="807">
                <a:moveTo>
                  <a:pt x="0" y="0"/>
                </a:moveTo>
                <a:lnTo>
                  <a:pt x="180" y="0"/>
                </a:lnTo>
                <a:lnTo>
                  <a:pt x="180" y="615"/>
                </a:lnTo>
                <a:lnTo>
                  <a:pt x="808" y="615"/>
                </a:lnTo>
                <a:lnTo>
                  <a:pt x="808" y="808"/>
                </a:lnTo>
                <a:lnTo>
                  <a:pt x="0" y="808"/>
                </a:ln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2052" name="直接连接符 21"/>
          <p:cNvSpPr>
            <a:spLocks noChangeShapeType="1"/>
          </p:cNvSpPr>
          <p:nvPr/>
        </p:nvSpPr>
        <p:spPr bwMode="auto">
          <a:xfrm>
            <a:off x="492125" y="3868738"/>
            <a:ext cx="10861675" cy="0"/>
          </a:xfrm>
          <a:prstGeom prst="line">
            <a:avLst/>
          </a:prstGeom>
          <a:noFill/>
          <a:ln w="6350">
            <a:solidFill>
              <a:srgbClr val="D8D8D8"/>
            </a:solidFill>
            <a:bevel/>
          </a:ln>
          <a:extLst>
            <a:ext uri="{909E8E84-426E-40DD-AFC4-6F175D3DCCD1}">
              <a14:hiddenFill>
                <a:noFill/>
              </a14:hiddenFill>
            </a:ext>
          </a:extLst>
        </p:spPr>
        <p:txBody>
          <a:bodyPr/>
          <a:lstStyle/>
          <a:p>
            <a:endParaRPr altLang="en-US" lang="zh-CN"/>
          </a:p>
        </p:txBody>
      </p:sp>
      <p:sp>
        <p:nvSpPr>
          <p:cNvPr id="2053" name="标题 1"/>
          <p:cNvSpPr>
            <a:spLocks noChangeArrowheads="1" noGrp="1"/>
          </p:cNvSpPr>
          <p:nvPr>
            <p:ph type="ctrTitle"/>
          </p:nvPr>
        </p:nvSpPr>
        <p:spPr>
          <a:xfrm>
            <a:off x="-395288" y="1450975"/>
            <a:ext cx="12587288" cy="2387600"/>
          </a:xfrm>
        </p:spPr>
        <p:txBody>
          <a:bodyPr anchor="ctr"/>
          <a:lstStyle/>
          <a:p>
            <a:r>
              <a:rPr altLang="zh-CN" lang="en-US" smtClean="0">
                <a:solidFill>
                  <a:schemeClr val="bg1"/>
                </a:solidFill>
                <a:latin charset="0" panose="020f0302020204030204" pitchFamily="34" typeface="Calibri Light"/>
                <a:ea charset="-122" panose="020b0503020204020204" pitchFamily="34" typeface="微软雅黑"/>
              </a:rPr>
              <a:t>BUSINESS PPT TEMPLATE</a:t>
            </a:r>
          </a:p>
        </p:txBody>
      </p:sp>
    </p:spTree>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1265" name="组合 13313"/>
          <p:cNvGrpSpPr/>
          <p:nvPr/>
        </p:nvGrpSpPr>
        <p:grpSpPr>
          <a:xfrm>
            <a:off x="0" y="0"/>
            <a:ext cx="12192000" cy="427038"/>
            <a:chExt cx="12192001" cy="428438"/>
          </a:xfrm>
        </p:grpSpPr>
        <p:sp>
          <p:nvSpPr>
            <p:cNvPr id="11266" name="矩形 7"/>
            <p:cNvSpPr>
              <a:spLocks noChangeArrowheads="1"/>
            </p:cNvSpPr>
            <p:nvPr/>
          </p:nvSpPr>
          <p:spPr bwMode="auto">
            <a:xfrm rot="-5400000">
              <a:off x="5881782" y="-5881783"/>
              <a:ext cx="428438" cy="12192001"/>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11267" name="等腰三角形 8"/>
            <p:cNvSpPr>
              <a:spLocks noChangeArrowheads="1"/>
            </p:cNvSpPr>
            <p:nvPr/>
          </p:nvSpPr>
          <p:spPr bwMode="auto">
            <a:xfrm flipV="1" rot="16200000">
              <a:off x="-98548" y="98548"/>
              <a:ext cx="428437" cy="231341"/>
            </a:xfrm>
            <a:prstGeom prst="triangle">
              <a:avLst>
                <a:gd fmla="val 50000" name="adj"/>
              </a:avLst>
            </a:pr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grpSp>
      <p:sp>
        <p:nvSpPr>
          <p:cNvPr id="11268" name="标题 1"/>
          <p:cNvSpPr>
            <a:spLocks noChangeArrowheads="1" noGrp="1"/>
          </p:cNvSpPr>
          <p:nvPr>
            <p:ph type="title"/>
          </p:nvPr>
        </p:nvSpPr>
        <p:spPr>
          <a:xfrm>
            <a:off x="838200" y="365125"/>
            <a:ext cx="10515600" cy="1325563"/>
          </a:xfrm>
        </p:spPr>
        <p:txBody>
          <a:bodyPr anchor="ctr"/>
          <a:lstStyle/>
          <a:p>
            <a:r>
              <a:rPr altLang="zh-CN" b="1" lang="en-US" smtClean="0" sz="4400">
                <a:solidFill>
                  <a:srgbClr val="3B5686"/>
                </a:solidFill>
              </a:rPr>
              <a:t>Your  Title  Here</a:t>
            </a:r>
          </a:p>
        </p:txBody>
      </p:sp>
      <p:sp>
        <p:nvSpPr>
          <p:cNvPr id="11269" name="椭圆 2"/>
          <p:cNvSpPr>
            <a:spLocks noChangeArrowheads="1" noChangeAspect="1"/>
          </p:cNvSpPr>
          <p:nvPr/>
        </p:nvSpPr>
        <p:spPr bwMode="auto">
          <a:xfrm>
            <a:off x="5976938" y="2584450"/>
            <a:ext cx="450850" cy="450850"/>
          </a:xfrm>
          <a:prstGeom prst="ellipse">
            <a:avLst/>
          </a:prstGeom>
          <a:solidFill>
            <a:srgbClr val="3C5787"/>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1</a:t>
            </a:r>
          </a:p>
        </p:txBody>
      </p:sp>
      <p:sp>
        <p:nvSpPr>
          <p:cNvPr id="11270" name="椭圆 3"/>
          <p:cNvSpPr>
            <a:spLocks noChangeArrowheads="1" noChangeAspect="1"/>
          </p:cNvSpPr>
          <p:nvPr/>
        </p:nvSpPr>
        <p:spPr bwMode="auto">
          <a:xfrm>
            <a:off x="5976938" y="3543300"/>
            <a:ext cx="450850" cy="449263"/>
          </a:xfrm>
          <a:prstGeom prst="ellipse">
            <a:avLst/>
          </a:prstGeom>
          <a:solidFill>
            <a:srgbClr val="FF8F00"/>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2</a:t>
            </a:r>
          </a:p>
        </p:txBody>
      </p:sp>
      <p:sp>
        <p:nvSpPr>
          <p:cNvPr id="11271" name="椭圆 4"/>
          <p:cNvSpPr>
            <a:spLocks noChangeArrowheads="1" noChangeAspect="1"/>
          </p:cNvSpPr>
          <p:nvPr/>
        </p:nvSpPr>
        <p:spPr bwMode="auto">
          <a:xfrm>
            <a:off x="5976938" y="4500563"/>
            <a:ext cx="450850" cy="450850"/>
          </a:xfrm>
          <a:prstGeom prst="ellipse">
            <a:avLst/>
          </a:prstGeom>
          <a:solidFill>
            <a:srgbClr val="3B5686"/>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3</a:t>
            </a:r>
          </a:p>
        </p:txBody>
      </p:sp>
      <p:sp>
        <p:nvSpPr>
          <p:cNvPr id="11272" name="椭圆 5"/>
          <p:cNvSpPr>
            <a:spLocks noChangeArrowheads="1" noChangeAspect="1"/>
          </p:cNvSpPr>
          <p:nvPr/>
        </p:nvSpPr>
        <p:spPr bwMode="auto">
          <a:xfrm>
            <a:off x="5976938" y="5459413"/>
            <a:ext cx="450850" cy="449262"/>
          </a:xfrm>
          <a:prstGeom prst="ellipse">
            <a:avLst/>
          </a:prstGeom>
          <a:solidFill>
            <a:srgbClr val="FF8F00"/>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4</a:t>
            </a:r>
          </a:p>
        </p:txBody>
      </p:sp>
      <p:sp>
        <p:nvSpPr>
          <p:cNvPr id="11273" name="文本框 6"/>
          <p:cNvSpPr>
            <a:spLocks noChangeArrowheads="1"/>
          </p:cNvSpPr>
          <p:nvPr/>
        </p:nvSpPr>
        <p:spPr bwMode="auto">
          <a:xfrm>
            <a:off x="6594474" y="2584450"/>
            <a:ext cx="227647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1600">
                <a:solidFill>
                  <a:srgbClr val="212121"/>
                </a:solidFill>
                <a:latin charset="0" panose="020f0302020204030204" pitchFamily="34" typeface="Calibri Light"/>
                <a:sym charset="0" panose="020f0302020204030204" pitchFamily="34" typeface="Calibri Light"/>
              </a:rPr>
              <a:t>DESCRIPTION</a:t>
            </a:r>
          </a:p>
        </p:txBody>
      </p:sp>
      <p:sp>
        <p:nvSpPr>
          <p:cNvPr id="11274" name="矩形 7"/>
          <p:cNvSpPr>
            <a:spLocks noChangeArrowheads="1"/>
          </p:cNvSpPr>
          <p:nvPr/>
        </p:nvSpPr>
        <p:spPr bwMode="auto">
          <a:xfrm>
            <a:off x="6594474" y="2854325"/>
            <a:ext cx="46386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sp>
        <p:nvSpPr>
          <p:cNvPr id="11275" name="文本框 8"/>
          <p:cNvSpPr>
            <a:spLocks noChangeArrowheads="1"/>
          </p:cNvSpPr>
          <p:nvPr/>
        </p:nvSpPr>
        <p:spPr bwMode="auto">
          <a:xfrm>
            <a:off x="6594474" y="3536950"/>
            <a:ext cx="227647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1600">
                <a:solidFill>
                  <a:srgbClr val="212121"/>
                </a:solidFill>
                <a:latin charset="0" panose="020f0302020204030204" pitchFamily="34" typeface="Calibri Light"/>
                <a:sym charset="0" panose="020f0302020204030204" pitchFamily="34" typeface="Calibri Light"/>
              </a:rPr>
              <a:t>DESCRIPTION</a:t>
            </a:r>
          </a:p>
        </p:txBody>
      </p:sp>
      <p:sp>
        <p:nvSpPr>
          <p:cNvPr id="11276" name="矩形 9"/>
          <p:cNvSpPr>
            <a:spLocks noChangeArrowheads="1"/>
          </p:cNvSpPr>
          <p:nvPr/>
        </p:nvSpPr>
        <p:spPr bwMode="auto">
          <a:xfrm>
            <a:off x="6594474" y="3805238"/>
            <a:ext cx="46386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sp>
        <p:nvSpPr>
          <p:cNvPr id="11277" name="文本框 10"/>
          <p:cNvSpPr>
            <a:spLocks noChangeArrowheads="1"/>
          </p:cNvSpPr>
          <p:nvPr/>
        </p:nvSpPr>
        <p:spPr bwMode="auto">
          <a:xfrm>
            <a:off x="6594474" y="4465638"/>
            <a:ext cx="227647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1600">
                <a:solidFill>
                  <a:srgbClr val="212121"/>
                </a:solidFill>
                <a:latin charset="0" panose="020f0302020204030204" pitchFamily="34" typeface="Calibri Light"/>
                <a:sym charset="0" panose="020f0302020204030204" pitchFamily="34" typeface="Calibri Light"/>
              </a:rPr>
              <a:t>DESCRIPTION</a:t>
            </a:r>
          </a:p>
        </p:txBody>
      </p:sp>
      <p:sp>
        <p:nvSpPr>
          <p:cNvPr id="11278" name="矩形 11"/>
          <p:cNvSpPr>
            <a:spLocks noChangeArrowheads="1"/>
          </p:cNvSpPr>
          <p:nvPr/>
        </p:nvSpPr>
        <p:spPr bwMode="auto">
          <a:xfrm>
            <a:off x="6594474" y="4735513"/>
            <a:ext cx="46386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sp>
        <p:nvSpPr>
          <p:cNvPr id="11279" name="文本框 12"/>
          <p:cNvSpPr>
            <a:spLocks noChangeArrowheads="1"/>
          </p:cNvSpPr>
          <p:nvPr/>
        </p:nvSpPr>
        <p:spPr bwMode="auto">
          <a:xfrm>
            <a:off x="6594474" y="5464175"/>
            <a:ext cx="227647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1600">
                <a:solidFill>
                  <a:srgbClr val="212121"/>
                </a:solidFill>
                <a:latin charset="0" panose="020f0302020204030204" pitchFamily="34" typeface="Calibri Light"/>
                <a:sym charset="0" panose="020f0302020204030204" pitchFamily="34" typeface="Calibri Light"/>
              </a:rPr>
              <a:t>DESCRIPTION</a:t>
            </a:r>
          </a:p>
        </p:txBody>
      </p:sp>
      <p:sp>
        <p:nvSpPr>
          <p:cNvPr id="11280" name="矩形 13"/>
          <p:cNvSpPr>
            <a:spLocks noChangeArrowheads="1"/>
          </p:cNvSpPr>
          <p:nvPr/>
        </p:nvSpPr>
        <p:spPr bwMode="auto">
          <a:xfrm>
            <a:off x="6594474" y="5732463"/>
            <a:ext cx="46386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sp>
        <p:nvSpPr>
          <p:cNvPr id="11281" name="直接连接符 14"/>
          <p:cNvSpPr>
            <a:spLocks noChangeShapeType="1"/>
          </p:cNvSpPr>
          <p:nvPr/>
        </p:nvSpPr>
        <p:spPr bwMode="auto">
          <a:xfrm>
            <a:off x="5976938" y="3422650"/>
            <a:ext cx="5256212" cy="0"/>
          </a:xfrm>
          <a:prstGeom prst="line">
            <a:avLst/>
          </a:prstGeom>
          <a:noFill/>
          <a:ln w="12700">
            <a:solidFill>
              <a:srgbClr val="D8D8D8"/>
            </a:solidFill>
            <a:bevel/>
          </a:ln>
          <a:extLst>
            <a:ext uri="{909E8E84-426E-40DD-AFC4-6F175D3DCCD1}">
              <a14:hiddenFill>
                <a:noFill/>
              </a14:hiddenFill>
            </a:ext>
          </a:extLst>
        </p:spPr>
        <p:txBody>
          <a:bodyPr/>
          <a:lstStyle/>
          <a:p>
            <a:endParaRPr altLang="en-US" lang="zh-CN"/>
          </a:p>
        </p:txBody>
      </p:sp>
      <p:sp>
        <p:nvSpPr>
          <p:cNvPr id="11282" name="直接连接符 15"/>
          <p:cNvSpPr>
            <a:spLocks noChangeShapeType="1"/>
          </p:cNvSpPr>
          <p:nvPr/>
        </p:nvSpPr>
        <p:spPr bwMode="auto">
          <a:xfrm>
            <a:off x="5976938" y="4403725"/>
            <a:ext cx="5256212" cy="0"/>
          </a:xfrm>
          <a:prstGeom prst="line">
            <a:avLst/>
          </a:prstGeom>
          <a:noFill/>
          <a:ln w="12700">
            <a:solidFill>
              <a:srgbClr val="D8D8D8"/>
            </a:solidFill>
            <a:bevel/>
          </a:ln>
          <a:extLst>
            <a:ext uri="{909E8E84-426E-40DD-AFC4-6F175D3DCCD1}">
              <a14:hiddenFill>
                <a:noFill/>
              </a14:hiddenFill>
            </a:ext>
          </a:extLst>
        </p:spPr>
        <p:txBody>
          <a:bodyPr/>
          <a:lstStyle/>
          <a:p>
            <a:endParaRPr altLang="en-US" lang="zh-CN"/>
          </a:p>
        </p:txBody>
      </p:sp>
      <p:sp>
        <p:nvSpPr>
          <p:cNvPr id="11283" name="直接连接符 16"/>
          <p:cNvSpPr>
            <a:spLocks noChangeShapeType="1"/>
          </p:cNvSpPr>
          <p:nvPr/>
        </p:nvSpPr>
        <p:spPr bwMode="auto">
          <a:xfrm>
            <a:off x="5976938" y="5384800"/>
            <a:ext cx="5256212" cy="0"/>
          </a:xfrm>
          <a:prstGeom prst="line">
            <a:avLst/>
          </a:prstGeom>
          <a:noFill/>
          <a:ln w="12700">
            <a:solidFill>
              <a:srgbClr val="D8D8D8"/>
            </a:solidFill>
            <a:bevel/>
          </a:ln>
          <a:extLst>
            <a:ext uri="{909E8E84-426E-40DD-AFC4-6F175D3DCCD1}">
              <a14:hiddenFill>
                <a:noFill/>
              </a14:hiddenFill>
            </a:ext>
          </a:extLst>
        </p:spPr>
        <p:txBody>
          <a:bodyPr/>
          <a:lstStyle/>
          <a:p>
            <a:endParaRPr altLang="en-US" lang="zh-CN"/>
          </a:p>
        </p:txBody>
      </p:sp>
      <p:sp>
        <p:nvSpPr>
          <p:cNvPr id="11284" name="任意多边形 17"/>
          <p:cNvSpPr>
            <a:spLocks noChangeArrowheads="1"/>
          </p:cNvSpPr>
          <p:nvPr/>
        </p:nvSpPr>
        <p:spPr bwMode="auto">
          <a:xfrm>
            <a:off x="2790825" y="2481263"/>
            <a:ext cx="936625" cy="808037"/>
          </a:xfrm>
          <a:custGeom>
            <a:gdLst>
              <a:gd fmla="*/ 467977 w 935954" name="T0"/>
              <a:gd fmla="*/ 0 h 806857" name="T1"/>
              <a:gd fmla="*/ 935954 w 935954" name="T2"/>
              <a:gd fmla="*/ 806857 h 806857" name="T3"/>
              <a:gd fmla="*/ 0 w 935954" name="T4"/>
              <a:gd fmla="*/ 806857 h 806857" name="T5"/>
              <a:gd fmla="*/ 467977 w 935954" name="T6"/>
              <a:gd fmla="*/ 0 h 806857" name="T7"/>
              <a:gd fmla="*/ 0 60000 65536" name="T8"/>
              <a:gd fmla="*/ 0 60000 65536" name="T9"/>
              <a:gd fmla="*/ 0 60000 65536" name="T10"/>
              <a:gd fmla="*/ 0 60000 65536" name="T11"/>
              <a:gd fmla="*/ 0 w 935954" name="T12"/>
              <a:gd fmla="*/ 0 h 806857" name="T13"/>
              <a:gd fmla="*/ 935954 w 935954" name="T14"/>
              <a:gd fmla="*/ 806857 h 806857" name="T15"/>
            </a:gdLst>
            <a:cxnLst>
              <a:cxn ang="T8">
                <a:pos x="T0" y="T1"/>
              </a:cxn>
              <a:cxn ang="T9">
                <a:pos x="T2" y="T3"/>
              </a:cxn>
              <a:cxn ang="T10">
                <a:pos x="T4" y="T5"/>
              </a:cxn>
              <a:cxn ang="T11">
                <a:pos x="T6" y="T7"/>
              </a:cxn>
            </a:cxnLst>
            <a:rect b="T15" l="T12" r="T14" t="T13"/>
            <a:pathLst>
              <a:path h="806857" w="935954">
                <a:moveTo>
                  <a:pt x="467977" y="0"/>
                </a:moveTo>
                <a:lnTo>
                  <a:pt x="935954" y="806857"/>
                </a:lnTo>
                <a:lnTo>
                  <a:pt x="0" y="806857"/>
                </a:lnTo>
                <a:lnTo>
                  <a:pt x="467977" y="0"/>
                </a:lnTo>
                <a:close/>
              </a:path>
            </a:pathLst>
          </a:custGeom>
          <a:solidFill>
            <a:srgbClr val="3C5787"/>
          </a:solidFill>
          <a:ln>
            <a:noFill/>
          </a:ln>
          <a:extLst>
            <a:ext uri="{91240B29-F687-4F45-9708-019B960494DF}">
              <a14:hiddenLine w="12700">
                <a:solidFill>
                  <a:srgbClr val="000000"/>
                </a:solidFill>
                <a:miter lim="800000"/>
                <a:headEnd/>
                <a:tailEnd/>
              </a14:hiddenLine>
            </a:ext>
          </a:extLst>
        </p:spPr>
        <p:txBody>
          <a:bodyPr anchor="b"/>
          <a:lstStyle/>
          <a:p>
            <a:pPr algn="ctr"/>
            <a:r>
              <a:rPr altLang="zh-CN" lang="en-US">
                <a:solidFill>
                  <a:srgbClr val="FFFFFF"/>
                </a:solidFill>
                <a:latin charset="0" panose="020f0302020204030204" pitchFamily="34" typeface="Calibri Light"/>
                <a:sym charset="0" panose="020f0302020204030204" pitchFamily="34" typeface="Calibri Light"/>
              </a:rPr>
              <a:t>#1</a:t>
            </a:r>
          </a:p>
        </p:txBody>
      </p:sp>
      <p:sp>
        <p:nvSpPr>
          <p:cNvPr id="11285" name="任意多边形 18"/>
          <p:cNvSpPr>
            <a:spLocks noChangeArrowheads="1"/>
          </p:cNvSpPr>
          <p:nvPr/>
        </p:nvSpPr>
        <p:spPr bwMode="auto">
          <a:xfrm>
            <a:off x="2270125" y="3375025"/>
            <a:ext cx="1978025" cy="811213"/>
          </a:xfrm>
          <a:custGeom>
            <a:gdLst>
              <a:gd fmla="*/ 469800 w 1976775" name="T0"/>
              <a:gd fmla="*/ 0 h 810000" name="T1"/>
              <a:gd fmla="*/ 1506974 w 1976775" name="T2"/>
              <a:gd fmla="*/ 0 h 810000" name="T3"/>
              <a:gd fmla="*/ 1976775 w 1976775" name="T4"/>
              <a:gd fmla="*/ 810000 h 810000" name="T5"/>
              <a:gd fmla="*/ 0 w 1976775" name="T6"/>
              <a:gd fmla="*/ 810000 h 810000" name="T7"/>
              <a:gd fmla="*/ 469800 w 1976775" name="T8"/>
              <a:gd fmla="*/ 0 h 810000" name="T9"/>
              <a:gd fmla="*/ 0 60000 65536" name="T10"/>
              <a:gd fmla="*/ 0 60000 65536" name="T11"/>
              <a:gd fmla="*/ 0 60000 65536" name="T12"/>
              <a:gd fmla="*/ 0 60000 65536" name="T13"/>
              <a:gd fmla="*/ 0 60000 65536" name="T14"/>
              <a:gd fmla="*/ 0 w 1976775" name="T15"/>
              <a:gd fmla="*/ 0 h 810000" name="T16"/>
              <a:gd fmla="*/ 1976775 w 1976775" name="T17"/>
              <a:gd fmla="*/ 810000 h 810000" name="T18"/>
            </a:gdLst>
            <a:cxnLst>
              <a:cxn ang="T10">
                <a:pos x="T0" y="T1"/>
              </a:cxn>
              <a:cxn ang="T11">
                <a:pos x="T2" y="T3"/>
              </a:cxn>
              <a:cxn ang="T12">
                <a:pos x="T4" y="T5"/>
              </a:cxn>
              <a:cxn ang="T13">
                <a:pos x="T6" y="T7"/>
              </a:cxn>
              <a:cxn ang="T14">
                <a:pos x="T8" y="T9"/>
              </a:cxn>
            </a:cxnLst>
            <a:rect b="T18" l="T15" r="T17" t="T16"/>
            <a:pathLst>
              <a:path h="810000" w="1976775">
                <a:moveTo>
                  <a:pt x="469800" y="0"/>
                </a:moveTo>
                <a:lnTo>
                  <a:pt x="1506974" y="0"/>
                </a:lnTo>
                <a:lnTo>
                  <a:pt x="1976775" y="810000"/>
                </a:lnTo>
                <a:lnTo>
                  <a:pt x="0" y="810000"/>
                </a:lnTo>
                <a:lnTo>
                  <a:pt x="469800" y="0"/>
                </a:ln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pPr algn="ctr"/>
            <a:r>
              <a:rPr altLang="zh-CN" lang="en-US">
                <a:solidFill>
                  <a:srgbClr val="FFFFFF"/>
                </a:solidFill>
                <a:latin charset="0" panose="020f0302020204030204" pitchFamily="34" typeface="Calibri Light"/>
                <a:sym charset="0" panose="020f0302020204030204" pitchFamily="34" typeface="Calibri Light"/>
              </a:rPr>
              <a:t>TEXT 2</a:t>
            </a:r>
          </a:p>
        </p:txBody>
      </p:sp>
      <p:sp>
        <p:nvSpPr>
          <p:cNvPr id="11286" name="任意多边形 19"/>
          <p:cNvSpPr>
            <a:spLocks noChangeArrowheads="1"/>
          </p:cNvSpPr>
          <p:nvPr/>
        </p:nvSpPr>
        <p:spPr bwMode="auto">
          <a:xfrm>
            <a:off x="1751013" y="4273550"/>
            <a:ext cx="3017837" cy="809625"/>
          </a:xfrm>
          <a:custGeom>
            <a:gdLst>
              <a:gd fmla="*/ 469800 w 3017595" name="T0"/>
              <a:gd fmla="*/ 0 h 810000" name="T1"/>
              <a:gd fmla="*/ 2547795 w 3017595" name="T2"/>
              <a:gd fmla="*/ 0 h 810000" name="T3"/>
              <a:gd fmla="*/ 3017595 w 3017595" name="T4"/>
              <a:gd fmla="*/ 810000 h 810000" name="T5"/>
              <a:gd fmla="*/ 0 w 3017595" name="T6"/>
              <a:gd fmla="*/ 810000 h 810000" name="T7"/>
              <a:gd fmla="*/ 469800 w 3017595" name="T8"/>
              <a:gd fmla="*/ 0 h 810000" name="T9"/>
              <a:gd fmla="*/ 0 60000 65536" name="T10"/>
              <a:gd fmla="*/ 0 60000 65536" name="T11"/>
              <a:gd fmla="*/ 0 60000 65536" name="T12"/>
              <a:gd fmla="*/ 0 60000 65536" name="T13"/>
              <a:gd fmla="*/ 0 60000 65536" name="T14"/>
              <a:gd fmla="*/ 0 w 3017595" name="T15"/>
              <a:gd fmla="*/ 0 h 810000" name="T16"/>
              <a:gd fmla="*/ 3017595 w 3017595" name="T17"/>
              <a:gd fmla="*/ 810000 h 810000" name="T18"/>
            </a:gdLst>
            <a:cxnLst>
              <a:cxn ang="T10">
                <a:pos x="T0" y="T1"/>
              </a:cxn>
              <a:cxn ang="T11">
                <a:pos x="T2" y="T3"/>
              </a:cxn>
              <a:cxn ang="T12">
                <a:pos x="T4" y="T5"/>
              </a:cxn>
              <a:cxn ang="T13">
                <a:pos x="T6" y="T7"/>
              </a:cxn>
              <a:cxn ang="T14">
                <a:pos x="T8" y="T9"/>
              </a:cxn>
            </a:cxnLst>
            <a:rect b="T18" l="T15" r="T17" t="T16"/>
            <a:pathLst>
              <a:path h="810000" w="3017595">
                <a:moveTo>
                  <a:pt x="469800" y="0"/>
                </a:moveTo>
                <a:lnTo>
                  <a:pt x="2547795" y="0"/>
                </a:lnTo>
                <a:lnTo>
                  <a:pt x="3017595" y="810000"/>
                </a:lnTo>
                <a:lnTo>
                  <a:pt x="0" y="810000"/>
                </a:lnTo>
                <a:lnTo>
                  <a:pt x="469800" y="0"/>
                </a:lnTo>
                <a:close/>
              </a:path>
            </a:pathLst>
          </a:custGeom>
          <a:solidFill>
            <a:srgbClr val="3C5787"/>
          </a:solidFill>
          <a:ln>
            <a:noFill/>
          </a:ln>
          <a:extLst>
            <a:ext uri="{91240B29-F687-4F45-9708-019B960494DF}">
              <a14:hiddenLine w="12700">
                <a:solidFill>
                  <a:srgbClr val="000000"/>
                </a:solidFill>
                <a:miter lim="800000"/>
                <a:headEnd/>
                <a:tailEnd/>
              </a14:hiddenLine>
            </a:ext>
          </a:extLst>
        </p:spPr>
        <p:txBody>
          <a:bodyPr anchor="ctr"/>
          <a:lstStyle/>
          <a:p>
            <a:pPr algn="ctr"/>
            <a:r>
              <a:rPr altLang="zh-CN" lang="en-US">
                <a:solidFill>
                  <a:srgbClr val="FFFFFF"/>
                </a:solidFill>
                <a:latin charset="0" panose="020f0302020204030204" pitchFamily="34" typeface="Calibri Light"/>
                <a:sym charset="0" panose="020f0302020204030204" pitchFamily="34" typeface="Calibri Light"/>
              </a:rPr>
              <a:t>TITLE TEXT 3</a:t>
            </a:r>
          </a:p>
        </p:txBody>
      </p:sp>
      <p:sp>
        <p:nvSpPr>
          <p:cNvPr id="11287" name="任意多边形 20"/>
          <p:cNvSpPr>
            <a:spLocks noChangeArrowheads="1"/>
          </p:cNvSpPr>
          <p:nvPr/>
        </p:nvSpPr>
        <p:spPr bwMode="auto">
          <a:xfrm>
            <a:off x="1230313" y="5170488"/>
            <a:ext cx="4057650" cy="809625"/>
          </a:xfrm>
          <a:custGeom>
            <a:gdLst>
              <a:gd fmla="*/ 469800 w 4058417" name="T0"/>
              <a:gd fmla="*/ 0 h 810000" name="T1"/>
              <a:gd fmla="*/ 3588617 w 4058417" name="T2"/>
              <a:gd fmla="*/ 0 h 810000" name="T3"/>
              <a:gd fmla="*/ 4058417 w 4058417" name="T4"/>
              <a:gd fmla="*/ 810000 h 810000" name="T5"/>
              <a:gd fmla="*/ 0 w 4058417" name="T6"/>
              <a:gd fmla="*/ 810000 h 810000" name="T7"/>
              <a:gd fmla="*/ 469800 w 4058417" name="T8"/>
              <a:gd fmla="*/ 0 h 810000" name="T9"/>
              <a:gd fmla="*/ 0 60000 65536" name="T10"/>
              <a:gd fmla="*/ 0 60000 65536" name="T11"/>
              <a:gd fmla="*/ 0 60000 65536" name="T12"/>
              <a:gd fmla="*/ 0 60000 65536" name="T13"/>
              <a:gd fmla="*/ 0 60000 65536" name="T14"/>
              <a:gd fmla="*/ 0 w 4058417" name="T15"/>
              <a:gd fmla="*/ 0 h 810000" name="T16"/>
              <a:gd fmla="*/ 4058417 w 4058417" name="T17"/>
              <a:gd fmla="*/ 810000 h 810000" name="T18"/>
            </a:gdLst>
            <a:cxnLst>
              <a:cxn ang="T10">
                <a:pos x="T0" y="T1"/>
              </a:cxn>
              <a:cxn ang="T11">
                <a:pos x="T2" y="T3"/>
              </a:cxn>
              <a:cxn ang="T12">
                <a:pos x="T4" y="T5"/>
              </a:cxn>
              <a:cxn ang="T13">
                <a:pos x="T6" y="T7"/>
              </a:cxn>
              <a:cxn ang="T14">
                <a:pos x="T8" y="T9"/>
              </a:cxn>
            </a:cxnLst>
            <a:rect b="T18" l="T15" r="T17" t="T16"/>
            <a:pathLst>
              <a:path h="810000" w="4058417">
                <a:moveTo>
                  <a:pt x="469800" y="0"/>
                </a:moveTo>
                <a:lnTo>
                  <a:pt x="3588617" y="0"/>
                </a:lnTo>
                <a:lnTo>
                  <a:pt x="4058417" y="810000"/>
                </a:lnTo>
                <a:lnTo>
                  <a:pt x="0" y="810000"/>
                </a:lnTo>
                <a:lnTo>
                  <a:pt x="469800" y="0"/>
                </a:ln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pPr algn="ctr"/>
            <a:r>
              <a:rPr altLang="zh-CN" lang="en-US">
                <a:solidFill>
                  <a:srgbClr val="FFFFFF"/>
                </a:solidFill>
                <a:latin charset="0" panose="020f0302020204030204" pitchFamily="34" typeface="Calibri Light"/>
                <a:sym charset="0" panose="020f0302020204030204" pitchFamily="34" typeface="Calibri Light"/>
              </a:rPr>
              <a:t>TITLE TEXT 4</a:t>
            </a:r>
          </a:p>
        </p:txBody>
      </p:sp>
    </p:spTree>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2289" name="组合 14337"/>
          <p:cNvGrpSpPr/>
          <p:nvPr/>
        </p:nvGrpSpPr>
        <p:grpSpPr>
          <a:xfrm>
            <a:off x="0" y="0"/>
            <a:ext cx="12192000" cy="427038"/>
            <a:chExt cx="12192001" cy="428438"/>
          </a:xfrm>
        </p:grpSpPr>
        <p:sp>
          <p:nvSpPr>
            <p:cNvPr id="12290" name="矩形 7"/>
            <p:cNvSpPr>
              <a:spLocks noChangeArrowheads="1"/>
            </p:cNvSpPr>
            <p:nvPr/>
          </p:nvSpPr>
          <p:spPr bwMode="auto">
            <a:xfrm rot="-5400000">
              <a:off x="5881782" y="-5881783"/>
              <a:ext cx="428438" cy="12192001"/>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12291" name="等腰三角形 8"/>
            <p:cNvSpPr>
              <a:spLocks noChangeArrowheads="1"/>
            </p:cNvSpPr>
            <p:nvPr/>
          </p:nvSpPr>
          <p:spPr bwMode="auto">
            <a:xfrm flipV="1" rot="16200000">
              <a:off x="-98548" y="98548"/>
              <a:ext cx="428437" cy="231341"/>
            </a:xfrm>
            <a:prstGeom prst="triangle">
              <a:avLst>
                <a:gd fmla="val 50000" name="adj"/>
              </a:avLst>
            </a:pr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grpSp>
      <p:sp>
        <p:nvSpPr>
          <p:cNvPr id="12292" name="标题 1"/>
          <p:cNvSpPr>
            <a:spLocks noChangeArrowheads="1" noGrp="1"/>
          </p:cNvSpPr>
          <p:nvPr>
            <p:ph type="title"/>
          </p:nvPr>
        </p:nvSpPr>
        <p:spPr>
          <a:xfrm>
            <a:off x="838200" y="365125"/>
            <a:ext cx="10515600" cy="1325563"/>
          </a:xfrm>
        </p:spPr>
        <p:txBody>
          <a:bodyPr anchor="ctr"/>
          <a:lstStyle/>
          <a:p>
            <a:r>
              <a:rPr altLang="zh-CN" b="1" lang="en-US" smtClean="0" sz="4400">
                <a:solidFill>
                  <a:srgbClr val="3B5686"/>
                </a:solidFill>
              </a:rPr>
              <a:t>Your  Title  Here</a:t>
            </a:r>
          </a:p>
        </p:txBody>
      </p:sp>
      <p:sp>
        <p:nvSpPr>
          <p:cNvPr id="12293" name="泪滴形 2"/>
          <p:cNvSpPr>
            <a:spLocks noChangeArrowheads="1" noChangeAspect="1"/>
          </p:cNvSpPr>
          <p:nvPr/>
        </p:nvSpPr>
        <p:spPr bwMode="auto">
          <a:xfrm>
            <a:off x="4740275" y="4157663"/>
            <a:ext cx="1325563" cy="1325562"/>
          </a:xfrm>
          <a:custGeom>
            <a:gdLst>
              <a:gd fmla="*/ 0 w 2086" name="T0"/>
              <a:gd fmla="*/ 1043 h 2086" name="T1"/>
              <a:gd fmla="*/ 1043 w 2086" name="T2"/>
              <a:gd fmla="*/ 0 h 2086" name="T3"/>
              <a:gd fmla="*/ 2086 w 2086" name="T4"/>
              <a:gd fmla="*/ 0 h 2086" name="T5"/>
              <a:gd fmla="*/ 2086 w 2086" name="T6"/>
              <a:gd fmla="*/ 1043 h 2086" name="T7"/>
              <a:gd fmla="*/ 1043 w 2086" name="T8"/>
              <a:gd fmla="*/ 2086 h 2086" name="T9"/>
              <a:gd fmla="*/ 0 w 2086" name="T10"/>
              <a:gd fmla="*/ 1043 h 2086" name="T11"/>
            </a:gdLst>
            <a:cxnLst>
              <a:cxn ang="0">
                <a:pos x="T0" y="T1"/>
              </a:cxn>
              <a:cxn ang="0">
                <a:pos x="T2" y="T3"/>
              </a:cxn>
              <a:cxn ang="0">
                <a:pos x="T4" y="T5"/>
              </a:cxn>
              <a:cxn ang="0">
                <a:pos x="T6" y="T7"/>
              </a:cxn>
              <a:cxn ang="0">
                <a:pos x="T8" y="T9"/>
              </a:cxn>
              <a:cxn ang="0">
                <a:pos x="T10" y="T11"/>
              </a:cxn>
            </a:cxnLst>
            <a:rect b="b" l="0" r="r" t="0"/>
            <a:pathLst>
              <a:path h="2086" w="2086">
                <a:moveTo>
                  <a:pt x="0" y="1043"/>
                </a:moveTo>
                <a:cubicBezTo>
                  <a:pt x="0" y="467"/>
                  <a:pt x="467" y="0"/>
                  <a:pt x="1043" y="0"/>
                </a:cubicBezTo>
                <a:cubicBezTo>
                  <a:pt x="1390" y="0"/>
                  <a:pt x="1738" y="0"/>
                  <a:pt x="2086" y="0"/>
                </a:cubicBezTo>
                <a:cubicBezTo>
                  <a:pt x="2086" y="347"/>
                  <a:pt x="2086" y="695"/>
                  <a:pt x="2086" y="1043"/>
                </a:cubicBezTo>
                <a:cubicBezTo>
                  <a:pt x="2086" y="1619"/>
                  <a:pt x="1619" y="2086"/>
                  <a:pt x="1043" y="2086"/>
                </a:cubicBezTo>
                <a:cubicBezTo>
                  <a:pt x="467" y="2086"/>
                  <a:pt x="0" y="1619"/>
                  <a:pt x="0" y="1043"/>
                </a:cubicBez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12294" name="泪滴形 3"/>
          <p:cNvSpPr>
            <a:spLocks noChangeArrowheads="1" noChangeAspect="1"/>
          </p:cNvSpPr>
          <p:nvPr/>
        </p:nvSpPr>
        <p:spPr bwMode="auto">
          <a:xfrm rot="5400000">
            <a:off x="4739481" y="2770982"/>
            <a:ext cx="1323975" cy="1325562"/>
          </a:xfrm>
          <a:custGeom>
            <a:gdLst>
              <a:gd fmla="*/ 0 w 2086" name="T0"/>
              <a:gd fmla="*/ 1043 h 2086" name="T1"/>
              <a:gd fmla="*/ 1043 w 2086" name="T2"/>
              <a:gd fmla="*/ 0 h 2086" name="T3"/>
              <a:gd fmla="*/ 2086 w 2086" name="T4"/>
              <a:gd fmla="*/ 0 h 2086" name="T5"/>
              <a:gd fmla="*/ 2086 w 2086" name="T6"/>
              <a:gd fmla="*/ 1043 h 2086" name="T7"/>
              <a:gd fmla="*/ 1043 w 2086" name="T8"/>
              <a:gd fmla="*/ 2086 h 2086" name="T9"/>
              <a:gd fmla="*/ 0 w 2086" name="T10"/>
              <a:gd fmla="*/ 1043 h 2086" name="T11"/>
            </a:gdLst>
            <a:cxnLst>
              <a:cxn ang="0">
                <a:pos x="T0" y="T1"/>
              </a:cxn>
              <a:cxn ang="0">
                <a:pos x="T2" y="T3"/>
              </a:cxn>
              <a:cxn ang="0">
                <a:pos x="T4" y="T5"/>
              </a:cxn>
              <a:cxn ang="0">
                <a:pos x="T6" y="T7"/>
              </a:cxn>
              <a:cxn ang="0">
                <a:pos x="T8" y="T9"/>
              </a:cxn>
              <a:cxn ang="0">
                <a:pos x="T10" y="T11"/>
              </a:cxn>
            </a:cxnLst>
            <a:rect b="b" l="0" r="r" t="0"/>
            <a:pathLst>
              <a:path h="2086" w="2086">
                <a:moveTo>
                  <a:pt x="0" y="1043"/>
                </a:moveTo>
                <a:cubicBezTo>
                  <a:pt x="0" y="467"/>
                  <a:pt x="467" y="0"/>
                  <a:pt x="1043" y="0"/>
                </a:cubicBezTo>
                <a:cubicBezTo>
                  <a:pt x="1390" y="0"/>
                  <a:pt x="1738" y="0"/>
                  <a:pt x="2086" y="0"/>
                </a:cubicBezTo>
                <a:cubicBezTo>
                  <a:pt x="2086" y="347"/>
                  <a:pt x="2086" y="695"/>
                  <a:pt x="2086" y="1043"/>
                </a:cubicBezTo>
                <a:cubicBezTo>
                  <a:pt x="2086" y="1619"/>
                  <a:pt x="1619" y="2086"/>
                  <a:pt x="1043" y="2086"/>
                </a:cubicBezTo>
                <a:cubicBezTo>
                  <a:pt x="467" y="2086"/>
                  <a:pt x="0" y="1619"/>
                  <a:pt x="0" y="1043"/>
                </a:cubicBezTo>
                <a:close/>
              </a:path>
            </a:pathLst>
          </a:cu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12295" name="泪滴形 4"/>
          <p:cNvSpPr>
            <a:spLocks noChangeArrowheads="1" noChangeAspect="1"/>
          </p:cNvSpPr>
          <p:nvPr/>
        </p:nvSpPr>
        <p:spPr bwMode="auto">
          <a:xfrm rot="10800000">
            <a:off x="6126163" y="2773363"/>
            <a:ext cx="1323975" cy="1323975"/>
          </a:xfrm>
          <a:custGeom>
            <a:gdLst>
              <a:gd fmla="*/ 0 w 2086" name="T0"/>
              <a:gd fmla="*/ 1043 h 2086" name="T1"/>
              <a:gd fmla="*/ 1043 w 2086" name="T2"/>
              <a:gd fmla="*/ 0 h 2086" name="T3"/>
              <a:gd fmla="*/ 2086 w 2086" name="T4"/>
              <a:gd fmla="*/ 0 h 2086" name="T5"/>
              <a:gd fmla="*/ 2086 w 2086" name="T6"/>
              <a:gd fmla="*/ 1043 h 2086" name="T7"/>
              <a:gd fmla="*/ 1043 w 2086" name="T8"/>
              <a:gd fmla="*/ 2086 h 2086" name="T9"/>
              <a:gd fmla="*/ 0 w 2086" name="T10"/>
              <a:gd fmla="*/ 1043 h 2086" name="T11"/>
            </a:gdLst>
            <a:cxnLst>
              <a:cxn ang="0">
                <a:pos x="T0" y="T1"/>
              </a:cxn>
              <a:cxn ang="0">
                <a:pos x="T2" y="T3"/>
              </a:cxn>
              <a:cxn ang="0">
                <a:pos x="T4" y="T5"/>
              </a:cxn>
              <a:cxn ang="0">
                <a:pos x="T6" y="T7"/>
              </a:cxn>
              <a:cxn ang="0">
                <a:pos x="T8" y="T9"/>
              </a:cxn>
              <a:cxn ang="0">
                <a:pos x="T10" y="T11"/>
              </a:cxn>
            </a:cxnLst>
            <a:rect b="b" l="0" r="r" t="0"/>
            <a:pathLst>
              <a:path h="2086" w="2086">
                <a:moveTo>
                  <a:pt x="0" y="1043"/>
                </a:moveTo>
                <a:cubicBezTo>
                  <a:pt x="0" y="467"/>
                  <a:pt x="467" y="0"/>
                  <a:pt x="1043" y="0"/>
                </a:cubicBezTo>
                <a:cubicBezTo>
                  <a:pt x="1390" y="0"/>
                  <a:pt x="1738" y="0"/>
                  <a:pt x="2086" y="0"/>
                </a:cubicBezTo>
                <a:cubicBezTo>
                  <a:pt x="2086" y="347"/>
                  <a:pt x="2086" y="695"/>
                  <a:pt x="2086" y="1043"/>
                </a:cubicBezTo>
                <a:cubicBezTo>
                  <a:pt x="2086" y="1619"/>
                  <a:pt x="1619" y="2086"/>
                  <a:pt x="1043" y="2086"/>
                </a:cubicBezTo>
                <a:cubicBezTo>
                  <a:pt x="467" y="2086"/>
                  <a:pt x="0" y="1619"/>
                  <a:pt x="0" y="1043"/>
                </a:cubicBez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12296" name="泪滴形 5"/>
          <p:cNvSpPr>
            <a:spLocks noChangeArrowheads="1" noChangeAspect="1"/>
          </p:cNvSpPr>
          <p:nvPr/>
        </p:nvSpPr>
        <p:spPr bwMode="auto">
          <a:xfrm flipV="1" rot="10800000">
            <a:off x="6126163" y="4157663"/>
            <a:ext cx="1323975" cy="1325562"/>
          </a:xfrm>
          <a:custGeom>
            <a:gdLst>
              <a:gd fmla="*/ 0 w 2086" name="T0"/>
              <a:gd fmla="*/ 1043 h 2086" name="T1"/>
              <a:gd fmla="*/ 1043 w 2086" name="T2"/>
              <a:gd fmla="*/ 0 h 2086" name="T3"/>
              <a:gd fmla="*/ 2086 w 2086" name="T4"/>
              <a:gd fmla="*/ 0 h 2086" name="T5"/>
              <a:gd fmla="*/ 2086 w 2086" name="T6"/>
              <a:gd fmla="*/ 1043 h 2086" name="T7"/>
              <a:gd fmla="*/ 1043 w 2086" name="T8"/>
              <a:gd fmla="*/ 2086 h 2086" name="T9"/>
              <a:gd fmla="*/ 0 w 2086" name="T10"/>
              <a:gd fmla="*/ 1043 h 2086" name="T11"/>
            </a:gdLst>
            <a:cxnLst>
              <a:cxn ang="0">
                <a:pos x="T0" y="T1"/>
              </a:cxn>
              <a:cxn ang="0">
                <a:pos x="T2" y="T3"/>
              </a:cxn>
              <a:cxn ang="0">
                <a:pos x="T4" y="T5"/>
              </a:cxn>
              <a:cxn ang="0">
                <a:pos x="T6" y="T7"/>
              </a:cxn>
              <a:cxn ang="0">
                <a:pos x="T8" y="T9"/>
              </a:cxn>
              <a:cxn ang="0">
                <a:pos x="T10" y="T11"/>
              </a:cxn>
            </a:cxnLst>
            <a:rect b="b" l="0" r="r" t="0"/>
            <a:pathLst>
              <a:path h="2086" w="2086">
                <a:moveTo>
                  <a:pt x="0" y="1043"/>
                </a:moveTo>
                <a:cubicBezTo>
                  <a:pt x="0" y="467"/>
                  <a:pt x="467" y="0"/>
                  <a:pt x="1043" y="0"/>
                </a:cubicBezTo>
                <a:cubicBezTo>
                  <a:pt x="1390" y="0"/>
                  <a:pt x="1738" y="0"/>
                  <a:pt x="2086" y="0"/>
                </a:cubicBezTo>
                <a:cubicBezTo>
                  <a:pt x="2086" y="347"/>
                  <a:pt x="2086" y="695"/>
                  <a:pt x="2086" y="1043"/>
                </a:cubicBezTo>
                <a:cubicBezTo>
                  <a:pt x="2086" y="1619"/>
                  <a:pt x="1619" y="2086"/>
                  <a:pt x="1043" y="2086"/>
                </a:cubicBezTo>
                <a:cubicBezTo>
                  <a:pt x="467" y="2086"/>
                  <a:pt x="0" y="1619"/>
                  <a:pt x="0" y="1043"/>
                </a:cubicBezTo>
                <a:close/>
              </a:path>
            </a:pathLst>
          </a:cu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12297" name="椭圆 6"/>
          <p:cNvSpPr>
            <a:spLocks noChangeArrowheads="1"/>
          </p:cNvSpPr>
          <p:nvPr/>
        </p:nvSpPr>
        <p:spPr bwMode="auto">
          <a:xfrm>
            <a:off x="5434013" y="3465513"/>
            <a:ext cx="1323975" cy="1323975"/>
          </a:xfrm>
          <a:prstGeom prst="ellipse">
            <a:avLst/>
          </a:prstGeom>
          <a:noFill/>
          <a:ln w="12700">
            <a:solidFill>
              <a:srgbClr val="DDEAF6"/>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endParaRPr>
          </a:p>
        </p:txBody>
      </p:sp>
      <p:sp>
        <p:nvSpPr>
          <p:cNvPr id="12298" name="文本框 7"/>
          <p:cNvSpPr>
            <a:spLocks noChangeArrowheads="1"/>
          </p:cNvSpPr>
          <p:nvPr/>
        </p:nvSpPr>
        <p:spPr bwMode="auto">
          <a:xfrm>
            <a:off x="5710238" y="3635375"/>
            <a:ext cx="3352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2400">
                <a:solidFill>
                  <a:srgbClr val="FF8F00"/>
                </a:solidFill>
                <a:latin charset="-122" typeface="Adobe 黑体 Std R"/>
                <a:sym charset="-122" typeface="Adobe 黑体 Std R"/>
              </a:rPr>
              <a:t>1</a:t>
            </a:r>
          </a:p>
        </p:txBody>
      </p:sp>
      <p:sp>
        <p:nvSpPr>
          <p:cNvPr id="12299" name="文本框 8"/>
          <p:cNvSpPr>
            <a:spLocks noChangeArrowheads="1"/>
          </p:cNvSpPr>
          <p:nvPr/>
        </p:nvSpPr>
        <p:spPr bwMode="auto">
          <a:xfrm>
            <a:off x="6126163" y="4165600"/>
            <a:ext cx="3352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2400">
                <a:solidFill>
                  <a:srgbClr val="FF8F00"/>
                </a:solidFill>
                <a:latin charset="-122" typeface="Adobe 黑体 Std R"/>
                <a:sym charset="-122" typeface="Adobe 黑体 Std R"/>
              </a:rPr>
              <a:t>3</a:t>
            </a:r>
          </a:p>
        </p:txBody>
      </p:sp>
      <p:sp>
        <p:nvSpPr>
          <p:cNvPr id="12300" name="文本框 9"/>
          <p:cNvSpPr>
            <a:spLocks noChangeArrowheads="1"/>
          </p:cNvSpPr>
          <p:nvPr/>
        </p:nvSpPr>
        <p:spPr bwMode="auto">
          <a:xfrm>
            <a:off x="6126163" y="3629025"/>
            <a:ext cx="3352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2400">
                <a:solidFill>
                  <a:srgbClr val="3C5787"/>
                </a:solidFill>
                <a:latin charset="-122" typeface="Adobe 黑体 Std R"/>
                <a:sym charset="-122" typeface="Adobe 黑体 Std R"/>
              </a:rPr>
              <a:t>2</a:t>
            </a:r>
          </a:p>
        </p:txBody>
      </p:sp>
      <p:sp>
        <p:nvSpPr>
          <p:cNvPr id="12301" name="文本框 10"/>
          <p:cNvSpPr>
            <a:spLocks noChangeArrowheads="1"/>
          </p:cNvSpPr>
          <p:nvPr/>
        </p:nvSpPr>
        <p:spPr bwMode="auto">
          <a:xfrm>
            <a:off x="5710238" y="4170363"/>
            <a:ext cx="3352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2400">
                <a:solidFill>
                  <a:srgbClr val="3C5787"/>
                </a:solidFill>
                <a:latin charset="-122" typeface="Adobe 黑体 Std R"/>
                <a:sym charset="-122" typeface="Adobe 黑体 Std R"/>
              </a:rPr>
              <a:t>4</a:t>
            </a:r>
          </a:p>
        </p:txBody>
      </p:sp>
      <p:sp>
        <p:nvSpPr>
          <p:cNvPr id="12302" name="直接连接符 11"/>
          <p:cNvSpPr>
            <a:spLocks noChangeShapeType="1"/>
          </p:cNvSpPr>
          <p:nvPr/>
        </p:nvSpPr>
        <p:spPr bwMode="auto">
          <a:xfrm flipH="1">
            <a:off x="1868488" y="3919538"/>
            <a:ext cx="3082925" cy="1587"/>
          </a:xfrm>
          <a:prstGeom prst="line">
            <a:avLst/>
          </a:prstGeom>
          <a:noFill/>
          <a:ln w="12700">
            <a:solidFill>
              <a:srgbClr val="D8D8D8"/>
            </a:solidFill>
            <a:bevel/>
          </a:ln>
          <a:extLst>
            <a:ext uri="{909E8E84-426E-40DD-AFC4-6F175D3DCCD1}">
              <a14:hiddenFill>
                <a:noFill/>
              </a14:hiddenFill>
            </a:ext>
          </a:extLst>
        </p:spPr>
        <p:txBody>
          <a:bodyPr/>
          <a:lstStyle/>
          <a:p>
            <a:endParaRPr altLang="en-US" lang="zh-CN"/>
          </a:p>
        </p:txBody>
      </p:sp>
      <p:sp>
        <p:nvSpPr>
          <p:cNvPr id="12303" name="直接连接符 12"/>
          <p:cNvSpPr>
            <a:spLocks noChangeShapeType="1"/>
          </p:cNvSpPr>
          <p:nvPr/>
        </p:nvSpPr>
        <p:spPr bwMode="auto">
          <a:xfrm flipH="1">
            <a:off x="1868488" y="5280025"/>
            <a:ext cx="3082925" cy="0"/>
          </a:xfrm>
          <a:prstGeom prst="line">
            <a:avLst/>
          </a:prstGeom>
          <a:noFill/>
          <a:ln w="12700">
            <a:solidFill>
              <a:srgbClr val="D8D8D8"/>
            </a:solidFill>
            <a:bevel/>
          </a:ln>
          <a:extLst>
            <a:ext uri="{909E8E84-426E-40DD-AFC4-6F175D3DCCD1}">
              <a14:hiddenFill>
                <a:noFill/>
              </a14:hiddenFill>
            </a:ext>
          </a:extLst>
        </p:spPr>
        <p:txBody>
          <a:bodyPr/>
          <a:lstStyle/>
          <a:p>
            <a:endParaRPr altLang="en-US" lang="zh-CN"/>
          </a:p>
        </p:txBody>
      </p:sp>
      <p:sp>
        <p:nvSpPr>
          <p:cNvPr id="12304" name="直接连接符 13"/>
          <p:cNvSpPr>
            <a:spLocks noChangeShapeType="1"/>
          </p:cNvSpPr>
          <p:nvPr/>
        </p:nvSpPr>
        <p:spPr bwMode="auto">
          <a:xfrm flipH="1">
            <a:off x="7251700" y="3919538"/>
            <a:ext cx="3082925" cy="1587"/>
          </a:xfrm>
          <a:prstGeom prst="line">
            <a:avLst/>
          </a:prstGeom>
          <a:noFill/>
          <a:ln w="12700">
            <a:solidFill>
              <a:srgbClr val="D8D8D8"/>
            </a:solidFill>
            <a:bevel/>
          </a:ln>
          <a:extLst>
            <a:ext uri="{909E8E84-426E-40DD-AFC4-6F175D3DCCD1}">
              <a14:hiddenFill>
                <a:noFill/>
              </a14:hiddenFill>
            </a:ext>
          </a:extLst>
        </p:spPr>
        <p:txBody>
          <a:bodyPr/>
          <a:lstStyle/>
          <a:p>
            <a:endParaRPr altLang="en-US" lang="zh-CN"/>
          </a:p>
        </p:txBody>
      </p:sp>
      <p:sp>
        <p:nvSpPr>
          <p:cNvPr id="12305" name="直接连接符 14"/>
          <p:cNvSpPr>
            <a:spLocks noChangeShapeType="1"/>
          </p:cNvSpPr>
          <p:nvPr/>
        </p:nvSpPr>
        <p:spPr bwMode="auto">
          <a:xfrm flipH="1">
            <a:off x="7258050" y="5280025"/>
            <a:ext cx="3082925" cy="0"/>
          </a:xfrm>
          <a:prstGeom prst="line">
            <a:avLst/>
          </a:prstGeom>
          <a:noFill/>
          <a:ln w="12700">
            <a:solidFill>
              <a:srgbClr val="D8D8D8"/>
            </a:solidFill>
            <a:bevel/>
          </a:ln>
          <a:extLst>
            <a:ext uri="{909E8E84-426E-40DD-AFC4-6F175D3DCCD1}">
              <a14:hiddenFill>
                <a:noFill/>
              </a14:hiddenFill>
            </a:ext>
          </a:extLst>
        </p:spPr>
        <p:txBody>
          <a:bodyPr/>
          <a:lstStyle/>
          <a:p>
            <a:endParaRPr altLang="en-US" lang="zh-CN"/>
          </a:p>
        </p:txBody>
      </p:sp>
      <p:sp>
        <p:nvSpPr>
          <p:cNvPr id="12306" name="文本框 15"/>
          <p:cNvSpPr>
            <a:spLocks noChangeArrowheads="1"/>
          </p:cNvSpPr>
          <p:nvPr/>
        </p:nvSpPr>
        <p:spPr bwMode="auto">
          <a:xfrm>
            <a:off x="2402960" y="2765425"/>
            <a:ext cx="1275278"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r"/>
            <a:r>
              <a:rPr altLang="zh-CN" b="1" lang="en-US" sz="1600">
                <a:solidFill>
                  <a:srgbClr val="3B5686"/>
                </a:solidFill>
                <a:latin charset="0" panose="020f0302020204030204" pitchFamily="34" typeface="Calibri Light"/>
                <a:sym charset="0" panose="020f0302020204030204" pitchFamily="34" typeface="Calibri Light"/>
              </a:rPr>
              <a:t>DESCRIPTION</a:t>
            </a:r>
          </a:p>
        </p:txBody>
      </p:sp>
      <p:sp>
        <p:nvSpPr>
          <p:cNvPr id="12307" name="矩形 16"/>
          <p:cNvSpPr>
            <a:spLocks noChangeArrowheads="1"/>
          </p:cNvSpPr>
          <p:nvPr/>
        </p:nvSpPr>
        <p:spPr bwMode="auto">
          <a:xfrm>
            <a:off x="1868488" y="3148013"/>
            <a:ext cx="2774950"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sp>
        <p:nvSpPr>
          <p:cNvPr id="12308" name="文本框 17"/>
          <p:cNvSpPr>
            <a:spLocks noChangeArrowheads="1"/>
          </p:cNvSpPr>
          <p:nvPr/>
        </p:nvSpPr>
        <p:spPr bwMode="auto">
          <a:xfrm>
            <a:off x="2402960" y="4124325"/>
            <a:ext cx="1275278"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r"/>
            <a:r>
              <a:rPr altLang="zh-CN" b="1" lang="en-US" sz="1600">
                <a:solidFill>
                  <a:srgbClr val="FF8F00"/>
                </a:solidFill>
                <a:latin charset="0" panose="020f0302020204030204" pitchFamily="34" typeface="Calibri Light"/>
                <a:sym charset="0" panose="020f0302020204030204" pitchFamily="34" typeface="Calibri Light"/>
              </a:rPr>
              <a:t>DESCRIPTION</a:t>
            </a:r>
          </a:p>
        </p:txBody>
      </p:sp>
      <p:sp>
        <p:nvSpPr>
          <p:cNvPr id="12309" name="矩形 18"/>
          <p:cNvSpPr>
            <a:spLocks noChangeArrowheads="1"/>
          </p:cNvSpPr>
          <p:nvPr/>
        </p:nvSpPr>
        <p:spPr bwMode="auto">
          <a:xfrm>
            <a:off x="1868488" y="4508500"/>
            <a:ext cx="2774950"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sp>
        <p:nvSpPr>
          <p:cNvPr id="12310" name="文本框 19"/>
          <p:cNvSpPr>
            <a:spLocks noChangeArrowheads="1"/>
          </p:cNvSpPr>
          <p:nvPr/>
        </p:nvSpPr>
        <p:spPr bwMode="auto">
          <a:xfrm>
            <a:off x="8051285" y="2765425"/>
            <a:ext cx="1275278"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r"/>
            <a:r>
              <a:rPr altLang="zh-CN" b="1" lang="en-US" sz="1600">
                <a:solidFill>
                  <a:srgbClr val="FF8F00"/>
                </a:solidFill>
                <a:latin charset="0" panose="020f0302020204030204" pitchFamily="34" typeface="Calibri Light"/>
                <a:sym charset="0" panose="020f0302020204030204" pitchFamily="34" typeface="Calibri Light"/>
              </a:rPr>
              <a:t>DESCRIPTION</a:t>
            </a:r>
          </a:p>
        </p:txBody>
      </p:sp>
      <p:sp>
        <p:nvSpPr>
          <p:cNvPr id="12311" name="矩形 20"/>
          <p:cNvSpPr>
            <a:spLocks noChangeArrowheads="1"/>
          </p:cNvSpPr>
          <p:nvPr/>
        </p:nvSpPr>
        <p:spPr bwMode="auto">
          <a:xfrm>
            <a:off x="7515224" y="3148013"/>
            <a:ext cx="2774950"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sp>
        <p:nvSpPr>
          <p:cNvPr id="12312" name="文本框 21"/>
          <p:cNvSpPr>
            <a:spLocks noChangeArrowheads="1"/>
          </p:cNvSpPr>
          <p:nvPr/>
        </p:nvSpPr>
        <p:spPr bwMode="auto">
          <a:xfrm>
            <a:off x="8051285" y="4124325"/>
            <a:ext cx="1275278"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r"/>
            <a:r>
              <a:rPr altLang="zh-CN" b="1" lang="en-US" sz="1600">
                <a:solidFill>
                  <a:srgbClr val="3B5686"/>
                </a:solidFill>
                <a:latin charset="0" panose="020f0302020204030204" pitchFamily="34" typeface="Calibri Light"/>
                <a:sym charset="0" panose="020f0302020204030204" pitchFamily="34" typeface="Calibri Light"/>
              </a:rPr>
              <a:t>DESCRIPTION</a:t>
            </a:r>
          </a:p>
        </p:txBody>
      </p:sp>
      <p:sp>
        <p:nvSpPr>
          <p:cNvPr id="12313" name="矩形 22"/>
          <p:cNvSpPr>
            <a:spLocks noChangeArrowheads="1"/>
          </p:cNvSpPr>
          <p:nvPr/>
        </p:nvSpPr>
        <p:spPr bwMode="auto">
          <a:xfrm>
            <a:off x="7515224" y="4508500"/>
            <a:ext cx="2774950" cy="7315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grpSp>
        <p:nvGrpSpPr>
          <p:cNvPr id="12314" name="组合 14362"/>
          <p:cNvGrpSpPr/>
          <p:nvPr/>
        </p:nvGrpSpPr>
        <p:grpSpPr>
          <a:xfrm>
            <a:off x="6632575" y="3165475"/>
            <a:ext cx="379413" cy="377825"/>
            <a:chExt cx="159" cy="158"/>
          </a:xfrm>
        </p:grpSpPr>
        <p:sp>
          <p:nvSpPr>
            <p:cNvPr id="12315" name="Freeform 6"/>
            <p:cNvSpPr>
              <a:spLocks noChangeArrowheads="1" noEditPoints="1"/>
            </p:cNvSpPr>
            <p:nvPr/>
          </p:nvSpPr>
          <p:spPr bwMode="auto">
            <a:xfrm>
              <a:off x="0" y="0"/>
              <a:ext cx="159" cy="158"/>
            </a:xfrm>
            <a:custGeom>
              <a:gdLst>
                <a:gd fmla="*/ 139 w 159" name="T0"/>
                <a:gd fmla="*/ 0 h 158" name="T1"/>
                <a:gd fmla="*/ 139 w 159" name="T2"/>
                <a:gd fmla="*/ 0 h 158" name="T3"/>
                <a:gd fmla="*/ 139 w 159" name="T4"/>
                <a:gd fmla="*/ 0 h 158" name="T5"/>
                <a:gd fmla="*/ 20 w 159" name="T6"/>
                <a:gd fmla="*/ 0 h 158" name="T7"/>
                <a:gd fmla="*/ 20 w 159" name="T8"/>
                <a:gd fmla="*/ 0 h 158" name="T9"/>
                <a:gd fmla="*/ 20 w 159" name="T10"/>
                <a:gd fmla="*/ 0 h 158" name="T11"/>
                <a:gd fmla="*/ 0 w 159" name="T12"/>
                <a:gd fmla="*/ 99 h 158" name="T13"/>
                <a:gd fmla="*/ 0 w 159" name="T14"/>
                <a:gd fmla="*/ 158 h 158" name="T15"/>
                <a:gd fmla="*/ 159 w 159" name="T16"/>
                <a:gd fmla="*/ 158 h 158" name="T17"/>
                <a:gd fmla="*/ 159 w 159" name="T18"/>
                <a:gd fmla="*/ 99 h 158" name="T19"/>
                <a:gd fmla="*/ 139 w 159" name="T20"/>
                <a:gd fmla="*/ 0 h 158" name="T21"/>
                <a:gd fmla="*/ 10 w 159" name="T22"/>
                <a:gd fmla="*/ 99 h 158" name="T23"/>
                <a:gd fmla="*/ 27 w 159" name="T24"/>
                <a:gd fmla="*/ 10 h 158" name="T25"/>
                <a:gd fmla="*/ 131 w 159" name="T26"/>
                <a:gd fmla="*/ 10 h 158" name="T27"/>
                <a:gd fmla="*/ 149 w 159" name="T28"/>
                <a:gd fmla="*/ 99 h 158" name="T29"/>
                <a:gd fmla="*/ 10 w 159" name="T30"/>
                <a:gd fmla="*/ 99 h 158"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58" w="159">
                  <a:moveTo>
                    <a:pt x="139" y="0"/>
                  </a:moveTo>
                  <a:lnTo>
                    <a:pt x="139" y="0"/>
                  </a:lnTo>
                  <a:lnTo>
                    <a:pt x="20" y="0"/>
                  </a:lnTo>
                  <a:lnTo>
                    <a:pt x="0" y="99"/>
                  </a:lnTo>
                  <a:lnTo>
                    <a:pt x="0" y="158"/>
                  </a:lnTo>
                  <a:lnTo>
                    <a:pt x="159" y="158"/>
                  </a:lnTo>
                  <a:lnTo>
                    <a:pt x="159" y="99"/>
                  </a:lnTo>
                  <a:lnTo>
                    <a:pt x="139" y="0"/>
                  </a:lnTo>
                  <a:close/>
                  <a:moveTo>
                    <a:pt x="10" y="99"/>
                  </a:moveTo>
                  <a:lnTo>
                    <a:pt x="27" y="10"/>
                  </a:lnTo>
                  <a:lnTo>
                    <a:pt x="131" y="10"/>
                  </a:lnTo>
                  <a:lnTo>
                    <a:pt x="149" y="99"/>
                  </a:lnTo>
                  <a:lnTo>
                    <a:pt x="10" y="99"/>
                  </a:ln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2316" name="Rectangle 7"/>
            <p:cNvSpPr>
              <a:spLocks noChangeArrowheads="1"/>
            </p:cNvSpPr>
            <p:nvPr/>
          </p:nvSpPr>
          <p:spPr bwMode="auto">
            <a:xfrm>
              <a:off x="30" y="79"/>
              <a:ext cx="99" cy="1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2317" name="Rectangle 8"/>
            <p:cNvSpPr>
              <a:spLocks noChangeArrowheads="1"/>
            </p:cNvSpPr>
            <p:nvPr/>
          </p:nvSpPr>
          <p:spPr bwMode="auto">
            <a:xfrm>
              <a:off x="35" y="59"/>
              <a:ext cx="89" cy="1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2318" name="Rectangle 9"/>
            <p:cNvSpPr>
              <a:spLocks noChangeArrowheads="1"/>
            </p:cNvSpPr>
            <p:nvPr/>
          </p:nvSpPr>
          <p:spPr bwMode="auto">
            <a:xfrm>
              <a:off x="40" y="39"/>
              <a:ext cx="79" cy="1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2319" name="Rectangle 10"/>
            <p:cNvSpPr>
              <a:spLocks noChangeArrowheads="1"/>
            </p:cNvSpPr>
            <p:nvPr/>
          </p:nvSpPr>
          <p:spPr bwMode="auto">
            <a:xfrm>
              <a:off x="45" y="20"/>
              <a:ext cx="69" cy="1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grpSp>
      <p:grpSp>
        <p:nvGrpSpPr>
          <p:cNvPr id="12320" name="组合 14368"/>
          <p:cNvGrpSpPr/>
          <p:nvPr/>
        </p:nvGrpSpPr>
        <p:grpSpPr>
          <a:xfrm>
            <a:off x="6667500" y="4714875"/>
            <a:ext cx="377825" cy="377825"/>
            <a:chExt cx="159" cy="159"/>
          </a:xfrm>
        </p:grpSpPr>
        <p:sp>
          <p:nvSpPr>
            <p:cNvPr id="12321" name="Freeform 14"/>
            <p:cNvSpPr>
              <a:spLocks noChangeArrowheads="1"/>
            </p:cNvSpPr>
            <p:nvPr/>
          </p:nvSpPr>
          <p:spPr bwMode="auto">
            <a:xfrm>
              <a:off x="0" y="64"/>
              <a:ext cx="94" cy="95"/>
            </a:xfrm>
            <a:custGeom>
              <a:gdLst>
                <a:gd fmla="*/ 0 w 38" name="T0"/>
                <a:gd fmla="*/ 0 h 38" name="T1"/>
                <a:gd fmla="*/ 0 w 38" name="T2"/>
                <a:gd fmla="*/ 12 h 38" name="T3"/>
                <a:gd fmla="*/ 26 w 38" name="T4"/>
                <a:gd fmla="*/ 38 h 38" name="T5"/>
                <a:gd fmla="*/ 38 w 38" name="T6"/>
                <a:gd fmla="*/ 38 h 38" name="T7"/>
                <a:gd fmla="*/ 0 w 38" name="T8"/>
                <a:gd fmla="*/ 0 h 38" name="T9"/>
              </a:gdLst>
              <a:cxnLst>
                <a:cxn ang="0">
                  <a:pos x="T0" y="T1"/>
                </a:cxn>
                <a:cxn ang="0">
                  <a:pos x="T2" y="T3"/>
                </a:cxn>
                <a:cxn ang="0">
                  <a:pos x="T4" y="T5"/>
                </a:cxn>
                <a:cxn ang="0">
                  <a:pos x="T6" y="T7"/>
                </a:cxn>
                <a:cxn ang="0">
                  <a:pos x="T8" y="T9"/>
                </a:cxn>
              </a:cxnLst>
              <a:rect b="b" l="0" r="r" t="0"/>
              <a:pathLst>
                <a:path h="38" w="38">
                  <a:moveTo>
                    <a:pt x="0" y="0"/>
                  </a:moveTo>
                  <a:cubicBezTo>
                    <a:pt x="0" y="12"/>
                    <a:pt x="0" y="12"/>
                    <a:pt x="0" y="12"/>
                  </a:cubicBezTo>
                  <a:cubicBezTo>
                    <a:pt x="14" y="12"/>
                    <a:pt x="26" y="24"/>
                    <a:pt x="26" y="38"/>
                  </a:cubicBezTo>
                  <a:cubicBezTo>
                    <a:pt x="38" y="38"/>
                    <a:pt x="38" y="38"/>
                    <a:pt x="38" y="38"/>
                  </a:cubicBezTo>
                  <a:cubicBezTo>
                    <a:pt x="38" y="17"/>
                    <a:pt x="21" y="0"/>
                    <a:pt x="0" y="0"/>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2322" name="Freeform 15"/>
            <p:cNvSpPr>
              <a:spLocks noChangeArrowheads="1"/>
            </p:cNvSpPr>
            <p:nvPr/>
          </p:nvSpPr>
          <p:spPr bwMode="auto">
            <a:xfrm>
              <a:off x="0" y="0"/>
              <a:ext cx="159" cy="159"/>
            </a:xfrm>
            <a:custGeom>
              <a:gdLst>
                <a:gd fmla="*/ 0 w 64" name="T0"/>
                <a:gd fmla="*/ 0 h 64" name="T1"/>
                <a:gd fmla="*/ 0 w 64" name="T2"/>
                <a:gd fmla="*/ 13 h 64" name="T3"/>
                <a:gd fmla="*/ 51 w 64" name="T4"/>
                <a:gd fmla="*/ 64 h 64" name="T5"/>
                <a:gd fmla="*/ 64 w 64" name="T6"/>
                <a:gd fmla="*/ 64 h 64" name="T7"/>
                <a:gd fmla="*/ 0 w 64" name="T8"/>
                <a:gd fmla="*/ 0 h 64" name="T9"/>
              </a:gdLst>
              <a:cxnLst>
                <a:cxn ang="0">
                  <a:pos x="T0" y="T1"/>
                </a:cxn>
                <a:cxn ang="0">
                  <a:pos x="T2" y="T3"/>
                </a:cxn>
                <a:cxn ang="0">
                  <a:pos x="T4" y="T5"/>
                </a:cxn>
                <a:cxn ang="0">
                  <a:pos x="T6" y="T7"/>
                </a:cxn>
                <a:cxn ang="0">
                  <a:pos x="T8" y="T9"/>
                </a:cxn>
              </a:cxnLst>
              <a:rect b="b" l="0" r="r" t="0"/>
              <a:pathLst>
                <a:path h="64" w="64">
                  <a:moveTo>
                    <a:pt x="0" y="0"/>
                  </a:moveTo>
                  <a:cubicBezTo>
                    <a:pt x="0" y="13"/>
                    <a:pt x="0" y="13"/>
                    <a:pt x="0" y="13"/>
                  </a:cubicBezTo>
                  <a:cubicBezTo>
                    <a:pt x="28" y="13"/>
                    <a:pt x="51" y="36"/>
                    <a:pt x="51" y="64"/>
                  </a:cubicBezTo>
                  <a:cubicBezTo>
                    <a:pt x="64" y="64"/>
                    <a:pt x="64" y="64"/>
                    <a:pt x="64" y="64"/>
                  </a:cubicBezTo>
                  <a:cubicBezTo>
                    <a:pt x="64" y="29"/>
                    <a:pt x="35" y="0"/>
                    <a:pt x="0" y="0"/>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2323" name="Oval 16"/>
            <p:cNvSpPr>
              <a:spLocks noChangeArrowheads="1"/>
            </p:cNvSpPr>
            <p:nvPr/>
          </p:nvSpPr>
          <p:spPr bwMode="auto">
            <a:xfrm>
              <a:off x="0" y="126"/>
              <a:ext cx="32" cy="33"/>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grpSp>
      <p:grpSp>
        <p:nvGrpSpPr>
          <p:cNvPr id="12324" name="组合 14372"/>
          <p:cNvGrpSpPr/>
          <p:nvPr/>
        </p:nvGrpSpPr>
        <p:grpSpPr>
          <a:xfrm>
            <a:off x="5214938" y="4710113"/>
            <a:ext cx="377825" cy="377825"/>
            <a:chExt cx="159" cy="159"/>
          </a:xfrm>
        </p:grpSpPr>
        <p:sp>
          <p:nvSpPr>
            <p:cNvPr id="12325" name="Freeform 20"/>
            <p:cNvSpPr>
              <a:spLocks noChangeArrowheads="1"/>
            </p:cNvSpPr>
            <p:nvPr/>
          </p:nvSpPr>
          <p:spPr bwMode="auto">
            <a:xfrm>
              <a:off x="0" y="99"/>
              <a:ext cx="159" cy="60"/>
            </a:xfrm>
            <a:custGeom>
              <a:gdLst>
                <a:gd fmla="*/ 79 w 159" name="T0"/>
                <a:gd fmla="*/ 42 h 60" name="T1"/>
                <a:gd fmla="*/ 15 w 159" name="T2"/>
                <a:gd fmla="*/ 0 h 60" name="T3"/>
                <a:gd fmla="*/ 0 w 159" name="T4"/>
                <a:gd fmla="*/ 10 h 60" name="T5"/>
                <a:gd fmla="*/ 79 w 159" name="T6"/>
                <a:gd fmla="*/ 60 h 60" name="T7"/>
                <a:gd fmla="*/ 159 w 159" name="T8"/>
                <a:gd fmla="*/ 10 h 60" name="T9"/>
                <a:gd fmla="*/ 144 w 159" name="T10"/>
                <a:gd fmla="*/ 0 h 60" name="T11"/>
                <a:gd fmla="*/ 79 w 159" name="T12"/>
                <a:gd fmla="*/ 42 h 60" name="T13"/>
              </a:gdLst>
              <a:cxnLst>
                <a:cxn ang="0">
                  <a:pos x="T0" y="T1"/>
                </a:cxn>
                <a:cxn ang="0">
                  <a:pos x="T2" y="T3"/>
                </a:cxn>
                <a:cxn ang="0">
                  <a:pos x="T4" y="T5"/>
                </a:cxn>
                <a:cxn ang="0">
                  <a:pos x="T6" y="T7"/>
                </a:cxn>
                <a:cxn ang="0">
                  <a:pos x="T8" y="T9"/>
                </a:cxn>
                <a:cxn ang="0">
                  <a:pos x="T10" y="T11"/>
                </a:cxn>
                <a:cxn ang="0">
                  <a:pos x="T12" y="T13"/>
                </a:cxn>
              </a:cxnLst>
              <a:rect b="b" l="0" r="r" t="0"/>
              <a:pathLst>
                <a:path h="60" w="159">
                  <a:moveTo>
                    <a:pt x="79" y="42"/>
                  </a:moveTo>
                  <a:lnTo>
                    <a:pt x="15" y="0"/>
                  </a:lnTo>
                  <a:lnTo>
                    <a:pt x="0" y="10"/>
                  </a:lnTo>
                  <a:lnTo>
                    <a:pt x="79" y="60"/>
                  </a:lnTo>
                  <a:lnTo>
                    <a:pt x="159" y="10"/>
                  </a:lnTo>
                  <a:lnTo>
                    <a:pt x="144" y="0"/>
                  </a:lnTo>
                  <a:lnTo>
                    <a:pt x="79" y="42"/>
                  </a:ln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2326" name="Freeform 21"/>
            <p:cNvSpPr>
              <a:spLocks noChangeArrowheads="1"/>
            </p:cNvSpPr>
            <p:nvPr/>
          </p:nvSpPr>
          <p:spPr bwMode="auto">
            <a:xfrm>
              <a:off x="0" y="69"/>
              <a:ext cx="159" cy="60"/>
            </a:xfrm>
            <a:custGeom>
              <a:gdLst>
                <a:gd fmla="*/ 79 w 159" name="T0"/>
                <a:gd fmla="*/ 42 h 60" name="T1"/>
                <a:gd fmla="*/ 15 w 159" name="T2"/>
                <a:gd fmla="*/ 0 h 60" name="T3"/>
                <a:gd fmla="*/ 0 w 159" name="T4"/>
                <a:gd fmla="*/ 10 h 60" name="T5"/>
                <a:gd fmla="*/ 79 w 159" name="T6"/>
                <a:gd fmla="*/ 60 h 60" name="T7"/>
                <a:gd fmla="*/ 159 w 159" name="T8"/>
                <a:gd fmla="*/ 10 h 60" name="T9"/>
                <a:gd fmla="*/ 144 w 159" name="T10"/>
                <a:gd fmla="*/ 0 h 60" name="T11"/>
                <a:gd fmla="*/ 79 w 159" name="T12"/>
                <a:gd fmla="*/ 42 h 60" name="T13"/>
              </a:gdLst>
              <a:cxnLst>
                <a:cxn ang="0">
                  <a:pos x="T0" y="T1"/>
                </a:cxn>
                <a:cxn ang="0">
                  <a:pos x="T2" y="T3"/>
                </a:cxn>
                <a:cxn ang="0">
                  <a:pos x="T4" y="T5"/>
                </a:cxn>
                <a:cxn ang="0">
                  <a:pos x="T6" y="T7"/>
                </a:cxn>
                <a:cxn ang="0">
                  <a:pos x="T8" y="T9"/>
                </a:cxn>
                <a:cxn ang="0">
                  <a:pos x="T10" y="T11"/>
                </a:cxn>
                <a:cxn ang="0">
                  <a:pos x="T12" y="T13"/>
                </a:cxn>
              </a:cxnLst>
              <a:rect b="b" l="0" r="r" t="0"/>
              <a:pathLst>
                <a:path h="60" w="159">
                  <a:moveTo>
                    <a:pt x="79" y="42"/>
                  </a:moveTo>
                  <a:lnTo>
                    <a:pt x="15" y="0"/>
                  </a:lnTo>
                  <a:lnTo>
                    <a:pt x="0" y="10"/>
                  </a:lnTo>
                  <a:lnTo>
                    <a:pt x="79" y="60"/>
                  </a:lnTo>
                  <a:lnTo>
                    <a:pt x="159" y="10"/>
                  </a:lnTo>
                  <a:lnTo>
                    <a:pt x="144" y="0"/>
                  </a:lnTo>
                  <a:lnTo>
                    <a:pt x="79" y="42"/>
                  </a:ln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2327" name="Freeform 22"/>
            <p:cNvSpPr>
              <a:spLocks noChangeArrowheads="1"/>
            </p:cNvSpPr>
            <p:nvPr/>
          </p:nvSpPr>
          <p:spPr bwMode="auto">
            <a:xfrm>
              <a:off x="0" y="0"/>
              <a:ext cx="159" cy="99"/>
            </a:xfrm>
            <a:custGeom>
              <a:gdLst>
                <a:gd fmla="*/ 0 w 159" name="T0"/>
                <a:gd fmla="*/ 50 h 99" name="T1"/>
                <a:gd fmla="*/ 79 w 159" name="T2"/>
                <a:gd fmla="*/ 99 h 99" name="T3"/>
                <a:gd fmla="*/ 159 w 159" name="T4"/>
                <a:gd fmla="*/ 50 h 99" name="T5"/>
                <a:gd fmla="*/ 79 w 159" name="T6"/>
                <a:gd fmla="*/ 0 h 99" name="T7"/>
                <a:gd fmla="*/ 0 w 159" name="T8"/>
                <a:gd fmla="*/ 50 h 99" name="T9"/>
              </a:gdLst>
              <a:cxnLst>
                <a:cxn ang="0">
                  <a:pos x="T0" y="T1"/>
                </a:cxn>
                <a:cxn ang="0">
                  <a:pos x="T2" y="T3"/>
                </a:cxn>
                <a:cxn ang="0">
                  <a:pos x="T4" y="T5"/>
                </a:cxn>
                <a:cxn ang="0">
                  <a:pos x="T6" y="T7"/>
                </a:cxn>
                <a:cxn ang="0">
                  <a:pos x="T8" y="T9"/>
                </a:cxn>
              </a:cxnLst>
              <a:rect b="b" l="0" r="r" t="0"/>
              <a:pathLst>
                <a:path h="99" w="159">
                  <a:moveTo>
                    <a:pt x="0" y="50"/>
                  </a:moveTo>
                  <a:lnTo>
                    <a:pt x="79" y="99"/>
                  </a:lnTo>
                  <a:lnTo>
                    <a:pt x="159" y="50"/>
                  </a:lnTo>
                  <a:lnTo>
                    <a:pt x="79" y="0"/>
                  </a:lnTo>
                  <a:lnTo>
                    <a:pt x="0" y="50"/>
                  </a:ln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grpSp>
      <p:grpSp>
        <p:nvGrpSpPr>
          <p:cNvPr id="12328" name="组合 14376"/>
          <p:cNvGrpSpPr/>
          <p:nvPr/>
        </p:nvGrpSpPr>
        <p:grpSpPr>
          <a:xfrm>
            <a:off x="5214938" y="3213100"/>
            <a:ext cx="377825" cy="330200"/>
            <a:chExt cx="159" cy="139"/>
          </a:xfrm>
        </p:grpSpPr>
        <p:sp>
          <p:nvSpPr>
            <p:cNvPr id="12329" name="Freeform 26"/>
            <p:cNvSpPr>
              <a:spLocks noChangeArrowheads="1"/>
            </p:cNvSpPr>
            <p:nvPr/>
          </p:nvSpPr>
          <p:spPr bwMode="auto">
            <a:xfrm>
              <a:off x="139" y="39"/>
              <a:ext cx="20" cy="100"/>
            </a:xfrm>
            <a:custGeom>
              <a:gdLst>
                <a:gd fmla="*/ 4 w 8" name="T0"/>
                <a:gd fmla="*/ 0 h 40" name="T1"/>
                <a:gd fmla="*/ 0 w 8" name="T2"/>
                <a:gd fmla="*/ 0 h 40" name="T3"/>
                <a:gd fmla="*/ 0 w 8" name="T4"/>
                <a:gd fmla="*/ 40 h 40" name="T5"/>
                <a:gd fmla="*/ 4 w 8" name="T6"/>
                <a:gd fmla="*/ 40 h 40" name="T7"/>
                <a:gd fmla="*/ 8 w 8" name="T8"/>
                <a:gd fmla="*/ 36 h 40" name="T9"/>
                <a:gd fmla="*/ 8 w 8" name="T10"/>
                <a:gd fmla="*/ 4 h 40" name="T11"/>
                <a:gd fmla="*/ 4 w 8" name="T12"/>
                <a:gd fmla="*/ 0 h 40" name="T13"/>
              </a:gdLst>
              <a:cxnLst>
                <a:cxn ang="0">
                  <a:pos x="T0" y="T1"/>
                </a:cxn>
                <a:cxn ang="0">
                  <a:pos x="T2" y="T3"/>
                </a:cxn>
                <a:cxn ang="0">
                  <a:pos x="T4" y="T5"/>
                </a:cxn>
                <a:cxn ang="0">
                  <a:pos x="T6" y="T7"/>
                </a:cxn>
                <a:cxn ang="0">
                  <a:pos x="T8" y="T9"/>
                </a:cxn>
                <a:cxn ang="0">
                  <a:pos x="T10" y="T11"/>
                </a:cxn>
                <a:cxn ang="0">
                  <a:pos x="T12" y="T13"/>
                </a:cxn>
              </a:cxnLst>
              <a:rect b="b" l="0" r="r" t="0"/>
              <a:pathLst>
                <a:path h="40" w="8">
                  <a:moveTo>
                    <a:pt x="4" y="0"/>
                  </a:moveTo>
                  <a:cubicBezTo>
                    <a:pt x="0" y="0"/>
                    <a:pt x="0" y="0"/>
                    <a:pt x="0" y="0"/>
                  </a:cubicBezTo>
                  <a:cubicBezTo>
                    <a:pt x="0" y="40"/>
                    <a:pt x="0" y="40"/>
                    <a:pt x="0" y="40"/>
                  </a:cubicBezTo>
                  <a:cubicBezTo>
                    <a:pt x="4" y="40"/>
                    <a:pt x="4" y="40"/>
                    <a:pt x="4" y="40"/>
                  </a:cubicBezTo>
                  <a:cubicBezTo>
                    <a:pt x="6" y="40"/>
                    <a:pt x="8" y="38"/>
                    <a:pt x="8" y="36"/>
                  </a:cubicBezTo>
                  <a:cubicBezTo>
                    <a:pt x="8" y="4"/>
                    <a:pt x="8" y="4"/>
                    <a:pt x="8" y="4"/>
                  </a:cubicBezTo>
                  <a:cubicBezTo>
                    <a:pt x="8" y="2"/>
                    <a:pt x="6" y="0"/>
                    <a:pt x="4" y="0"/>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2330" name="Rectangle 27"/>
            <p:cNvSpPr>
              <a:spLocks noChangeArrowheads="1"/>
            </p:cNvSpPr>
            <p:nvPr/>
          </p:nvSpPr>
          <p:spPr bwMode="auto">
            <a:xfrm>
              <a:off x="30" y="39"/>
              <a:ext cx="99" cy="100"/>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2331" name="Freeform 28"/>
            <p:cNvSpPr>
              <a:spLocks noChangeArrowheads="1"/>
            </p:cNvSpPr>
            <p:nvPr/>
          </p:nvSpPr>
          <p:spPr bwMode="auto">
            <a:xfrm>
              <a:off x="0" y="39"/>
              <a:ext cx="20" cy="100"/>
            </a:xfrm>
            <a:custGeom>
              <a:gdLst>
                <a:gd fmla="*/ 8 w 8" name="T0"/>
                <a:gd fmla="*/ 0 h 40" name="T1"/>
                <a:gd fmla="*/ 4 w 8" name="T2"/>
                <a:gd fmla="*/ 0 h 40" name="T3"/>
                <a:gd fmla="*/ 0 w 8" name="T4"/>
                <a:gd fmla="*/ 4 h 40" name="T5"/>
                <a:gd fmla="*/ 0 w 8" name="T6"/>
                <a:gd fmla="*/ 36 h 40" name="T7"/>
                <a:gd fmla="*/ 4 w 8" name="T8"/>
                <a:gd fmla="*/ 40 h 40" name="T9"/>
                <a:gd fmla="*/ 8 w 8" name="T10"/>
                <a:gd fmla="*/ 40 h 40" name="T11"/>
                <a:gd fmla="*/ 8 w 8" name="T12"/>
                <a:gd fmla="*/ 0 h 40" name="T13"/>
              </a:gdLst>
              <a:cxnLst>
                <a:cxn ang="0">
                  <a:pos x="T0" y="T1"/>
                </a:cxn>
                <a:cxn ang="0">
                  <a:pos x="T2" y="T3"/>
                </a:cxn>
                <a:cxn ang="0">
                  <a:pos x="T4" y="T5"/>
                </a:cxn>
                <a:cxn ang="0">
                  <a:pos x="T6" y="T7"/>
                </a:cxn>
                <a:cxn ang="0">
                  <a:pos x="T8" y="T9"/>
                </a:cxn>
                <a:cxn ang="0">
                  <a:pos x="T10" y="T11"/>
                </a:cxn>
                <a:cxn ang="0">
                  <a:pos x="T12" y="T13"/>
                </a:cxn>
              </a:cxnLst>
              <a:rect b="b" l="0" r="r" t="0"/>
              <a:pathLst>
                <a:path h="40" w="8">
                  <a:moveTo>
                    <a:pt x="8" y="0"/>
                  </a:moveTo>
                  <a:cubicBezTo>
                    <a:pt x="4" y="0"/>
                    <a:pt x="4" y="0"/>
                    <a:pt x="4" y="0"/>
                  </a:cubicBezTo>
                  <a:cubicBezTo>
                    <a:pt x="2" y="0"/>
                    <a:pt x="0" y="2"/>
                    <a:pt x="0" y="4"/>
                  </a:cubicBezTo>
                  <a:cubicBezTo>
                    <a:pt x="0" y="36"/>
                    <a:pt x="0" y="36"/>
                    <a:pt x="0" y="36"/>
                  </a:cubicBezTo>
                  <a:cubicBezTo>
                    <a:pt x="0" y="38"/>
                    <a:pt x="2" y="40"/>
                    <a:pt x="4" y="40"/>
                  </a:cubicBezTo>
                  <a:cubicBezTo>
                    <a:pt x="8" y="40"/>
                    <a:pt x="8" y="40"/>
                    <a:pt x="8" y="40"/>
                  </a:cubicBezTo>
                  <a:lnTo>
                    <a:pt x="8" y="0"/>
                  </a:ln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2332" name="Freeform 29"/>
            <p:cNvSpPr>
              <a:spLocks noChangeArrowheads="1"/>
            </p:cNvSpPr>
            <p:nvPr/>
          </p:nvSpPr>
          <p:spPr bwMode="auto">
            <a:xfrm>
              <a:off x="50" y="0"/>
              <a:ext cx="59" cy="29"/>
            </a:xfrm>
            <a:custGeom>
              <a:gdLst>
                <a:gd fmla="*/ 20 w 24" name="T0"/>
                <a:gd fmla="*/ 0 h 12" name="T1"/>
                <a:gd fmla="*/ 4 w 24" name="T2"/>
                <a:gd fmla="*/ 0 h 12" name="T3"/>
                <a:gd fmla="*/ 0 w 24" name="T4"/>
                <a:gd fmla="*/ 4 h 12" name="T5"/>
                <a:gd fmla="*/ 0 w 24" name="T6"/>
                <a:gd fmla="*/ 12 h 12" name="T7"/>
                <a:gd fmla="*/ 4 w 24" name="T8"/>
                <a:gd fmla="*/ 12 h 12" name="T9"/>
                <a:gd fmla="*/ 4 w 24" name="T10"/>
                <a:gd fmla="*/ 6 h 12" name="T11"/>
                <a:gd fmla="*/ 6 w 24" name="T12"/>
                <a:gd fmla="*/ 4 h 12" name="T13"/>
                <a:gd fmla="*/ 18 w 24" name="T14"/>
                <a:gd fmla="*/ 4 h 12" name="T15"/>
                <a:gd fmla="*/ 20 w 24" name="T16"/>
                <a:gd fmla="*/ 6 h 12" name="T17"/>
                <a:gd fmla="*/ 20 w 24" name="T18"/>
                <a:gd fmla="*/ 12 h 12" name="T19"/>
                <a:gd fmla="*/ 24 w 24" name="T20"/>
                <a:gd fmla="*/ 12 h 12" name="T21"/>
                <a:gd fmla="*/ 24 w 24" name="T22"/>
                <a:gd fmla="*/ 4 h 12" name="T23"/>
                <a:gd fmla="*/ 20 w 24" name="T24"/>
                <a:gd fmla="*/ 0 h 1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 w="24">
                  <a:moveTo>
                    <a:pt x="20" y="0"/>
                  </a:moveTo>
                  <a:cubicBezTo>
                    <a:pt x="4" y="0"/>
                    <a:pt x="4" y="0"/>
                    <a:pt x="4" y="0"/>
                  </a:cubicBezTo>
                  <a:cubicBezTo>
                    <a:pt x="2" y="0"/>
                    <a:pt x="0" y="2"/>
                    <a:pt x="0" y="4"/>
                  </a:cubicBezTo>
                  <a:cubicBezTo>
                    <a:pt x="0" y="12"/>
                    <a:pt x="0" y="12"/>
                    <a:pt x="0" y="12"/>
                  </a:cubicBezTo>
                  <a:cubicBezTo>
                    <a:pt x="4" y="12"/>
                    <a:pt x="4" y="12"/>
                    <a:pt x="4" y="12"/>
                  </a:cubicBezTo>
                  <a:cubicBezTo>
                    <a:pt x="4" y="6"/>
                    <a:pt x="4" y="6"/>
                    <a:pt x="4" y="6"/>
                  </a:cubicBezTo>
                  <a:cubicBezTo>
                    <a:pt x="4" y="5"/>
                    <a:pt x="5" y="4"/>
                    <a:pt x="6" y="4"/>
                  </a:cubicBezTo>
                  <a:cubicBezTo>
                    <a:pt x="18" y="4"/>
                    <a:pt x="18" y="4"/>
                    <a:pt x="18" y="4"/>
                  </a:cubicBezTo>
                  <a:cubicBezTo>
                    <a:pt x="19" y="4"/>
                    <a:pt x="20" y="5"/>
                    <a:pt x="20" y="6"/>
                  </a:cubicBezTo>
                  <a:cubicBezTo>
                    <a:pt x="20" y="12"/>
                    <a:pt x="20" y="12"/>
                    <a:pt x="20" y="12"/>
                  </a:cubicBezTo>
                  <a:cubicBezTo>
                    <a:pt x="24" y="12"/>
                    <a:pt x="24" y="12"/>
                    <a:pt x="24" y="12"/>
                  </a:cubicBezTo>
                  <a:cubicBezTo>
                    <a:pt x="24" y="4"/>
                    <a:pt x="24" y="4"/>
                    <a:pt x="24" y="4"/>
                  </a:cubicBezTo>
                  <a:cubicBezTo>
                    <a:pt x="24" y="2"/>
                    <a:pt x="22" y="0"/>
                    <a:pt x="20" y="0"/>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grpSp>
    </p:spTree>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3313" name="组合 15361"/>
          <p:cNvGrpSpPr/>
          <p:nvPr/>
        </p:nvGrpSpPr>
        <p:grpSpPr>
          <a:xfrm>
            <a:off x="0" y="0"/>
            <a:ext cx="12192000" cy="427038"/>
            <a:chExt cx="12192001" cy="428438"/>
          </a:xfrm>
        </p:grpSpPr>
        <p:sp>
          <p:nvSpPr>
            <p:cNvPr id="13314" name="矩形 7"/>
            <p:cNvSpPr>
              <a:spLocks noChangeArrowheads="1"/>
            </p:cNvSpPr>
            <p:nvPr/>
          </p:nvSpPr>
          <p:spPr bwMode="auto">
            <a:xfrm rot="-5400000">
              <a:off x="5881782" y="-5881783"/>
              <a:ext cx="428438" cy="12192001"/>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13315" name="等腰三角形 8"/>
            <p:cNvSpPr>
              <a:spLocks noChangeArrowheads="1"/>
            </p:cNvSpPr>
            <p:nvPr/>
          </p:nvSpPr>
          <p:spPr bwMode="auto">
            <a:xfrm flipV="1" rot="16200000">
              <a:off x="-98548" y="98548"/>
              <a:ext cx="428437" cy="231341"/>
            </a:xfrm>
            <a:prstGeom prst="triangle">
              <a:avLst>
                <a:gd fmla="val 50000" name="adj"/>
              </a:avLst>
            </a:pr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grpSp>
      <p:sp>
        <p:nvSpPr>
          <p:cNvPr id="13316" name="标题 1"/>
          <p:cNvSpPr>
            <a:spLocks noChangeArrowheads="1" noGrp="1"/>
          </p:cNvSpPr>
          <p:nvPr>
            <p:ph type="title"/>
          </p:nvPr>
        </p:nvSpPr>
        <p:spPr>
          <a:xfrm>
            <a:off x="838200" y="365125"/>
            <a:ext cx="10515600" cy="1325563"/>
          </a:xfrm>
        </p:spPr>
        <p:txBody>
          <a:bodyPr anchor="ctr"/>
          <a:lstStyle/>
          <a:p>
            <a:r>
              <a:rPr altLang="zh-CN" b="1" lang="en-US" smtClean="0" sz="4400">
                <a:solidFill>
                  <a:srgbClr val="3B5686"/>
                </a:solidFill>
              </a:rPr>
              <a:t>Your  Title  Here</a:t>
            </a:r>
          </a:p>
        </p:txBody>
      </p:sp>
      <p:sp>
        <p:nvSpPr>
          <p:cNvPr id="13317" name="椭圆 2"/>
          <p:cNvSpPr>
            <a:spLocks noChangeArrowheads="1" noChangeAspect="1"/>
          </p:cNvSpPr>
          <p:nvPr/>
        </p:nvSpPr>
        <p:spPr bwMode="auto">
          <a:xfrm>
            <a:off x="6097588" y="2911475"/>
            <a:ext cx="449262" cy="450850"/>
          </a:xfrm>
          <a:prstGeom prst="ellipse">
            <a:avLst/>
          </a:prstGeom>
          <a:solidFill>
            <a:srgbClr val="3C5787"/>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1</a:t>
            </a:r>
          </a:p>
        </p:txBody>
      </p:sp>
      <p:sp>
        <p:nvSpPr>
          <p:cNvPr id="13318" name="椭圆 3"/>
          <p:cNvSpPr>
            <a:spLocks noChangeArrowheads="1" noChangeAspect="1"/>
          </p:cNvSpPr>
          <p:nvPr/>
        </p:nvSpPr>
        <p:spPr bwMode="auto">
          <a:xfrm>
            <a:off x="6097588" y="3870325"/>
            <a:ext cx="449262" cy="449263"/>
          </a:xfrm>
          <a:prstGeom prst="ellipse">
            <a:avLst/>
          </a:prstGeom>
          <a:solidFill>
            <a:srgbClr val="FF8F00"/>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2</a:t>
            </a:r>
          </a:p>
        </p:txBody>
      </p:sp>
      <p:sp>
        <p:nvSpPr>
          <p:cNvPr id="13319" name="椭圆 4"/>
          <p:cNvSpPr>
            <a:spLocks noChangeArrowheads="1" noChangeAspect="1"/>
          </p:cNvSpPr>
          <p:nvPr/>
        </p:nvSpPr>
        <p:spPr bwMode="auto">
          <a:xfrm>
            <a:off x="6097588" y="4827588"/>
            <a:ext cx="449262" cy="450850"/>
          </a:xfrm>
          <a:prstGeom prst="ellipse">
            <a:avLst/>
          </a:prstGeom>
          <a:solidFill>
            <a:srgbClr val="3B5686"/>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3</a:t>
            </a:r>
          </a:p>
        </p:txBody>
      </p:sp>
      <p:sp>
        <p:nvSpPr>
          <p:cNvPr id="13320" name="文本框 6"/>
          <p:cNvSpPr>
            <a:spLocks noChangeArrowheads="1"/>
          </p:cNvSpPr>
          <p:nvPr/>
        </p:nvSpPr>
        <p:spPr bwMode="auto">
          <a:xfrm>
            <a:off x="6715124" y="2911475"/>
            <a:ext cx="227647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1600">
                <a:solidFill>
                  <a:srgbClr val="212121"/>
                </a:solidFill>
                <a:latin charset="0" panose="020f0302020204030204" pitchFamily="34" typeface="Calibri Light"/>
                <a:sym charset="0" panose="020f0302020204030204" pitchFamily="34" typeface="Calibri Light"/>
              </a:rPr>
              <a:t>DESCRIPTION</a:t>
            </a:r>
          </a:p>
        </p:txBody>
      </p:sp>
      <p:sp>
        <p:nvSpPr>
          <p:cNvPr id="13321" name="矩形 7"/>
          <p:cNvSpPr>
            <a:spLocks noChangeArrowheads="1"/>
          </p:cNvSpPr>
          <p:nvPr/>
        </p:nvSpPr>
        <p:spPr bwMode="auto">
          <a:xfrm>
            <a:off x="6715124" y="3179763"/>
            <a:ext cx="46386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sp>
        <p:nvSpPr>
          <p:cNvPr id="13322" name="文本框 8"/>
          <p:cNvSpPr>
            <a:spLocks noChangeArrowheads="1"/>
          </p:cNvSpPr>
          <p:nvPr/>
        </p:nvSpPr>
        <p:spPr bwMode="auto">
          <a:xfrm>
            <a:off x="6715124" y="3863975"/>
            <a:ext cx="227647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1600">
                <a:solidFill>
                  <a:srgbClr val="212121"/>
                </a:solidFill>
                <a:latin charset="0" panose="020f0302020204030204" pitchFamily="34" typeface="Calibri Light"/>
                <a:sym charset="0" panose="020f0302020204030204" pitchFamily="34" typeface="Calibri Light"/>
              </a:rPr>
              <a:t>DESCRIPTION</a:t>
            </a:r>
          </a:p>
        </p:txBody>
      </p:sp>
      <p:sp>
        <p:nvSpPr>
          <p:cNvPr id="13323" name="矩形 9"/>
          <p:cNvSpPr>
            <a:spLocks noChangeArrowheads="1"/>
          </p:cNvSpPr>
          <p:nvPr/>
        </p:nvSpPr>
        <p:spPr bwMode="auto">
          <a:xfrm>
            <a:off x="6715124" y="4132263"/>
            <a:ext cx="46386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sp>
        <p:nvSpPr>
          <p:cNvPr id="13324" name="文本框 10"/>
          <p:cNvSpPr>
            <a:spLocks noChangeArrowheads="1"/>
          </p:cNvSpPr>
          <p:nvPr/>
        </p:nvSpPr>
        <p:spPr bwMode="auto">
          <a:xfrm>
            <a:off x="6715124" y="4792663"/>
            <a:ext cx="227647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1600">
                <a:solidFill>
                  <a:srgbClr val="212121"/>
                </a:solidFill>
                <a:latin charset="0" panose="020f0302020204030204" pitchFamily="34" typeface="Calibri Light"/>
                <a:sym charset="0" panose="020f0302020204030204" pitchFamily="34" typeface="Calibri Light"/>
              </a:rPr>
              <a:t>DESCRIPTION</a:t>
            </a:r>
          </a:p>
        </p:txBody>
      </p:sp>
      <p:sp>
        <p:nvSpPr>
          <p:cNvPr id="13325" name="矩形 11"/>
          <p:cNvSpPr>
            <a:spLocks noChangeArrowheads="1"/>
          </p:cNvSpPr>
          <p:nvPr/>
        </p:nvSpPr>
        <p:spPr bwMode="auto">
          <a:xfrm>
            <a:off x="6715124" y="5060950"/>
            <a:ext cx="46386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sp>
        <p:nvSpPr>
          <p:cNvPr id="13326" name="直接连接符 14"/>
          <p:cNvSpPr>
            <a:spLocks noChangeShapeType="1"/>
          </p:cNvSpPr>
          <p:nvPr/>
        </p:nvSpPr>
        <p:spPr bwMode="auto">
          <a:xfrm>
            <a:off x="6097588" y="3748088"/>
            <a:ext cx="5256212" cy="1587"/>
          </a:xfrm>
          <a:prstGeom prst="line">
            <a:avLst/>
          </a:prstGeom>
          <a:noFill/>
          <a:ln w="12700">
            <a:solidFill>
              <a:srgbClr val="D8D8D8"/>
            </a:solidFill>
            <a:bevel/>
          </a:ln>
          <a:extLst>
            <a:ext uri="{909E8E84-426E-40DD-AFC4-6F175D3DCCD1}">
              <a14:hiddenFill>
                <a:noFill/>
              </a14:hiddenFill>
            </a:ext>
          </a:extLst>
        </p:spPr>
        <p:txBody>
          <a:bodyPr/>
          <a:lstStyle/>
          <a:p>
            <a:endParaRPr altLang="en-US" lang="zh-CN"/>
          </a:p>
        </p:txBody>
      </p:sp>
      <p:sp>
        <p:nvSpPr>
          <p:cNvPr id="13327" name="直接连接符 15"/>
          <p:cNvSpPr>
            <a:spLocks noChangeShapeType="1"/>
          </p:cNvSpPr>
          <p:nvPr/>
        </p:nvSpPr>
        <p:spPr bwMode="auto">
          <a:xfrm>
            <a:off x="6097588" y="4730750"/>
            <a:ext cx="5256212" cy="0"/>
          </a:xfrm>
          <a:prstGeom prst="line">
            <a:avLst/>
          </a:prstGeom>
          <a:noFill/>
          <a:ln w="12700">
            <a:solidFill>
              <a:srgbClr val="D8D8D8"/>
            </a:solidFill>
            <a:bevel/>
          </a:ln>
          <a:extLst>
            <a:ext uri="{909E8E84-426E-40DD-AFC4-6F175D3DCCD1}">
              <a14:hiddenFill>
                <a:noFill/>
              </a14:hiddenFill>
            </a:ext>
          </a:extLst>
        </p:spPr>
        <p:txBody>
          <a:bodyPr/>
          <a:lstStyle/>
          <a:p>
            <a:endParaRPr altLang="en-US" lang="zh-CN"/>
          </a:p>
        </p:txBody>
      </p:sp>
      <p:sp>
        <p:nvSpPr>
          <p:cNvPr id="13328" name="任意多边形 19"/>
          <p:cNvSpPr>
            <a:spLocks noChangeArrowheads="1"/>
          </p:cNvSpPr>
          <p:nvPr/>
        </p:nvSpPr>
        <p:spPr bwMode="auto">
          <a:xfrm>
            <a:off x="1298575" y="2443163"/>
            <a:ext cx="1090613" cy="3284537"/>
          </a:xfrm>
          <a:custGeom>
            <a:gdLst>
              <a:gd fmla="*/ 0 w 10000" name="T0"/>
              <a:gd fmla="*/ 0 h 10000" name="T1"/>
              <a:gd fmla="*/ 10000 w 10000" name="T2"/>
              <a:gd fmla="*/ 0 h 10000" name="T3"/>
              <a:gd fmla="*/ 8000 w 10000" name="T4"/>
              <a:gd fmla="*/ 10000 h 10000" name="T5"/>
              <a:gd fmla="*/ 2000 w 10000" name="T6"/>
              <a:gd fmla="*/ 10000 h 10000" name="T7"/>
              <a:gd fmla="*/ 0 w 10000" name="T8"/>
              <a:gd fmla="*/ 0 h 10000" name="T9"/>
              <a:gd fmla="*/ 0 60000 65536" name="T10"/>
              <a:gd fmla="*/ 0 60000 65536" name="T11"/>
              <a:gd fmla="*/ 0 60000 65536" name="T12"/>
              <a:gd fmla="*/ 0 60000 65536" name="T13"/>
              <a:gd fmla="*/ 0 60000 65536" name="T14"/>
              <a:gd fmla="*/ 0 w 10000" name="T15"/>
              <a:gd fmla="*/ 0 h 10000" name="T16"/>
              <a:gd fmla="*/ 10000 w 10000" name="T17"/>
              <a:gd fmla="*/ 10000 h 10000" name="T18"/>
            </a:gdLst>
            <a:cxnLst>
              <a:cxn ang="T10">
                <a:pos x="T0" y="T1"/>
              </a:cxn>
              <a:cxn ang="T11">
                <a:pos x="T2" y="T3"/>
              </a:cxn>
              <a:cxn ang="T12">
                <a:pos x="T4" y="T5"/>
              </a:cxn>
              <a:cxn ang="T13">
                <a:pos x="T6" y="T7"/>
              </a:cxn>
              <a:cxn ang="T14">
                <a:pos x="T8" y="T9"/>
              </a:cxn>
            </a:cxnLst>
            <a:rect b="T18" l="T15" r="T17" t="T16"/>
            <a:pathLst>
              <a:path h="10000" w="10000">
                <a:moveTo>
                  <a:pt x="0" y="10000"/>
                </a:moveTo>
                <a:lnTo>
                  <a:pt x="0" y="0"/>
                </a:lnTo>
                <a:lnTo>
                  <a:pt x="10000" y="2000"/>
                </a:lnTo>
                <a:lnTo>
                  <a:pt x="10000" y="8000"/>
                </a:lnTo>
                <a:lnTo>
                  <a:pt x="0" y="10000"/>
                </a:lnTo>
                <a:close/>
              </a:path>
            </a:pathLst>
          </a:custGeom>
          <a:solidFill>
            <a:srgbClr val="3B5686"/>
          </a:solidFill>
          <a:ln w="12700">
            <a:solidFill>
              <a:srgbClr val="FFFFFF"/>
            </a:solidFill>
            <a:miter lim="800000"/>
          </a:ln>
        </p:spPr>
        <p:txBody>
          <a:bodyPr bIns="656951" lIns="152400" rIns="151743" tIns="656951"/>
          <a:lstStyle>
            <a:lvl1pPr>
              <a:defRPr>
                <a:solidFill>
                  <a:schemeClr val="tx1"/>
                </a:solidFill>
                <a:latin charset="0" panose="020b0604020202020204" pitchFamily="34" typeface="Arial"/>
              </a:defRPr>
            </a:lvl1pPr>
            <a:lvl2pPr indent="-171450" marL="171450">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pPr>
              <a:lnSpc>
                <a:spcPct val="90000"/>
              </a:lnSpc>
              <a:spcAft>
                <a:spcPct val="35000"/>
              </a:spcAft>
            </a:pPr>
            <a:r>
              <a:rPr altLang="zh-CN" lang="en-US" sz="2400">
                <a:solidFill>
                  <a:srgbClr val="FFFFFF"/>
                </a:solidFill>
                <a:latin charset="0" panose="020f0302020204030204" pitchFamily="34" typeface="Calibri Light"/>
                <a:sym charset="0" panose="020f0302020204030204" pitchFamily="34" typeface="Calibri Light"/>
              </a:rPr>
              <a:t>TEXT</a:t>
            </a:r>
          </a:p>
          <a:p>
            <a:pPr>
              <a:lnSpc>
                <a:spcPct val="90000"/>
              </a:lnSpc>
              <a:spcAft>
                <a:spcPct val="35000"/>
              </a:spcAft>
            </a:pPr>
            <a:r>
              <a:rPr altLang="zh-CN" lang="en-US" sz="2400">
                <a:solidFill>
                  <a:srgbClr val="FFFFFF"/>
                </a:solidFill>
                <a:latin charset="0" panose="020f0302020204030204" pitchFamily="34" typeface="Calibri Light"/>
                <a:sym charset="0" panose="020f0302020204030204" pitchFamily="34" typeface="Calibri Light"/>
              </a:rPr>
              <a:t>TEXT</a:t>
            </a:r>
          </a:p>
          <a:p>
            <a:pPr>
              <a:lnSpc>
                <a:spcPct val="90000"/>
              </a:lnSpc>
              <a:spcAft>
                <a:spcPct val="35000"/>
              </a:spcAft>
            </a:pPr>
            <a:r>
              <a:rPr altLang="zh-CN" lang="en-US" sz="2400">
                <a:solidFill>
                  <a:srgbClr val="FFFFFF"/>
                </a:solidFill>
                <a:latin charset="0" panose="020f0302020204030204" pitchFamily="34" typeface="Calibri Light"/>
                <a:sym charset="0" panose="020f0302020204030204" pitchFamily="34" typeface="Calibri Light"/>
              </a:rPr>
              <a:t>TEXT</a:t>
            </a:r>
          </a:p>
        </p:txBody>
      </p:sp>
      <p:sp>
        <p:nvSpPr>
          <p:cNvPr id="13329" name="任意多边形 20"/>
          <p:cNvSpPr>
            <a:spLocks noChangeArrowheads="1"/>
          </p:cNvSpPr>
          <p:nvPr/>
        </p:nvSpPr>
        <p:spPr bwMode="auto">
          <a:xfrm>
            <a:off x="2470150" y="2443163"/>
            <a:ext cx="1092200" cy="3284537"/>
          </a:xfrm>
          <a:custGeom>
            <a:gdLst>
              <a:gd fmla="*/ 0 w 10000" name="T0"/>
              <a:gd fmla="*/ 0 h 10000" name="T1"/>
              <a:gd fmla="*/ 10000 w 10000" name="T2"/>
              <a:gd fmla="*/ 0 h 10000" name="T3"/>
              <a:gd fmla="*/ 8000 w 10000" name="T4"/>
              <a:gd fmla="*/ 10000 h 10000" name="T5"/>
              <a:gd fmla="*/ 2000 w 10000" name="T6"/>
              <a:gd fmla="*/ 10000 h 10000" name="T7"/>
              <a:gd fmla="*/ 0 w 10000" name="T8"/>
              <a:gd fmla="*/ 0 h 10000" name="T9"/>
              <a:gd fmla="*/ 0 60000 65536" name="T10"/>
              <a:gd fmla="*/ 0 60000 65536" name="T11"/>
              <a:gd fmla="*/ 0 60000 65536" name="T12"/>
              <a:gd fmla="*/ 0 60000 65536" name="T13"/>
              <a:gd fmla="*/ 0 60000 65536" name="T14"/>
              <a:gd fmla="*/ 0 w 10000" name="T15"/>
              <a:gd fmla="*/ 0 h 10000" name="T16"/>
              <a:gd fmla="*/ 10000 w 10000" name="T17"/>
              <a:gd fmla="*/ 10000 h 10000" name="T18"/>
            </a:gdLst>
            <a:cxnLst>
              <a:cxn ang="T10">
                <a:pos x="T0" y="T1"/>
              </a:cxn>
              <a:cxn ang="T11">
                <a:pos x="T2" y="T3"/>
              </a:cxn>
              <a:cxn ang="T12">
                <a:pos x="T4" y="T5"/>
              </a:cxn>
              <a:cxn ang="T13">
                <a:pos x="T6" y="T7"/>
              </a:cxn>
              <a:cxn ang="T14">
                <a:pos x="T8" y="T9"/>
              </a:cxn>
            </a:cxnLst>
            <a:rect b="T18" l="T15" r="T17" t="T16"/>
            <a:pathLst>
              <a:path h="10000" w="10000">
                <a:moveTo>
                  <a:pt x="0" y="10000"/>
                </a:moveTo>
                <a:lnTo>
                  <a:pt x="0" y="0"/>
                </a:lnTo>
                <a:lnTo>
                  <a:pt x="10000" y="2000"/>
                </a:lnTo>
                <a:lnTo>
                  <a:pt x="10000" y="8000"/>
                </a:lnTo>
                <a:lnTo>
                  <a:pt x="0" y="10000"/>
                </a:lnTo>
                <a:close/>
              </a:path>
            </a:pathLst>
          </a:custGeom>
          <a:solidFill>
            <a:srgbClr val="FF8F00"/>
          </a:solidFill>
          <a:ln w="12700">
            <a:solidFill>
              <a:srgbClr val="FFFFFF"/>
            </a:solidFill>
            <a:miter lim="800000"/>
          </a:ln>
        </p:spPr>
        <p:txBody>
          <a:bodyPr bIns="656951" lIns="152400" rIns="151743" tIns="656951"/>
          <a:lstStyle>
            <a:lvl1pPr>
              <a:defRPr>
                <a:solidFill>
                  <a:schemeClr val="tx1"/>
                </a:solidFill>
                <a:latin charset="0" panose="020b0604020202020204" pitchFamily="34" typeface="Arial"/>
              </a:defRPr>
            </a:lvl1pPr>
            <a:lvl2pPr indent="-171450" marL="171450">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pPr>
              <a:lnSpc>
                <a:spcPct val="90000"/>
              </a:lnSpc>
              <a:spcAft>
                <a:spcPct val="35000"/>
              </a:spcAft>
            </a:pPr>
            <a:r>
              <a:rPr altLang="zh-CN" lang="en-US" sz="2400">
                <a:solidFill>
                  <a:srgbClr val="FFFFFF"/>
                </a:solidFill>
                <a:latin charset="0" panose="020f0302020204030204" pitchFamily="34" typeface="Calibri Light"/>
                <a:sym charset="0" panose="020f0302020204030204" pitchFamily="34" typeface="Calibri Light"/>
              </a:rPr>
              <a:t>TEXT</a:t>
            </a:r>
          </a:p>
          <a:p>
            <a:pPr>
              <a:lnSpc>
                <a:spcPct val="90000"/>
              </a:lnSpc>
              <a:spcAft>
                <a:spcPct val="35000"/>
              </a:spcAft>
            </a:pPr>
            <a:r>
              <a:rPr altLang="zh-CN" lang="en-US" sz="2400">
                <a:solidFill>
                  <a:srgbClr val="FFFFFF"/>
                </a:solidFill>
                <a:latin charset="0" panose="020f0302020204030204" pitchFamily="34" typeface="Calibri Light"/>
                <a:sym charset="0" panose="020f0302020204030204" pitchFamily="34" typeface="Calibri Light"/>
              </a:rPr>
              <a:t>TEXT</a:t>
            </a:r>
          </a:p>
          <a:p>
            <a:pPr>
              <a:lnSpc>
                <a:spcPct val="90000"/>
              </a:lnSpc>
              <a:spcAft>
                <a:spcPct val="35000"/>
              </a:spcAft>
            </a:pPr>
            <a:r>
              <a:rPr altLang="zh-CN" lang="en-US" sz="2400">
                <a:solidFill>
                  <a:srgbClr val="FFFFFF"/>
                </a:solidFill>
                <a:latin charset="0" panose="020f0302020204030204" pitchFamily="34" typeface="Calibri Light"/>
                <a:sym charset="0" panose="020f0302020204030204" pitchFamily="34" typeface="Calibri Light"/>
              </a:rPr>
              <a:t>TEXT</a:t>
            </a:r>
          </a:p>
        </p:txBody>
      </p:sp>
      <p:sp>
        <p:nvSpPr>
          <p:cNvPr id="13330" name="任意多边形 21"/>
          <p:cNvSpPr>
            <a:spLocks noChangeArrowheads="1"/>
          </p:cNvSpPr>
          <p:nvPr/>
        </p:nvSpPr>
        <p:spPr bwMode="auto">
          <a:xfrm>
            <a:off x="3643313" y="2443163"/>
            <a:ext cx="1090612" cy="3284537"/>
          </a:xfrm>
          <a:custGeom>
            <a:gdLst>
              <a:gd fmla="*/ 0 w 10000" name="T0"/>
              <a:gd fmla="*/ 0 h 10000" name="T1"/>
              <a:gd fmla="*/ 10000 w 10000" name="T2"/>
              <a:gd fmla="*/ 0 h 10000" name="T3"/>
              <a:gd fmla="*/ 8000 w 10000" name="T4"/>
              <a:gd fmla="*/ 10000 h 10000" name="T5"/>
              <a:gd fmla="*/ 2000 w 10000" name="T6"/>
              <a:gd fmla="*/ 10000 h 10000" name="T7"/>
              <a:gd fmla="*/ 0 w 10000" name="T8"/>
              <a:gd fmla="*/ 0 h 10000" name="T9"/>
              <a:gd fmla="*/ 0 60000 65536" name="T10"/>
              <a:gd fmla="*/ 0 60000 65536" name="T11"/>
              <a:gd fmla="*/ 0 60000 65536" name="T12"/>
              <a:gd fmla="*/ 0 60000 65536" name="T13"/>
              <a:gd fmla="*/ 0 60000 65536" name="T14"/>
              <a:gd fmla="*/ 0 w 10000" name="T15"/>
              <a:gd fmla="*/ 0 h 10000" name="T16"/>
              <a:gd fmla="*/ 10000 w 10000" name="T17"/>
              <a:gd fmla="*/ 10000 h 10000" name="T18"/>
            </a:gdLst>
            <a:cxnLst>
              <a:cxn ang="T10">
                <a:pos x="T0" y="T1"/>
              </a:cxn>
              <a:cxn ang="T11">
                <a:pos x="T2" y="T3"/>
              </a:cxn>
              <a:cxn ang="T12">
                <a:pos x="T4" y="T5"/>
              </a:cxn>
              <a:cxn ang="T13">
                <a:pos x="T6" y="T7"/>
              </a:cxn>
              <a:cxn ang="T14">
                <a:pos x="T8" y="T9"/>
              </a:cxn>
            </a:cxnLst>
            <a:rect b="T18" l="T15" r="T17" t="T16"/>
            <a:pathLst>
              <a:path h="10000" w="10000">
                <a:moveTo>
                  <a:pt x="0" y="10000"/>
                </a:moveTo>
                <a:lnTo>
                  <a:pt x="0" y="0"/>
                </a:lnTo>
                <a:lnTo>
                  <a:pt x="10000" y="2000"/>
                </a:lnTo>
                <a:lnTo>
                  <a:pt x="10000" y="8000"/>
                </a:lnTo>
                <a:lnTo>
                  <a:pt x="0" y="10000"/>
                </a:lnTo>
                <a:close/>
              </a:path>
            </a:pathLst>
          </a:custGeom>
          <a:solidFill>
            <a:srgbClr val="3B5686"/>
          </a:solidFill>
          <a:ln w="12700">
            <a:solidFill>
              <a:srgbClr val="FFFFFF"/>
            </a:solidFill>
            <a:miter lim="800000"/>
          </a:ln>
        </p:spPr>
        <p:txBody>
          <a:bodyPr bIns="656951" lIns="152400" rIns="151743" tIns="656951"/>
          <a:lstStyle>
            <a:lvl1pPr>
              <a:defRPr>
                <a:solidFill>
                  <a:schemeClr val="tx1"/>
                </a:solidFill>
                <a:latin charset="0" panose="020b0604020202020204" pitchFamily="34" typeface="Arial"/>
              </a:defRPr>
            </a:lvl1pPr>
            <a:lvl2pPr indent="-171450" marL="171450">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pPr>
              <a:lnSpc>
                <a:spcPct val="90000"/>
              </a:lnSpc>
              <a:spcAft>
                <a:spcPct val="35000"/>
              </a:spcAft>
            </a:pPr>
            <a:r>
              <a:rPr altLang="zh-CN" lang="en-US" sz="2400">
                <a:solidFill>
                  <a:srgbClr val="FFFFFF"/>
                </a:solidFill>
                <a:latin charset="0" panose="020f0302020204030204" pitchFamily="34" typeface="Calibri Light"/>
                <a:sym charset="0" panose="020f0302020204030204" pitchFamily="34" typeface="Calibri Light"/>
              </a:rPr>
              <a:t>TEXT </a:t>
            </a:r>
          </a:p>
          <a:p>
            <a:pPr>
              <a:lnSpc>
                <a:spcPct val="90000"/>
              </a:lnSpc>
              <a:spcAft>
                <a:spcPct val="35000"/>
              </a:spcAft>
            </a:pPr>
            <a:r>
              <a:rPr altLang="zh-CN" lang="en-US" sz="2400">
                <a:solidFill>
                  <a:srgbClr val="FFFFFF"/>
                </a:solidFill>
                <a:latin charset="0" panose="020f0302020204030204" pitchFamily="34" typeface="Calibri Light"/>
                <a:sym charset="0" panose="020f0302020204030204" pitchFamily="34" typeface="Calibri Light"/>
              </a:rPr>
              <a:t>TEXT</a:t>
            </a:r>
          </a:p>
          <a:p>
            <a:pPr>
              <a:lnSpc>
                <a:spcPct val="90000"/>
              </a:lnSpc>
              <a:spcAft>
                <a:spcPct val="35000"/>
              </a:spcAft>
            </a:pPr>
            <a:r>
              <a:rPr altLang="zh-CN" lang="en-US" sz="2400">
                <a:solidFill>
                  <a:srgbClr val="FFFFFF"/>
                </a:solidFill>
                <a:latin charset="0" panose="020f0302020204030204" pitchFamily="34" typeface="Calibri Light"/>
                <a:sym charset="0" panose="020f0302020204030204" pitchFamily="34" typeface="Calibri Light"/>
              </a:rPr>
              <a:t>TEXT</a:t>
            </a:r>
          </a:p>
        </p:txBody>
      </p:sp>
    </p:spTree>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337" name="矩形 6"/>
          <p:cNvSpPr>
            <a:spLocks noChangeArrowheads="1"/>
          </p:cNvSpPr>
          <p:nvPr/>
        </p:nvSpPr>
        <p:spPr bwMode="auto">
          <a:xfrm>
            <a:off x="-4763" y="1466850"/>
            <a:ext cx="12196763" cy="3340100"/>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14338" name="任意多边形 17"/>
          <p:cNvSpPr>
            <a:spLocks noChangeArrowheads="1"/>
          </p:cNvSpPr>
          <p:nvPr/>
        </p:nvSpPr>
        <p:spPr bwMode="auto">
          <a:xfrm rot="5400000">
            <a:off x="1271588" y="1849438"/>
            <a:ext cx="2219325" cy="2568575"/>
          </a:xfrm>
          <a:custGeom>
            <a:gdLst>
              <a:gd fmla="*/ 0 w 2220329" name="T0"/>
              <a:gd fmla="*/ 1455821 h 2565985" name="T1"/>
              <a:gd fmla="*/ 886428 w 2220329" name="T2"/>
              <a:gd fmla="*/ 368211 h 2565985" name="T3"/>
              <a:gd fmla="*/ 897590 w 2220329" name="T4"/>
              <a:gd fmla="*/ 366508 h 2565985" name="T5"/>
              <a:gd fmla="*/ 1110164 w 2220329" name="T6"/>
              <a:gd fmla="*/ 0 h 2565985" name="T7"/>
              <a:gd fmla="*/ 1322738 w 2220329" name="T8"/>
              <a:gd fmla="*/ 366507 h 2565985" name="T9"/>
              <a:gd fmla="*/ 1333902 w 2220329" name="T10"/>
              <a:gd fmla="*/ 368211 h 2565985" name="T11"/>
              <a:gd fmla="*/ 2220329 w 2220329" name="T12"/>
              <a:gd fmla="*/ 1455821 h 2565985" name="T13"/>
              <a:gd fmla="*/ 1110165 w 2220329" name="T14"/>
              <a:gd fmla="*/ 2565985 h 2565985" name="T15"/>
              <a:gd fmla="*/ 0 w 2220329" name="T16"/>
              <a:gd fmla="*/ 1455821 h 25659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65985" w="2220329">
                <a:moveTo>
                  <a:pt x="0" y="1455821"/>
                </a:moveTo>
                <a:cubicBezTo>
                  <a:pt x="0" y="919335"/>
                  <a:pt x="380544" y="471730"/>
                  <a:pt x="886428" y="368211"/>
                </a:cubicBezTo>
                <a:lnTo>
                  <a:pt x="897590" y="366508"/>
                </a:lnTo>
                <a:lnTo>
                  <a:pt x="1110164" y="0"/>
                </a:lnTo>
                <a:lnTo>
                  <a:pt x="1322738" y="366507"/>
                </a:lnTo>
                <a:lnTo>
                  <a:pt x="1333902" y="368211"/>
                </a:lnTo>
                <a:cubicBezTo>
                  <a:pt x="1839785" y="471730"/>
                  <a:pt x="2220329" y="919335"/>
                  <a:pt x="2220329" y="1455821"/>
                </a:cubicBezTo>
                <a:cubicBezTo>
                  <a:pt x="2220329" y="2068948"/>
                  <a:pt x="1723292" y="2565985"/>
                  <a:pt x="1110165" y="2565985"/>
                </a:cubicBezTo>
                <a:cubicBezTo>
                  <a:pt x="497037" y="2565985"/>
                  <a:pt x="0" y="2068948"/>
                  <a:pt x="0" y="1455821"/>
                </a:cubicBez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14339" name="同心圆 19"/>
          <p:cNvSpPr>
            <a:spLocks noChangeArrowheads="1"/>
          </p:cNvSpPr>
          <p:nvPr/>
        </p:nvSpPr>
        <p:spPr bwMode="auto">
          <a:xfrm>
            <a:off x="1250950" y="2178050"/>
            <a:ext cx="1917700" cy="1916113"/>
          </a:xfrm>
          <a:custGeom>
            <a:gdLst>
              <a:gd fmla="*/ 0 w 21600" name="T0"/>
              <a:gd fmla="*/ 10800 h 21600" name="T1"/>
              <a:gd fmla="*/ 10800 w 21600" name="T2"/>
              <a:gd fmla="*/ 0 h 21600" name="T3"/>
              <a:gd fmla="*/ 21600 w 21600" name="T4"/>
              <a:gd fmla="*/ 10800 h 21600" name="T5"/>
              <a:gd fmla="*/ 10800 w 21600" name="T6"/>
              <a:gd fmla="*/ 21600 h 21600" name="T7"/>
              <a:gd fmla="*/ 0 w 21600" name="T8"/>
              <a:gd fmla="*/ 10800 h 21600" name="T9"/>
              <a:gd fmla="*/ 978 w 21600" name="T10"/>
              <a:gd fmla="*/ 10800 h 21600" name="T11"/>
              <a:gd fmla="*/ 10800 w 21600" name="T12"/>
              <a:gd fmla="*/ 20622 h 21600" name="T13"/>
              <a:gd fmla="*/ 20622 w 21600" name="T14"/>
              <a:gd fmla="*/ 10800 h 21600" name="T15"/>
              <a:gd fmla="*/ 10800 w 21600" name="T16"/>
              <a:gd fmla="*/ 978 h 21600" name="T17"/>
              <a:gd fmla="*/ 978 w 21600" name="T18"/>
              <a:gd fmla="*/ 10800 h 21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8" y="10800"/>
                </a:moveTo>
                <a:cubicBezTo>
                  <a:pt x="978" y="16225"/>
                  <a:pt x="5375" y="20622"/>
                  <a:pt x="10800" y="20622"/>
                </a:cubicBezTo>
                <a:cubicBezTo>
                  <a:pt x="16225" y="20622"/>
                  <a:pt x="20622" y="16225"/>
                  <a:pt x="20622" y="10800"/>
                </a:cubicBezTo>
                <a:cubicBezTo>
                  <a:pt x="20622" y="5375"/>
                  <a:pt x="16225" y="978"/>
                  <a:pt x="10800" y="978"/>
                </a:cubicBezTo>
                <a:cubicBezTo>
                  <a:pt x="5375" y="978"/>
                  <a:pt x="978" y="5375"/>
                  <a:pt x="978" y="10800"/>
                </a:cubicBezTo>
                <a:close/>
              </a:path>
            </a:pathLst>
          </a:custGeom>
          <a:solidFill>
            <a:srgbClr val="3B5686"/>
          </a:solidFill>
          <a:ln>
            <a:noFill/>
          </a:ln>
          <a:extLst>
            <a:ext uri="{91240B29-F687-4F45-9708-019B960494DF}">
              <a14:hiddenLine w="12700">
                <a:solidFill>
                  <a:srgbClr val="000000"/>
                </a:solidFill>
                <a:round/>
                <a:headEnd/>
                <a:tailEnd/>
              </a14:hiddenLine>
            </a:ext>
          </a:extLst>
        </p:spPr>
        <p:txBody>
          <a:bodyPr anchor="ctr"/>
          <a:lstStyle/>
          <a:p>
            <a:endParaRPr altLang="zh-CN" lang="zh-CN"/>
          </a:p>
        </p:txBody>
      </p:sp>
      <p:sp>
        <p:nvSpPr>
          <p:cNvPr id="14340" name="标题 2"/>
          <p:cNvSpPr>
            <a:spLocks noChangeArrowheads="1" noGrp="1"/>
          </p:cNvSpPr>
          <p:nvPr>
            <p:ph type="title"/>
          </p:nvPr>
        </p:nvSpPr>
        <p:spPr>
          <a:xfrm>
            <a:off x="4038600" y="1709738"/>
            <a:ext cx="8153400" cy="2852737"/>
          </a:xfrm>
        </p:spPr>
        <p:txBody>
          <a:bodyPr anchor="ctr"/>
          <a:lstStyle/>
          <a:p>
            <a:pPr algn="l"/>
            <a:r>
              <a:rPr altLang="zh-CN" b="1" lang="en-US" smtClean="0">
                <a:solidFill>
                  <a:schemeClr val="bg1"/>
                </a:solidFill>
              </a:rPr>
              <a:t>SECTION TITLE</a:t>
            </a:r>
          </a:p>
        </p:txBody>
      </p:sp>
      <p:sp>
        <p:nvSpPr>
          <p:cNvPr id="14341" name="文本占位符 3"/>
          <p:cNvSpPr>
            <a:spLocks noChangeArrowheads="1" noGrp="1"/>
          </p:cNvSpPr>
          <p:nvPr>
            <p:ph idx="4294967295" sz="quarter"/>
          </p:nvPr>
        </p:nvSpPr>
        <p:spPr>
          <a:xfrm>
            <a:off x="1100138" y="2025650"/>
            <a:ext cx="2220912" cy="2220913"/>
          </a:xfrm>
        </p:spPr>
        <p:txBody>
          <a:bodyPr anchor="ctr"/>
          <a:lstStyle/>
          <a:p>
            <a:pPr algn="ctr" indent="0" marL="0">
              <a:buFont charset="0" panose="020b0604020202020204" pitchFamily="34" typeface="Arial"/>
              <a:buNone/>
            </a:pPr>
            <a:r>
              <a:rPr altLang="zh-CN" lang="en-US" smtClean="0" sz="12000">
                <a:solidFill>
                  <a:schemeClr val="bg1"/>
                </a:solidFill>
              </a:rPr>
              <a:t>3</a:t>
            </a:r>
          </a:p>
        </p:txBody>
      </p:sp>
    </p:spTree>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5361" name="组合 17409"/>
          <p:cNvGrpSpPr/>
          <p:nvPr/>
        </p:nvGrpSpPr>
        <p:grpSpPr>
          <a:xfrm>
            <a:off x="0" y="0"/>
            <a:ext cx="12192000" cy="427038"/>
            <a:chExt cx="12192001" cy="428438"/>
          </a:xfrm>
        </p:grpSpPr>
        <p:sp>
          <p:nvSpPr>
            <p:cNvPr id="15362" name="矩形 7"/>
            <p:cNvSpPr>
              <a:spLocks noChangeArrowheads="1"/>
            </p:cNvSpPr>
            <p:nvPr/>
          </p:nvSpPr>
          <p:spPr bwMode="auto">
            <a:xfrm rot="-5400000">
              <a:off x="5881782" y="-5881783"/>
              <a:ext cx="428438" cy="12192001"/>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15363" name="等腰三角形 8"/>
            <p:cNvSpPr>
              <a:spLocks noChangeArrowheads="1"/>
            </p:cNvSpPr>
            <p:nvPr/>
          </p:nvSpPr>
          <p:spPr bwMode="auto">
            <a:xfrm flipV="1" rot="16200000">
              <a:off x="-98548" y="98548"/>
              <a:ext cx="428437" cy="231341"/>
            </a:xfrm>
            <a:prstGeom prst="triangle">
              <a:avLst>
                <a:gd fmla="val 50000" name="adj"/>
              </a:avLst>
            </a:pr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grpSp>
      <p:sp>
        <p:nvSpPr>
          <p:cNvPr id="15364" name="标题 1"/>
          <p:cNvSpPr>
            <a:spLocks noChangeArrowheads="1" noGrp="1"/>
          </p:cNvSpPr>
          <p:nvPr>
            <p:ph type="title"/>
          </p:nvPr>
        </p:nvSpPr>
        <p:spPr>
          <a:xfrm>
            <a:off x="838200" y="365125"/>
            <a:ext cx="10515600" cy="1325563"/>
          </a:xfrm>
        </p:spPr>
        <p:txBody>
          <a:bodyPr anchor="ctr"/>
          <a:lstStyle/>
          <a:p>
            <a:r>
              <a:rPr altLang="zh-CN" b="1" lang="en-US" smtClean="0" sz="4400">
                <a:solidFill>
                  <a:srgbClr val="3B5686"/>
                </a:solidFill>
              </a:rPr>
              <a:t>Your  Title  Here</a:t>
            </a:r>
          </a:p>
        </p:txBody>
      </p:sp>
      <p:pic>
        <p:nvPicPr>
          <p:cNvPr id="15365" name="图表 8"/>
          <p:cNvPicPr>
            <a:picLocks noChangeArrowheads="1"/>
          </p:cNvPicPr>
          <p:nvPr/>
        </p:nvPicPr>
        <p:blipFill>
          <a:blip r:embed="rId2">
            <a:extLst>
              <a:ext uri="{28A0092B-C50C-407E-A947-70E740481C1C}">
                <a14:useLocalDpi val="0"/>
              </a:ext>
            </a:extLst>
          </a:blip>
          <a:stretch>
            <a:fillRect/>
          </a:stretch>
        </p:blipFill>
        <p:spPr bwMode="auto">
          <a:xfrm>
            <a:off x="1128713" y="2470150"/>
            <a:ext cx="5954712" cy="32877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5366" name="椭圆 9"/>
          <p:cNvSpPr>
            <a:spLocks noChangeArrowheads="1" noChangeAspect="1"/>
          </p:cNvSpPr>
          <p:nvPr/>
        </p:nvSpPr>
        <p:spPr bwMode="auto">
          <a:xfrm>
            <a:off x="7677150" y="3090863"/>
            <a:ext cx="450850" cy="450850"/>
          </a:xfrm>
          <a:prstGeom prst="ellipse">
            <a:avLst/>
          </a:prstGeom>
          <a:solidFill>
            <a:srgbClr val="D8D8D8"/>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1</a:t>
            </a:r>
          </a:p>
        </p:txBody>
      </p:sp>
      <p:sp>
        <p:nvSpPr>
          <p:cNvPr id="15367" name="椭圆 10"/>
          <p:cNvSpPr>
            <a:spLocks noChangeArrowheads="1" noChangeAspect="1"/>
          </p:cNvSpPr>
          <p:nvPr/>
        </p:nvSpPr>
        <p:spPr bwMode="auto">
          <a:xfrm>
            <a:off x="7677150" y="4049713"/>
            <a:ext cx="450850" cy="449262"/>
          </a:xfrm>
          <a:prstGeom prst="ellipse">
            <a:avLst/>
          </a:prstGeom>
          <a:solidFill>
            <a:srgbClr val="FF8F00"/>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2</a:t>
            </a:r>
          </a:p>
        </p:txBody>
      </p:sp>
      <p:sp>
        <p:nvSpPr>
          <p:cNvPr id="15368" name="椭圆 11"/>
          <p:cNvSpPr>
            <a:spLocks noChangeArrowheads="1" noChangeAspect="1"/>
          </p:cNvSpPr>
          <p:nvPr/>
        </p:nvSpPr>
        <p:spPr bwMode="auto">
          <a:xfrm>
            <a:off x="7677150" y="5006975"/>
            <a:ext cx="450850" cy="450850"/>
          </a:xfrm>
          <a:prstGeom prst="ellipse">
            <a:avLst/>
          </a:prstGeom>
          <a:solidFill>
            <a:srgbClr val="3B5686"/>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3</a:t>
            </a:r>
          </a:p>
        </p:txBody>
      </p:sp>
      <p:sp>
        <p:nvSpPr>
          <p:cNvPr id="15369" name="矩形 13"/>
          <p:cNvSpPr>
            <a:spLocks noChangeArrowheads="1"/>
          </p:cNvSpPr>
          <p:nvPr/>
        </p:nvSpPr>
        <p:spPr bwMode="auto">
          <a:xfrm>
            <a:off x="8172449" y="3054350"/>
            <a:ext cx="28035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sp>
        <p:nvSpPr>
          <p:cNvPr id="15370" name="矩形 15"/>
          <p:cNvSpPr>
            <a:spLocks noChangeArrowheads="1"/>
          </p:cNvSpPr>
          <p:nvPr/>
        </p:nvSpPr>
        <p:spPr bwMode="auto">
          <a:xfrm>
            <a:off x="8172449" y="4013200"/>
            <a:ext cx="28035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sp>
        <p:nvSpPr>
          <p:cNvPr id="15371" name="矩形 17"/>
          <p:cNvSpPr>
            <a:spLocks noChangeArrowheads="1"/>
          </p:cNvSpPr>
          <p:nvPr/>
        </p:nvSpPr>
        <p:spPr bwMode="auto">
          <a:xfrm>
            <a:off x="8172449" y="4970463"/>
            <a:ext cx="28035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spTree>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385" name="组合 18433"/>
          <p:cNvGrpSpPr/>
          <p:nvPr/>
        </p:nvGrpSpPr>
        <p:grpSpPr>
          <a:xfrm>
            <a:off x="0" y="0"/>
            <a:ext cx="12192000" cy="427038"/>
            <a:chExt cx="12192001" cy="428438"/>
          </a:xfrm>
        </p:grpSpPr>
        <p:sp>
          <p:nvSpPr>
            <p:cNvPr id="16386" name="矩形 7"/>
            <p:cNvSpPr>
              <a:spLocks noChangeArrowheads="1"/>
            </p:cNvSpPr>
            <p:nvPr/>
          </p:nvSpPr>
          <p:spPr bwMode="auto">
            <a:xfrm rot="-5400000">
              <a:off x="5881782" y="-5881783"/>
              <a:ext cx="428438" cy="12192001"/>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16387" name="等腰三角形 8"/>
            <p:cNvSpPr>
              <a:spLocks noChangeArrowheads="1"/>
            </p:cNvSpPr>
            <p:nvPr/>
          </p:nvSpPr>
          <p:spPr bwMode="auto">
            <a:xfrm flipV="1" rot="16200000">
              <a:off x="-98548" y="98548"/>
              <a:ext cx="428437" cy="231341"/>
            </a:xfrm>
            <a:prstGeom prst="triangle">
              <a:avLst>
                <a:gd fmla="val 50000" name="adj"/>
              </a:avLst>
            </a:pr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grpSp>
      <p:sp>
        <p:nvSpPr>
          <p:cNvPr id="16388" name="标题 1"/>
          <p:cNvSpPr>
            <a:spLocks noChangeArrowheads="1" noGrp="1"/>
          </p:cNvSpPr>
          <p:nvPr>
            <p:ph type="title"/>
          </p:nvPr>
        </p:nvSpPr>
        <p:spPr>
          <a:xfrm>
            <a:off x="838200" y="365125"/>
            <a:ext cx="10515600" cy="1325563"/>
          </a:xfrm>
        </p:spPr>
        <p:txBody>
          <a:bodyPr anchor="ctr"/>
          <a:lstStyle/>
          <a:p>
            <a:r>
              <a:rPr altLang="zh-CN" b="1" lang="en-US" smtClean="0" sz="4400">
                <a:solidFill>
                  <a:srgbClr val="3B5686"/>
                </a:solidFill>
              </a:rPr>
              <a:t>Your  Title  Here</a:t>
            </a:r>
          </a:p>
        </p:txBody>
      </p:sp>
      <p:sp>
        <p:nvSpPr>
          <p:cNvPr id="16389" name="椭圆 9"/>
          <p:cNvSpPr>
            <a:spLocks noChangeArrowheads="1" noChangeAspect="1"/>
          </p:cNvSpPr>
          <p:nvPr/>
        </p:nvSpPr>
        <p:spPr bwMode="auto">
          <a:xfrm>
            <a:off x="8054975" y="2873375"/>
            <a:ext cx="450850" cy="450850"/>
          </a:xfrm>
          <a:prstGeom prst="ellipse">
            <a:avLst/>
          </a:prstGeom>
          <a:solidFill>
            <a:srgbClr val="D8D8D8"/>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1</a:t>
            </a:r>
          </a:p>
        </p:txBody>
      </p:sp>
      <p:sp>
        <p:nvSpPr>
          <p:cNvPr id="16390" name="椭圆 10"/>
          <p:cNvSpPr>
            <a:spLocks noChangeArrowheads="1" noChangeAspect="1"/>
          </p:cNvSpPr>
          <p:nvPr/>
        </p:nvSpPr>
        <p:spPr bwMode="auto">
          <a:xfrm>
            <a:off x="8054975" y="3832225"/>
            <a:ext cx="450850" cy="449263"/>
          </a:xfrm>
          <a:prstGeom prst="ellipse">
            <a:avLst/>
          </a:prstGeom>
          <a:solidFill>
            <a:srgbClr val="FF8F00"/>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2</a:t>
            </a:r>
          </a:p>
        </p:txBody>
      </p:sp>
      <p:sp>
        <p:nvSpPr>
          <p:cNvPr id="16391" name="椭圆 11"/>
          <p:cNvSpPr>
            <a:spLocks noChangeArrowheads="1" noChangeAspect="1"/>
          </p:cNvSpPr>
          <p:nvPr/>
        </p:nvSpPr>
        <p:spPr bwMode="auto">
          <a:xfrm>
            <a:off x="8054975" y="4789488"/>
            <a:ext cx="450850" cy="450850"/>
          </a:xfrm>
          <a:prstGeom prst="ellipse">
            <a:avLst/>
          </a:prstGeom>
          <a:solidFill>
            <a:srgbClr val="3B5686"/>
          </a:solidFill>
          <a:ln>
            <a:noFill/>
          </a:ln>
          <a:extLst>
            <a:ext uri="{91240B29-F687-4F45-9708-019B960494DF}">
              <a14:hiddenLine w="12700">
                <a:solidFill>
                  <a:srgbClr val="000000"/>
                </a:solidFill>
                <a:round/>
                <a:headEnd/>
                <a:tailEnd/>
              </a14:hiddenLine>
            </a:ext>
          </a:extLst>
        </p:spPr>
        <p:txBody>
          <a:bodyPr anchor="ctr"/>
          <a:lstStyle/>
          <a:p>
            <a:pPr algn="ctr"/>
            <a:r>
              <a:rPr altLang="zh-CN" lang="en-US">
                <a:solidFill>
                  <a:srgbClr val="FFFFFF"/>
                </a:solidFill>
                <a:latin charset="-122" typeface="Adobe 黑体 Std R"/>
                <a:sym charset="-122" typeface="Adobe 黑体 Std R"/>
              </a:rPr>
              <a:t>3</a:t>
            </a:r>
          </a:p>
        </p:txBody>
      </p:sp>
      <p:sp>
        <p:nvSpPr>
          <p:cNvPr id="16392" name="矩形 13"/>
          <p:cNvSpPr>
            <a:spLocks noChangeArrowheads="1"/>
          </p:cNvSpPr>
          <p:nvPr/>
        </p:nvSpPr>
        <p:spPr bwMode="auto">
          <a:xfrm>
            <a:off x="8550274" y="2836863"/>
            <a:ext cx="28035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sp>
        <p:nvSpPr>
          <p:cNvPr id="16393" name="矩形 15"/>
          <p:cNvSpPr>
            <a:spLocks noChangeArrowheads="1"/>
          </p:cNvSpPr>
          <p:nvPr/>
        </p:nvSpPr>
        <p:spPr bwMode="auto">
          <a:xfrm>
            <a:off x="8550274" y="3794125"/>
            <a:ext cx="28035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sp>
        <p:nvSpPr>
          <p:cNvPr id="16394" name="矩形 17"/>
          <p:cNvSpPr>
            <a:spLocks noChangeArrowheads="1"/>
          </p:cNvSpPr>
          <p:nvPr/>
        </p:nvSpPr>
        <p:spPr bwMode="auto">
          <a:xfrm>
            <a:off x="8550274" y="4752975"/>
            <a:ext cx="28035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pic>
        <p:nvPicPr>
          <p:cNvPr id="16395" name="图表 21"/>
          <p:cNvPicPr>
            <a:picLocks noChangeArrowheads="1"/>
          </p:cNvPicPr>
          <p:nvPr/>
        </p:nvPicPr>
        <p:blipFill>
          <a:blip r:embed="rId2">
            <a:extLst>
              <a:ext uri="{28A0092B-C50C-407E-A947-70E740481C1C}">
                <a14:useLocalDpi val="0"/>
              </a:ext>
            </a:extLst>
          </a:blip>
          <a:stretch>
            <a:fillRect/>
          </a:stretch>
        </p:blipFill>
        <p:spPr bwMode="auto">
          <a:xfrm>
            <a:off x="1016000" y="2051050"/>
            <a:ext cx="6327775" cy="33829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6396" name="文本框 22"/>
          <p:cNvSpPr>
            <a:spLocks noChangeArrowheads="1"/>
          </p:cNvSpPr>
          <p:nvPr/>
        </p:nvSpPr>
        <p:spPr bwMode="auto">
          <a:xfrm>
            <a:off x="1316038" y="5508625"/>
            <a:ext cx="2276475"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b="1" lang="en-US" sz="1600">
                <a:solidFill>
                  <a:srgbClr val="212121"/>
                </a:solidFill>
                <a:latin charset="0" panose="020f0302020204030204" pitchFamily="34" typeface="Calibri Light"/>
                <a:sym charset="0" panose="020f0302020204030204" pitchFamily="34" typeface="Calibri Light"/>
              </a:rPr>
              <a:t>DESCRIPTION</a:t>
            </a:r>
          </a:p>
        </p:txBody>
      </p:sp>
      <p:sp>
        <p:nvSpPr>
          <p:cNvPr id="16397" name="矩形 23"/>
          <p:cNvSpPr>
            <a:spLocks noChangeArrowheads="1"/>
          </p:cNvSpPr>
          <p:nvPr/>
        </p:nvSpPr>
        <p:spPr bwMode="auto">
          <a:xfrm>
            <a:off x="1316038" y="5778500"/>
            <a:ext cx="463867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 designed to ramble about nothing. </a:t>
            </a:r>
          </a:p>
        </p:txBody>
      </p:sp>
    </p:spTree>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7409" name="组合 19457"/>
          <p:cNvGrpSpPr/>
          <p:nvPr/>
        </p:nvGrpSpPr>
        <p:grpSpPr>
          <a:xfrm>
            <a:off x="0" y="0"/>
            <a:ext cx="12192000" cy="427038"/>
            <a:chExt cx="12192001" cy="428438"/>
          </a:xfrm>
        </p:grpSpPr>
        <p:sp>
          <p:nvSpPr>
            <p:cNvPr id="17410" name="矩形 7"/>
            <p:cNvSpPr>
              <a:spLocks noChangeArrowheads="1"/>
            </p:cNvSpPr>
            <p:nvPr/>
          </p:nvSpPr>
          <p:spPr bwMode="auto">
            <a:xfrm rot="-5400000">
              <a:off x="5881782" y="-5881783"/>
              <a:ext cx="428438" cy="12192001"/>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17411" name="等腰三角形 8"/>
            <p:cNvSpPr>
              <a:spLocks noChangeArrowheads="1"/>
            </p:cNvSpPr>
            <p:nvPr/>
          </p:nvSpPr>
          <p:spPr bwMode="auto">
            <a:xfrm flipV="1" rot="16200000">
              <a:off x="-98548" y="98548"/>
              <a:ext cx="428437" cy="231341"/>
            </a:xfrm>
            <a:prstGeom prst="triangle">
              <a:avLst>
                <a:gd fmla="val 50000" name="adj"/>
              </a:avLst>
            </a:pr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grpSp>
      <p:sp>
        <p:nvSpPr>
          <p:cNvPr id="17412" name="标题 1"/>
          <p:cNvSpPr>
            <a:spLocks noChangeArrowheads="1" noGrp="1"/>
          </p:cNvSpPr>
          <p:nvPr>
            <p:ph type="title"/>
          </p:nvPr>
        </p:nvSpPr>
        <p:spPr>
          <a:xfrm>
            <a:off x="838200" y="365125"/>
            <a:ext cx="10515600" cy="1325563"/>
          </a:xfrm>
        </p:spPr>
        <p:txBody>
          <a:bodyPr anchor="ctr"/>
          <a:lstStyle/>
          <a:p>
            <a:r>
              <a:rPr altLang="zh-CN" b="1" lang="en-US" smtClean="0" sz="4400">
                <a:solidFill>
                  <a:srgbClr val="3B5686"/>
                </a:solidFill>
              </a:rPr>
              <a:t>Your  Title  Here</a:t>
            </a:r>
          </a:p>
        </p:txBody>
      </p:sp>
      <p:sp>
        <p:nvSpPr>
          <p:cNvPr id="17413" name="矩形 13"/>
          <p:cNvSpPr>
            <a:spLocks noChangeArrowheads="1"/>
          </p:cNvSpPr>
          <p:nvPr/>
        </p:nvSpPr>
        <p:spPr bwMode="auto">
          <a:xfrm>
            <a:off x="1279525" y="4984750"/>
            <a:ext cx="2801938"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sp>
        <p:nvSpPr>
          <p:cNvPr id="17414" name="矩形 15"/>
          <p:cNvSpPr>
            <a:spLocks noChangeArrowheads="1"/>
          </p:cNvSpPr>
          <p:nvPr/>
        </p:nvSpPr>
        <p:spPr bwMode="auto">
          <a:xfrm>
            <a:off x="4849813" y="4984750"/>
            <a:ext cx="2801937"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sp>
        <p:nvSpPr>
          <p:cNvPr id="17415" name="矩形 17"/>
          <p:cNvSpPr>
            <a:spLocks noChangeArrowheads="1"/>
          </p:cNvSpPr>
          <p:nvPr/>
        </p:nvSpPr>
        <p:spPr bwMode="auto">
          <a:xfrm>
            <a:off x="8550274" y="4984750"/>
            <a:ext cx="28035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pic>
        <p:nvPicPr>
          <p:cNvPr id="17416" name="图表 14"/>
          <p:cNvPicPr>
            <a:picLocks noChangeArrowheads="1" noChangeAspect="1"/>
          </p:cNvPicPr>
          <p:nvPr/>
        </p:nvPicPr>
        <p:blipFill>
          <a:blip r:embed="rId2">
            <a:extLst>
              <a:ext uri="{28A0092B-C50C-407E-A947-70E740481C1C}">
                <a14:useLocalDpi val="0"/>
              </a:ext>
            </a:extLst>
          </a:blip>
          <a:stretch>
            <a:fillRect/>
          </a:stretch>
        </p:blipFill>
        <p:spPr bwMode="auto">
          <a:xfrm>
            <a:off x="279400" y="2197100"/>
            <a:ext cx="4032250" cy="25574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7417" name="图表 19"/>
          <p:cNvPicPr>
            <a:picLocks noChangeArrowheads="1" noChangeAspect="1"/>
          </p:cNvPicPr>
          <p:nvPr/>
        </p:nvPicPr>
        <p:blipFill>
          <a:blip r:embed="rId3">
            <a:extLst>
              <a:ext uri="{28A0092B-C50C-407E-A947-70E740481C1C}">
                <a14:useLocalDpi val="0"/>
              </a:ext>
            </a:extLst>
          </a:blip>
          <a:stretch>
            <a:fillRect/>
          </a:stretch>
        </p:blipFill>
        <p:spPr bwMode="auto">
          <a:xfrm>
            <a:off x="4146550" y="2197100"/>
            <a:ext cx="4014788" cy="25574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17418" name="图表 20"/>
          <p:cNvPicPr>
            <a:picLocks noChangeArrowheads="1" noChangeAspect="1"/>
          </p:cNvPicPr>
          <p:nvPr/>
        </p:nvPicPr>
        <p:blipFill>
          <a:blip r:embed="rId4">
            <a:extLst>
              <a:ext uri="{28A0092B-C50C-407E-A947-70E740481C1C}">
                <a14:useLocalDpi val="0"/>
              </a:ext>
            </a:extLst>
          </a:blip>
          <a:stretch>
            <a:fillRect/>
          </a:stretch>
        </p:blipFill>
        <p:spPr bwMode="auto">
          <a:xfrm>
            <a:off x="7854950" y="2197100"/>
            <a:ext cx="3949700" cy="25574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Tree>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8433" name="组合 20481"/>
          <p:cNvGrpSpPr/>
          <p:nvPr/>
        </p:nvGrpSpPr>
        <p:grpSpPr>
          <a:xfrm>
            <a:off x="0" y="0"/>
            <a:ext cx="12192000" cy="427038"/>
            <a:chExt cx="12192001" cy="428438"/>
          </a:xfrm>
        </p:grpSpPr>
        <p:sp>
          <p:nvSpPr>
            <p:cNvPr id="18434" name="矩形 7"/>
            <p:cNvSpPr>
              <a:spLocks noChangeArrowheads="1"/>
            </p:cNvSpPr>
            <p:nvPr/>
          </p:nvSpPr>
          <p:spPr bwMode="auto">
            <a:xfrm rot="-5400000">
              <a:off x="5881782" y="-5881783"/>
              <a:ext cx="428438" cy="12192001"/>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18435" name="等腰三角形 8"/>
            <p:cNvSpPr>
              <a:spLocks noChangeArrowheads="1"/>
            </p:cNvSpPr>
            <p:nvPr/>
          </p:nvSpPr>
          <p:spPr bwMode="auto">
            <a:xfrm flipV="1" rot="16200000">
              <a:off x="-98548" y="98548"/>
              <a:ext cx="428437" cy="231341"/>
            </a:xfrm>
            <a:prstGeom prst="triangle">
              <a:avLst>
                <a:gd fmla="val 50000" name="adj"/>
              </a:avLst>
            </a:pr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grpSp>
      <p:sp>
        <p:nvSpPr>
          <p:cNvPr id="18436" name="圆角矩形 52"/>
          <p:cNvSpPr>
            <a:spLocks noChangeArrowheads="1"/>
          </p:cNvSpPr>
          <p:nvPr/>
        </p:nvSpPr>
        <p:spPr bwMode="auto">
          <a:xfrm>
            <a:off x="1019175" y="3286125"/>
            <a:ext cx="3082925" cy="955675"/>
          </a:xfrm>
          <a:prstGeom prst="roundRect">
            <a:avLst>
              <a:gd fmla="val 16667" name="adj"/>
            </a:avLst>
          </a:prstGeom>
          <a:noFill/>
          <a:ln w="12700">
            <a:solidFill>
              <a:srgbClr val="3C5787"/>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endParaRPr>
          </a:p>
        </p:txBody>
      </p:sp>
      <p:sp>
        <p:nvSpPr>
          <p:cNvPr id="18437" name="标题 1"/>
          <p:cNvSpPr>
            <a:spLocks noChangeArrowheads="1" noGrp="1"/>
          </p:cNvSpPr>
          <p:nvPr>
            <p:ph type="title"/>
          </p:nvPr>
        </p:nvSpPr>
        <p:spPr>
          <a:xfrm>
            <a:off x="838200" y="365125"/>
            <a:ext cx="10515600" cy="1325563"/>
          </a:xfrm>
        </p:spPr>
        <p:txBody>
          <a:bodyPr anchor="ctr"/>
          <a:lstStyle/>
          <a:p>
            <a:r>
              <a:rPr altLang="zh-CN" lang="en-US" smtClean="0" sz="4400">
                <a:solidFill>
                  <a:srgbClr val="3B5686"/>
                </a:solidFill>
                <a:sym charset="0" panose="020b0604020202020204" pitchFamily="34" typeface="Arial"/>
              </a:rPr>
              <a:t>Your  Title  Here</a:t>
            </a:r>
          </a:p>
        </p:txBody>
      </p:sp>
      <p:sp>
        <p:nvSpPr>
          <p:cNvPr id="18438" name="矩形 13"/>
          <p:cNvSpPr>
            <a:spLocks noChangeArrowheads="1"/>
          </p:cNvSpPr>
          <p:nvPr/>
        </p:nvSpPr>
        <p:spPr bwMode="auto">
          <a:xfrm>
            <a:off x="7977189" y="2974975"/>
            <a:ext cx="28035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sp>
        <p:nvSpPr>
          <p:cNvPr id="18439" name="矩形 15"/>
          <p:cNvSpPr>
            <a:spLocks noChangeArrowheads="1"/>
          </p:cNvSpPr>
          <p:nvPr/>
        </p:nvSpPr>
        <p:spPr bwMode="auto">
          <a:xfrm>
            <a:off x="6076950" y="5399088"/>
            <a:ext cx="28035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sp>
        <p:nvSpPr>
          <p:cNvPr id="18440" name="矩形 17"/>
          <p:cNvSpPr>
            <a:spLocks noChangeArrowheads="1"/>
          </p:cNvSpPr>
          <p:nvPr/>
        </p:nvSpPr>
        <p:spPr bwMode="auto">
          <a:xfrm>
            <a:off x="1155700" y="3441700"/>
            <a:ext cx="2803525"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en-US" lang="zh-CN" sz="1400">
                <a:solidFill>
                  <a:srgbClr val="000000"/>
                </a:solidFill>
                <a:latin charset="0" panose="020f0502020204030204" pitchFamily="34" typeface="Calibri"/>
                <a:ea charset="-122" panose="020b0503020204020204" pitchFamily="34" typeface="微软雅黑"/>
                <a:sym charset="0" panose="020f0502020204030204" pitchFamily="34" typeface="Calibri"/>
              </a:rPr>
              <a:t>I hope you enjoyed the fake text. The standard default text is</a:t>
            </a:r>
          </a:p>
        </p:txBody>
      </p:sp>
      <p:sp>
        <p:nvSpPr>
          <p:cNvPr id="18441" name="任意多边形 35"/>
          <p:cNvSpPr>
            <a:spLocks noChangeArrowheads="1" noChangeAspect="1"/>
          </p:cNvSpPr>
          <p:nvPr/>
        </p:nvSpPr>
        <p:spPr bwMode="auto">
          <a:xfrm>
            <a:off x="5245100" y="3149600"/>
            <a:ext cx="876300" cy="696913"/>
          </a:xfrm>
          <a:custGeom>
            <a:gdLst>
              <a:gd fmla="*/ 198115 w 875894" name="T0"/>
              <a:gd fmla="*/ 0 h 695980" name="T1"/>
              <a:gd fmla="*/ 834511 w 875894" name="T2"/>
              <a:gd fmla="*/ 263604 h 695980" name="T3"/>
              <a:gd fmla="*/ 875894 w 875894" name="T4"/>
              <a:gd fmla="*/ 313761 h 695980" name="T5"/>
              <a:gd fmla="*/ 807379 w 875894" name="T6"/>
              <a:gd fmla="*/ 396802 h 695980" name="T7"/>
              <a:gd fmla="*/ 694135 w 875894" name="T8"/>
              <a:gd fmla="*/ 632368 h 695980" name="T9"/>
              <a:gd fmla="*/ 677779 w 875894" name="T10"/>
              <a:gd fmla="*/ 695980 h 695980" name="T11"/>
              <a:gd fmla="*/ 608262 w 875894" name="T12"/>
              <a:gd fmla="*/ 678105 h 695980" name="T13"/>
              <a:gd fmla="*/ 16356 w 875894" name="T14"/>
              <a:gd fmla="*/ 86199 h 695980" name="T15"/>
              <a:gd fmla="*/ 0 w 875894" name="T16"/>
              <a:gd fmla="*/ 22588 h 695980" name="T17"/>
              <a:gd fmla="*/ 16734 w 875894" name="T18"/>
              <a:gd fmla="*/ 18285 h 695980" name="T19"/>
              <a:gd fmla="*/ 198115 w 875894" name="T20"/>
              <a:gd fmla="*/ 0 h 69598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95980" w="875894">
                <a:moveTo>
                  <a:pt x="198115" y="0"/>
                </a:moveTo>
                <a:cubicBezTo>
                  <a:pt x="446643" y="0"/>
                  <a:pt x="671643" y="100736"/>
                  <a:pt x="834511" y="263604"/>
                </a:cubicBezTo>
                <a:lnTo>
                  <a:pt x="875894" y="313761"/>
                </a:lnTo>
                <a:lnTo>
                  <a:pt x="807379" y="396802"/>
                </a:lnTo>
                <a:cubicBezTo>
                  <a:pt x="758858" y="468622"/>
                  <a:pt x="720432" y="547823"/>
                  <a:pt x="694135" y="632368"/>
                </a:cubicBezTo>
                <a:lnTo>
                  <a:pt x="677779" y="695980"/>
                </a:lnTo>
                <a:lnTo>
                  <a:pt x="608262" y="678105"/>
                </a:lnTo>
                <a:cubicBezTo>
                  <a:pt x="326445" y="590451"/>
                  <a:pt x="104011" y="368016"/>
                  <a:pt x="16356" y="86199"/>
                </a:cubicBezTo>
                <a:lnTo>
                  <a:pt x="0" y="22588"/>
                </a:lnTo>
                <a:lnTo>
                  <a:pt x="16734" y="18285"/>
                </a:lnTo>
                <a:cubicBezTo>
                  <a:pt x="75322" y="6296"/>
                  <a:pt x="135983" y="0"/>
                  <a:pt x="198115" y="0"/>
                </a:cubicBezTo>
                <a:close/>
              </a:path>
            </a:pathLst>
          </a:custGeom>
          <a:solidFill>
            <a:srgbClr val="3C5787"/>
          </a:solidFill>
          <a:ln w="12700">
            <a:solidFill>
              <a:srgbClr val="D8D8D8"/>
            </a:solidFill>
            <a:bevel/>
          </a:ln>
        </p:spPr>
        <p:txBody>
          <a:bodyPr anchor="ctr"/>
          <a:lstStyle/>
          <a:p>
            <a:pPr algn="ctr"/>
            <a:endParaRPr altLang="zh-CN" lang="zh-CN">
              <a:solidFill>
                <a:srgbClr val="FFFFFF"/>
              </a:solidFill>
            </a:endParaRPr>
          </a:p>
        </p:txBody>
      </p:sp>
      <p:sp>
        <p:nvSpPr>
          <p:cNvPr id="18442" name="任意多边形 36"/>
          <p:cNvSpPr>
            <a:spLocks noChangeArrowheads="1" noChangeAspect="1"/>
          </p:cNvSpPr>
          <p:nvPr/>
        </p:nvSpPr>
        <p:spPr bwMode="auto">
          <a:xfrm>
            <a:off x="6121400" y="3149600"/>
            <a:ext cx="876300" cy="696913"/>
          </a:xfrm>
          <a:custGeom>
            <a:gdLst>
              <a:gd fmla="*/ 677779 w 875894" name="T0"/>
              <a:gd fmla="*/ 0 h 695980" name="T1"/>
              <a:gd fmla="*/ 859160 w 875894" name="T2"/>
              <a:gd fmla="*/ 18285 h 695980" name="T3"/>
              <a:gd fmla="*/ 875894 w 875894" name="T4"/>
              <a:gd fmla="*/ 22588 h 695980" name="T5"/>
              <a:gd fmla="*/ 859538 w 875894" name="T6"/>
              <a:gd fmla="*/ 86199 h 695980" name="T7"/>
              <a:gd fmla="*/ 267632 w 875894" name="T8"/>
              <a:gd fmla="*/ 678105 h 695980" name="T9"/>
              <a:gd fmla="*/ 198115 w 875894" name="T10"/>
              <a:gd fmla="*/ 695980 h 695980" name="T11"/>
              <a:gd fmla="*/ 181759 w 875894" name="T12"/>
              <a:gd fmla="*/ 632368 h 695980" name="T13"/>
              <a:gd fmla="*/ 68515 w 875894" name="T14"/>
              <a:gd fmla="*/ 396802 h 695980" name="T15"/>
              <a:gd fmla="*/ 0 w 875894" name="T16"/>
              <a:gd fmla="*/ 313761 h 695980" name="T17"/>
              <a:gd fmla="*/ 41383 w 875894" name="T18"/>
              <a:gd fmla="*/ 263604 h 695980" name="T19"/>
              <a:gd fmla="*/ 677779 w 875894" name="T20"/>
              <a:gd fmla="*/ 0 h 69598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95980" w="875894">
                <a:moveTo>
                  <a:pt x="677779" y="0"/>
                </a:moveTo>
                <a:cubicBezTo>
                  <a:pt x="739911" y="0"/>
                  <a:pt x="800573" y="6296"/>
                  <a:pt x="859160" y="18285"/>
                </a:cubicBezTo>
                <a:lnTo>
                  <a:pt x="875894" y="22588"/>
                </a:lnTo>
                <a:lnTo>
                  <a:pt x="859538" y="86199"/>
                </a:lnTo>
                <a:cubicBezTo>
                  <a:pt x="771884" y="368016"/>
                  <a:pt x="549449" y="590451"/>
                  <a:pt x="267632" y="678105"/>
                </a:cubicBezTo>
                <a:lnTo>
                  <a:pt x="198115" y="695980"/>
                </a:lnTo>
                <a:lnTo>
                  <a:pt x="181759" y="632368"/>
                </a:lnTo>
                <a:cubicBezTo>
                  <a:pt x="155463" y="547823"/>
                  <a:pt x="117036" y="468622"/>
                  <a:pt x="68515" y="396802"/>
                </a:cubicBezTo>
                <a:lnTo>
                  <a:pt x="0" y="313761"/>
                </a:lnTo>
                <a:lnTo>
                  <a:pt x="41383" y="263604"/>
                </a:lnTo>
                <a:cubicBezTo>
                  <a:pt x="204251" y="100736"/>
                  <a:pt x="429251" y="0"/>
                  <a:pt x="677779" y="0"/>
                </a:cubicBezTo>
                <a:close/>
              </a:path>
            </a:pathLst>
          </a:custGeom>
          <a:solidFill>
            <a:srgbClr val="FF8F00"/>
          </a:solidFill>
          <a:ln w="12700">
            <a:solidFill>
              <a:srgbClr val="D8D8D8"/>
            </a:solidFill>
            <a:bevel/>
          </a:ln>
        </p:spPr>
        <p:txBody>
          <a:bodyPr anchor="ctr"/>
          <a:lstStyle/>
          <a:p>
            <a:pPr algn="ctr"/>
            <a:endParaRPr altLang="zh-CN" lang="zh-CN">
              <a:solidFill>
                <a:srgbClr val="FFFFFF"/>
              </a:solidFill>
            </a:endParaRPr>
          </a:p>
        </p:txBody>
      </p:sp>
      <p:sp>
        <p:nvSpPr>
          <p:cNvPr id="18443" name="任意多边形 37"/>
          <p:cNvSpPr>
            <a:spLocks noChangeArrowheads="1" noChangeAspect="1"/>
          </p:cNvSpPr>
          <p:nvPr/>
        </p:nvSpPr>
        <p:spPr bwMode="auto">
          <a:xfrm>
            <a:off x="5899150" y="3846513"/>
            <a:ext cx="444500" cy="790575"/>
          </a:xfrm>
          <a:custGeom>
            <a:gdLst>
              <a:gd fmla="*/ 24106 w 444442" name="T0"/>
              <a:gd fmla="*/ 0 h 790259" name="T1"/>
              <a:gd fmla="*/ 40840 w 444442" name="T2"/>
              <a:gd fmla="*/ 4302 h 790259" name="T3"/>
              <a:gd fmla="*/ 222221 w 444442" name="T4"/>
              <a:gd fmla="*/ 22587 h 790259" name="T5"/>
              <a:gd fmla="*/ 403602 w 444442" name="T6"/>
              <a:gd fmla="*/ 4302 h 790259" name="T7"/>
              <a:gd fmla="*/ 420336 w 444442" name="T8"/>
              <a:gd fmla="*/ 0 h 790259" name="T9"/>
              <a:gd fmla="*/ 426157 w 444442" name="T10"/>
              <a:gd fmla="*/ 22639 h 790259" name="T11"/>
              <a:gd fmla="*/ 444442 w 444442" name="T12"/>
              <a:gd fmla="*/ 204020 h 790259" name="T13"/>
              <a:gd fmla="*/ 290736 w 444442" name="T14"/>
              <a:gd fmla="*/ 707218 h 790259" name="T15"/>
              <a:gd fmla="*/ 222221 w 444442" name="T16"/>
              <a:gd fmla="*/ 790259 h 790259" name="T17"/>
              <a:gd fmla="*/ 153706 w 444442" name="T18"/>
              <a:gd fmla="*/ 707218 h 790259" name="T19"/>
              <a:gd fmla="*/ 0 w 444442" name="T20"/>
              <a:gd fmla="*/ 204020 h 790259" name="T21"/>
              <a:gd fmla="*/ 18285 w 444442" name="T22"/>
              <a:gd fmla="*/ 22639 h 790259" name="T23"/>
              <a:gd fmla="*/ 24106 w 444442" name="T24"/>
              <a:gd fmla="*/ 0 h 79025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90259" w="444442">
                <a:moveTo>
                  <a:pt x="24106" y="0"/>
                </a:moveTo>
                <a:lnTo>
                  <a:pt x="40840" y="4302"/>
                </a:lnTo>
                <a:cubicBezTo>
                  <a:pt x="99428" y="16291"/>
                  <a:pt x="160089" y="22587"/>
                  <a:pt x="222221" y="22587"/>
                </a:cubicBezTo>
                <a:cubicBezTo>
                  <a:pt x="284353" y="22587"/>
                  <a:pt x="345015" y="16291"/>
                  <a:pt x="403602" y="4302"/>
                </a:cubicBezTo>
                <a:lnTo>
                  <a:pt x="420336" y="0"/>
                </a:lnTo>
                <a:lnTo>
                  <a:pt x="426157" y="22639"/>
                </a:lnTo>
                <a:cubicBezTo>
                  <a:pt x="438146" y="81227"/>
                  <a:pt x="444442" y="141888"/>
                  <a:pt x="444442" y="204020"/>
                </a:cubicBezTo>
                <a:cubicBezTo>
                  <a:pt x="444442" y="390416"/>
                  <a:pt x="387778" y="563578"/>
                  <a:pt x="290736" y="707218"/>
                </a:cubicBezTo>
                <a:lnTo>
                  <a:pt x="222221" y="790259"/>
                </a:lnTo>
                <a:lnTo>
                  <a:pt x="153706" y="707218"/>
                </a:lnTo>
                <a:cubicBezTo>
                  <a:pt x="56664" y="563578"/>
                  <a:pt x="0" y="390416"/>
                  <a:pt x="0" y="204020"/>
                </a:cubicBezTo>
                <a:cubicBezTo>
                  <a:pt x="0" y="141888"/>
                  <a:pt x="6296" y="81227"/>
                  <a:pt x="18285" y="22639"/>
                </a:cubicBezTo>
                <a:lnTo>
                  <a:pt x="24106" y="0"/>
                </a:lnTo>
                <a:close/>
              </a:path>
            </a:pathLst>
          </a:custGeom>
          <a:solidFill>
            <a:srgbClr val="FF8F00"/>
          </a:solidFill>
          <a:ln w="12700">
            <a:solidFill>
              <a:srgbClr val="D8D8D8"/>
            </a:solidFill>
            <a:bevel/>
          </a:ln>
        </p:spPr>
        <p:txBody>
          <a:bodyPr anchor="ctr"/>
          <a:lstStyle/>
          <a:p>
            <a:pPr algn="ctr"/>
            <a:endParaRPr altLang="zh-CN" lang="zh-CN">
              <a:solidFill>
                <a:srgbClr val="FFFFFF"/>
              </a:solidFill>
            </a:endParaRPr>
          </a:p>
        </p:txBody>
      </p:sp>
      <p:sp>
        <p:nvSpPr>
          <p:cNvPr id="18444" name="任意多边形 38"/>
          <p:cNvSpPr>
            <a:spLocks noChangeArrowheads="1" noChangeAspect="1"/>
          </p:cNvSpPr>
          <p:nvPr/>
        </p:nvSpPr>
        <p:spPr bwMode="auto">
          <a:xfrm>
            <a:off x="5221288" y="2068513"/>
            <a:ext cx="1800225" cy="1395412"/>
          </a:xfrm>
          <a:custGeom>
            <a:gdLst>
              <a:gd fmla="*/ 900000 w 1800000" name="T0"/>
              <a:gd fmla="*/ 0 h 1395194" name="T1"/>
              <a:gd fmla="*/ 1800000 w 1800000" name="T2"/>
              <a:gd fmla="*/ 900000 h 1395194" name="T3"/>
              <a:gd fmla="*/ 1781715 w 1800000" name="T4"/>
              <a:gd fmla="*/ 1081381 h 1395194" name="T5"/>
              <a:gd fmla="*/ 1775894 w 1800000" name="T6"/>
              <a:gd fmla="*/ 1104021 h 1395194" name="T7"/>
              <a:gd fmla="*/ 1759160 w 1800000" name="T8"/>
              <a:gd fmla="*/ 1099718 h 1395194" name="T9"/>
              <a:gd fmla="*/ 1577779 w 1800000" name="T10"/>
              <a:gd fmla="*/ 1081433 h 1395194" name="T11"/>
              <a:gd fmla="*/ 941383 w 1800000" name="T12"/>
              <a:gd fmla="*/ 1345037 h 1395194" name="T13"/>
              <a:gd fmla="*/ 900000 w 1800000" name="T14"/>
              <a:gd fmla="*/ 1395194 h 1395194" name="T15"/>
              <a:gd fmla="*/ 858617 w 1800000" name="T16"/>
              <a:gd fmla="*/ 1345037 h 1395194" name="T17"/>
              <a:gd fmla="*/ 222221 w 1800000" name="T18"/>
              <a:gd fmla="*/ 1081433 h 1395194" name="T19"/>
              <a:gd fmla="*/ 40840 w 1800000" name="T20"/>
              <a:gd fmla="*/ 1099718 h 1395194" name="T21"/>
              <a:gd fmla="*/ 24106 w 1800000" name="T22"/>
              <a:gd fmla="*/ 1104021 h 1395194" name="T23"/>
              <a:gd fmla="*/ 18285 w 1800000" name="T24"/>
              <a:gd fmla="*/ 1081381 h 1395194" name="T25"/>
              <a:gd fmla="*/ 0 w 1800000" name="T26"/>
              <a:gd fmla="*/ 900000 h 1395194" name="T27"/>
              <a:gd fmla="*/ 900000 w 1800000" name="T28"/>
              <a:gd fmla="*/ 0 h 139519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395194" w="1800000">
                <a:moveTo>
                  <a:pt x="900000" y="0"/>
                </a:moveTo>
                <a:cubicBezTo>
                  <a:pt x="1397056" y="0"/>
                  <a:pt x="1800000" y="402944"/>
                  <a:pt x="1800000" y="900000"/>
                </a:cubicBezTo>
                <a:cubicBezTo>
                  <a:pt x="1800000" y="962132"/>
                  <a:pt x="1793704" y="1022794"/>
                  <a:pt x="1781715" y="1081381"/>
                </a:cubicBezTo>
                <a:lnTo>
                  <a:pt x="1775894" y="1104021"/>
                </a:lnTo>
                <a:lnTo>
                  <a:pt x="1759160" y="1099718"/>
                </a:lnTo>
                <a:cubicBezTo>
                  <a:pt x="1700573" y="1087729"/>
                  <a:pt x="1639911" y="1081433"/>
                  <a:pt x="1577779" y="1081433"/>
                </a:cubicBezTo>
                <a:cubicBezTo>
                  <a:pt x="1329251" y="1081433"/>
                  <a:pt x="1104251" y="1182169"/>
                  <a:pt x="941383" y="1345037"/>
                </a:cubicBezTo>
                <a:lnTo>
                  <a:pt x="900000" y="1395194"/>
                </a:lnTo>
                <a:lnTo>
                  <a:pt x="858617" y="1345037"/>
                </a:lnTo>
                <a:cubicBezTo>
                  <a:pt x="695749" y="1182169"/>
                  <a:pt x="470749" y="1081433"/>
                  <a:pt x="222221" y="1081433"/>
                </a:cubicBezTo>
                <a:cubicBezTo>
                  <a:pt x="160089" y="1081433"/>
                  <a:pt x="99428" y="1087729"/>
                  <a:pt x="40840" y="1099718"/>
                </a:cubicBezTo>
                <a:lnTo>
                  <a:pt x="24106" y="1104021"/>
                </a:lnTo>
                <a:lnTo>
                  <a:pt x="18285" y="1081381"/>
                </a:lnTo>
                <a:cubicBezTo>
                  <a:pt x="6296" y="1022794"/>
                  <a:pt x="0" y="962132"/>
                  <a:pt x="0" y="900000"/>
                </a:cubicBezTo>
                <a:cubicBezTo>
                  <a:pt x="0" y="402944"/>
                  <a:pt x="402944" y="0"/>
                  <a:pt x="900000" y="0"/>
                </a:cubicBezTo>
                <a:close/>
              </a:path>
            </a:pathLst>
          </a:custGeom>
          <a:solidFill>
            <a:schemeClr val="bg1"/>
          </a:solidFill>
          <a:ln w="12700">
            <a:solidFill>
              <a:srgbClr val="BFBFBF"/>
            </a:solidFill>
            <a:bevel/>
          </a:ln>
        </p:spPr>
        <p:txBody>
          <a:bodyPr anchor="ctr"/>
          <a:lstStyle/>
          <a:p>
            <a:pPr algn="ctr"/>
            <a:endParaRPr altLang="zh-CN" lang="zh-CN">
              <a:solidFill>
                <a:srgbClr val="FFFFFF"/>
              </a:solidFill>
            </a:endParaRPr>
          </a:p>
        </p:txBody>
      </p:sp>
      <p:sp>
        <p:nvSpPr>
          <p:cNvPr id="18445" name="任意多边形 39"/>
          <p:cNvSpPr>
            <a:spLocks noChangeArrowheads="1" noChangeAspect="1"/>
          </p:cNvSpPr>
          <p:nvPr/>
        </p:nvSpPr>
        <p:spPr bwMode="auto">
          <a:xfrm>
            <a:off x="4543425" y="3173413"/>
            <a:ext cx="1577975" cy="1776412"/>
          </a:xfrm>
          <a:custGeom>
            <a:gdLst>
              <a:gd fmla="*/ 701885 w 1577779" name="T0"/>
              <a:gd fmla="*/ 0 h 1777412" name="T1"/>
              <a:gd fmla="*/ 718241 w 1577779" name="T2"/>
              <a:gd fmla="*/ 63611 h 1777412" name="T3"/>
              <a:gd fmla="*/ 1310147 w 1577779" name="T4"/>
              <a:gd fmla="*/ 655517 h 1777412" name="T5"/>
              <a:gd fmla="*/ 1379664 w 1577779" name="T6"/>
              <a:gd fmla="*/ 673392 h 1777412" name="T7"/>
              <a:gd fmla="*/ 1373843 w 1577779" name="T8"/>
              <a:gd fmla="*/ 696031 h 1777412" name="T9"/>
              <a:gd fmla="*/ 1355558 w 1577779" name="T10"/>
              <a:gd fmla="*/ 877412 h 1777412" name="T11"/>
              <a:gd fmla="*/ 1509264 w 1577779" name="T12"/>
              <a:gd fmla="*/ 1380610 h 1777412" name="T13"/>
              <a:gd fmla="*/ 1577779 w 1577779" name="T14"/>
              <a:gd fmla="*/ 1463651 h 1777412" name="T15"/>
              <a:gd fmla="*/ 1536396 w 1577779" name="T16"/>
              <a:gd fmla="*/ 1513808 h 1777412" name="T17"/>
              <a:gd fmla="*/ 900000 w 1577779" name="T18"/>
              <a:gd fmla="*/ 1777412 h 1777412" name="T19"/>
              <a:gd fmla="*/ 0 w 1577779" name="T20"/>
              <a:gd fmla="*/ 877412 h 1777412" name="T21"/>
              <a:gd fmla="*/ 632368 w 1577779" name="T22"/>
              <a:gd fmla="*/ 17874 h 1777412" name="T23"/>
              <a:gd fmla="*/ 701885 w 1577779" name="T24"/>
              <a:gd fmla="*/ 0 h 177741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777412" w="1577779">
                <a:moveTo>
                  <a:pt x="701885" y="0"/>
                </a:moveTo>
                <a:lnTo>
                  <a:pt x="718241" y="63611"/>
                </a:lnTo>
                <a:cubicBezTo>
                  <a:pt x="805896" y="345428"/>
                  <a:pt x="1028330" y="567863"/>
                  <a:pt x="1310147" y="655517"/>
                </a:cubicBezTo>
                <a:lnTo>
                  <a:pt x="1379664" y="673392"/>
                </a:lnTo>
                <a:lnTo>
                  <a:pt x="1373843" y="696031"/>
                </a:lnTo>
                <a:cubicBezTo>
                  <a:pt x="1361854" y="754619"/>
                  <a:pt x="1355558" y="815280"/>
                  <a:pt x="1355558" y="877412"/>
                </a:cubicBezTo>
                <a:cubicBezTo>
                  <a:pt x="1355558" y="1063808"/>
                  <a:pt x="1412222" y="1236970"/>
                  <a:pt x="1509264" y="1380610"/>
                </a:cubicBezTo>
                <a:lnTo>
                  <a:pt x="1577779" y="1463651"/>
                </a:lnTo>
                <a:lnTo>
                  <a:pt x="1536396" y="1513808"/>
                </a:lnTo>
                <a:cubicBezTo>
                  <a:pt x="1373528" y="1676676"/>
                  <a:pt x="1148528" y="1777412"/>
                  <a:pt x="900000" y="1777412"/>
                </a:cubicBezTo>
                <a:cubicBezTo>
                  <a:pt x="402944" y="1777412"/>
                  <a:pt x="0" y="1374468"/>
                  <a:pt x="0" y="877412"/>
                </a:cubicBezTo>
                <a:cubicBezTo>
                  <a:pt x="0" y="473554"/>
                  <a:pt x="266006" y="131825"/>
                  <a:pt x="632368" y="17874"/>
                </a:cubicBezTo>
                <a:lnTo>
                  <a:pt x="701885" y="0"/>
                </a:lnTo>
                <a:close/>
              </a:path>
            </a:pathLst>
          </a:custGeom>
          <a:solidFill>
            <a:srgbClr val="3C5787"/>
          </a:solidFill>
          <a:ln w="12700">
            <a:solidFill>
              <a:srgbClr val="BFBFBF"/>
            </a:solidFill>
            <a:bevel/>
          </a:ln>
        </p:spPr>
        <p:txBody>
          <a:bodyPr anchor="ctr"/>
          <a:lstStyle/>
          <a:p>
            <a:pPr algn="ctr"/>
            <a:endParaRPr altLang="zh-CN" lang="zh-CN">
              <a:solidFill>
                <a:srgbClr val="FFFFFF"/>
              </a:solidFill>
            </a:endParaRPr>
          </a:p>
        </p:txBody>
      </p:sp>
      <p:sp>
        <p:nvSpPr>
          <p:cNvPr id="18446" name="任意多边形 40"/>
          <p:cNvSpPr>
            <a:spLocks noChangeArrowheads="1" noChangeAspect="1"/>
          </p:cNvSpPr>
          <p:nvPr/>
        </p:nvSpPr>
        <p:spPr bwMode="auto">
          <a:xfrm>
            <a:off x="6121400" y="3173413"/>
            <a:ext cx="1577975" cy="1776412"/>
          </a:xfrm>
          <a:custGeom>
            <a:gdLst>
              <a:gd fmla="*/ 875894 w 1577779" name="T0"/>
              <a:gd fmla="*/ 0 h 1777412" name="T1"/>
              <a:gd fmla="*/ 945411 w 1577779" name="T2"/>
              <a:gd fmla="*/ 17874 h 1777412" name="T3"/>
              <a:gd fmla="*/ 1577779 w 1577779" name="T4"/>
              <a:gd fmla="*/ 877412 h 1777412" name="T5"/>
              <a:gd fmla="*/ 677779 w 1577779" name="T6"/>
              <a:gd fmla="*/ 1777412 h 1777412" name="T7"/>
              <a:gd fmla="*/ 41383 w 1577779" name="T8"/>
              <a:gd fmla="*/ 1513808 h 1777412" name="T9"/>
              <a:gd fmla="*/ 0 w 1577779" name="T10"/>
              <a:gd fmla="*/ 1463651 h 1777412" name="T11"/>
              <a:gd fmla="*/ 68515 w 1577779" name="T12"/>
              <a:gd fmla="*/ 1380610 h 1777412" name="T13"/>
              <a:gd fmla="*/ 222221 w 1577779" name="T14"/>
              <a:gd fmla="*/ 877412 h 1777412" name="T15"/>
              <a:gd fmla="*/ 203936 w 1577779" name="T16"/>
              <a:gd fmla="*/ 696031 h 1777412" name="T17"/>
              <a:gd fmla="*/ 198115 w 1577779" name="T18"/>
              <a:gd fmla="*/ 673392 h 1777412" name="T19"/>
              <a:gd fmla="*/ 267632 w 1577779" name="T20"/>
              <a:gd fmla="*/ 655517 h 1777412" name="T21"/>
              <a:gd fmla="*/ 859538 w 1577779" name="T22"/>
              <a:gd fmla="*/ 63611 h 1777412" name="T23"/>
              <a:gd fmla="*/ 875894 w 1577779" name="T24"/>
              <a:gd fmla="*/ 0 h 177741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777412" w="1577779">
                <a:moveTo>
                  <a:pt x="875894" y="0"/>
                </a:moveTo>
                <a:lnTo>
                  <a:pt x="945411" y="17874"/>
                </a:lnTo>
                <a:cubicBezTo>
                  <a:pt x="1311773" y="131825"/>
                  <a:pt x="1577779" y="473554"/>
                  <a:pt x="1577779" y="877412"/>
                </a:cubicBezTo>
                <a:cubicBezTo>
                  <a:pt x="1577779" y="1374468"/>
                  <a:pt x="1174835" y="1777412"/>
                  <a:pt x="677779" y="1777412"/>
                </a:cubicBezTo>
                <a:cubicBezTo>
                  <a:pt x="429251" y="1777412"/>
                  <a:pt x="204251" y="1676676"/>
                  <a:pt x="41383" y="1513808"/>
                </a:cubicBezTo>
                <a:lnTo>
                  <a:pt x="0" y="1463651"/>
                </a:lnTo>
                <a:lnTo>
                  <a:pt x="68515" y="1380610"/>
                </a:lnTo>
                <a:cubicBezTo>
                  <a:pt x="165557" y="1236970"/>
                  <a:pt x="222221" y="1063808"/>
                  <a:pt x="222221" y="877412"/>
                </a:cubicBezTo>
                <a:cubicBezTo>
                  <a:pt x="222221" y="815280"/>
                  <a:pt x="215925" y="754619"/>
                  <a:pt x="203936" y="696031"/>
                </a:cubicBezTo>
                <a:lnTo>
                  <a:pt x="198115" y="673392"/>
                </a:lnTo>
                <a:lnTo>
                  <a:pt x="267632" y="655517"/>
                </a:lnTo>
                <a:cubicBezTo>
                  <a:pt x="549449" y="567863"/>
                  <a:pt x="771884" y="345428"/>
                  <a:pt x="859538" y="63611"/>
                </a:cubicBezTo>
                <a:lnTo>
                  <a:pt x="875894" y="0"/>
                </a:lnTo>
                <a:close/>
              </a:path>
            </a:pathLst>
          </a:custGeom>
          <a:solidFill>
            <a:srgbClr val="FF8F00"/>
          </a:solidFill>
          <a:ln w="12700">
            <a:solidFill>
              <a:srgbClr val="BFBFBF"/>
            </a:solidFill>
            <a:bevel/>
          </a:ln>
        </p:spPr>
        <p:txBody>
          <a:bodyPr anchor="ctr"/>
          <a:lstStyle/>
          <a:p>
            <a:pPr algn="ctr"/>
            <a:endParaRPr altLang="zh-CN" lang="zh-CN">
              <a:solidFill>
                <a:srgbClr val="FFFFFF"/>
              </a:solidFill>
            </a:endParaRPr>
          </a:p>
        </p:txBody>
      </p:sp>
      <p:sp>
        <p:nvSpPr>
          <p:cNvPr id="18447" name="任意多边形 41"/>
          <p:cNvSpPr>
            <a:spLocks noChangeArrowheads="1" noChangeAspect="1"/>
          </p:cNvSpPr>
          <p:nvPr/>
        </p:nvSpPr>
        <p:spPr bwMode="auto">
          <a:xfrm>
            <a:off x="5922963" y="3463925"/>
            <a:ext cx="396875" cy="404813"/>
          </a:xfrm>
          <a:custGeom>
            <a:gdLst>
              <a:gd fmla="*/ 198115 w 396230" name="T0"/>
              <a:gd fmla="*/ 0 h 404806" name="T1"/>
              <a:gd fmla="*/ 266630 w 396230" name="T2"/>
              <a:gd fmla="*/ 83041 h 404806" name="T3"/>
              <a:gd fmla="*/ 379874 w 396230" name="T4"/>
              <a:gd fmla="*/ 318607 h 404806" name="T5"/>
              <a:gd fmla="*/ 396230 w 396230" name="T6"/>
              <a:gd fmla="*/ 382219 h 404806" name="T7"/>
              <a:gd fmla="*/ 379496 w 396230" name="T8"/>
              <a:gd fmla="*/ 386521 h 404806" name="T9"/>
              <a:gd fmla="*/ 198115 w 396230" name="T10"/>
              <a:gd fmla="*/ 404806 h 404806" name="T11"/>
              <a:gd fmla="*/ 16734 w 396230" name="T12"/>
              <a:gd fmla="*/ 386521 h 404806" name="T13"/>
              <a:gd fmla="*/ 0 w 396230" name="T14"/>
              <a:gd fmla="*/ 382219 h 404806" name="T15"/>
              <a:gd fmla="*/ 16356 w 396230" name="T16"/>
              <a:gd fmla="*/ 318607 h 404806" name="T17"/>
              <a:gd fmla="*/ 129600 w 396230" name="T18"/>
              <a:gd fmla="*/ 83041 h 404806" name="T19"/>
              <a:gd fmla="*/ 198115 w 396230" name="T20"/>
              <a:gd fmla="*/ 0 h 40480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04806" w="396230">
                <a:moveTo>
                  <a:pt x="198115" y="0"/>
                </a:moveTo>
                <a:lnTo>
                  <a:pt x="266630" y="83041"/>
                </a:lnTo>
                <a:cubicBezTo>
                  <a:pt x="315151" y="154861"/>
                  <a:pt x="353578" y="234062"/>
                  <a:pt x="379874" y="318607"/>
                </a:cubicBezTo>
                <a:lnTo>
                  <a:pt x="396230" y="382219"/>
                </a:lnTo>
                <a:lnTo>
                  <a:pt x="379496" y="386521"/>
                </a:lnTo>
                <a:cubicBezTo>
                  <a:pt x="320909" y="398510"/>
                  <a:pt x="260247" y="404806"/>
                  <a:pt x="198115" y="404806"/>
                </a:cubicBezTo>
                <a:cubicBezTo>
                  <a:pt x="135983" y="404806"/>
                  <a:pt x="75322" y="398510"/>
                  <a:pt x="16734" y="386521"/>
                </a:cubicBezTo>
                <a:lnTo>
                  <a:pt x="0" y="382219"/>
                </a:lnTo>
                <a:lnTo>
                  <a:pt x="16356" y="318607"/>
                </a:lnTo>
                <a:cubicBezTo>
                  <a:pt x="42653" y="234062"/>
                  <a:pt x="81079" y="154861"/>
                  <a:pt x="129600" y="83041"/>
                </a:cubicBezTo>
                <a:lnTo>
                  <a:pt x="198115" y="0"/>
                </a:lnTo>
                <a:close/>
              </a:path>
            </a:pathLst>
          </a:custGeom>
          <a:solidFill>
            <a:srgbClr val="FF8F00"/>
          </a:solidFill>
          <a:ln w="12700">
            <a:solidFill>
              <a:srgbClr val="D8D8D8"/>
            </a:solidFill>
            <a:bevel/>
          </a:ln>
        </p:spPr>
        <p:txBody>
          <a:bodyPr anchor="ctr"/>
          <a:lstStyle/>
          <a:p>
            <a:pPr algn="ctr"/>
            <a:endParaRPr altLang="zh-CN" lang="zh-CN">
              <a:solidFill>
                <a:srgbClr val="FFFFFF"/>
              </a:solidFill>
            </a:endParaRPr>
          </a:p>
        </p:txBody>
      </p:sp>
      <p:sp>
        <p:nvSpPr>
          <p:cNvPr id="18448" name="文本框 42"/>
          <p:cNvSpPr>
            <a:spLocks noChangeArrowheads="1"/>
          </p:cNvSpPr>
          <p:nvPr/>
        </p:nvSpPr>
        <p:spPr bwMode="auto">
          <a:xfrm>
            <a:off x="5964238" y="3532188"/>
            <a:ext cx="29876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a:solidFill>
                  <a:schemeClr val="bg1"/>
                </a:solidFill>
                <a:latin charset="0" panose="020f0302020204030204" pitchFamily="34" typeface="Calibri Light"/>
                <a:sym charset="0" panose="020f0302020204030204" pitchFamily="34" typeface="Calibri Light"/>
              </a:rPr>
              <a:t>1</a:t>
            </a:r>
          </a:p>
        </p:txBody>
      </p:sp>
      <p:sp>
        <p:nvSpPr>
          <p:cNvPr id="18449" name="文本框 43"/>
          <p:cNvSpPr>
            <a:spLocks noChangeArrowheads="1"/>
          </p:cNvSpPr>
          <p:nvPr/>
        </p:nvSpPr>
        <p:spPr bwMode="auto">
          <a:xfrm>
            <a:off x="5527675" y="3286125"/>
            <a:ext cx="29876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a:solidFill>
                  <a:schemeClr val="bg1"/>
                </a:solidFill>
                <a:latin charset="0" panose="020f0302020204030204" pitchFamily="34" typeface="Calibri Light"/>
                <a:sym charset="0" panose="020f0302020204030204" pitchFamily="34" typeface="Calibri Light"/>
              </a:rPr>
              <a:t>2</a:t>
            </a:r>
          </a:p>
        </p:txBody>
      </p:sp>
      <p:sp>
        <p:nvSpPr>
          <p:cNvPr id="18450" name="文本框 44"/>
          <p:cNvSpPr>
            <a:spLocks noChangeArrowheads="1"/>
          </p:cNvSpPr>
          <p:nvPr/>
        </p:nvSpPr>
        <p:spPr bwMode="auto">
          <a:xfrm>
            <a:off x="6399212" y="3273425"/>
            <a:ext cx="29876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a:solidFill>
                  <a:schemeClr val="bg1"/>
                </a:solidFill>
                <a:latin charset="0" panose="020f0302020204030204" pitchFamily="34" typeface="Calibri Light"/>
                <a:sym charset="0" panose="020f0302020204030204" pitchFamily="34" typeface="Calibri Light"/>
              </a:rPr>
              <a:t>3</a:t>
            </a:r>
          </a:p>
        </p:txBody>
      </p:sp>
      <p:sp>
        <p:nvSpPr>
          <p:cNvPr id="18451" name="文本框 45"/>
          <p:cNvSpPr>
            <a:spLocks noChangeArrowheads="1"/>
          </p:cNvSpPr>
          <p:nvPr/>
        </p:nvSpPr>
        <p:spPr bwMode="auto">
          <a:xfrm>
            <a:off x="5951538" y="3975100"/>
            <a:ext cx="298768"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a:solidFill>
                  <a:schemeClr val="bg1"/>
                </a:solidFill>
                <a:latin charset="0" panose="020f0302020204030204" pitchFamily="34" typeface="Calibri Light"/>
                <a:sym charset="0" panose="020f0302020204030204" pitchFamily="34" typeface="Calibri Light"/>
              </a:rPr>
              <a:t>4</a:t>
            </a:r>
          </a:p>
        </p:txBody>
      </p:sp>
      <p:sp>
        <p:nvSpPr>
          <p:cNvPr id="18452" name="文本框 46"/>
          <p:cNvSpPr>
            <a:spLocks noChangeArrowheads="1"/>
          </p:cNvSpPr>
          <p:nvPr/>
        </p:nvSpPr>
        <p:spPr bwMode="auto">
          <a:xfrm>
            <a:off x="5669238" y="2325688"/>
            <a:ext cx="904324"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r>
              <a:rPr altLang="zh-CN" lang="en-US">
                <a:solidFill>
                  <a:srgbClr val="212121"/>
                </a:solidFill>
                <a:latin charset="0" panose="020f0502020204030204" pitchFamily="34" typeface="Calibri"/>
                <a:ea charset="-122" panose="020b0503020204020204" pitchFamily="34" typeface="微软雅黑"/>
                <a:sym charset="0" panose="020f0502020204030204" pitchFamily="34" typeface="Calibri"/>
              </a:rPr>
              <a:t>KEY</a:t>
            </a:r>
          </a:p>
          <a:p>
            <a:pPr algn="ctr"/>
            <a:r>
              <a:rPr altLang="zh-CN" lang="en-US">
                <a:solidFill>
                  <a:srgbClr val="212121"/>
                </a:solidFill>
                <a:latin charset="0" panose="020f0502020204030204" pitchFamily="34" typeface="Calibri"/>
                <a:ea charset="-122" panose="020b0503020204020204" pitchFamily="34" typeface="微软雅黑"/>
                <a:sym charset="0" panose="020f0502020204030204" pitchFamily="34" typeface="Calibri"/>
              </a:rPr>
              <a:t>WORDS</a:t>
            </a:r>
          </a:p>
          <a:p>
            <a:pPr algn="ctr"/>
            <a:r>
              <a:rPr altLang="zh-CN" lang="en-US">
                <a:solidFill>
                  <a:srgbClr val="212121"/>
                </a:solidFill>
                <a:latin charset="0" panose="020f0502020204030204" pitchFamily="34" typeface="Calibri"/>
                <a:ea charset="-122" panose="020b0503020204020204" pitchFamily="34" typeface="微软雅黑"/>
                <a:sym charset="0" panose="020f0502020204030204" pitchFamily="34" typeface="Calibri"/>
              </a:rPr>
              <a:t>#1</a:t>
            </a:r>
          </a:p>
        </p:txBody>
      </p:sp>
      <p:sp>
        <p:nvSpPr>
          <p:cNvPr id="18453" name="文本框 47"/>
          <p:cNvSpPr>
            <a:spLocks noChangeArrowheads="1"/>
          </p:cNvSpPr>
          <p:nvPr/>
        </p:nvSpPr>
        <p:spPr bwMode="auto">
          <a:xfrm>
            <a:off x="4885807" y="3721100"/>
            <a:ext cx="904324"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KEY</a:t>
            </a:r>
          </a:p>
          <a:p>
            <a:pPr algn="ctr"/>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WORDS</a:t>
            </a:r>
          </a:p>
          <a:p>
            <a:pPr algn="ctr"/>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#2</a:t>
            </a:r>
          </a:p>
        </p:txBody>
      </p:sp>
      <p:sp>
        <p:nvSpPr>
          <p:cNvPr id="18454" name="文本框 48"/>
          <p:cNvSpPr>
            <a:spLocks noChangeArrowheads="1"/>
          </p:cNvSpPr>
          <p:nvPr/>
        </p:nvSpPr>
        <p:spPr bwMode="auto">
          <a:xfrm>
            <a:off x="6491564" y="3721100"/>
            <a:ext cx="904324"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pPr algn="ctr"/>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KEY</a:t>
            </a:r>
          </a:p>
          <a:p>
            <a:pPr algn="ctr"/>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WORDS</a:t>
            </a:r>
          </a:p>
          <a:p>
            <a:pPr algn="ctr"/>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#3</a:t>
            </a:r>
          </a:p>
        </p:txBody>
      </p:sp>
      <p:sp>
        <p:nvSpPr>
          <p:cNvPr id="18455" name="弧形 49"/>
          <p:cNvSpPr>
            <a:spLocks noChangeArrowheads="1"/>
          </p:cNvSpPr>
          <p:nvPr/>
        </p:nvSpPr>
        <p:spPr bwMode="auto">
          <a:xfrm rot="2084330">
            <a:off x="6434138" y="3892550"/>
            <a:ext cx="1676400" cy="1676400"/>
          </a:xfrm>
          <a:custGeom>
            <a:gdLst>
              <a:gd fmla="*/ 1319 w 2639" name="T0"/>
              <a:gd fmla="*/ 0 h 2639" name="T1"/>
              <a:gd fmla="*/ 2638 w 2639" name="T2"/>
              <a:gd fmla="*/ 1319 h 2639" name="T3"/>
              <a:gd fmla="*/ 1319 w 2639" name="T4"/>
              <a:gd fmla="*/ 1319 h 2639" name="T5"/>
              <a:gd fmla="*/ 1319 w 2639" name="T6"/>
              <a:gd fmla="*/ 0 h 2639" name="T7"/>
              <a:gd fmla="*/ 2638 w 2639" name="T8"/>
              <a:gd fmla="*/ 1319 h 2639" name="T9"/>
            </a:gdLst>
            <a:cxnLst>
              <a:cxn ang="0">
                <a:pos x="T0" y="T1"/>
              </a:cxn>
              <a:cxn ang="0">
                <a:pos x="T2" y="T3"/>
              </a:cxn>
              <a:cxn ang="0">
                <a:pos x="T4" y="T5"/>
              </a:cxn>
              <a:cxn ang="0">
                <a:pos x="T6" y="T7"/>
              </a:cxn>
              <a:cxn ang="0">
                <a:pos x="T8" y="T9"/>
              </a:cxn>
            </a:cxnLst>
            <a:rect b="b" l="0" r="r" t="0"/>
            <a:pathLst>
              <a:path h="2639" stroke="0" w="2639">
                <a:moveTo>
                  <a:pt x="1319" y="0"/>
                </a:moveTo>
                <a:cubicBezTo>
                  <a:pt x="2047" y="0"/>
                  <a:pt x="2638" y="591"/>
                  <a:pt x="2638" y="1319"/>
                </a:cubicBezTo>
                <a:lnTo>
                  <a:pt x="1319" y="1319"/>
                </a:lnTo>
                <a:close/>
              </a:path>
              <a:path fill="none" h="2639" w="2639">
                <a:moveTo>
                  <a:pt x="1319" y="0"/>
                </a:moveTo>
                <a:cubicBezTo>
                  <a:pt x="2047" y="0"/>
                  <a:pt x="2638" y="591"/>
                  <a:pt x="2638" y="1319"/>
                </a:cubicBezTo>
              </a:path>
            </a:pathLst>
          </a:custGeom>
          <a:noFill/>
          <a:ln w="6350">
            <a:solidFill>
              <a:schemeClr val="accent1"/>
            </a:solidFill>
            <a:prstDash val="dash"/>
            <a:bevel/>
          </a:ln>
          <a:extLst>
            <a:ext uri="{909E8E84-426E-40DD-AFC4-6F175D3DCCD1}">
              <a14:hiddenFill>
                <a:solidFill>
                  <a:srgbClr val="FFFFFF"/>
                </a:solidFill>
              </a14:hiddenFill>
            </a:ext>
          </a:extLst>
        </p:spPr>
        <p:txBody>
          <a:bodyPr anchor="ctr"/>
          <a:lstStyle/>
          <a:p>
            <a:pPr algn="ctr"/>
            <a:endParaRPr altLang="zh-CN" lang="zh-CN"/>
          </a:p>
        </p:txBody>
      </p:sp>
      <p:sp>
        <p:nvSpPr>
          <p:cNvPr id="18456" name="弧形 50"/>
          <p:cNvSpPr>
            <a:spLocks noChangeArrowheads="1"/>
          </p:cNvSpPr>
          <p:nvPr/>
        </p:nvSpPr>
        <p:spPr bwMode="auto">
          <a:xfrm rot="-1579316">
            <a:off x="6394450" y="2193925"/>
            <a:ext cx="1676400" cy="1674813"/>
          </a:xfrm>
          <a:custGeom>
            <a:gdLst>
              <a:gd fmla="*/ 1319 w 2639" name="T0"/>
              <a:gd fmla="*/ 0 h 2639" name="T1"/>
              <a:gd fmla="*/ 2638 w 2639" name="T2"/>
              <a:gd fmla="*/ 1319 h 2639" name="T3"/>
              <a:gd fmla="*/ 1319 w 2639" name="T4"/>
              <a:gd fmla="*/ 1319 h 2639" name="T5"/>
              <a:gd fmla="*/ 1319 w 2639" name="T6"/>
              <a:gd fmla="*/ 0 h 2639" name="T7"/>
              <a:gd fmla="*/ 2638 w 2639" name="T8"/>
              <a:gd fmla="*/ 1319 h 2639" name="T9"/>
            </a:gdLst>
            <a:cxnLst>
              <a:cxn ang="0">
                <a:pos x="T0" y="T1"/>
              </a:cxn>
              <a:cxn ang="0">
                <a:pos x="T2" y="T3"/>
              </a:cxn>
              <a:cxn ang="0">
                <a:pos x="T4" y="T5"/>
              </a:cxn>
              <a:cxn ang="0">
                <a:pos x="T6" y="T7"/>
              </a:cxn>
              <a:cxn ang="0">
                <a:pos x="T8" y="T9"/>
              </a:cxn>
            </a:cxnLst>
            <a:rect b="b" l="0" r="r" t="0"/>
            <a:pathLst>
              <a:path h="2639" stroke="0" w="2639">
                <a:moveTo>
                  <a:pt x="1319" y="0"/>
                </a:moveTo>
                <a:cubicBezTo>
                  <a:pt x="2047" y="0"/>
                  <a:pt x="2638" y="591"/>
                  <a:pt x="2638" y="1319"/>
                </a:cubicBezTo>
                <a:lnTo>
                  <a:pt x="1319" y="1319"/>
                </a:lnTo>
                <a:close/>
              </a:path>
              <a:path fill="none" h="2639" w="2639">
                <a:moveTo>
                  <a:pt x="1319" y="0"/>
                </a:moveTo>
                <a:cubicBezTo>
                  <a:pt x="2047" y="0"/>
                  <a:pt x="2638" y="591"/>
                  <a:pt x="2638" y="1319"/>
                </a:cubicBezTo>
              </a:path>
            </a:pathLst>
          </a:custGeom>
          <a:noFill/>
          <a:ln w="6350">
            <a:solidFill>
              <a:schemeClr val="accent1"/>
            </a:solidFill>
            <a:prstDash val="dash"/>
            <a:bevel/>
          </a:ln>
          <a:extLst>
            <a:ext uri="{909E8E84-426E-40DD-AFC4-6F175D3DCCD1}">
              <a14:hiddenFill>
                <a:solidFill>
                  <a:srgbClr val="FFFFFF"/>
                </a:solidFill>
              </a14:hiddenFill>
            </a:ext>
          </a:extLst>
        </p:spPr>
        <p:txBody>
          <a:bodyPr anchor="ctr"/>
          <a:lstStyle/>
          <a:p>
            <a:pPr algn="ctr"/>
            <a:endParaRPr altLang="zh-CN" lang="zh-CN"/>
          </a:p>
        </p:txBody>
      </p:sp>
      <p:sp>
        <p:nvSpPr>
          <p:cNvPr id="18457" name="弧形 51"/>
          <p:cNvSpPr>
            <a:spLocks noChangeArrowheads="1"/>
          </p:cNvSpPr>
          <p:nvPr/>
        </p:nvSpPr>
        <p:spPr bwMode="auto">
          <a:xfrm rot="8538474">
            <a:off x="3263900" y="3030538"/>
            <a:ext cx="1676400" cy="1676400"/>
          </a:xfrm>
          <a:custGeom>
            <a:gdLst>
              <a:gd fmla="*/ 1319 w 2639" name="T0"/>
              <a:gd fmla="*/ 0 h 2639" name="T1"/>
              <a:gd fmla="*/ 2638 w 2639" name="T2"/>
              <a:gd fmla="*/ 1319 h 2639" name="T3"/>
              <a:gd fmla="*/ 1319 w 2639" name="T4"/>
              <a:gd fmla="*/ 1319 h 2639" name="T5"/>
              <a:gd fmla="*/ 1319 w 2639" name="T6"/>
              <a:gd fmla="*/ 0 h 2639" name="T7"/>
              <a:gd fmla="*/ 2638 w 2639" name="T8"/>
              <a:gd fmla="*/ 1319 h 2639" name="T9"/>
            </a:gdLst>
            <a:cxnLst>
              <a:cxn ang="0">
                <a:pos x="T0" y="T1"/>
              </a:cxn>
              <a:cxn ang="0">
                <a:pos x="T2" y="T3"/>
              </a:cxn>
              <a:cxn ang="0">
                <a:pos x="T4" y="T5"/>
              </a:cxn>
              <a:cxn ang="0">
                <a:pos x="T6" y="T7"/>
              </a:cxn>
              <a:cxn ang="0">
                <a:pos x="T8" y="T9"/>
              </a:cxn>
            </a:cxnLst>
            <a:rect b="b" l="0" r="r" t="0"/>
            <a:pathLst>
              <a:path h="2639" stroke="0" w="2639">
                <a:moveTo>
                  <a:pt x="1319" y="0"/>
                </a:moveTo>
                <a:cubicBezTo>
                  <a:pt x="2047" y="0"/>
                  <a:pt x="2638" y="591"/>
                  <a:pt x="2638" y="1319"/>
                </a:cubicBezTo>
                <a:lnTo>
                  <a:pt x="1319" y="1319"/>
                </a:lnTo>
                <a:close/>
              </a:path>
              <a:path fill="none" h="2639" w="2639">
                <a:moveTo>
                  <a:pt x="1319" y="0"/>
                </a:moveTo>
                <a:cubicBezTo>
                  <a:pt x="2047" y="0"/>
                  <a:pt x="2638" y="591"/>
                  <a:pt x="2638" y="1319"/>
                </a:cubicBezTo>
              </a:path>
            </a:pathLst>
          </a:custGeom>
          <a:noFill/>
          <a:ln w="6350">
            <a:solidFill>
              <a:schemeClr val="accent1"/>
            </a:solidFill>
            <a:prstDash val="dash"/>
            <a:bevel/>
          </a:ln>
          <a:extLst>
            <a:ext uri="{909E8E84-426E-40DD-AFC4-6F175D3DCCD1}">
              <a14:hiddenFill>
                <a:solidFill>
                  <a:srgbClr val="FFFFFF"/>
                </a:solidFill>
              </a14:hiddenFill>
            </a:ext>
          </a:extLst>
        </p:spPr>
        <p:txBody>
          <a:bodyPr anchor="ctr"/>
          <a:lstStyle/>
          <a:p>
            <a:pPr algn="ctr"/>
            <a:endParaRPr altLang="zh-CN" lang="zh-CN"/>
          </a:p>
        </p:txBody>
      </p:sp>
      <p:sp>
        <p:nvSpPr>
          <p:cNvPr id="18458" name="圆角矩形 53"/>
          <p:cNvSpPr>
            <a:spLocks noChangeArrowheads="1"/>
          </p:cNvSpPr>
          <p:nvPr/>
        </p:nvSpPr>
        <p:spPr bwMode="auto">
          <a:xfrm>
            <a:off x="5797550" y="5184775"/>
            <a:ext cx="3084513" cy="955675"/>
          </a:xfrm>
          <a:prstGeom prst="roundRect">
            <a:avLst>
              <a:gd fmla="val 16667" name="adj"/>
            </a:avLst>
          </a:prstGeom>
          <a:noFill/>
          <a:ln w="12700">
            <a:solidFill>
              <a:srgbClr val="3C5787"/>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endParaRPr>
          </a:p>
        </p:txBody>
      </p:sp>
      <p:sp>
        <p:nvSpPr>
          <p:cNvPr id="18459" name="圆角矩形 54"/>
          <p:cNvSpPr>
            <a:spLocks noChangeArrowheads="1"/>
          </p:cNvSpPr>
          <p:nvPr/>
        </p:nvSpPr>
        <p:spPr bwMode="auto">
          <a:xfrm>
            <a:off x="7696200" y="2759075"/>
            <a:ext cx="3084513" cy="955675"/>
          </a:xfrm>
          <a:prstGeom prst="roundRect">
            <a:avLst>
              <a:gd fmla="val 16667" name="adj"/>
            </a:avLst>
          </a:prstGeom>
          <a:noFill/>
          <a:ln w="12700">
            <a:solidFill>
              <a:srgbClr val="BFBFBF"/>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endParaRPr>
          </a:p>
        </p:txBody>
      </p:sp>
    </p:spTree>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bwMode="auto">
      <p:bgPr>
        <a:pattFill prst="pct20">
          <a:fgClr>
            <a:schemeClr val="accent1"/>
          </a:fgClr>
          <a:bgClr>
            <a:schemeClr val="bg1"/>
          </a:bgClr>
        </a:pattFill>
        <a:effectLst/>
      </p:bgPr>
    </p:bg>
    <p:spTree>
      <p:nvGrpSpPr>
        <p:cNvPr id="1" name=""/>
        <p:cNvGrpSpPr/>
        <p:nvPr/>
      </p:nvGrpSpPr>
      <p:grpSpPr>
        <a:xfrm>
          <a:off x="0" y="0"/>
          <a:ext cx="0" cy="0"/>
        </a:xfrm>
      </p:grpSpPr>
      <p:sp>
        <p:nvSpPr>
          <p:cNvPr id="19458" name="矩形 7"/>
          <p:cNvSpPr>
            <a:spLocks noChangeArrowheads="1"/>
          </p:cNvSpPr>
          <p:nvPr/>
        </p:nvSpPr>
        <p:spPr bwMode="auto">
          <a:xfrm>
            <a:off x="-395288" y="0"/>
            <a:ext cx="12587288" cy="6858000"/>
          </a:xfrm>
          <a:prstGeom prst="rect">
            <a:avLst/>
          </a:prstGeom>
          <a:solidFill>
            <a:srgbClr val="3C5787"/>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chemeClr val="bg1"/>
              </a:solidFill>
            </a:endParaRPr>
          </a:p>
        </p:txBody>
      </p:sp>
      <p:sp>
        <p:nvSpPr>
          <p:cNvPr id="19459" name="L 形 19"/>
          <p:cNvSpPr>
            <a:spLocks noChangeArrowheads="1"/>
          </p:cNvSpPr>
          <p:nvPr/>
        </p:nvSpPr>
        <p:spPr bwMode="auto">
          <a:xfrm flipV="1" rot="2700000">
            <a:off x="5667375" y="260350"/>
            <a:ext cx="512763" cy="512763"/>
          </a:xfrm>
          <a:custGeom>
            <a:gdLst>
              <a:gd fmla="*/ 0 w 808" name="T0"/>
              <a:gd fmla="*/ 0 h 808" name="T1"/>
              <a:gd fmla="*/ 180 w 808" name="T2"/>
              <a:gd fmla="*/ 0 h 808" name="T3"/>
              <a:gd fmla="*/ 180 w 808" name="T4"/>
              <a:gd fmla="*/ 615 h 808" name="T5"/>
              <a:gd fmla="*/ 808 w 808" name="T6"/>
              <a:gd fmla="*/ 615 h 808" name="T7"/>
              <a:gd fmla="*/ 808 w 808" name="T8"/>
              <a:gd fmla="*/ 808 h 808" name="T9"/>
              <a:gd fmla="*/ 0 w 808" name="T10"/>
              <a:gd fmla="*/ 808 h 808" name="T11"/>
            </a:gdLst>
            <a:cxnLst>
              <a:cxn ang="0">
                <a:pos x="T0" y="T1"/>
              </a:cxn>
              <a:cxn ang="0">
                <a:pos x="T2" y="T3"/>
              </a:cxn>
              <a:cxn ang="0">
                <a:pos x="T4" y="T5"/>
              </a:cxn>
              <a:cxn ang="0">
                <a:pos x="T6" y="T7"/>
              </a:cxn>
              <a:cxn ang="0">
                <a:pos x="T8" y="T9"/>
              </a:cxn>
              <a:cxn ang="0">
                <a:pos x="T10" y="T11"/>
              </a:cxn>
            </a:cxnLst>
            <a:rect b="b" l="0" r="r" t="0"/>
            <a:pathLst>
              <a:path h="807" w="807">
                <a:moveTo>
                  <a:pt x="0" y="0"/>
                </a:moveTo>
                <a:lnTo>
                  <a:pt x="180" y="0"/>
                </a:lnTo>
                <a:lnTo>
                  <a:pt x="180" y="615"/>
                </a:lnTo>
                <a:lnTo>
                  <a:pt x="808" y="615"/>
                </a:lnTo>
                <a:lnTo>
                  <a:pt x="808" y="808"/>
                </a:lnTo>
                <a:lnTo>
                  <a:pt x="0" y="808"/>
                </a:ln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19460" name="直接连接符 21"/>
          <p:cNvSpPr>
            <a:spLocks noChangeShapeType="1"/>
          </p:cNvSpPr>
          <p:nvPr/>
        </p:nvSpPr>
        <p:spPr bwMode="auto">
          <a:xfrm>
            <a:off x="492125" y="3868738"/>
            <a:ext cx="10861675" cy="0"/>
          </a:xfrm>
          <a:prstGeom prst="line">
            <a:avLst/>
          </a:prstGeom>
          <a:noFill/>
          <a:ln w="6350">
            <a:solidFill>
              <a:srgbClr val="D8D8D8"/>
            </a:solidFill>
            <a:bevel/>
          </a:ln>
          <a:extLst>
            <a:ext uri="{909E8E84-426E-40DD-AFC4-6F175D3DCCD1}">
              <a14:hiddenFill>
                <a:noFill/>
              </a14:hiddenFill>
            </a:ext>
          </a:extLst>
        </p:spPr>
        <p:txBody>
          <a:bodyPr/>
          <a:lstStyle/>
          <a:p>
            <a:endParaRPr altLang="en-US" lang="zh-CN"/>
          </a:p>
        </p:txBody>
      </p:sp>
      <p:sp>
        <p:nvSpPr>
          <p:cNvPr id="19461" name="标题 2"/>
          <p:cNvSpPr>
            <a:spLocks noChangeArrowheads="1" noGrp="1"/>
          </p:cNvSpPr>
          <p:nvPr>
            <p:ph type="ctrTitle"/>
          </p:nvPr>
        </p:nvSpPr>
        <p:spPr>
          <a:xfrm>
            <a:off x="-395288" y="1481138"/>
            <a:ext cx="12587288" cy="2387600"/>
          </a:xfrm>
        </p:spPr>
        <p:txBody>
          <a:bodyPr anchor="ctr"/>
          <a:lstStyle/>
          <a:p>
            <a:r>
              <a:rPr altLang="zh-CN" lang="en-US" smtClean="0" sz="12000">
                <a:solidFill>
                  <a:schemeClr val="bg1"/>
                </a:solidFill>
                <a:latin charset="0" panose="020f0302020204030204" pitchFamily="34" typeface="Calibri Light"/>
                <a:ea charset="-122" panose="020b0503020204020204" pitchFamily="34" typeface="微软雅黑"/>
              </a:rPr>
              <a:t>THANK YOU</a:t>
            </a:r>
          </a:p>
        </p:txBody>
      </p:sp>
    </p:spTree>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073" name="组合 5121"/>
          <p:cNvGrpSpPr/>
          <p:nvPr/>
        </p:nvGrpSpPr>
        <p:grpSpPr>
          <a:xfrm>
            <a:off x="0" y="0"/>
            <a:ext cx="12192000" cy="427038"/>
            <a:chExt cx="12192001" cy="428438"/>
          </a:xfrm>
        </p:grpSpPr>
        <p:sp>
          <p:nvSpPr>
            <p:cNvPr id="3074" name="矩形 7"/>
            <p:cNvSpPr>
              <a:spLocks noChangeArrowheads="1"/>
            </p:cNvSpPr>
            <p:nvPr/>
          </p:nvSpPr>
          <p:spPr bwMode="auto">
            <a:xfrm rot="-5400000">
              <a:off x="5881782" y="-5881783"/>
              <a:ext cx="428438" cy="12192001"/>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3075" name="等腰三角形 8"/>
            <p:cNvSpPr>
              <a:spLocks noChangeArrowheads="1"/>
            </p:cNvSpPr>
            <p:nvPr/>
          </p:nvSpPr>
          <p:spPr bwMode="auto">
            <a:xfrm flipV="1" rot="16200000">
              <a:off x="-98548" y="98548"/>
              <a:ext cx="428437" cy="231341"/>
            </a:xfrm>
            <a:prstGeom prst="triangle">
              <a:avLst>
                <a:gd fmla="val 50000" name="adj"/>
              </a:avLst>
            </a:pr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grpSp>
      <p:grpSp>
        <p:nvGrpSpPr>
          <p:cNvPr id="3076" name="组合 5124"/>
          <p:cNvGrpSpPr/>
          <p:nvPr/>
        </p:nvGrpSpPr>
        <p:grpSpPr>
          <a:xfrm>
            <a:off x="1209675" y="2041525"/>
            <a:ext cx="1028700" cy="890588"/>
            <a:chExt cx="2604459" cy="2253620"/>
          </a:xfrm>
        </p:grpSpPr>
        <p:sp>
          <p:nvSpPr>
            <p:cNvPr id="3077" name="任意多边形 3"/>
            <p:cNvSpPr>
              <a:spLocks noChangeArrowheads="1"/>
            </p:cNvSpPr>
            <p:nvPr/>
          </p:nvSpPr>
          <p:spPr bwMode="auto">
            <a:xfrm rot="5400000">
              <a:off x="175420" y="-175421"/>
              <a:ext cx="2253620" cy="2604459"/>
            </a:xfrm>
            <a:custGeom>
              <a:gdLst>
                <a:gd fmla="*/ 0 w 2220329" name="T0"/>
                <a:gd fmla="*/ 1455821 h 2565985" name="T1"/>
                <a:gd fmla="*/ 886428 w 2220329" name="T2"/>
                <a:gd fmla="*/ 368211 h 2565985" name="T3"/>
                <a:gd fmla="*/ 897590 w 2220329" name="T4"/>
                <a:gd fmla="*/ 366508 h 2565985" name="T5"/>
                <a:gd fmla="*/ 1110164 w 2220329" name="T6"/>
                <a:gd fmla="*/ 0 h 2565985" name="T7"/>
                <a:gd fmla="*/ 1322738 w 2220329" name="T8"/>
                <a:gd fmla="*/ 366507 h 2565985" name="T9"/>
                <a:gd fmla="*/ 1333902 w 2220329" name="T10"/>
                <a:gd fmla="*/ 368211 h 2565985" name="T11"/>
                <a:gd fmla="*/ 2220329 w 2220329" name="T12"/>
                <a:gd fmla="*/ 1455821 h 2565985" name="T13"/>
                <a:gd fmla="*/ 1110165 w 2220329" name="T14"/>
                <a:gd fmla="*/ 2565985 h 2565985" name="T15"/>
                <a:gd fmla="*/ 0 w 2220329" name="T16"/>
                <a:gd fmla="*/ 1455821 h 25659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65985" w="2220329">
                  <a:moveTo>
                    <a:pt x="0" y="1455821"/>
                  </a:moveTo>
                  <a:cubicBezTo>
                    <a:pt x="0" y="919335"/>
                    <a:pt x="380544" y="471730"/>
                    <a:pt x="886428" y="368211"/>
                  </a:cubicBezTo>
                  <a:lnTo>
                    <a:pt x="897590" y="366508"/>
                  </a:lnTo>
                  <a:lnTo>
                    <a:pt x="1110164" y="0"/>
                  </a:lnTo>
                  <a:lnTo>
                    <a:pt x="1322738" y="366507"/>
                  </a:lnTo>
                  <a:lnTo>
                    <a:pt x="1333902" y="368211"/>
                  </a:lnTo>
                  <a:cubicBezTo>
                    <a:pt x="1839785" y="471730"/>
                    <a:pt x="2220329" y="919335"/>
                    <a:pt x="2220329" y="1455821"/>
                  </a:cubicBezTo>
                  <a:cubicBezTo>
                    <a:pt x="2220329" y="2068948"/>
                    <a:pt x="1723292" y="2565985"/>
                    <a:pt x="1110165" y="2565985"/>
                  </a:cubicBezTo>
                  <a:cubicBezTo>
                    <a:pt x="497037" y="2565985"/>
                    <a:pt x="0" y="2068948"/>
                    <a:pt x="0" y="1455821"/>
                  </a:cubicBez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3078" name="同心圆 4"/>
            <p:cNvSpPr>
              <a:spLocks noChangeArrowheads="1"/>
            </p:cNvSpPr>
            <p:nvPr/>
          </p:nvSpPr>
          <p:spPr bwMode="auto">
            <a:xfrm>
              <a:off x="151837" y="151836"/>
              <a:ext cx="1945394" cy="1945394"/>
            </a:xfrm>
            <a:custGeom>
              <a:gdLst>
                <a:gd fmla="*/ 0 w 21600" name="T0"/>
                <a:gd fmla="*/ 10800 h 21600" name="T1"/>
                <a:gd fmla="*/ 10800 w 21600" name="T2"/>
                <a:gd fmla="*/ 0 h 21600" name="T3"/>
                <a:gd fmla="*/ 21600 w 21600" name="T4"/>
                <a:gd fmla="*/ 10800 h 21600" name="T5"/>
                <a:gd fmla="*/ 10800 w 21600" name="T6"/>
                <a:gd fmla="*/ 21600 h 21600" name="T7"/>
                <a:gd fmla="*/ 0 w 21600" name="T8"/>
                <a:gd fmla="*/ 10800 h 21600" name="T9"/>
                <a:gd fmla="*/ 978 w 21600" name="T10"/>
                <a:gd fmla="*/ 10800 h 21600" name="T11"/>
                <a:gd fmla="*/ 10800 w 21600" name="T12"/>
                <a:gd fmla="*/ 20622 h 21600" name="T13"/>
                <a:gd fmla="*/ 20622 w 21600" name="T14"/>
                <a:gd fmla="*/ 10800 h 21600" name="T15"/>
                <a:gd fmla="*/ 10800 w 21600" name="T16"/>
                <a:gd fmla="*/ 978 h 21600" name="T17"/>
                <a:gd fmla="*/ 978 w 21600" name="T18"/>
                <a:gd fmla="*/ 10800 h 21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8" y="10800"/>
                  </a:moveTo>
                  <a:cubicBezTo>
                    <a:pt x="978" y="16225"/>
                    <a:pt x="5375" y="20622"/>
                    <a:pt x="10800" y="20622"/>
                  </a:cubicBezTo>
                  <a:cubicBezTo>
                    <a:pt x="16225" y="20622"/>
                    <a:pt x="20622" y="16225"/>
                    <a:pt x="20622" y="10800"/>
                  </a:cubicBezTo>
                  <a:cubicBezTo>
                    <a:pt x="20622" y="5375"/>
                    <a:pt x="16225" y="978"/>
                    <a:pt x="10800" y="978"/>
                  </a:cubicBezTo>
                  <a:cubicBezTo>
                    <a:pt x="5375" y="978"/>
                    <a:pt x="978" y="5375"/>
                    <a:pt x="978" y="10800"/>
                  </a:cubicBezTo>
                  <a:close/>
                </a:path>
              </a:pathLst>
            </a:custGeom>
            <a:solidFill>
              <a:schemeClr val="bg1"/>
            </a:solidFill>
            <a:ln>
              <a:noFill/>
            </a:ln>
            <a:extLst>
              <a:ext uri="{91240B29-F687-4F45-9708-019B960494DF}">
                <a14:hiddenLine w="12700">
                  <a:solidFill>
                    <a:srgbClr val="000000"/>
                  </a:solidFill>
                  <a:round/>
                  <a:headEnd/>
                  <a:tailEnd/>
                </a14:hiddenLine>
              </a:ext>
            </a:extLst>
          </p:spPr>
          <p:txBody>
            <a:bodyPr anchor="ctr"/>
            <a:lstStyle/>
            <a:p>
              <a:pPr algn="ctr"/>
              <a:endParaRPr altLang="zh-CN" lang="zh-CN"/>
            </a:p>
          </p:txBody>
        </p:sp>
      </p:grpSp>
      <p:grpSp>
        <p:nvGrpSpPr>
          <p:cNvPr id="3079" name="组合 5127"/>
          <p:cNvGrpSpPr/>
          <p:nvPr/>
        </p:nvGrpSpPr>
        <p:grpSpPr>
          <a:xfrm>
            <a:off x="1209675" y="3511550"/>
            <a:ext cx="1028700" cy="892175"/>
            <a:chExt cx="2604459" cy="2253620"/>
          </a:xfrm>
        </p:grpSpPr>
        <p:sp>
          <p:nvSpPr>
            <p:cNvPr id="3080" name="任意多边形 7"/>
            <p:cNvSpPr>
              <a:spLocks noChangeArrowheads="1"/>
            </p:cNvSpPr>
            <p:nvPr/>
          </p:nvSpPr>
          <p:spPr bwMode="auto">
            <a:xfrm rot="5400000">
              <a:off x="175420" y="-175421"/>
              <a:ext cx="2253620" cy="2604459"/>
            </a:xfrm>
            <a:custGeom>
              <a:gdLst>
                <a:gd fmla="*/ 0 w 2220329" name="T0"/>
                <a:gd fmla="*/ 1455821 h 2565985" name="T1"/>
                <a:gd fmla="*/ 886428 w 2220329" name="T2"/>
                <a:gd fmla="*/ 368211 h 2565985" name="T3"/>
                <a:gd fmla="*/ 897590 w 2220329" name="T4"/>
                <a:gd fmla="*/ 366508 h 2565985" name="T5"/>
                <a:gd fmla="*/ 1110164 w 2220329" name="T6"/>
                <a:gd fmla="*/ 0 h 2565985" name="T7"/>
                <a:gd fmla="*/ 1322738 w 2220329" name="T8"/>
                <a:gd fmla="*/ 366507 h 2565985" name="T9"/>
                <a:gd fmla="*/ 1333902 w 2220329" name="T10"/>
                <a:gd fmla="*/ 368211 h 2565985" name="T11"/>
                <a:gd fmla="*/ 2220329 w 2220329" name="T12"/>
                <a:gd fmla="*/ 1455821 h 2565985" name="T13"/>
                <a:gd fmla="*/ 1110165 w 2220329" name="T14"/>
                <a:gd fmla="*/ 2565985 h 2565985" name="T15"/>
                <a:gd fmla="*/ 0 w 2220329" name="T16"/>
                <a:gd fmla="*/ 1455821 h 25659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65985" w="2220329">
                  <a:moveTo>
                    <a:pt x="0" y="1455821"/>
                  </a:moveTo>
                  <a:cubicBezTo>
                    <a:pt x="0" y="919335"/>
                    <a:pt x="380544" y="471730"/>
                    <a:pt x="886428" y="368211"/>
                  </a:cubicBezTo>
                  <a:lnTo>
                    <a:pt x="897590" y="366508"/>
                  </a:lnTo>
                  <a:lnTo>
                    <a:pt x="1110164" y="0"/>
                  </a:lnTo>
                  <a:lnTo>
                    <a:pt x="1322738" y="366507"/>
                  </a:lnTo>
                  <a:lnTo>
                    <a:pt x="1333902" y="368211"/>
                  </a:lnTo>
                  <a:cubicBezTo>
                    <a:pt x="1839785" y="471730"/>
                    <a:pt x="2220329" y="919335"/>
                    <a:pt x="2220329" y="1455821"/>
                  </a:cubicBezTo>
                  <a:cubicBezTo>
                    <a:pt x="2220329" y="2068948"/>
                    <a:pt x="1723292" y="2565985"/>
                    <a:pt x="1110165" y="2565985"/>
                  </a:cubicBezTo>
                  <a:cubicBezTo>
                    <a:pt x="497037" y="2565985"/>
                    <a:pt x="0" y="2068948"/>
                    <a:pt x="0" y="1455821"/>
                  </a:cubicBezTo>
                  <a:close/>
                </a:path>
              </a:pathLst>
            </a:cu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3081" name="同心圆 8"/>
            <p:cNvSpPr>
              <a:spLocks noChangeArrowheads="1"/>
            </p:cNvSpPr>
            <p:nvPr/>
          </p:nvSpPr>
          <p:spPr bwMode="auto">
            <a:xfrm>
              <a:off x="151837" y="151836"/>
              <a:ext cx="1945394" cy="1945394"/>
            </a:xfrm>
            <a:custGeom>
              <a:gdLst>
                <a:gd fmla="*/ 0 w 21600" name="T0"/>
                <a:gd fmla="*/ 10800 h 21600" name="T1"/>
                <a:gd fmla="*/ 10800 w 21600" name="T2"/>
                <a:gd fmla="*/ 0 h 21600" name="T3"/>
                <a:gd fmla="*/ 21600 w 21600" name="T4"/>
                <a:gd fmla="*/ 10800 h 21600" name="T5"/>
                <a:gd fmla="*/ 10800 w 21600" name="T6"/>
                <a:gd fmla="*/ 21600 h 21600" name="T7"/>
                <a:gd fmla="*/ 0 w 21600" name="T8"/>
                <a:gd fmla="*/ 10800 h 21600" name="T9"/>
                <a:gd fmla="*/ 978 w 21600" name="T10"/>
                <a:gd fmla="*/ 10800 h 21600" name="T11"/>
                <a:gd fmla="*/ 10800 w 21600" name="T12"/>
                <a:gd fmla="*/ 20622 h 21600" name="T13"/>
                <a:gd fmla="*/ 20622 w 21600" name="T14"/>
                <a:gd fmla="*/ 10800 h 21600" name="T15"/>
                <a:gd fmla="*/ 10800 w 21600" name="T16"/>
                <a:gd fmla="*/ 978 h 21600" name="T17"/>
                <a:gd fmla="*/ 978 w 21600" name="T18"/>
                <a:gd fmla="*/ 10800 h 21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8" y="10800"/>
                  </a:moveTo>
                  <a:cubicBezTo>
                    <a:pt x="978" y="16225"/>
                    <a:pt x="5375" y="20622"/>
                    <a:pt x="10800" y="20622"/>
                  </a:cubicBezTo>
                  <a:cubicBezTo>
                    <a:pt x="16225" y="20622"/>
                    <a:pt x="20622" y="16225"/>
                    <a:pt x="20622" y="10800"/>
                  </a:cubicBezTo>
                  <a:cubicBezTo>
                    <a:pt x="20622" y="5375"/>
                    <a:pt x="16225" y="978"/>
                    <a:pt x="10800" y="978"/>
                  </a:cubicBezTo>
                  <a:cubicBezTo>
                    <a:pt x="5375" y="978"/>
                    <a:pt x="978" y="5375"/>
                    <a:pt x="978" y="10800"/>
                  </a:cubicBezTo>
                  <a:close/>
                </a:path>
              </a:pathLst>
            </a:custGeom>
            <a:solidFill>
              <a:schemeClr val="bg1"/>
            </a:solidFill>
            <a:ln>
              <a:noFill/>
            </a:ln>
            <a:extLst>
              <a:ext uri="{91240B29-F687-4F45-9708-019B960494DF}">
                <a14:hiddenLine w="12700">
                  <a:solidFill>
                    <a:srgbClr val="000000"/>
                  </a:solidFill>
                  <a:round/>
                  <a:headEnd/>
                  <a:tailEnd/>
                </a14:hiddenLine>
              </a:ext>
            </a:extLst>
          </p:spPr>
          <p:txBody>
            <a:bodyPr anchor="ctr"/>
            <a:lstStyle/>
            <a:p>
              <a:pPr algn="ctr"/>
              <a:endParaRPr altLang="zh-CN" lang="zh-CN"/>
            </a:p>
          </p:txBody>
        </p:sp>
      </p:grpSp>
      <p:grpSp>
        <p:nvGrpSpPr>
          <p:cNvPr id="3082" name="组合 5130"/>
          <p:cNvGrpSpPr/>
          <p:nvPr/>
        </p:nvGrpSpPr>
        <p:grpSpPr>
          <a:xfrm>
            <a:off x="1209675" y="4983163"/>
            <a:ext cx="1028700" cy="890587"/>
            <a:chExt cx="2604459" cy="2253620"/>
          </a:xfrm>
        </p:grpSpPr>
        <p:sp>
          <p:nvSpPr>
            <p:cNvPr id="3083" name="任意多边形 10"/>
            <p:cNvSpPr>
              <a:spLocks noChangeArrowheads="1"/>
            </p:cNvSpPr>
            <p:nvPr/>
          </p:nvSpPr>
          <p:spPr bwMode="auto">
            <a:xfrm rot="5400000">
              <a:off x="175420" y="-175421"/>
              <a:ext cx="2253620" cy="2604459"/>
            </a:xfrm>
            <a:custGeom>
              <a:gdLst>
                <a:gd fmla="*/ 0 w 2220329" name="T0"/>
                <a:gd fmla="*/ 1455821 h 2565985" name="T1"/>
                <a:gd fmla="*/ 886428 w 2220329" name="T2"/>
                <a:gd fmla="*/ 368211 h 2565985" name="T3"/>
                <a:gd fmla="*/ 897590 w 2220329" name="T4"/>
                <a:gd fmla="*/ 366508 h 2565985" name="T5"/>
                <a:gd fmla="*/ 1110164 w 2220329" name="T6"/>
                <a:gd fmla="*/ 0 h 2565985" name="T7"/>
                <a:gd fmla="*/ 1322738 w 2220329" name="T8"/>
                <a:gd fmla="*/ 366507 h 2565985" name="T9"/>
                <a:gd fmla="*/ 1333902 w 2220329" name="T10"/>
                <a:gd fmla="*/ 368211 h 2565985" name="T11"/>
                <a:gd fmla="*/ 2220329 w 2220329" name="T12"/>
                <a:gd fmla="*/ 1455821 h 2565985" name="T13"/>
                <a:gd fmla="*/ 1110165 w 2220329" name="T14"/>
                <a:gd fmla="*/ 2565985 h 2565985" name="T15"/>
                <a:gd fmla="*/ 0 w 2220329" name="T16"/>
                <a:gd fmla="*/ 1455821 h 25659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65985" w="2220329">
                  <a:moveTo>
                    <a:pt x="0" y="1455821"/>
                  </a:moveTo>
                  <a:cubicBezTo>
                    <a:pt x="0" y="919335"/>
                    <a:pt x="380544" y="471730"/>
                    <a:pt x="886428" y="368211"/>
                  </a:cubicBezTo>
                  <a:lnTo>
                    <a:pt x="897590" y="366508"/>
                  </a:lnTo>
                  <a:lnTo>
                    <a:pt x="1110164" y="0"/>
                  </a:lnTo>
                  <a:lnTo>
                    <a:pt x="1322738" y="366507"/>
                  </a:lnTo>
                  <a:lnTo>
                    <a:pt x="1333902" y="368211"/>
                  </a:lnTo>
                  <a:cubicBezTo>
                    <a:pt x="1839785" y="471730"/>
                    <a:pt x="2220329" y="919335"/>
                    <a:pt x="2220329" y="1455821"/>
                  </a:cubicBezTo>
                  <a:cubicBezTo>
                    <a:pt x="2220329" y="2068948"/>
                    <a:pt x="1723292" y="2565985"/>
                    <a:pt x="1110165" y="2565985"/>
                  </a:cubicBezTo>
                  <a:cubicBezTo>
                    <a:pt x="497037" y="2565985"/>
                    <a:pt x="0" y="2068948"/>
                    <a:pt x="0" y="1455821"/>
                  </a:cubicBez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3084" name="同心圆 11"/>
            <p:cNvSpPr>
              <a:spLocks noChangeArrowheads="1"/>
            </p:cNvSpPr>
            <p:nvPr/>
          </p:nvSpPr>
          <p:spPr bwMode="auto">
            <a:xfrm>
              <a:off x="151837" y="151836"/>
              <a:ext cx="1945394" cy="1945394"/>
            </a:xfrm>
            <a:custGeom>
              <a:gdLst>
                <a:gd fmla="*/ 0 w 21600" name="T0"/>
                <a:gd fmla="*/ 10800 h 21600" name="T1"/>
                <a:gd fmla="*/ 10800 w 21600" name="T2"/>
                <a:gd fmla="*/ 0 h 21600" name="T3"/>
                <a:gd fmla="*/ 21600 w 21600" name="T4"/>
                <a:gd fmla="*/ 10800 h 21600" name="T5"/>
                <a:gd fmla="*/ 10800 w 21600" name="T6"/>
                <a:gd fmla="*/ 21600 h 21600" name="T7"/>
                <a:gd fmla="*/ 0 w 21600" name="T8"/>
                <a:gd fmla="*/ 10800 h 21600" name="T9"/>
                <a:gd fmla="*/ 978 w 21600" name="T10"/>
                <a:gd fmla="*/ 10800 h 21600" name="T11"/>
                <a:gd fmla="*/ 10800 w 21600" name="T12"/>
                <a:gd fmla="*/ 20622 h 21600" name="T13"/>
                <a:gd fmla="*/ 20622 w 21600" name="T14"/>
                <a:gd fmla="*/ 10800 h 21600" name="T15"/>
                <a:gd fmla="*/ 10800 w 21600" name="T16"/>
                <a:gd fmla="*/ 978 h 21600" name="T17"/>
                <a:gd fmla="*/ 978 w 21600" name="T18"/>
                <a:gd fmla="*/ 10800 h 21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8" y="10800"/>
                  </a:moveTo>
                  <a:cubicBezTo>
                    <a:pt x="978" y="16225"/>
                    <a:pt x="5375" y="20622"/>
                    <a:pt x="10800" y="20622"/>
                  </a:cubicBezTo>
                  <a:cubicBezTo>
                    <a:pt x="16225" y="20622"/>
                    <a:pt x="20622" y="16225"/>
                    <a:pt x="20622" y="10800"/>
                  </a:cubicBezTo>
                  <a:cubicBezTo>
                    <a:pt x="20622" y="5375"/>
                    <a:pt x="16225" y="978"/>
                    <a:pt x="10800" y="978"/>
                  </a:cubicBezTo>
                  <a:cubicBezTo>
                    <a:pt x="5375" y="978"/>
                    <a:pt x="978" y="5375"/>
                    <a:pt x="978" y="10800"/>
                  </a:cubicBezTo>
                  <a:close/>
                </a:path>
              </a:pathLst>
            </a:custGeom>
            <a:solidFill>
              <a:schemeClr val="bg1"/>
            </a:solidFill>
            <a:ln>
              <a:noFill/>
            </a:ln>
            <a:extLst>
              <a:ext uri="{91240B29-F687-4F45-9708-019B960494DF}">
                <a14:hiddenLine w="12700">
                  <a:solidFill>
                    <a:srgbClr val="000000"/>
                  </a:solidFill>
                  <a:round/>
                  <a:headEnd/>
                  <a:tailEnd/>
                </a14:hiddenLine>
              </a:ext>
            </a:extLst>
          </p:spPr>
          <p:txBody>
            <a:bodyPr anchor="ctr"/>
            <a:lstStyle/>
            <a:p>
              <a:pPr algn="ctr"/>
              <a:endParaRPr altLang="zh-CN" lang="zh-CN"/>
            </a:p>
          </p:txBody>
        </p:sp>
      </p:grpSp>
      <p:grpSp>
        <p:nvGrpSpPr>
          <p:cNvPr id="3085" name="组合 5133"/>
          <p:cNvGrpSpPr/>
          <p:nvPr/>
        </p:nvGrpSpPr>
        <p:grpSpPr>
          <a:xfrm>
            <a:off x="6940550" y="2041525"/>
            <a:ext cx="1030288" cy="890588"/>
            <a:chExt cx="2604459" cy="2253620"/>
          </a:xfrm>
        </p:grpSpPr>
        <p:sp>
          <p:nvSpPr>
            <p:cNvPr id="3086" name="任意多边形 13"/>
            <p:cNvSpPr>
              <a:spLocks noChangeArrowheads="1"/>
            </p:cNvSpPr>
            <p:nvPr/>
          </p:nvSpPr>
          <p:spPr bwMode="auto">
            <a:xfrm rot="5400000">
              <a:off x="175420" y="-175421"/>
              <a:ext cx="2253620" cy="2604459"/>
            </a:xfrm>
            <a:custGeom>
              <a:gdLst>
                <a:gd fmla="*/ 0 w 2220329" name="T0"/>
                <a:gd fmla="*/ 1455821 h 2565985" name="T1"/>
                <a:gd fmla="*/ 886428 w 2220329" name="T2"/>
                <a:gd fmla="*/ 368211 h 2565985" name="T3"/>
                <a:gd fmla="*/ 897590 w 2220329" name="T4"/>
                <a:gd fmla="*/ 366508 h 2565985" name="T5"/>
                <a:gd fmla="*/ 1110164 w 2220329" name="T6"/>
                <a:gd fmla="*/ 0 h 2565985" name="T7"/>
                <a:gd fmla="*/ 1322738 w 2220329" name="T8"/>
                <a:gd fmla="*/ 366507 h 2565985" name="T9"/>
                <a:gd fmla="*/ 1333902 w 2220329" name="T10"/>
                <a:gd fmla="*/ 368211 h 2565985" name="T11"/>
                <a:gd fmla="*/ 2220329 w 2220329" name="T12"/>
                <a:gd fmla="*/ 1455821 h 2565985" name="T13"/>
                <a:gd fmla="*/ 1110165 w 2220329" name="T14"/>
                <a:gd fmla="*/ 2565985 h 2565985" name="T15"/>
                <a:gd fmla="*/ 0 w 2220329" name="T16"/>
                <a:gd fmla="*/ 1455821 h 25659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65985" w="2220329">
                  <a:moveTo>
                    <a:pt x="0" y="1455821"/>
                  </a:moveTo>
                  <a:cubicBezTo>
                    <a:pt x="0" y="919335"/>
                    <a:pt x="380544" y="471730"/>
                    <a:pt x="886428" y="368211"/>
                  </a:cubicBezTo>
                  <a:lnTo>
                    <a:pt x="897590" y="366508"/>
                  </a:lnTo>
                  <a:lnTo>
                    <a:pt x="1110164" y="0"/>
                  </a:lnTo>
                  <a:lnTo>
                    <a:pt x="1322738" y="366507"/>
                  </a:lnTo>
                  <a:lnTo>
                    <a:pt x="1333902" y="368211"/>
                  </a:lnTo>
                  <a:cubicBezTo>
                    <a:pt x="1839785" y="471730"/>
                    <a:pt x="2220329" y="919335"/>
                    <a:pt x="2220329" y="1455821"/>
                  </a:cubicBezTo>
                  <a:cubicBezTo>
                    <a:pt x="2220329" y="2068948"/>
                    <a:pt x="1723292" y="2565985"/>
                    <a:pt x="1110165" y="2565985"/>
                  </a:cubicBezTo>
                  <a:cubicBezTo>
                    <a:pt x="497037" y="2565985"/>
                    <a:pt x="0" y="2068948"/>
                    <a:pt x="0" y="1455821"/>
                  </a:cubicBezTo>
                  <a:close/>
                </a:path>
              </a:pathLst>
            </a:cu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3087" name="同心圆 14"/>
            <p:cNvSpPr>
              <a:spLocks noChangeArrowheads="1"/>
            </p:cNvSpPr>
            <p:nvPr/>
          </p:nvSpPr>
          <p:spPr bwMode="auto">
            <a:xfrm>
              <a:off x="151837" y="151836"/>
              <a:ext cx="1945394" cy="1945394"/>
            </a:xfrm>
            <a:custGeom>
              <a:gdLst>
                <a:gd fmla="*/ 0 w 21600" name="T0"/>
                <a:gd fmla="*/ 10800 h 21600" name="T1"/>
                <a:gd fmla="*/ 10800 w 21600" name="T2"/>
                <a:gd fmla="*/ 0 h 21600" name="T3"/>
                <a:gd fmla="*/ 21600 w 21600" name="T4"/>
                <a:gd fmla="*/ 10800 h 21600" name="T5"/>
                <a:gd fmla="*/ 10800 w 21600" name="T6"/>
                <a:gd fmla="*/ 21600 h 21600" name="T7"/>
                <a:gd fmla="*/ 0 w 21600" name="T8"/>
                <a:gd fmla="*/ 10800 h 21600" name="T9"/>
                <a:gd fmla="*/ 978 w 21600" name="T10"/>
                <a:gd fmla="*/ 10800 h 21600" name="T11"/>
                <a:gd fmla="*/ 10800 w 21600" name="T12"/>
                <a:gd fmla="*/ 20622 h 21600" name="T13"/>
                <a:gd fmla="*/ 20622 w 21600" name="T14"/>
                <a:gd fmla="*/ 10800 h 21600" name="T15"/>
                <a:gd fmla="*/ 10800 w 21600" name="T16"/>
                <a:gd fmla="*/ 978 h 21600" name="T17"/>
                <a:gd fmla="*/ 978 w 21600" name="T18"/>
                <a:gd fmla="*/ 10800 h 21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8" y="10800"/>
                  </a:moveTo>
                  <a:cubicBezTo>
                    <a:pt x="978" y="16225"/>
                    <a:pt x="5375" y="20622"/>
                    <a:pt x="10800" y="20622"/>
                  </a:cubicBezTo>
                  <a:cubicBezTo>
                    <a:pt x="16225" y="20622"/>
                    <a:pt x="20622" y="16225"/>
                    <a:pt x="20622" y="10800"/>
                  </a:cubicBezTo>
                  <a:cubicBezTo>
                    <a:pt x="20622" y="5375"/>
                    <a:pt x="16225" y="978"/>
                    <a:pt x="10800" y="978"/>
                  </a:cubicBezTo>
                  <a:cubicBezTo>
                    <a:pt x="5375" y="978"/>
                    <a:pt x="978" y="5375"/>
                    <a:pt x="978" y="10800"/>
                  </a:cubicBezTo>
                  <a:close/>
                </a:path>
              </a:pathLst>
            </a:custGeom>
            <a:solidFill>
              <a:schemeClr val="bg1"/>
            </a:solidFill>
            <a:ln>
              <a:noFill/>
            </a:ln>
            <a:extLst>
              <a:ext uri="{91240B29-F687-4F45-9708-019B960494DF}">
                <a14:hiddenLine w="12700">
                  <a:solidFill>
                    <a:srgbClr val="000000"/>
                  </a:solidFill>
                  <a:round/>
                  <a:headEnd/>
                  <a:tailEnd/>
                </a14:hiddenLine>
              </a:ext>
            </a:extLst>
          </p:spPr>
          <p:txBody>
            <a:bodyPr anchor="ctr"/>
            <a:lstStyle/>
            <a:p>
              <a:pPr algn="ctr"/>
              <a:endParaRPr altLang="zh-CN" lang="zh-CN"/>
            </a:p>
          </p:txBody>
        </p:sp>
      </p:grpSp>
      <p:grpSp>
        <p:nvGrpSpPr>
          <p:cNvPr id="3088" name="组合 5136"/>
          <p:cNvGrpSpPr/>
          <p:nvPr/>
        </p:nvGrpSpPr>
        <p:grpSpPr>
          <a:xfrm>
            <a:off x="6940550" y="3511550"/>
            <a:ext cx="1030288" cy="892175"/>
            <a:chExt cx="2604459" cy="2253620"/>
          </a:xfrm>
        </p:grpSpPr>
        <p:sp>
          <p:nvSpPr>
            <p:cNvPr id="3089" name="任意多边形 16"/>
            <p:cNvSpPr>
              <a:spLocks noChangeArrowheads="1"/>
            </p:cNvSpPr>
            <p:nvPr/>
          </p:nvSpPr>
          <p:spPr bwMode="auto">
            <a:xfrm rot="5400000">
              <a:off x="175420" y="-175421"/>
              <a:ext cx="2253620" cy="2604459"/>
            </a:xfrm>
            <a:custGeom>
              <a:gdLst>
                <a:gd fmla="*/ 0 w 2220329" name="T0"/>
                <a:gd fmla="*/ 1455821 h 2565985" name="T1"/>
                <a:gd fmla="*/ 886428 w 2220329" name="T2"/>
                <a:gd fmla="*/ 368211 h 2565985" name="T3"/>
                <a:gd fmla="*/ 897590 w 2220329" name="T4"/>
                <a:gd fmla="*/ 366508 h 2565985" name="T5"/>
                <a:gd fmla="*/ 1110164 w 2220329" name="T6"/>
                <a:gd fmla="*/ 0 h 2565985" name="T7"/>
                <a:gd fmla="*/ 1322738 w 2220329" name="T8"/>
                <a:gd fmla="*/ 366507 h 2565985" name="T9"/>
                <a:gd fmla="*/ 1333902 w 2220329" name="T10"/>
                <a:gd fmla="*/ 368211 h 2565985" name="T11"/>
                <a:gd fmla="*/ 2220329 w 2220329" name="T12"/>
                <a:gd fmla="*/ 1455821 h 2565985" name="T13"/>
                <a:gd fmla="*/ 1110165 w 2220329" name="T14"/>
                <a:gd fmla="*/ 2565985 h 2565985" name="T15"/>
                <a:gd fmla="*/ 0 w 2220329" name="T16"/>
                <a:gd fmla="*/ 1455821 h 25659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65985" w="2220329">
                  <a:moveTo>
                    <a:pt x="0" y="1455821"/>
                  </a:moveTo>
                  <a:cubicBezTo>
                    <a:pt x="0" y="919335"/>
                    <a:pt x="380544" y="471730"/>
                    <a:pt x="886428" y="368211"/>
                  </a:cubicBezTo>
                  <a:lnTo>
                    <a:pt x="897590" y="366508"/>
                  </a:lnTo>
                  <a:lnTo>
                    <a:pt x="1110164" y="0"/>
                  </a:lnTo>
                  <a:lnTo>
                    <a:pt x="1322738" y="366507"/>
                  </a:lnTo>
                  <a:lnTo>
                    <a:pt x="1333902" y="368211"/>
                  </a:lnTo>
                  <a:cubicBezTo>
                    <a:pt x="1839785" y="471730"/>
                    <a:pt x="2220329" y="919335"/>
                    <a:pt x="2220329" y="1455821"/>
                  </a:cubicBezTo>
                  <a:cubicBezTo>
                    <a:pt x="2220329" y="2068948"/>
                    <a:pt x="1723292" y="2565985"/>
                    <a:pt x="1110165" y="2565985"/>
                  </a:cubicBezTo>
                  <a:cubicBezTo>
                    <a:pt x="497037" y="2565985"/>
                    <a:pt x="0" y="2068948"/>
                    <a:pt x="0" y="1455821"/>
                  </a:cubicBez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3090" name="同心圆 17"/>
            <p:cNvSpPr>
              <a:spLocks noChangeArrowheads="1"/>
            </p:cNvSpPr>
            <p:nvPr/>
          </p:nvSpPr>
          <p:spPr bwMode="auto">
            <a:xfrm>
              <a:off x="151837" y="151836"/>
              <a:ext cx="1945394" cy="1945394"/>
            </a:xfrm>
            <a:custGeom>
              <a:gdLst>
                <a:gd fmla="*/ 0 w 21600" name="T0"/>
                <a:gd fmla="*/ 10800 h 21600" name="T1"/>
                <a:gd fmla="*/ 10800 w 21600" name="T2"/>
                <a:gd fmla="*/ 0 h 21600" name="T3"/>
                <a:gd fmla="*/ 21600 w 21600" name="T4"/>
                <a:gd fmla="*/ 10800 h 21600" name="T5"/>
                <a:gd fmla="*/ 10800 w 21600" name="T6"/>
                <a:gd fmla="*/ 21600 h 21600" name="T7"/>
                <a:gd fmla="*/ 0 w 21600" name="T8"/>
                <a:gd fmla="*/ 10800 h 21600" name="T9"/>
                <a:gd fmla="*/ 978 w 21600" name="T10"/>
                <a:gd fmla="*/ 10800 h 21600" name="T11"/>
                <a:gd fmla="*/ 10800 w 21600" name="T12"/>
                <a:gd fmla="*/ 20622 h 21600" name="T13"/>
                <a:gd fmla="*/ 20622 w 21600" name="T14"/>
                <a:gd fmla="*/ 10800 h 21600" name="T15"/>
                <a:gd fmla="*/ 10800 w 21600" name="T16"/>
                <a:gd fmla="*/ 978 h 21600" name="T17"/>
                <a:gd fmla="*/ 978 w 21600" name="T18"/>
                <a:gd fmla="*/ 10800 h 21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8" y="10800"/>
                  </a:moveTo>
                  <a:cubicBezTo>
                    <a:pt x="978" y="16225"/>
                    <a:pt x="5375" y="20622"/>
                    <a:pt x="10800" y="20622"/>
                  </a:cubicBezTo>
                  <a:cubicBezTo>
                    <a:pt x="16225" y="20622"/>
                    <a:pt x="20622" y="16225"/>
                    <a:pt x="20622" y="10800"/>
                  </a:cubicBezTo>
                  <a:cubicBezTo>
                    <a:pt x="20622" y="5375"/>
                    <a:pt x="16225" y="978"/>
                    <a:pt x="10800" y="978"/>
                  </a:cubicBezTo>
                  <a:cubicBezTo>
                    <a:pt x="5375" y="978"/>
                    <a:pt x="978" y="5375"/>
                    <a:pt x="978" y="10800"/>
                  </a:cubicBezTo>
                  <a:close/>
                </a:path>
              </a:pathLst>
            </a:custGeom>
            <a:solidFill>
              <a:schemeClr val="bg1"/>
            </a:solidFill>
            <a:ln>
              <a:noFill/>
            </a:ln>
            <a:extLst>
              <a:ext uri="{91240B29-F687-4F45-9708-019B960494DF}">
                <a14:hiddenLine w="12700">
                  <a:solidFill>
                    <a:srgbClr val="000000"/>
                  </a:solidFill>
                  <a:round/>
                  <a:headEnd/>
                  <a:tailEnd/>
                </a14:hiddenLine>
              </a:ext>
            </a:extLst>
          </p:spPr>
          <p:txBody>
            <a:bodyPr anchor="ctr"/>
            <a:lstStyle/>
            <a:p>
              <a:pPr algn="ctr"/>
              <a:endParaRPr altLang="zh-CN" lang="zh-CN"/>
            </a:p>
          </p:txBody>
        </p:sp>
      </p:grpSp>
      <p:grpSp>
        <p:nvGrpSpPr>
          <p:cNvPr id="3091" name="组合 5139"/>
          <p:cNvGrpSpPr/>
          <p:nvPr/>
        </p:nvGrpSpPr>
        <p:grpSpPr>
          <a:xfrm>
            <a:off x="6940550" y="4983163"/>
            <a:ext cx="1030288" cy="890587"/>
            <a:chExt cx="2604459" cy="2253620"/>
          </a:xfrm>
        </p:grpSpPr>
        <p:sp>
          <p:nvSpPr>
            <p:cNvPr id="3092" name="任意多边形 19"/>
            <p:cNvSpPr>
              <a:spLocks noChangeArrowheads="1"/>
            </p:cNvSpPr>
            <p:nvPr/>
          </p:nvSpPr>
          <p:spPr bwMode="auto">
            <a:xfrm rot="5400000">
              <a:off x="175420" y="-175421"/>
              <a:ext cx="2253620" cy="2604459"/>
            </a:xfrm>
            <a:custGeom>
              <a:gdLst>
                <a:gd fmla="*/ 0 w 2220329" name="T0"/>
                <a:gd fmla="*/ 1455821 h 2565985" name="T1"/>
                <a:gd fmla="*/ 886428 w 2220329" name="T2"/>
                <a:gd fmla="*/ 368211 h 2565985" name="T3"/>
                <a:gd fmla="*/ 897590 w 2220329" name="T4"/>
                <a:gd fmla="*/ 366508 h 2565985" name="T5"/>
                <a:gd fmla="*/ 1110164 w 2220329" name="T6"/>
                <a:gd fmla="*/ 0 h 2565985" name="T7"/>
                <a:gd fmla="*/ 1322738 w 2220329" name="T8"/>
                <a:gd fmla="*/ 366507 h 2565985" name="T9"/>
                <a:gd fmla="*/ 1333902 w 2220329" name="T10"/>
                <a:gd fmla="*/ 368211 h 2565985" name="T11"/>
                <a:gd fmla="*/ 2220329 w 2220329" name="T12"/>
                <a:gd fmla="*/ 1455821 h 2565985" name="T13"/>
                <a:gd fmla="*/ 1110165 w 2220329" name="T14"/>
                <a:gd fmla="*/ 2565985 h 2565985" name="T15"/>
                <a:gd fmla="*/ 0 w 2220329" name="T16"/>
                <a:gd fmla="*/ 1455821 h 25659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65985" w="2220329">
                  <a:moveTo>
                    <a:pt x="0" y="1455821"/>
                  </a:moveTo>
                  <a:cubicBezTo>
                    <a:pt x="0" y="919335"/>
                    <a:pt x="380544" y="471730"/>
                    <a:pt x="886428" y="368211"/>
                  </a:cubicBezTo>
                  <a:lnTo>
                    <a:pt x="897590" y="366508"/>
                  </a:lnTo>
                  <a:lnTo>
                    <a:pt x="1110164" y="0"/>
                  </a:lnTo>
                  <a:lnTo>
                    <a:pt x="1322738" y="366507"/>
                  </a:lnTo>
                  <a:lnTo>
                    <a:pt x="1333902" y="368211"/>
                  </a:lnTo>
                  <a:cubicBezTo>
                    <a:pt x="1839785" y="471730"/>
                    <a:pt x="2220329" y="919335"/>
                    <a:pt x="2220329" y="1455821"/>
                  </a:cubicBezTo>
                  <a:cubicBezTo>
                    <a:pt x="2220329" y="2068948"/>
                    <a:pt x="1723292" y="2565985"/>
                    <a:pt x="1110165" y="2565985"/>
                  </a:cubicBezTo>
                  <a:cubicBezTo>
                    <a:pt x="497037" y="2565985"/>
                    <a:pt x="0" y="2068948"/>
                    <a:pt x="0" y="1455821"/>
                  </a:cubicBezTo>
                  <a:close/>
                </a:path>
              </a:pathLst>
            </a:cu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3093" name="同心圆 20"/>
            <p:cNvSpPr>
              <a:spLocks noChangeArrowheads="1"/>
            </p:cNvSpPr>
            <p:nvPr/>
          </p:nvSpPr>
          <p:spPr bwMode="auto">
            <a:xfrm>
              <a:off x="151837" y="151836"/>
              <a:ext cx="1945394" cy="1945394"/>
            </a:xfrm>
            <a:custGeom>
              <a:gdLst>
                <a:gd fmla="*/ 0 w 21600" name="T0"/>
                <a:gd fmla="*/ 10800 h 21600" name="T1"/>
                <a:gd fmla="*/ 10800 w 21600" name="T2"/>
                <a:gd fmla="*/ 0 h 21600" name="T3"/>
                <a:gd fmla="*/ 21600 w 21600" name="T4"/>
                <a:gd fmla="*/ 10800 h 21600" name="T5"/>
                <a:gd fmla="*/ 10800 w 21600" name="T6"/>
                <a:gd fmla="*/ 21600 h 21600" name="T7"/>
                <a:gd fmla="*/ 0 w 21600" name="T8"/>
                <a:gd fmla="*/ 10800 h 21600" name="T9"/>
                <a:gd fmla="*/ 978 w 21600" name="T10"/>
                <a:gd fmla="*/ 10800 h 21600" name="T11"/>
                <a:gd fmla="*/ 10800 w 21600" name="T12"/>
                <a:gd fmla="*/ 20622 h 21600" name="T13"/>
                <a:gd fmla="*/ 20622 w 21600" name="T14"/>
                <a:gd fmla="*/ 10800 h 21600" name="T15"/>
                <a:gd fmla="*/ 10800 w 21600" name="T16"/>
                <a:gd fmla="*/ 978 h 21600" name="T17"/>
                <a:gd fmla="*/ 978 w 21600" name="T18"/>
                <a:gd fmla="*/ 10800 h 21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8" y="10800"/>
                  </a:moveTo>
                  <a:cubicBezTo>
                    <a:pt x="978" y="16225"/>
                    <a:pt x="5375" y="20622"/>
                    <a:pt x="10800" y="20622"/>
                  </a:cubicBezTo>
                  <a:cubicBezTo>
                    <a:pt x="16225" y="20622"/>
                    <a:pt x="20622" y="16225"/>
                    <a:pt x="20622" y="10800"/>
                  </a:cubicBezTo>
                  <a:cubicBezTo>
                    <a:pt x="20622" y="5375"/>
                    <a:pt x="16225" y="978"/>
                    <a:pt x="10800" y="978"/>
                  </a:cubicBezTo>
                  <a:cubicBezTo>
                    <a:pt x="5375" y="978"/>
                    <a:pt x="978" y="5375"/>
                    <a:pt x="978" y="10800"/>
                  </a:cubicBezTo>
                  <a:close/>
                </a:path>
              </a:pathLst>
            </a:custGeom>
            <a:solidFill>
              <a:schemeClr val="bg1"/>
            </a:solidFill>
            <a:ln>
              <a:noFill/>
            </a:ln>
            <a:extLst>
              <a:ext uri="{91240B29-F687-4F45-9708-019B960494DF}">
                <a14:hiddenLine w="12700">
                  <a:solidFill>
                    <a:srgbClr val="000000"/>
                  </a:solidFill>
                  <a:round/>
                  <a:headEnd/>
                  <a:tailEnd/>
                </a14:hiddenLine>
              </a:ext>
            </a:extLst>
          </p:spPr>
          <p:txBody>
            <a:bodyPr anchor="ctr"/>
            <a:lstStyle/>
            <a:p>
              <a:pPr algn="ctr"/>
              <a:endParaRPr altLang="zh-CN" lang="zh-CN"/>
            </a:p>
          </p:txBody>
        </p:sp>
      </p:grpSp>
      <p:sp>
        <p:nvSpPr>
          <p:cNvPr id="3094" name="文本框 22"/>
          <p:cNvSpPr>
            <a:spLocks noChangeArrowheads="1"/>
          </p:cNvSpPr>
          <p:nvPr/>
        </p:nvSpPr>
        <p:spPr bwMode="auto">
          <a:xfrm>
            <a:off x="2432050" y="2254250"/>
            <a:ext cx="2992308"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2400">
                <a:solidFill>
                  <a:srgbClr val="000000"/>
                </a:solidFill>
                <a:latin charset="0" panose="020f0502020204030204" pitchFamily="34" typeface="Calibri"/>
                <a:ea charset="-122" panose="020b0503020204020204" pitchFamily="34" typeface="微软雅黑"/>
                <a:sym charset="0" panose="020f0502020204030204" pitchFamily="34" typeface="Calibri"/>
              </a:rPr>
              <a:t>Your Section Title Here</a:t>
            </a:r>
          </a:p>
        </p:txBody>
      </p:sp>
      <p:sp>
        <p:nvSpPr>
          <p:cNvPr id="3095" name="文本框 23"/>
          <p:cNvSpPr>
            <a:spLocks noChangeArrowheads="1"/>
          </p:cNvSpPr>
          <p:nvPr/>
        </p:nvSpPr>
        <p:spPr bwMode="auto">
          <a:xfrm>
            <a:off x="2432050" y="3725863"/>
            <a:ext cx="2992308"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2400">
                <a:solidFill>
                  <a:srgbClr val="000000"/>
                </a:solidFill>
                <a:latin charset="0" panose="020f0502020204030204" pitchFamily="34" typeface="Calibri"/>
                <a:ea charset="-122" panose="020b0503020204020204" pitchFamily="34" typeface="微软雅黑"/>
                <a:sym charset="0" panose="020f0502020204030204" pitchFamily="34" typeface="Calibri"/>
              </a:rPr>
              <a:t>Your Section Title Here</a:t>
            </a:r>
          </a:p>
        </p:txBody>
      </p:sp>
      <p:sp>
        <p:nvSpPr>
          <p:cNvPr id="3096" name="文本框 24"/>
          <p:cNvSpPr>
            <a:spLocks noChangeArrowheads="1"/>
          </p:cNvSpPr>
          <p:nvPr/>
        </p:nvSpPr>
        <p:spPr bwMode="auto">
          <a:xfrm>
            <a:off x="2432050" y="5197475"/>
            <a:ext cx="2992308"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2400">
                <a:solidFill>
                  <a:srgbClr val="000000"/>
                </a:solidFill>
                <a:latin charset="0" panose="020f0502020204030204" pitchFamily="34" typeface="Calibri"/>
                <a:ea charset="-122" panose="020b0503020204020204" pitchFamily="34" typeface="微软雅黑"/>
                <a:sym charset="0" panose="020f0502020204030204" pitchFamily="34" typeface="Calibri"/>
              </a:rPr>
              <a:t>Your Section Title Here</a:t>
            </a:r>
          </a:p>
        </p:txBody>
      </p:sp>
      <p:sp>
        <p:nvSpPr>
          <p:cNvPr id="3097" name="文本框 25"/>
          <p:cNvSpPr>
            <a:spLocks noChangeArrowheads="1"/>
          </p:cNvSpPr>
          <p:nvPr/>
        </p:nvSpPr>
        <p:spPr bwMode="auto">
          <a:xfrm>
            <a:off x="8148639" y="2254250"/>
            <a:ext cx="2992308"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2400">
                <a:solidFill>
                  <a:srgbClr val="000000"/>
                </a:solidFill>
                <a:latin charset="0" panose="020f0502020204030204" pitchFamily="34" typeface="Calibri"/>
                <a:ea charset="-122" panose="020b0503020204020204" pitchFamily="34" typeface="微软雅黑"/>
                <a:sym charset="0" panose="020f0502020204030204" pitchFamily="34" typeface="Calibri"/>
              </a:rPr>
              <a:t>Your Section Title Here</a:t>
            </a:r>
          </a:p>
        </p:txBody>
      </p:sp>
      <p:sp>
        <p:nvSpPr>
          <p:cNvPr id="3098" name="文本框 26"/>
          <p:cNvSpPr>
            <a:spLocks noChangeArrowheads="1"/>
          </p:cNvSpPr>
          <p:nvPr/>
        </p:nvSpPr>
        <p:spPr bwMode="auto">
          <a:xfrm>
            <a:off x="8148639" y="3725863"/>
            <a:ext cx="2992308"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2400">
                <a:solidFill>
                  <a:srgbClr val="000000"/>
                </a:solidFill>
                <a:latin charset="0" panose="020f0502020204030204" pitchFamily="34" typeface="Calibri"/>
                <a:ea charset="-122" panose="020b0503020204020204" pitchFamily="34" typeface="微软雅黑"/>
                <a:sym charset="0" panose="020f0502020204030204" pitchFamily="34" typeface="Calibri"/>
              </a:rPr>
              <a:t>Your Section Title Here</a:t>
            </a:r>
          </a:p>
        </p:txBody>
      </p:sp>
      <p:sp>
        <p:nvSpPr>
          <p:cNvPr id="3099" name="文本框 27"/>
          <p:cNvSpPr>
            <a:spLocks noChangeArrowheads="1"/>
          </p:cNvSpPr>
          <p:nvPr/>
        </p:nvSpPr>
        <p:spPr bwMode="auto">
          <a:xfrm>
            <a:off x="8148639" y="5197475"/>
            <a:ext cx="2992308"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2400">
                <a:solidFill>
                  <a:srgbClr val="000000"/>
                </a:solidFill>
                <a:latin charset="0" panose="020f0502020204030204" pitchFamily="34" typeface="Calibri"/>
                <a:ea charset="-122" panose="020b0503020204020204" pitchFamily="34" typeface="微软雅黑"/>
                <a:sym charset="0" panose="020f0502020204030204" pitchFamily="34" typeface="Calibri"/>
              </a:rPr>
              <a:t>Your Section Title Here</a:t>
            </a:r>
          </a:p>
        </p:txBody>
      </p:sp>
      <p:sp>
        <p:nvSpPr>
          <p:cNvPr id="3100" name="文本框 30"/>
          <p:cNvSpPr>
            <a:spLocks noChangeArrowheads="1"/>
          </p:cNvSpPr>
          <p:nvPr/>
        </p:nvSpPr>
        <p:spPr bwMode="auto">
          <a:xfrm>
            <a:off x="1444625" y="2162175"/>
            <a:ext cx="4146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3600">
                <a:solidFill>
                  <a:schemeClr val="bg1"/>
                </a:solidFill>
                <a:latin charset="0" panose="020f0502020204030204" pitchFamily="34" typeface="Calibri"/>
                <a:ea charset="-122" panose="020b0503020204020204" pitchFamily="34" typeface="微软雅黑"/>
                <a:sym charset="0" panose="020f0502020204030204" pitchFamily="34" typeface="Calibri"/>
              </a:rPr>
              <a:t>1</a:t>
            </a:r>
          </a:p>
        </p:txBody>
      </p:sp>
      <p:sp>
        <p:nvSpPr>
          <p:cNvPr id="3101" name="文本框 31"/>
          <p:cNvSpPr>
            <a:spLocks noChangeArrowheads="1"/>
          </p:cNvSpPr>
          <p:nvPr/>
        </p:nvSpPr>
        <p:spPr bwMode="auto">
          <a:xfrm>
            <a:off x="1444625" y="3633788"/>
            <a:ext cx="4146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3600">
                <a:solidFill>
                  <a:schemeClr val="bg1"/>
                </a:solidFill>
                <a:latin charset="0" panose="020f0502020204030204" pitchFamily="34" typeface="Calibri"/>
                <a:ea charset="-122" panose="020b0503020204020204" pitchFamily="34" typeface="微软雅黑"/>
                <a:sym charset="0" panose="020f0502020204030204" pitchFamily="34" typeface="Calibri"/>
              </a:rPr>
              <a:t>2</a:t>
            </a:r>
          </a:p>
        </p:txBody>
      </p:sp>
      <p:sp>
        <p:nvSpPr>
          <p:cNvPr id="3102" name="文本框 32"/>
          <p:cNvSpPr>
            <a:spLocks noChangeArrowheads="1"/>
          </p:cNvSpPr>
          <p:nvPr/>
        </p:nvSpPr>
        <p:spPr bwMode="auto">
          <a:xfrm>
            <a:off x="1444625" y="5103812"/>
            <a:ext cx="4146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3600">
                <a:solidFill>
                  <a:schemeClr val="bg1"/>
                </a:solidFill>
                <a:latin charset="0" panose="020f0502020204030204" pitchFamily="34" typeface="Calibri"/>
                <a:ea charset="-122" panose="020b0503020204020204" pitchFamily="34" typeface="微软雅黑"/>
                <a:sym charset="0" panose="020f0502020204030204" pitchFamily="34" typeface="Calibri"/>
              </a:rPr>
              <a:t>3</a:t>
            </a:r>
          </a:p>
        </p:txBody>
      </p:sp>
      <p:sp>
        <p:nvSpPr>
          <p:cNvPr id="3103" name="文本框 33"/>
          <p:cNvSpPr>
            <a:spLocks noChangeArrowheads="1"/>
          </p:cNvSpPr>
          <p:nvPr/>
        </p:nvSpPr>
        <p:spPr bwMode="auto">
          <a:xfrm>
            <a:off x="7175499" y="2159000"/>
            <a:ext cx="4146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3600">
                <a:solidFill>
                  <a:schemeClr val="bg1"/>
                </a:solidFill>
                <a:latin charset="0" panose="020f0502020204030204" pitchFamily="34" typeface="Calibri"/>
                <a:ea charset="-122" panose="020b0503020204020204" pitchFamily="34" typeface="微软雅黑"/>
                <a:sym charset="0" panose="020f0502020204030204" pitchFamily="34" typeface="Calibri"/>
              </a:rPr>
              <a:t>4</a:t>
            </a:r>
          </a:p>
        </p:txBody>
      </p:sp>
      <p:sp>
        <p:nvSpPr>
          <p:cNvPr id="3104" name="文本框 34"/>
          <p:cNvSpPr>
            <a:spLocks noChangeArrowheads="1"/>
          </p:cNvSpPr>
          <p:nvPr/>
        </p:nvSpPr>
        <p:spPr bwMode="auto">
          <a:xfrm>
            <a:off x="7175499" y="3633788"/>
            <a:ext cx="4146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3600">
                <a:solidFill>
                  <a:schemeClr val="bg1"/>
                </a:solidFill>
                <a:latin charset="0" panose="020f0502020204030204" pitchFamily="34" typeface="Calibri"/>
                <a:ea charset="-122" panose="020b0503020204020204" pitchFamily="34" typeface="微软雅黑"/>
                <a:sym charset="0" panose="020f0502020204030204" pitchFamily="34" typeface="Calibri"/>
              </a:rPr>
              <a:t>5</a:t>
            </a:r>
          </a:p>
        </p:txBody>
      </p:sp>
      <p:sp>
        <p:nvSpPr>
          <p:cNvPr id="3105" name="文本框 35"/>
          <p:cNvSpPr>
            <a:spLocks noChangeArrowheads="1"/>
          </p:cNvSpPr>
          <p:nvPr/>
        </p:nvSpPr>
        <p:spPr bwMode="auto">
          <a:xfrm>
            <a:off x="7175499" y="5103812"/>
            <a:ext cx="414655"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sz="3600">
                <a:solidFill>
                  <a:schemeClr val="bg1"/>
                </a:solidFill>
                <a:latin charset="0" panose="020f0502020204030204" pitchFamily="34" typeface="Calibri"/>
                <a:ea charset="-122" panose="020b0503020204020204" pitchFamily="34" typeface="微软雅黑"/>
                <a:sym charset="0" panose="020f0502020204030204" pitchFamily="34" typeface="Calibri"/>
              </a:rPr>
              <a:t>6</a:t>
            </a:r>
          </a:p>
        </p:txBody>
      </p:sp>
      <p:sp>
        <p:nvSpPr>
          <p:cNvPr id="3106" name="标题 36"/>
          <p:cNvSpPr>
            <a:spLocks noChangeArrowheads="1" noGrp="1"/>
          </p:cNvSpPr>
          <p:nvPr>
            <p:ph type="title"/>
          </p:nvPr>
        </p:nvSpPr>
        <p:spPr>
          <a:xfrm>
            <a:off x="838200" y="365125"/>
            <a:ext cx="10515600" cy="1325563"/>
          </a:xfrm>
        </p:spPr>
        <p:txBody>
          <a:bodyPr anchor="ctr"/>
          <a:lstStyle/>
          <a:p>
            <a:r>
              <a:rPr altLang="zh-CN" b="1" lang="en-US" smtClean="0" sz="4400">
                <a:solidFill>
                  <a:srgbClr val="3B5686"/>
                </a:solidFill>
              </a:rPr>
              <a:t>CONTENT</a:t>
            </a:r>
          </a:p>
        </p:txBody>
      </p:sp>
    </p:spTree>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097" name="矩形 6"/>
          <p:cNvSpPr>
            <a:spLocks noChangeArrowheads="1"/>
          </p:cNvSpPr>
          <p:nvPr/>
        </p:nvSpPr>
        <p:spPr bwMode="auto">
          <a:xfrm>
            <a:off x="-4763" y="1466850"/>
            <a:ext cx="12196763" cy="3340100"/>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4098" name="任意多边形 17"/>
          <p:cNvSpPr>
            <a:spLocks noChangeArrowheads="1"/>
          </p:cNvSpPr>
          <p:nvPr/>
        </p:nvSpPr>
        <p:spPr bwMode="auto">
          <a:xfrm rot="5400000">
            <a:off x="1271588" y="1849438"/>
            <a:ext cx="2219325" cy="2568575"/>
          </a:xfrm>
          <a:custGeom>
            <a:gdLst>
              <a:gd fmla="*/ 0 w 2220329" name="T0"/>
              <a:gd fmla="*/ 1455821 h 2565985" name="T1"/>
              <a:gd fmla="*/ 886428 w 2220329" name="T2"/>
              <a:gd fmla="*/ 368211 h 2565985" name="T3"/>
              <a:gd fmla="*/ 897590 w 2220329" name="T4"/>
              <a:gd fmla="*/ 366508 h 2565985" name="T5"/>
              <a:gd fmla="*/ 1110164 w 2220329" name="T6"/>
              <a:gd fmla="*/ 0 h 2565985" name="T7"/>
              <a:gd fmla="*/ 1322738 w 2220329" name="T8"/>
              <a:gd fmla="*/ 366507 h 2565985" name="T9"/>
              <a:gd fmla="*/ 1333902 w 2220329" name="T10"/>
              <a:gd fmla="*/ 368211 h 2565985" name="T11"/>
              <a:gd fmla="*/ 2220329 w 2220329" name="T12"/>
              <a:gd fmla="*/ 1455821 h 2565985" name="T13"/>
              <a:gd fmla="*/ 1110165 w 2220329" name="T14"/>
              <a:gd fmla="*/ 2565985 h 2565985" name="T15"/>
              <a:gd fmla="*/ 0 w 2220329" name="T16"/>
              <a:gd fmla="*/ 1455821 h 25659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65985" w="2220329">
                <a:moveTo>
                  <a:pt x="0" y="1455821"/>
                </a:moveTo>
                <a:cubicBezTo>
                  <a:pt x="0" y="919335"/>
                  <a:pt x="380544" y="471730"/>
                  <a:pt x="886428" y="368211"/>
                </a:cubicBezTo>
                <a:lnTo>
                  <a:pt x="897590" y="366508"/>
                </a:lnTo>
                <a:lnTo>
                  <a:pt x="1110164" y="0"/>
                </a:lnTo>
                <a:lnTo>
                  <a:pt x="1322738" y="366507"/>
                </a:lnTo>
                <a:lnTo>
                  <a:pt x="1333902" y="368211"/>
                </a:lnTo>
                <a:cubicBezTo>
                  <a:pt x="1839785" y="471730"/>
                  <a:pt x="2220329" y="919335"/>
                  <a:pt x="2220329" y="1455821"/>
                </a:cubicBezTo>
                <a:cubicBezTo>
                  <a:pt x="2220329" y="2068948"/>
                  <a:pt x="1723292" y="2565985"/>
                  <a:pt x="1110165" y="2565985"/>
                </a:cubicBezTo>
                <a:cubicBezTo>
                  <a:pt x="497037" y="2565985"/>
                  <a:pt x="0" y="2068948"/>
                  <a:pt x="0" y="1455821"/>
                </a:cubicBez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4099" name="同心圆 19"/>
          <p:cNvSpPr>
            <a:spLocks noChangeArrowheads="1"/>
          </p:cNvSpPr>
          <p:nvPr/>
        </p:nvSpPr>
        <p:spPr bwMode="auto">
          <a:xfrm>
            <a:off x="1250950" y="2178050"/>
            <a:ext cx="1917700" cy="1916113"/>
          </a:xfrm>
          <a:custGeom>
            <a:gdLst>
              <a:gd fmla="*/ 0 w 21600" name="T0"/>
              <a:gd fmla="*/ 10800 h 21600" name="T1"/>
              <a:gd fmla="*/ 10800 w 21600" name="T2"/>
              <a:gd fmla="*/ 0 h 21600" name="T3"/>
              <a:gd fmla="*/ 21600 w 21600" name="T4"/>
              <a:gd fmla="*/ 10800 h 21600" name="T5"/>
              <a:gd fmla="*/ 10800 w 21600" name="T6"/>
              <a:gd fmla="*/ 21600 h 21600" name="T7"/>
              <a:gd fmla="*/ 0 w 21600" name="T8"/>
              <a:gd fmla="*/ 10800 h 21600" name="T9"/>
              <a:gd fmla="*/ 978 w 21600" name="T10"/>
              <a:gd fmla="*/ 10800 h 21600" name="T11"/>
              <a:gd fmla="*/ 10800 w 21600" name="T12"/>
              <a:gd fmla="*/ 20622 h 21600" name="T13"/>
              <a:gd fmla="*/ 20622 w 21600" name="T14"/>
              <a:gd fmla="*/ 10800 h 21600" name="T15"/>
              <a:gd fmla="*/ 10800 w 21600" name="T16"/>
              <a:gd fmla="*/ 978 h 21600" name="T17"/>
              <a:gd fmla="*/ 978 w 21600" name="T18"/>
              <a:gd fmla="*/ 10800 h 21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8" y="10800"/>
                </a:moveTo>
                <a:cubicBezTo>
                  <a:pt x="978" y="16225"/>
                  <a:pt x="5375" y="20622"/>
                  <a:pt x="10800" y="20622"/>
                </a:cubicBezTo>
                <a:cubicBezTo>
                  <a:pt x="16225" y="20622"/>
                  <a:pt x="20622" y="16225"/>
                  <a:pt x="20622" y="10800"/>
                </a:cubicBezTo>
                <a:cubicBezTo>
                  <a:pt x="20622" y="5375"/>
                  <a:pt x="16225" y="978"/>
                  <a:pt x="10800" y="978"/>
                </a:cubicBezTo>
                <a:cubicBezTo>
                  <a:pt x="5375" y="978"/>
                  <a:pt x="978" y="5375"/>
                  <a:pt x="978" y="10800"/>
                </a:cubicBezTo>
                <a:close/>
              </a:path>
            </a:pathLst>
          </a:custGeom>
          <a:solidFill>
            <a:srgbClr val="3B5686"/>
          </a:solidFill>
          <a:ln>
            <a:noFill/>
          </a:ln>
          <a:extLst>
            <a:ext uri="{91240B29-F687-4F45-9708-019B960494DF}">
              <a14:hiddenLine w="12700">
                <a:solidFill>
                  <a:srgbClr val="000000"/>
                </a:solidFill>
                <a:round/>
                <a:headEnd/>
                <a:tailEnd/>
              </a14:hiddenLine>
            </a:ext>
          </a:extLst>
        </p:spPr>
        <p:txBody>
          <a:bodyPr anchor="ctr"/>
          <a:lstStyle/>
          <a:p>
            <a:endParaRPr altLang="zh-CN" lang="zh-CN"/>
          </a:p>
        </p:txBody>
      </p:sp>
      <p:sp>
        <p:nvSpPr>
          <p:cNvPr id="4100" name="标题 2"/>
          <p:cNvSpPr>
            <a:spLocks noChangeArrowheads="1" noGrp="1"/>
          </p:cNvSpPr>
          <p:nvPr>
            <p:ph type="title"/>
          </p:nvPr>
        </p:nvSpPr>
        <p:spPr>
          <a:xfrm>
            <a:off x="4038600" y="1709738"/>
            <a:ext cx="8153400" cy="2852737"/>
          </a:xfrm>
        </p:spPr>
        <p:txBody>
          <a:bodyPr anchor="ctr"/>
          <a:lstStyle/>
          <a:p>
            <a:pPr algn="l"/>
            <a:r>
              <a:rPr altLang="zh-CN" lang="en-US" smtClean="0">
                <a:solidFill>
                  <a:schemeClr val="bg1"/>
                </a:solidFill>
              </a:rPr>
              <a:t>SECTION TITLE</a:t>
            </a:r>
          </a:p>
        </p:txBody>
      </p:sp>
      <p:sp>
        <p:nvSpPr>
          <p:cNvPr id="4101" name="文本占位符 3"/>
          <p:cNvSpPr>
            <a:spLocks noChangeArrowheads="1" noGrp="1"/>
          </p:cNvSpPr>
          <p:nvPr>
            <p:ph idx="4294967295" sz="quarter"/>
          </p:nvPr>
        </p:nvSpPr>
        <p:spPr>
          <a:xfrm>
            <a:off x="1100138" y="2025650"/>
            <a:ext cx="2220912" cy="2220913"/>
          </a:xfrm>
        </p:spPr>
        <p:txBody>
          <a:bodyPr anchor="ctr"/>
          <a:lstStyle/>
          <a:p>
            <a:pPr algn="ctr" indent="0" marL="0">
              <a:buFont charset="0" panose="020b0604020202020204" pitchFamily="34" typeface="Arial"/>
              <a:buNone/>
            </a:pPr>
            <a:r>
              <a:rPr altLang="zh-CN" lang="en-US" smtClean="0" sz="12000">
                <a:solidFill>
                  <a:schemeClr val="bg1"/>
                </a:solidFill>
              </a:rPr>
              <a:t>1</a:t>
            </a:r>
          </a:p>
        </p:txBody>
      </p:sp>
    </p:spTree>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5121" name="图片 3"/>
          <p:cNvPicPr>
            <a:picLocks noChangeArrowheads="1" noChangeAspect="1"/>
          </p:cNvPicPr>
          <p:nvPr/>
        </p:nvPicPr>
        <p:blipFill>
          <a:blip r:embed="rId2">
            <a:extLst>
              <a:ext uri="{28A0092B-C50C-407E-A947-70E740481C1C}">
                <a14:useLocalDpi val="0"/>
              </a:ext>
            </a:extLst>
          </a:blip>
          <a:stretch>
            <a:fillRect/>
          </a:stretch>
        </p:blipFill>
        <p:spPr bwMode="auto">
          <a:xfrm>
            <a:off x="0" y="0"/>
            <a:ext cx="4587875" cy="688022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5122" name="椭圆 6"/>
          <p:cNvSpPr>
            <a:spLocks noChangeArrowheads="1"/>
          </p:cNvSpPr>
          <p:nvPr/>
        </p:nvSpPr>
        <p:spPr bwMode="auto">
          <a:xfrm>
            <a:off x="5905500" y="1963738"/>
            <a:ext cx="914400" cy="914400"/>
          </a:xfrm>
          <a:prstGeom prst="ellipse">
            <a:avLst/>
          </a:prstGeom>
          <a:noFill/>
          <a:ln w="19050">
            <a:solidFill>
              <a:srgbClr val="FF8F00"/>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endParaRPr>
          </a:p>
        </p:txBody>
      </p:sp>
      <p:sp>
        <p:nvSpPr>
          <p:cNvPr id="5123" name="椭圆 7"/>
          <p:cNvSpPr>
            <a:spLocks noChangeArrowheads="1"/>
          </p:cNvSpPr>
          <p:nvPr/>
        </p:nvSpPr>
        <p:spPr bwMode="auto">
          <a:xfrm>
            <a:off x="5905500" y="3614738"/>
            <a:ext cx="914400" cy="914400"/>
          </a:xfrm>
          <a:prstGeom prst="ellipse">
            <a:avLst/>
          </a:prstGeom>
          <a:noFill/>
          <a:ln w="19050">
            <a:solidFill>
              <a:srgbClr val="3C5787"/>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endParaRPr>
          </a:p>
        </p:txBody>
      </p:sp>
      <p:sp>
        <p:nvSpPr>
          <p:cNvPr id="5124" name="椭圆 8"/>
          <p:cNvSpPr>
            <a:spLocks noChangeArrowheads="1"/>
          </p:cNvSpPr>
          <p:nvPr/>
        </p:nvSpPr>
        <p:spPr bwMode="auto">
          <a:xfrm>
            <a:off x="5905500" y="5272088"/>
            <a:ext cx="914400" cy="914400"/>
          </a:xfrm>
          <a:prstGeom prst="ellipse">
            <a:avLst/>
          </a:prstGeom>
          <a:noFill/>
          <a:ln w="19050">
            <a:solidFill>
              <a:srgbClr val="7F7F7F"/>
            </a:solidFill>
            <a:bevel/>
          </a:ln>
          <a:extLst>
            <a:ext uri="{909E8E84-426E-40DD-AFC4-6F175D3DCCD1}">
              <a14:hiddenFill>
                <a:solidFill>
                  <a:srgbClr val="FFFFFF"/>
                </a:solidFill>
              </a14:hiddenFill>
            </a:ext>
          </a:extLst>
        </p:spPr>
        <p:txBody>
          <a:bodyPr anchor="ctr"/>
          <a:lstStyle/>
          <a:p>
            <a:pPr algn="ctr"/>
            <a:endParaRPr altLang="zh-CN" lang="zh-CN">
              <a:solidFill>
                <a:srgbClr val="FFFFFF"/>
              </a:solidFill>
            </a:endParaRPr>
          </a:p>
        </p:txBody>
      </p:sp>
      <p:sp>
        <p:nvSpPr>
          <p:cNvPr id="5125" name="标题 9"/>
          <p:cNvSpPr>
            <a:spLocks noChangeArrowheads="1"/>
          </p:cNvSpPr>
          <p:nvPr/>
        </p:nvSpPr>
        <p:spPr bwMode="auto">
          <a:xfrm>
            <a:off x="5005388" y="266700"/>
            <a:ext cx="6342062" cy="1231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p>
            <a:pPr>
              <a:lnSpc>
                <a:spcPct val="90000"/>
              </a:lnSpc>
            </a:pPr>
            <a:r>
              <a:rPr altLang="zh-CN" b="1" lang="en-US" sz="4400">
                <a:solidFill>
                  <a:srgbClr val="3C5787"/>
                </a:solidFill>
                <a:latin charset="0" panose="020f0302020204030204" pitchFamily="34" typeface="Calibri Light"/>
                <a:ea charset="-122" panose="020b0503020204020204" pitchFamily="34" typeface="微软雅黑"/>
                <a:sym charset="0" panose="020f0302020204030204" pitchFamily="34" typeface="Calibri Light"/>
              </a:rPr>
              <a:t>Your  Title  Here</a:t>
            </a:r>
          </a:p>
        </p:txBody>
      </p:sp>
      <p:grpSp>
        <p:nvGrpSpPr>
          <p:cNvPr id="5126" name="组合 7174"/>
          <p:cNvGrpSpPr/>
          <p:nvPr/>
        </p:nvGrpSpPr>
        <p:grpSpPr>
          <a:xfrm>
            <a:off x="6148388" y="2212975"/>
            <a:ext cx="430212" cy="414338"/>
            <a:chExt cx="249238" cy="239713"/>
          </a:xfrm>
        </p:grpSpPr>
        <p:sp>
          <p:nvSpPr>
            <p:cNvPr id="5127" name="Freeform 97"/>
            <p:cNvSpPr>
              <a:spLocks noChangeArrowheads="1"/>
            </p:cNvSpPr>
            <p:nvPr/>
          </p:nvSpPr>
          <p:spPr bwMode="auto">
            <a:xfrm>
              <a:off x="0" y="82550"/>
              <a:ext cx="60325" cy="63500"/>
            </a:xfrm>
            <a:custGeom>
              <a:gdLst>
                <a:gd fmla="*/ 2 w 16" name="T0"/>
                <a:gd fmla="*/ 2 h 17" name="T1"/>
                <a:gd fmla="*/ 4 w 16" name="T2"/>
                <a:gd fmla="*/ 13 h 17" name="T3"/>
                <a:gd fmla="*/ 14 w 16" name="T4"/>
                <a:gd fmla="*/ 15 h 17" name="T5"/>
                <a:gd fmla="*/ 12 w 16" name="T6"/>
                <a:gd fmla="*/ 5 h 17" name="T7"/>
                <a:gd fmla="*/ 2 w 16" name="T8"/>
                <a:gd fmla="*/ 2 h 17" name="T9"/>
              </a:gdLst>
              <a:cxnLst>
                <a:cxn ang="0">
                  <a:pos x="T0" y="T1"/>
                </a:cxn>
                <a:cxn ang="0">
                  <a:pos x="T2" y="T3"/>
                </a:cxn>
                <a:cxn ang="0">
                  <a:pos x="T4" y="T5"/>
                </a:cxn>
                <a:cxn ang="0">
                  <a:pos x="T6" y="T7"/>
                </a:cxn>
                <a:cxn ang="0">
                  <a:pos x="T8" y="T9"/>
                </a:cxn>
              </a:cxnLst>
              <a:rect b="b" l="0" r="r" t="0"/>
              <a:pathLst>
                <a:path h="17" w="16">
                  <a:moveTo>
                    <a:pt x="2" y="2"/>
                  </a:moveTo>
                  <a:cubicBezTo>
                    <a:pt x="0" y="4"/>
                    <a:pt x="1" y="9"/>
                    <a:pt x="4" y="13"/>
                  </a:cubicBezTo>
                  <a:cubicBezTo>
                    <a:pt x="7" y="16"/>
                    <a:pt x="11" y="17"/>
                    <a:pt x="14" y="15"/>
                  </a:cubicBezTo>
                  <a:cubicBezTo>
                    <a:pt x="16" y="13"/>
                    <a:pt x="15" y="8"/>
                    <a:pt x="12" y="5"/>
                  </a:cubicBezTo>
                  <a:cubicBezTo>
                    <a:pt x="9" y="1"/>
                    <a:pt x="5" y="0"/>
                    <a:pt x="2" y="2"/>
                  </a:cubicBezTo>
                  <a:close/>
                </a:path>
              </a:pathLst>
            </a:custGeom>
            <a:solidFill>
              <a:srgbClr val="FF8F00"/>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5128" name="Freeform 98"/>
            <p:cNvSpPr>
              <a:spLocks noChangeArrowheads="1"/>
            </p:cNvSpPr>
            <p:nvPr/>
          </p:nvSpPr>
          <p:spPr bwMode="auto">
            <a:xfrm>
              <a:off x="192088" y="74613"/>
              <a:ext cx="57150" cy="68263"/>
            </a:xfrm>
            <a:custGeom>
              <a:gdLst>
                <a:gd fmla="*/ 3 w 15" name="T0"/>
                <a:gd fmla="*/ 6 h 18" name="T1"/>
                <a:gd fmla="*/ 2 w 15" name="T2"/>
                <a:gd fmla="*/ 16 h 18" name="T3"/>
                <a:gd fmla="*/ 12 w 15" name="T4"/>
                <a:gd fmla="*/ 13 h 18" name="T5"/>
                <a:gd fmla="*/ 12 w 15" name="T6"/>
                <a:gd fmla="*/ 2 h 18" name="T7"/>
                <a:gd fmla="*/ 3 w 15" name="T8"/>
                <a:gd fmla="*/ 6 h 18" name="T9"/>
              </a:gdLst>
              <a:cxnLst>
                <a:cxn ang="0">
                  <a:pos x="T0" y="T1"/>
                </a:cxn>
                <a:cxn ang="0">
                  <a:pos x="T2" y="T3"/>
                </a:cxn>
                <a:cxn ang="0">
                  <a:pos x="T4" y="T5"/>
                </a:cxn>
                <a:cxn ang="0">
                  <a:pos x="T6" y="T7"/>
                </a:cxn>
                <a:cxn ang="0">
                  <a:pos x="T8" y="T9"/>
                </a:cxn>
              </a:cxnLst>
              <a:rect b="b" l="0" r="r" t="0"/>
              <a:pathLst>
                <a:path h="18" w="15">
                  <a:moveTo>
                    <a:pt x="3" y="6"/>
                  </a:moveTo>
                  <a:cubicBezTo>
                    <a:pt x="0" y="10"/>
                    <a:pt x="0" y="15"/>
                    <a:pt x="2" y="16"/>
                  </a:cubicBezTo>
                  <a:cubicBezTo>
                    <a:pt x="5" y="18"/>
                    <a:pt x="9" y="17"/>
                    <a:pt x="12" y="13"/>
                  </a:cubicBezTo>
                  <a:cubicBezTo>
                    <a:pt x="15" y="9"/>
                    <a:pt x="15" y="4"/>
                    <a:pt x="12" y="2"/>
                  </a:cubicBezTo>
                  <a:cubicBezTo>
                    <a:pt x="10" y="0"/>
                    <a:pt x="5" y="2"/>
                    <a:pt x="3" y="6"/>
                  </a:cubicBezTo>
                  <a:close/>
                </a:path>
              </a:pathLst>
            </a:custGeom>
            <a:solidFill>
              <a:srgbClr val="FF8F00"/>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5129" name="Freeform 99"/>
            <p:cNvSpPr>
              <a:spLocks noChangeArrowheads="1"/>
            </p:cNvSpPr>
            <p:nvPr/>
          </p:nvSpPr>
          <p:spPr bwMode="auto">
            <a:xfrm>
              <a:off x="53975" y="0"/>
              <a:ext cx="66675" cy="96838"/>
            </a:xfrm>
            <a:custGeom>
              <a:gdLst>
                <a:gd fmla="*/ 12 w 18" name="T0"/>
                <a:gd fmla="*/ 25 h 26" name="T1"/>
                <a:gd fmla="*/ 16 w 18" name="T2"/>
                <a:gd fmla="*/ 11 h 26" name="T3"/>
                <a:gd fmla="*/ 6 w 18" name="T4"/>
                <a:gd fmla="*/ 1 h 26" name="T5"/>
                <a:gd fmla="*/ 1 w 18" name="T6"/>
                <a:gd fmla="*/ 15 h 26" name="T7"/>
                <a:gd fmla="*/ 12 w 18" name="T8"/>
                <a:gd fmla="*/ 25 h 26" name="T9"/>
              </a:gdLst>
              <a:cxnLst>
                <a:cxn ang="0">
                  <a:pos x="T0" y="T1"/>
                </a:cxn>
                <a:cxn ang="0">
                  <a:pos x="T2" y="T3"/>
                </a:cxn>
                <a:cxn ang="0">
                  <a:pos x="T4" y="T5"/>
                </a:cxn>
                <a:cxn ang="0">
                  <a:pos x="T6" y="T7"/>
                </a:cxn>
                <a:cxn ang="0">
                  <a:pos x="T8" y="T9"/>
                </a:cxn>
              </a:cxnLst>
              <a:rect b="b" l="0" r="r" t="0"/>
              <a:pathLst>
                <a:path h="26" w="18">
                  <a:moveTo>
                    <a:pt x="12" y="25"/>
                  </a:moveTo>
                  <a:cubicBezTo>
                    <a:pt x="16" y="24"/>
                    <a:pt x="18" y="18"/>
                    <a:pt x="16" y="11"/>
                  </a:cubicBezTo>
                  <a:cubicBezTo>
                    <a:pt x="15" y="5"/>
                    <a:pt x="10" y="0"/>
                    <a:pt x="6" y="1"/>
                  </a:cubicBezTo>
                  <a:cubicBezTo>
                    <a:pt x="2" y="2"/>
                    <a:pt x="0" y="8"/>
                    <a:pt x="1" y="15"/>
                  </a:cubicBezTo>
                  <a:cubicBezTo>
                    <a:pt x="3" y="21"/>
                    <a:pt x="7" y="26"/>
                    <a:pt x="12" y="25"/>
                  </a:cubicBezTo>
                  <a:close/>
                </a:path>
              </a:pathLst>
            </a:custGeom>
            <a:solidFill>
              <a:srgbClr val="FF8F00"/>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5130" name="Freeform 100"/>
            <p:cNvSpPr>
              <a:spLocks noChangeArrowheads="1"/>
            </p:cNvSpPr>
            <p:nvPr/>
          </p:nvSpPr>
          <p:spPr bwMode="auto">
            <a:xfrm>
              <a:off x="131763" y="0"/>
              <a:ext cx="68263" cy="96838"/>
            </a:xfrm>
            <a:custGeom>
              <a:gdLst>
                <a:gd fmla="*/ 11 w 18" name="T0"/>
                <a:gd fmla="*/ 1 h 26" name="T1"/>
                <a:gd fmla="*/ 1 w 18" name="T2"/>
                <a:gd fmla="*/ 11 h 26" name="T3"/>
                <a:gd fmla="*/ 6 w 18" name="T4"/>
                <a:gd fmla="*/ 25 h 26" name="T5"/>
                <a:gd fmla="*/ 16 w 18" name="T6"/>
                <a:gd fmla="*/ 15 h 26" name="T7"/>
                <a:gd fmla="*/ 11 w 18" name="T8"/>
                <a:gd fmla="*/ 1 h 26" name="T9"/>
              </a:gdLst>
              <a:cxnLst>
                <a:cxn ang="0">
                  <a:pos x="T0" y="T1"/>
                </a:cxn>
                <a:cxn ang="0">
                  <a:pos x="T2" y="T3"/>
                </a:cxn>
                <a:cxn ang="0">
                  <a:pos x="T4" y="T5"/>
                </a:cxn>
                <a:cxn ang="0">
                  <a:pos x="T6" y="T7"/>
                </a:cxn>
                <a:cxn ang="0">
                  <a:pos x="T8" y="T9"/>
                </a:cxn>
              </a:cxnLst>
              <a:rect b="b" l="0" r="r" t="0"/>
              <a:pathLst>
                <a:path h="26" w="18">
                  <a:moveTo>
                    <a:pt x="11" y="1"/>
                  </a:moveTo>
                  <a:cubicBezTo>
                    <a:pt x="7" y="0"/>
                    <a:pt x="3" y="5"/>
                    <a:pt x="1" y="11"/>
                  </a:cubicBezTo>
                  <a:cubicBezTo>
                    <a:pt x="0" y="18"/>
                    <a:pt x="2" y="24"/>
                    <a:pt x="6" y="25"/>
                  </a:cubicBezTo>
                  <a:cubicBezTo>
                    <a:pt x="10" y="26"/>
                    <a:pt x="15" y="21"/>
                    <a:pt x="16" y="15"/>
                  </a:cubicBezTo>
                  <a:cubicBezTo>
                    <a:pt x="18" y="8"/>
                    <a:pt x="15" y="2"/>
                    <a:pt x="11" y="1"/>
                  </a:cubicBezTo>
                  <a:close/>
                </a:path>
              </a:pathLst>
            </a:custGeom>
            <a:solidFill>
              <a:srgbClr val="FF8F00"/>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5131" name="Freeform 101"/>
            <p:cNvSpPr>
              <a:spLocks noChangeArrowheads="1"/>
            </p:cNvSpPr>
            <p:nvPr/>
          </p:nvSpPr>
          <p:spPr bwMode="auto">
            <a:xfrm>
              <a:off x="60325" y="115888"/>
              <a:ext cx="128588" cy="123825"/>
            </a:xfrm>
            <a:custGeom>
              <a:gdLst>
                <a:gd fmla="*/ 17 w 34" name="T0"/>
                <a:gd fmla="*/ 0 h 33" name="T1"/>
                <a:gd fmla="*/ 0 w 34" name="T2"/>
                <a:gd fmla="*/ 20 h 33" name="T3"/>
                <a:gd fmla="*/ 17 w 34" name="T4"/>
                <a:gd fmla="*/ 20 h 33" name="T5"/>
                <a:gd fmla="*/ 34 w 34" name="T6"/>
                <a:gd fmla="*/ 20 h 33" name="T7"/>
                <a:gd fmla="*/ 17 w 34" name="T8"/>
                <a:gd fmla="*/ 0 h 33" name="T9"/>
              </a:gdLst>
              <a:cxnLst>
                <a:cxn ang="0">
                  <a:pos x="T0" y="T1"/>
                </a:cxn>
                <a:cxn ang="0">
                  <a:pos x="T2" y="T3"/>
                </a:cxn>
                <a:cxn ang="0">
                  <a:pos x="T4" y="T5"/>
                </a:cxn>
                <a:cxn ang="0">
                  <a:pos x="T6" y="T7"/>
                </a:cxn>
                <a:cxn ang="0">
                  <a:pos x="T8" y="T9"/>
                </a:cxn>
              </a:cxnLst>
              <a:rect b="b" l="0" r="r" t="0"/>
              <a:pathLst>
                <a:path h="33" w="34">
                  <a:moveTo>
                    <a:pt x="17" y="0"/>
                  </a:moveTo>
                  <a:cubicBezTo>
                    <a:pt x="7" y="0"/>
                    <a:pt x="0" y="15"/>
                    <a:pt x="0" y="20"/>
                  </a:cubicBezTo>
                  <a:cubicBezTo>
                    <a:pt x="0" y="33"/>
                    <a:pt x="7" y="20"/>
                    <a:pt x="17" y="20"/>
                  </a:cubicBezTo>
                  <a:cubicBezTo>
                    <a:pt x="27" y="20"/>
                    <a:pt x="34" y="33"/>
                    <a:pt x="34" y="20"/>
                  </a:cubicBezTo>
                  <a:cubicBezTo>
                    <a:pt x="34" y="15"/>
                    <a:pt x="27" y="0"/>
                    <a:pt x="17" y="0"/>
                  </a:cubicBezTo>
                  <a:close/>
                </a:path>
              </a:pathLst>
            </a:custGeom>
            <a:solidFill>
              <a:srgbClr val="FF8F00"/>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grpSp>
      <p:sp>
        <p:nvSpPr>
          <p:cNvPr id="5132" name="Freeform 144"/>
          <p:cNvSpPr>
            <a:spLocks noChangeArrowheads="1" noChangeAspect="1" noEditPoints="1"/>
          </p:cNvSpPr>
          <p:nvPr/>
        </p:nvSpPr>
        <p:spPr bwMode="auto">
          <a:xfrm>
            <a:off x="6140450" y="3854450"/>
            <a:ext cx="431800" cy="434975"/>
          </a:xfrm>
          <a:custGeom>
            <a:gdLst>
              <a:gd fmla="*/ 32 w 64" name="T0"/>
              <a:gd fmla="*/ 0 h 64" name="T1"/>
              <a:gd fmla="*/ 0 w 64" name="T2"/>
              <a:gd fmla="*/ 32 h 64" name="T3"/>
              <a:gd fmla="*/ 32 w 64" name="T4"/>
              <a:gd fmla="*/ 64 h 64" name="T5"/>
              <a:gd fmla="*/ 64 w 64" name="T6"/>
              <a:gd fmla="*/ 32 h 64" name="T7"/>
              <a:gd fmla="*/ 32 w 64" name="T8"/>
              <a:gd fmla="*/ 0 h 64" name="T9"/>
              <a:gd fmla="*/ 4 w 64" name="T10"/>
              <a:gd fmla="*/ 34 h 64" name="T11"/>
              <a:gd fmla="*/ 18 w 64" name="T12"/>
              <a:gd fmla="*/ 34 h 64" name="T13"/>
              <a:gd fmla="*/ 20 w 64" name="T14"/>
              <a:gd fmla="*/ 46 h 64" name="T15"/>
              <a:gd fmla="*/ 8 w 64" name="T16"/>
              <a:gd fmla="*/ 46 h 64" name="T17"/>
              <a:gd fmla="*/ 4 w 64" name="T18"/>
              <a:gd fmla="*/ 34 h 64" name="T19"/>
              <a:gd fmla="*/ 18 w 64" name="T20"/>
              <a:gd fmla="*/ 30 h 64" name="T21"/>
              <a:gd fmla="*/ 4 w 64" name="T22"/>
              <a:gd fmla="*/ 30 h 64" name="T23"/>
              <a:gd fmla="*/ 8 w 64" name="T24"/>
              <a:gd fmla="*/ 18 h 64" name="T25"/>
              <a:gd fmla="*/ 20 w 64" name="T26"/>
              <a:gd fmla="*/ 18 h 64" name="T27"/>
              <a:gd fmla="*/ 18 w 64" name="T28"/>
              <a:gd fmla="*/ 30 h 64" name="T29"/>
              <a:gd fmla="*/ 24 w 64" name="T30"/>
              <a:gd fmla="*/ 18 h 64" name="T31"/>
              <a:gd fmla="*/ 40 w 64" name="T32"/>
              <a:gd fmla="*/ 18 h 64" name="T33"/>
              <a:gd fmla="*/ 42 w 64" name="T34"/>
              <a:gd fmla="*/ 30 h 64" name="T35"/>
              <a:gd fmla="*/ 22 w 64" name="T36"/>
              <a:gd fmla="*/ 30 h 64" name="T37"/>
              <a:gd fmla="*/ 24 w 64" name="T38"/>
              <a:gd fmla="*/ 18 h 64" name="T39"/>
              <a:gd fmla="*/ 22 w 64" name="T40"/>
              <a:gd fmla="*/ 34 h 64" name="T41"/>
              <a:gd fmla="*/ 42 w 64" name="T42"/>
              <a:gd fmla="*/ 34 h 64" name="T43"/>
              <a:gd fmla="*/ 40 w 64" name="T44"/>
              <a:gd fmla="*/ 46 h 64" name="T45"/>
              <a:gd fmla="*/ 24 w 64" name="T46"/>
              <a:gd fmla="*/ 46 h 64" name="T47"/>
              <a:gd fmla="*/ 22 w 64" name="T48"/>
              <a:gd fmla="*/ 34 h 64" name="T49"/>
              <a:gd fmla="*/ 46 w 64" name="T50"/>
              <a:gd fmla="*/ 34 h 64" name="T51"/>
              <a:gd fmla="*/ 60 w 64" name="T52"/>
              <a:gd fmla="*/ 34 h 64" name="T53"/>
              <a:gd fmla="*/ 56 w 64" name="T54"/>
              <a:gd fmla="*/ 46 h 64" name="T55"/>
              <a:gd fmla="*/ 44 w 64" name="T56"/>
              <a:gd fmla="*/ 46 h 64" name="T57"/>
              <a:gd fmla="*/ 46 w 64" name="T58"/>
              <a:gd fmla="*/ 34 h 64" name="T59"/>
              <a:gd fmla="*/ 46 w 64" name="T60"/>
              <a:gd fmla="*/ 30 h 64" name="T61"/>
              <a:gd fmla="*/ 44 w 64" name="T62"/>
              <a:gd fmla="*/ 18 h 64" name="T63"/>
              <a:gd fmla="*/ 56 w 64" name="T64"/>
              <a:gd fmla="*/ 18 h 64" name="T65"/>
              <a:gd fmla="*/ 60 w 64" name="T66"/>
              <a:gd fmla="*/ 30 h 64" name="T67"/>
              <a:gd fmla="*/ 46 w 64" name="T68"/>
              <a:gd fmla="*/ 30 h 64" name="T69"/>
              <a:gd fmla="*/ 53 w 64" name="T70"/>
              <a:gd fmla="*/ 14 h 64" name="T71"/>
              <a:gd fmla="*/ 43 w 64" name="T72"/>
              <a:gd fmla="*/ 14 h 64" name="T73"/>
              <a:gd fmla="*/ 41 w 64" name="T74"/>
              <a:gd fmla="*/ 5 h 64" name="T75"/>
              <a:gd fmla="*/ 53 w 64" name="T76"/>
              <a:gd fmla="*/ 14 h 64" name="T77"/>
              <a:gd fmla="*/ 36 w 64" name="T78"/>
              <a:gd fmla="*/ 4 h 64" name="T79"/>
              <a:gd fmla="*/ 39 w 64" name="T80"/>
              <a:gd fmla="*/ 14 h 64" name="T81"/>
              <a:gd fmla="*/ 25 w 64" name="T82"/>
              <a:gd fmla="*/ 14 h 64" name="T83"/>
              <a:gd fmla="*/ 28 w 64" name="T84"/>
              <a:gd fmla="*/ 4 h 64" name="T85"/>
              <a:gd fmla="*/ 32 w 64" name="T86"/>
              <a:gd fmla="*/ 4 h 64" name="T87"/>
              <a:gd fmla="*/ 36 w 64" name="T88"/>
              <a:gd fmla="*/ 4 h 64" name="T89"/>
              <a:gd fmla="*/ 23 w 64" name="T90"/>
              <a:gd fmla="*/ 5 h 64" name="T91"/>
              <a:gd fmla="*/ 21 w 64" name="T92"/>
              <a:gd fmla="*/ 14 h 64" name="T93"/>
              <a:gd fmla="*/ 11 w 64" name="T94"/>
              <a:gd fmla="*/ 14 h 64" name="T95"/>
              <a:gd fmla="*/ 23 w 64" name="T96"/>
              <a:gd fmla="*/ 5 h 64" name="T97"/>
              <a:gd fmla="*/ 11 w 64" name="T98"/>
              <a:gd fmla="*/ 50 h 64" name="T99"/>
              <a:gd fmla="*/ 21 w 64" name="T100"/>
              <a:gd fmla="*/ 50 h 64" name="T101"/>
              <a:gd fmla="*/ 23 w 64" name="T102"/>
              <a:gd fmla="*/ 59 h 64" name="T103"/>
              <a:gd fmla="*/ 11 w 64" name="T104"/>
              <a:gd fmla="*/ 50 h 64" name="T105"/>
              <a:gd fmla="*/ 28 w 64" name="T106"/>
              <a:gd fmla="*/ 60 h 64" name="T107"/>
              <a:gd fmla="*/ 25 w 64" name="T108"/>
              <a:gd fmla="*/ 50 h 64" name="T109"/>
              <a:gd fmla="*/ 39 w 64" name="T110"/>
              <a:gd fmla="*/ 50 h 64" name="T111"/>
              <a:gd fmla="*/ 36 w 64" name="T112"/>
              <a:gd fmla="*/ 60 h 64" name="T113"/>
              <a:gd fmla="*/ 32 w 64" name="T114"/>
              <a:gd fmla="*/ 60 h 64" name="T115"/>
              <a:gd fmla="*/ 28 w 64" name="T116"/>
              <a:gd fmla="*/ 60 h 64" name="T117"/>
              <a:gd fmla="*/ 41 w 64" name="T118"/>
              <a:gd fmla="*/ 59 h 64" name="T119"/>
              <a:gd fmla="*/ 43 w 64" name="T120"/>
              <a:gd fmla="*/ 50 h 64" name="T121"/>
              <a:gd fmla="*/ 53 w 64" name="T122"/>
              <a:gd fmla="*/ 50 h 64" name="T123"/>
              <a:gd fmla="*/ 41 w 64" name="T124"/>
              <a:gd fmla="*/ 59 h 64"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64" w="64">
                <a:moveTo>
                  <a:pt x="32" y="0"/>
                </a:moveTo>
                <a:cubicBezTo>
                  <a:pt x="14" y="0"/>
                  <a:pt x="0" y="14"/>
                  <a:pt x="0" y="32"/>
                </a:cubicBezTo>
                <a:cubicBezTo>
                  <a:pt x="0" y="50"/>
                  <a:pt x="14" y="64"/>
                  <a:pt x="32" y="64"/>
                </a:cubicBezTo>
                <a:cubicBezTo>
                  <a:pt x="50" y="64"/>
                  <a:pt x="64" y="50"/>
                  <a:pt x="64" y="32"/>
                </a:cubicBezTo>
                <a:cubicBezTo>
                  <a:pt x="64" y="14"/>
                  <a:pt x="50" y="0"/>
                  <a:pt x="32" y="0"/>
                </a:cubicBezTo>
                <a:close/>
                <a:moveTo>
                  <a:pt x="4" y="34"/>
                </a:moveTo>
                <a:cubicBezTo>
                  <a:pt x="18" y="34"/>
                  <a:pt x="18" y="34"/>
                  <a:pt x="18" y="34"/>
                </a:cubicBezTo>
                <a:cubicBezTo>
                  <a:pt x="19" y="38"/>
                  <a:pt x="19" y="42"/>
                  <a:pt x="20" y="46"/>
                </a:cubicBezTo>
                <a:cubicBezTo>
                  <a:pt x="8" y="46"/>
                  <a:pt x="8" y="46"/>
                  <a:pt x="8" y="46"/>
                </a:cubicBezTo>
                <a:cubicBezTo>
                  <a:pt x="6" y="42"/>
                  <a:pt x="4" y="38"/>
                  <a:pt x="4" y="34"/>
                </a:cubicBezTo>
                <a:close/>
                <a:moveTo>
                  <a:pt x="18" y="30"/>
                </a:moveTo>
                <a:cubicBezTo>
                  <a:pt x="4" y="30"/>
                  <a:pt x="4" y="30"/>
                  <a:pt x="4" y="30"/>
                </a:cubicBezTo>
                <a:cubicBezTo>
                  <a:pt x="4" y="26"/>
                  <a:pt x="6" y="22"/>
                  <a:pt x="8" y="18"/>
                </a:cubicBezTo>
                <a:cubicBezTo>
                  <a:pt x="20" y="18"/>
                  <a:pt x="20" y="18"/>
                  <a:pt x="20" y="18"/>
                </a:cubicBezTo>
                <a:cubicBezTo>
                  <a:pt x="19" y="22"/>
                  <a:pt x="19" y="26"/>
                  <a:pt x="18" y="30"/>
                </a:cubicBezTo>
                <a:close/>
                <a:moveTo>
                  <a:pt x="24" y="18"/>
                </a:moveTo>
                <a:cubicBezTo>
                  <a:pt x="40" y="18"/>
                  <a:pt x="40" y="18"/>
                  <a:pt x="40" y="18"/>
                </a:cubicBezTo>
                <a:cubicBezTo>
                  <a:pt x="41" y="22"/>
                  <a:pt x="41" y="26"/>
                  <a:pt x="42" y="30"/>
                </a:cubicBezTo>
                <a:cubicBezTo>
                  <a:pt x="22" y="30"/>
                  <a:pt x="22" y="30"/>
                  <a:pt x="22" y="30"/>
                </a:cubicBezTo>
                <a:cubicBezTo>
                  <a:pt x="23" y="26"/>
                  <a:pt x="23" y="22"/>
                  <a:pt x="24" y="18"/>
                </a:cubicBezTo>
                <a:close/>
                <a:moveTo>
                  <a:pt x="22" y="34"/>
                </a:moveTo>
                <a:cubicBezTo>
                  <a:pt x="42" y="34"/>
                  <a:pt x="42" y="34"/>
                  <a:pt x="42" y="34"/>
                </a:cubicBezTo>
                <a:cubicBezTo>
                  <a:pt x="41" y="38"/>
                  <a:pt x="41" y="42"/>
                  <a:pt x="40" y="46"/>
                </a:cubicBezTo>
                <a:cubicBezTo>
                  <a:pt x="24" y="46"/>
                  <a:pt x="24" y="46"/>
                  <a:pt x="24" y="46"/>
                </a:cubicBezTo>
                <a:cubicBezTo>
                  <a:pt x="23" y="42"/>
                  <a:pt x="23" y="38"/>
                  <a:pt x="22" y="34"/>
                </a:cubicBezTo>
                <a:close/>
                <a:moveTo>
                  <a:pt x="46" y="34"/>
                </a:moveTo>
                <a:cubicBezTo>
                  <a:pt x="60" y="34"/>
                  <a:pt x="60" y="34"/>
                  <a:pt x="60" y="34"/>
                </a:cubicBezTo>
                <a:cubicBezTo>
                  <a:pt x="60" y="38"/>
                  <a:pt x="58" y="42"/>
                  <a:pt x="56" y="46"/>
                </a:cubicBezTo>
                <a:cubicBezTo>
                  <a:pt x="44" y="46"/>
                  <a:pt x="44" y="46"/>
                  <a:pt x="44" y="46"/>
                </a:cubicBezTo>
                <a:cubicBezTo>
                  <a:pt x="45" y="42"/>
                  <a:pt x="45" y="38"/>
                  <a:pt x="46" y="34"/>
                </a:cubicBezTo>
                <a:close/>
                <a:moveTo>
                  <a:pt x="46" y="30"/>
                </a:moveTo>
                <a:cubicBezTo>
                  <a:pt x="45" y="26"/>
                  <a:pt x="45" y="22"/>
                  <a:pt x="44" y="18"/>
                </a:cubicBezTo>
                <a:cubicBezTo>
                  <a:pt x="56" y="18"/>
                  <a:pt x="56" y="18"/>
                  <a:pt x="56" y="18"/>
                </a:cubicBezTo>
                <a:cubicBezTo>
                  <a:pt x="58" y="22"/>
                  <a:pt x="60" y="26"/>
                  <a:pt x="60" y="30"/>
                </a:cubicBezTo>
                <a:lnTo>
                  <a:pt x="46" y="30"/>
                </a:lnTo>
                <a:close/>
                <a:moveTo>
                  <a:pt x="53" y="14"/>
                </a:moveTo>
                <a:cubicBezTo>
                  <a:pt x="43" y="14"/>
                  <a:pt x="43" y="14"/>
                  <a:pt x="43" y="14"/>
                </a:cubicBezTo>
                <a:cubicBezTo>
                  <a:pt x="42" y="10"/>
                  <a:pt x="41" y="7"/>
                  <a:pt x="41" y="5"/>
                </a:cubicBezTo>
                <a:cubicBezTo>
                  <a:pt x="46" y="7"/>
                  <a:pt x="50" y="10"/>
                  <a:pt x="53" y="14"/>
                </a:cubicBezTo>
                <a:close/>
                <a:moveTo>
                  <a:pt x="36" y="4"/>
                </a:moveTo>
                <a:cubicBezTo>
                  <a:pt x="37" y="6"/>
                  <a:pt x="38" y="10"/>
                  <a:pt x="39" y="14"/>
                </a:cubicBezTo>
                <a:cubicBezTo>
                  <a:pt x="25" y="14"/>
                  <a:pt x="25" y="14"/>
                  <a:pt x="25" y="14"/>
                </a:cubicBezTo>
                <a:cubicBezTo>
                  <a:pt x="26" y="10"/>
                  <a:pt x="27" y="6"/>
                  <a:pt x="28" y="4"/>
                </a:cubicBezTo>
                <a:cubicBezTo>
                  <a:pt x="29" y="4"/>
                  <a:pt x="30" y="4"/>
                  <a:pt x="32" y="4"/>
                </a:cubicBezTo>
                <a:cubicBezTo>
                  <a:pt x="34" y="4"/>
                  <a:pt x="35" y="4"/>
                  <a:pt x="36" y="4"/>
                </a:cubicBezTo>
                <a:close/>
                <a:moveTo>
                  <a:pt x="23" y="5"/>
                </a:moveTo>
                <a:cubicBezTo>
                  <a:pt x="23" y="7"/>
                  <a:pt x="22" y="10"/>
                  <a:pt x="21" y="14"/>
                </a:cubicBezTo>
                <a:cubicBezTo>
                  <a:pt x="11" y="14"/>
                  <a:pt x="11" y="14"/>
                  <a:pt x="11" y="14"/>
                </a:cubicBezTo>
                <a:cubicBezTo>
                  <a:pt x="14" y="10"/>
                  <a:pt x="18" y="7"/>
                  <a:pt x="23" y="5"/>
                </a:cubicBezTo>
                <a:close/>
                <a:moveTo>
                  <a:pt x="11" y="50"/>
                </a:moveTo>
                <a:cubicBezTo>
                  <a:pt x="21" y="50"/>
                  <a:pt x="21" y="50"/>
                  <a:pt x="21" y="50"/>
                </a:cubicBezTo>
                <a:cubicBezTo>
                  <a:pt x="22" y="54"/>
                  <a:pt x="23" y="57"/>
                  <a:pt x="23" y="59"/>
                </a:cubicBezTo>
                <a:cubicBezTo>
                  <a:pt x="18" y="57"/>
                  <a:pt x="14" y="54"/>
                  <a:pt x="11" y="50"/>
                </a:cubicBezTo>
                <a:close/>
                <a:moveTo>
                  <a:pt x="28" y="60"/>
                </a:moveTo>
                <a:cubicBezTo>
                  <a:pt x="27" y="58"/>
                  <a:pt x="26" y="54"/>
                  <a:pt x="25" y="50"/>
                </a:cubicBezTo>
                <a:cubicBezTo>
                  <a:pt x="39" y="50"/>
                  <a:pt x="39" y="50"/>
                  <a:pt x="39" y="50"/>
                </a:cubicBezTo>
                <a:cubicBezTo>
                  <a:pt x="38" y="54"/>
                  <a:pt x="37" y="58"/>
                  <a:pt x="36" y="60"/>
                </a:cubicBezTo>
                <a:cubicBezTo>
                  <a:pt x="35" y="60"/>
                  <a:pt x="34" y="60"/>
                  <a:pt x="32" y="60"/>
                </a:cubicBezTo>
                <a:cubicBezTo>
                  <a:pt x="30" y="60"/>
                  <a:pt x="29" y="60"/>
                  <a:pt x="28" y="60"/>
                </a:cubicBezTo>
                <a:close/>
                <a:moveTo>
                  <a:pt x="41" y="59"/>
                </a:moveTo>
                <a:cubicBezTo>
                  <a:pt x="41" y="57"/>
                  <a:pt x="42" y="54"/>
                  <a:pt x="43" y="50"/>
                </a:cubicBezTo>
                <a:cubicBezTo>
                  <a:pt x="53" y="50"/>
                  <a:pt x="53" y="50"/>
                  <a:pt x="53" y="50"/>
                </a:cubicBezTo>
                <a:cubicBezTo>
                  <a:pt x="50" y="54"/>
                  <a:pt x="46" y="57"/>
                  <a:pt x="41" y="59"/>
                </a:cubicBezTo>
                <a:close/>
              </a:path>
            </a:pathLst>
          </a:custGeom>
          <a:solidFill>
            <a:srgbClr val="3C5787"/>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5133" name="Freeform 175"/>
          <p:cNvSpPr>
            <a:spLocks noChangeArrowheads="1" noChangeAspect="1" noEditPoints="1"/>
          </p:cNvSpPr>
          <p:nvPr/>
        </p:nvSpPr>
        <p:spPr bwMode="auto">
          <a:xfrm>
            <a:off x="6140450" y="5592763"/>
            <a:ext cx="431800" cy="271462"/>
          </a:xfrm>
          <a:custGeom>
            <a:gdLst>
              <a:gd fmla="*/ 75 w 151" name="T0"/>
              <a:gd fmla="*/ 0 h 95" name="T1"/>
              <a:gd fmla="*/ 0 w 151" name="T2"/>
              <a:gd fmla="*/ 0 h 95" name="T3"/>
              <a:gd fmla="*/ 0 w 151" name="T4"/>
              <a:gd fmla="*/ 95 h 95" name="T5"/>
              <a:gd fmla="*/ 75 w 151" name="T6"/>
              <a:gd fmla="*/ 95 h 95" name="T7"/>
              <a:gd fmla="*/ 151 w 151" name="T8"/>
              <a:gd fmla="*/ 95 h 95" name="T9"/>
              <a:gd fmla="*/ 151 w 151" name="T10"/>
              <a:gd fmla="*/ 0 h 95" name="T11"/>
              <a:gd fmla="*/ 75 w 151" name="T12"/>
              <a:gd fmla="*/ 0 h 95" name="T13"/>
              <a:gd fmla="*/ 75 w 151" name="T14"/>
              <a:gd fmla="*/ 9 h 95" name="T15"/>
              <a:gd fmla="*/ 128 w 151" name="T16"/>
              <a:gd fmla="*/ 9 h 95" name="T17"/>
              <a:gd fmla="*/ 75 w 151" name="T18"/>
              <a:gd fmla="*/ 47 h 95" name="T19"/>
              <a:gd fmla="*/ 23 w 151" name="T20"/>
              <a:gd fmla="*/ 9 h 95" name="T21"/>
              <a:gd fmla="*/ 75 w 151" name="T22"/>
              <a:gd fmla="*/ 9 h 95" name="T23"/>
              <a:gd fmla="*/ 9 w 151" name="T24"/>
              <a:gd fmla="*/ 12 h 95" name="T25"/>
              <a:gd fmla="*/ 42 w 151" name="T26"/>
              <a:gd fmla="*/ 33 h 95" name="T27"/>
              <a:gd fmla="*/ 9 w 151" name="T28"/>
              <a:gd fmla="*/ 69 h 95" name="T29"/>
              <a:gd fmla="*/ 9 w 151" name="T30"/>
              <a:gd fmla="*/ 12 h 95" name="T31"/>
              <a:gd fmla="*/ 75 w 151" name="T32"/>
              <a:gd fmla="*/ 85 h 95" name="T33"/>
              <a:gd fmla="*/ 21 w 151" name="T34"/>
              <a:gd fmla="*/ 85 h 95" name="T35"/>
              <a:gd fmla="*/ 47 w 151" name="T36"/>
              <a:gd fmla="*/ 38 h 95" name="T37"/>
              <a:gd fmla="*/ 75 w 151" name="T38"/>
              <a:gd fmla="*/ 57 h 95" name="T39"/>
              <a:gd fmla="*/ 104 w 151" name="T40"/>
              <a:gd fmla="*/ 38 h 95" name="T41"/>
              <a:gd fmla="*/ 130 w 151" name="T42"/>
              <a:gd fmla="*/ 85 h 95" name="T43"/>
              <a:gd fmla="*/ 75 w 151" name="T44"/>
              <a:gd fmla="*/ 85 h 95" name="T45"/>
              <a:gd fmla="*/ 142 w 151" name="T46"/>
              <a:gd fmla="*/ 69 h 95" name="T47"/>
              <a:gd fmla="*/ 109 w 151" name="T48"/>
              <a:gd fmla="*/ 33 h 95" name="T49"/>
              <a:gd fmla="*/ 142 w 151" name="T50"/>
              <a:gd fmla="*/ 12 h 95" name="T51"/>
              <a:gd fmla="*/ 142 w 151" name="T52"/>
              <a:gd fmla="*/ 69 h 95"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95" w="151">
                <a:moveTo>
                  <a:pt x="75" y="0"/>
                </a:moveTo>
                <a:lnTo>
                  <a:pt x="0" y="0"/>
                </a:lnTo>
                <a:lnTo>
                  <a:pt x="0" y="95"/>
                </a:lnTo>
                <a:lnTo>
                  <a:pt x="75" y="95"/>
                </a:lnTo>
                <a:lnTo>
                  <a:pt x="151" y="95"/>
                </a:lnTo>
                <a:lnTo>
                  <a:pt x="151" y="0"/>
                </a:lnTo>
                <a:lnTo>
                  <a:pt x="75" y="0"/>
                </a:lnTo>
                <a:close/>
                <a:moveTo>
                  <a:pt x="75" y="9"/>
                </a:moveTo>
                <a:lnTo>
                  <a:pt x="128" y="9"/>
                </a:lnTo>
                <a:lnTo>
                  <a:pt x="75" y="47"/>
                </a:lnTo>
                <a:lnTo>
                  <a:pt x="23" y="9"/>
                </a:lnTo>
                <a:lnTo>
                  <a:pt x="75" y="9"/>
                </a:lnTo>
                <a:close/>
                <a:moveTo>
                  <a:pt x="9" y="12"/>
                </a:moveTo>
                <a:lnTo>
                  <a:pt x="42" y="33"/>
                </a:lnTo>
                <a:lnTo>
                  <a:pt x="9" y="69"/>
                </a:lnTo>
                <a:lnTo>
                  <a:pt x="9" y="12"/>
                </a:lnTo>
                <a:close/>
                <a:moveTo>
                  <a:pt x="75" y="85"/>
                </a:moveTo>
                <a:lnTo>
                  <a:pt x="21" y="85"/>
                </a:lnTo>
                <a:lnTo>
                  <a:pt x="47" y="38"/>
                </a:lnTo>
                <a:lnTo>
                  <a:pt x="75" y="57"/>
                </a:lnTo>
                <a:lnTo>
                  <a:pt x="104" y="38"/>
                </a:lnTo>
                <a:lnTo>
                  <a:pt x="130" y="85"/>
                </a:lnTo>
                <a:lnTo>
                  <a:pt x="75" y="85"/>
                </a:lnTo>
                <a:close/>
                <a:moveTo>
                  <a:pt x="142" y="69"/>
                </a:moveTo>
                <a:lnTo>
                  <a:pt x="109" y="33"/>
                </a:lnTo>
                <a:lnTo>
                  <a:pt x="142" y="12"/>
                </a:lnTo>
                <a:lnTo>
                  <a:pt x="142" y="69"/>
                </a:lnTo>
                <a:close/>
              </a:path>
            </a:pathLst>
          </a:custGeom>
          <a:solidFill>
            <a:srgbClr val="BFBFBF"/>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5134" name="文本框 20"/>
          <p:cNvSpPr>
            <a:spLocks noChangeArrowheads="1"/>
          </p:cNvSpPr>
          <p:nvPr/>
        </p:nvSpPr>
        <p:spPr bwMode="auto">
          <a:xfrm>
            <a:off x="7165974" y="2098675"/>
            <a:ext cx="434340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000000"/>
                </a:solidFill>
                <a:latin charset="0" panose="020f0502020204030204" pitchFamily="34" typeface="Calibri"/>
                <a:ea charset="-122" panose="020b0503020204020204" pitchFamily="34" typeface="微软雅黑"/>
                <a:sym charset="0" panose="020f0502020204030204" pitchFamily="34" typeface="Calibri"/>
              </a:rPr>
              <a:t>Curabitur non nulla sit amet nisl tempus convallis quis ac lectus. Praesent sapien</a:t>
            </a:r>
          </a:p>
        </p:txBody>
      </p:sp>
      <p:sp>
        <p:nvSpPr>
          <p:cNvPr id="5135" name="文本框 21"/>
          <p:cNvSpPr>
            <a:spLocks noChangeArrowheads="1"/>
          </p:cNvSpPr>
          <p:nvPr/>
        </p:nvSpPr>
        <p:spPr bwMode="auto">
          <a:xfrm>
            <a:off x="7165974" y="3749674"/>
            <a:ext cx="434340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000000"/>
                </a:solidFill>
                <a:latin charset="0" panose="020f0502020204030204" pitchFamily="34" typeface="Calibri"/>
                <a:ea charset="-122" panose="020b0503020204020204" pitchFamily="34" typeface="微软雅黑"/>
                <a:sym charset="0" panose="020f0502020204030204" pitchFamily="34" typeface="Calibri"/>
              </a:rPr>
              <a:t>Curabitur non nulla sit amet nisl tempus convallis quis ac lectus. Praesent sapien</a:t>
            </a:r>
          </a:p>
        </p:txBody>
      </p:sp>
      <p:sp>
        <p:nvSpPr>
          <p:cNvPr id="5136" name="文本框 22"/>
          <p:cNvSpPr>
            <a:spLocks noChangeArrowheads="1"/>
          </p:cNvSpPr>
          <p:nvPr/>
        </p:nvSpPr>
        <p:spPr bwMode="auto">
          <a:xfrm>
            <a:off x="7165974" y="5400674"/>
            <a:ext cx="434340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000000"/>
                </a:solidFill>
                <a:latin charset="0" panose="020f0502020204030204" pitchFamily="34" typeface="Calibri"/>
                <a:ea charset="-122" panose="020b0503020204020204" pitchFamily="34" typeface="微软雅黑"/>
                <a:sym charset="0" panose="020f0502020204030204" pitchFamily="34" typeface="Calibri"/>
              </a:rPr>
              <a:t>Curabitur non nulla sit amet nisl tempus convallis quis ac lectus. Praesent sapien</a:t>
            </a:r>
          </a:p>
        </p:txBody>
      </p:sp>
    </p:spTree>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145" name="矩形 1"/>
          <p:cNvSpPr>
            <a:spLocks noChangeArrowheads="1"/>
          </p:cNvSpPr>
          <p:nvPr/>
        </p:nvSpPr>
        <p:spPr bwMode="auto">
          <a:xfrm>
            <a:off x="0" y="0"/>
            <a:ext cx="5781675" cy="6858000"/>
          </a:xfrm>
          <a:prstGeom prst="rect">
            <a:avLst/>
          </a:prstGeom>
          <a:solidFill>
            <a:srgbClr val="3C5787"/>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6146" name="标题 9"/>
          <p:cNvSpPr>
            <a:spLocks noChangeArrowheads="1"/>
          </p:cNvSpPr>
          <p:nvPr/>
        </p:nvSpPr>
        <p:spPr bwMode="auto">
          <a:xfrm>
            <a:off x="0" y="341313"/>
            <a:ext cx="5781675" cy="1331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lstStyle/>
          <a:p>
            <a:pPr algn="ctr">
              <a:lnSpc>
                <a:spcPct val="90000"/>
              </a:lnSpc>
            </a:pPr>
            <a:r>
              <a:rPr altLang="zh-CN" b="1" lang="en-US" sz="3600">
                <a:solidFill>
                  <a:schemeClr val="bg1"/>
                </a:solidFill>
                <a:latin charset="0" panose="020f0302020204030204" pitchFamily="34" typeface="Calibri Light"/>
                <a:ea charset="-122" panose="020b0503020204020204" pitchFamily="34" typeface="微软雅黑"/>
                <a:sym charset="0" panose="020f0302020204030204" pitchFamily="34" typeface="Calibri Light"/>
              </a:rPr>
              <a:t>Your  Title  Here</a:t>
            </a:r>
          </a:p>
        </p:txBody>
      </p:sp>
      <p:sp>
        <p:nvSpPr>
          <p:cNvPr id="6147" name="文本框 20"/>
          <p:cNvSpPr>
            <a:spLocks noChangeArrowheads="1"/>
          </p:cNvSpPr>
          <p:nvPr/>
        </p:nvSpPr>
        <p:spPr bwMode="auto">
          <a:xfrm>
            <a:off x="1209675" y="2012950"/>
            <a:ext cx="4341813"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Curabitur non nulla sit amet nisl tempus convallis quis ac lectus. Praesent sapien</a:t>
            </a:r>
          </a:p>
        </p:txBody>
      </p:sp>
      <p:sp>
        <p:nvSpPr>
          <p:cNvPr id="6148" name="椭圆 9"/>
          <p:cNvSpPr>
            <a:spLocks noChangeArrowheads="1"/>
          </p:cNvSpPr>
          <p:nvPr/>
        </p:nvSpPr>
        <p:spPr bwMode="auto">
          <a:xfrm>
            <a:off x="750888" y="2227263"/>
            <a:ext cx="219075" cy="219075"/>
          </a:xfrm>
          <a:prstGeom prst="ellipse">
            <a:avLst/>
          </a:prstGeom>
          <a:solidFill>
            <a:srgbClr val="FF8F00"/>
          </a:solidFill>
          <a:ln w="12700">
            <a:solidFill>
              <a:srgbClr val="42719B"/>
            </a:solidFill>
            <a:round/>
          </a:ln>
        </p:spPr>
        <p:txBody>
          <a:bodyPr anchor="ctr"/>
          <a:lstStyle/>
          <a:p>
            <a:pPr algn="ctr"/>
            <a:endParaRPr altLang="zh-CN" lang="zh-CN">
              <a:solidFill>
                <a:srgbClr val="FFFFFF"/>
              </a:solidFill>
            </a:endParaRPr>
          </a:p>
        </p:txBody>
      </p:sp>
      <p:sp>
        <p:nvSpPr>
          <p:cNvPr id="6149" name="文本框 29"/>
          <p:cNvSpPr>
            <a:spLocks noChangeArrowheads="1"/>
          </p:cNvSpPr>
          <p:nvPr/>
        </p:nvSpPr>
        <p:spPr bwMode="auto">
          <a:xfrm>
            <a:off x="1209675" y="3065463"/>
            <a:ext cx="4341813"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Curabitur non nulla sit amet nisl tempus convallis quis ac lectus. Praesent sapien</a:t>
            </a:r>
          </a:p>
        </p:txBody>
      </p:sp>
      <p:sp>
        <p:nvSpPr>
          <p:cNvPr id="6150" name="椭圆 30"/>
          <p:cNvSpPr>
            <a:spLocks noChangeArrowheads="1"/>
          </p:cNvSpPr>
          <p:nvPr/>
        </p:nvSpPr>
        <p:spPr bwMode="auto">
          <a:xfrm>
            <a:off x="750888" y="3278188"/>
            <a:ext cx="219075" cy="219075"/>
          </a:xfrm>
          <a:prstGeom prst="ellipse">
            <a:avLst/>
          </a:prstGeom>
          <a:solidFill>
            <a:srgbClr val="FF8F00"/>
          </a:solidFill>
          <a:ln w="12700">
            <a:solidFill>
              <a:srgbClr val="42719B"/>
            </a:solidFill>
            <a:round/>
          </a:ln>
        </p:spPr>
        <p:txBody>
          <a:bodyPr anchor="ctr"/>
          <a:lstStyle/>
          <a:p>
            <a:pPr algn="ctr"/>
            <a:endParaRPr altLang="zh-CN" lang="zh-CN">
              <a:solidFill>
                <a:srgbClr val="FFFFFF"/>
              </a:solidFill>
            </a:endParaRPr>
          </a:p>
        </p:txBody>
      </p:sp>
      <p:sp>
        <p:nvSpPr>
          <p:cNvPr id="6151" name="文本框 31"/>
          <p:cNvSpPr>
            <a:spLocks noChangeArrowheads="1"/>
          </p:cNvSpPr>
          <p:nvPr/>
        </p:nvSpPr>
        <p:spPr bwMode="auto">
          <a:xfrm>
            <a:off x="1209675" y="4121149"/>
            <a:ext cx="4341813"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Curabitur non nulla sit amet nisl tempus convallis quis ac lectus. Praesent sapien</a:t>
            </a:r>
          </a:p>
        </p:txBody>
      </p:sp>
      <p:sp>
        <p:nvSpPr>
          <p:cNvPr id="6152" name="椭圆 32"/>
          <p:cNvSpPr>
            <a:spLocks noChangeArrowheads="1"/>
          </p:cNvSpPr>
          <p:nvPr/>
        </p:nvSpPr>
        <p:spPr bwMode="auto">
          <a:xfrm>
            <a:off x="750888" y="4335463"/>
            <a:ext cx="219075" cy="219075"/>
          </a:xfrm>
          <a:prstGeom prst="ellipse">
            <a:avLst/>
          </a:prstGeom>
          <a:solidFill>
            <a:srgbClr val="FF8F00"/>
          </a:solidFill>
          <a:ln w="12700">
            <a:solidFill>
              <a:srgbClr val="42719B"/>
            </a:solidFill>
            <a:round/>
          </a:ln>
        </p:spPr>
        <p:txBody>
          <a:bodyPr anchor="ctr"/>
          <a:lstStyle/>
          <a:p>
            <a:pPr algn="ctr"/>
            <a:endParaRPr altLang="zh-CN" lang="zh-CN">
              <a:solidFill>
                <a:srgbClr val="FFFFFF"/>
              </a:solidFill>
            </a:endParaRPr>
          </a:p>
        </p:txBody>
      </p:sp>
      <p:sp>
        <p:nvSpPr>
          <p:cNvPr id="6153" name="文本框 33"/>
          <p:cNvSpPr>
            <a:spLocks noChangeArrowheads="1"/>
          </p:cNvSpPr>
          <p:nvPr/>
        </p:nvSpPr>
        <p:spPr bwMode="auto">
          <a:xfrm>
            <a:off x="1209675" y="5281612"/>
            <a:ext cx="4341813"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Curabitur non nulla sit amet nisl tempus convallis quis ac lectus. Praesent sapien</a:t>
            </a:r>
          </a:p>
        </p:txBody>
      </p:sp>
      <p:sp>
        <p:nvSpPr>
          <p:cNvPr id="6154" name="椭圆 34"/>
          <p:cNvSpPr>
            <a:spLocks noChangeArrowheads="1"/>
          </p:cNvSpPr>
          <p:nvPr/>
        </p:nvSpPr>
        <p:spPr bwMode="auto">
          <a:xfrm>
            <a:off x="750888" y="5494338"/>
            <a:ext cx="219075" cy="219075"/>
          </a:xfrm>
          <a:prstGeom prst="ellipse">
            <a:avLst/>
          </a:prstGeom>
          <a:solidFill>
            <a:srgbClr val="FF8F00"/>
          </a:solidFill>
          <a:ln w="12700">
            <a:solidFill>
              <a:srgbClr val="42719B"/>
            </a:solidFill>
            <a:round/>
          </a:ln>
        </p:spPr>
        <p:txBody>
          <a:bodyPr anchor="ctr"/>
          <a:lstStyle/>
          <a:p>
            <a:pPr algn="ctr"/>
            <a:endParaRPr altLang="zh-CN" lang="zh-CN">
              <a:solidFill>
                <a:srgbClr val="FFFFFF"/>
              </a:solidFill>
            </a:endParaRPr>
          </a:p>
        </p:txBody>
      </p:sp>
      <p:sp>
        <p:nvSpPr>
          <p:cNvPr id="6155" name="任意多边形 39"/>
          <p:cNvSpPr>
            <a:spLocks noChangeArrowheads="1"/>
          </p:cNvSpPr>
          <p:nvPr/>
        </p:nvSpPr>
        <p:spPr bwMode="auto">
          <a:xfrm>
            <a:off x="9613900" y="4462463"/>
            <a:ext cx="1593850" cy="1031875"/>
          </a:xfrm>
          <a:custGeom>
            <a:gdLst>
              <a:gd fmla="*/ 0 w 1593371" name="T0"/>
              <a:gd fmla="*/ 103214 h 1032143" name="T1"/>
              <a:gd fmla="*/ 103214 w 1593371" name="T2"/>
              <a:gd fmla="*/ 0 h 1032143" name="T3"/>
              <a:gd fmla="*/ 1490157 w 1593371" name="T4"/>
              <a:gd fmla="*/ 0 h 1032143" name="T5"/>
              <a:gd fmla="*/ 1593371 w 1593371" name="T6"/>
              <a:gd fmla="*/ 103214 h 1032143" name="T7"/>
              <a:gd fmla="*/ 1593371 w 1593371" name="T8"/>
              <a:gd fmla="*/ 928929 h 1032143" name="T9"/>
              <a:gd fmla="*/ 1490157 w 1593371" name="T10"/>
              <a:gd fmla="*/ 1032143 h 1032143" name="T11"/>
              <a:gd fmla="*/ 103214 w 1593371" name="T12"/>
              <a:gd fmla="*/ 1032143 h 1032143" name="T13"/>
              <a:gd fmla="*/ 0 w 1593371" name="T14"/>
              <a:gd fmla="*/ 928929 h 1032143" name="T15"/>
              <a:gd fmla="*/ 0 w 1593371" name="T16"/>
              <a:gd fmla="*/ 103214 h 103214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593371" name="T27"/>
              <a:gd fmla="*/ 0 h 1032143" name="T28"/>
              <a:gd fmla="*/ 1593371 w 1593371" name="T29"/>
              <a:gd fmla="*/ 1032143 h 1032143"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032143" w="1593371">
                <a:moveTo>
                  <a:pt x="0" y="103214"/>
                </a:moveTo>
                <a:cubicBezTo>
                  <a:pt x="0" y="46210"/>
                  <a:pt x="46210" y="0"/>
                  <a:pt x="103214" y="0"/>
                </a:cubicBezTo>
                <a:lnTo>
                  <a:pt x="1490157" y="0"/>
                </a:lnTo>
                <a:cubicBezTo>
                  <a:pt x="1547161" y="0"/>
                  <a:pt x="1593371" y="46210"/>
                  <a:pt x="1593371" y="103214"/>
                </a:cubicBezTo>
                <a:lnTo>
                  <a:pt x="1593371" y="928929"/>
                </a:lnTo>
                <a:cubicBezTo>
                  <a:pt x="1593371" y="985933"/>
                  <a:pt x="1547161" y="1032143"/>
                  <a:pt x="1490157" y="1032143"/>
                </a:cubicBezTo>
                <a:lnTo>
                  <a:pt x="103214" y="1032143"/>
                </a:lnTo>
                <a:cubicBezTo>
                  <a:pt x="46210" y="1032143"/>
                  <a:pt x="0" y="985933"/>
                  <a:pt x="0" y="928929"/>
                </a:cubicBezTo>
                <a:lnTo>
                  <a:pt x="0" y="103214"/>
                </a:lnTo>
                <a:close/>
              </a:path>
            </a:pathLst>
          </a:custGeom>
          <a:solidFill>
            <a:srgbClr val="FFFFFF"/>
          </a:solidFill>
          <a:ln w="12700">
            <a:solidFill>
              <a:srgbClr val="5B9BD5"/>
            </a:solidFill>
            <a:miter lim="800000"/>
          </a:ln>
        </p:spPr>
        <p:txBody>
          <a:bodyPr bIns="140783" lIns="618795" rIns="140782" tIns="398819"/>
          <a:lstStyle>
            <a:lvl1pPr>
              <a:defRPr>
                <a:solidFill>
                  <a:schemeClr val="tx1"/>
                </a:solidFill>
                <a:latin charset="0" panose="020b0604020202020204" pitchFamily="34" typeface="Arial"/>
              </a:defRPr>
            </a:lvl1pPr>
            <a:lvl2pPr indent="457200">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pPr lvl="1" marL="0">
              <a:lnSpc>
                <a:spcPct val="90000"/>
              </a:lnSpc>
              <a:spcAft>
                <a:spcPct val="15000"/>
              </a:spcAft>
            </a:pPr>
            <a:r>
              <a:rPr altLang="zh-CN" b="1" lang="en-US" sz="2400">
                <a:solidFill>
                  <a:srgbClr val="000000"/>
                </a:solidFill>
                <a:latin charset="0" panose="020f0502020204030204" pitchFamily="34" typeface="Calibri"/>
                <a:cs charset="0" panose="020f0502020204030204" pitchFamily="34" typeface="Calibri"/>
                <a:sym charset="0" panose="020f0502020204030204" pitchFamily="34" typeface="Calibri"/>
              </a:rPr>
              <a:t>Text</a:t>
            </a:r>
          </a:p>
        </p:txBody>
      </p:sp>
      <p:sp>
        <p:nvSpPr>
          <p:cNvPr id="6156" name="任意多边形 40"/>
          <p:cNvSpPr>
            <a:spLocks noChangeArrowheads="1"/>
          </p:cNvSpPr>
          <p:nvPr/>
        </p:nvSpPr>
        <p:spPr bwMode="auto">
          <a:xfrm>
            <a:off x="7013575" y="4462463"/>
            <a:ext cx="1593850" cy="1031875"/>
          </a:xfrm>
          <a:custGeom>
            <a:gdLst>
              <a:gd fmla="*/ 0 w 1593371" name="T0"/>
              <a:gd fmla="*/ 103214 h 1032143" name="T1"/>
              <a:gd fmla="*/ 103214 w 1593371" name="T2"/>
              <a:gd fmla="*/ 0 h 1032143" name="T3"/>
              <a:gd fmla="*/ 1490157 w 1593371" name="T4"/>
              <a:gd fmla="*/ 0 h 1032143" name="T5"/>
              <a:gd fmla="*/ 1593371 w 1593371" name="T6"/>
              <a:gd fmla="*/ 103214 h 1032143" name="T7"/>
              <a:gd fmla="*/ 1593371 w 1593371" name="T8"/>
              <a:gd fmla="*/ 928929 h 1032143" name="T9"/>
              <a:gd fmla="*/ 1490157 w 1593371" name="T10"/>
              <a:gd fmla="*/ 1032143 h 1032143" name="T11"/>
              <a:gd fmla="*/ 103214 w 1593371" name="T12"/>
              <a:gd fmla="*/ 1032143 h 1032143" name="T13"/>
              <a:gd fmla="*/ 0 w 1593371" name="T14"/>
              <a:gd fmla="*/ 928929 h 1032143" name="T15"/>
              <a:gd fmla="*/ 0 w 1593371" name="T16"/>
              <a:gd fmla="*/ 103214 h 103214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593371" name="T27"/>
              <a:gd fmla="*/ 0 h 1032143" name="T28"/>
              <a:gd fmla="*/ 1593371 w 1593371" name="T29"/>
              <a:gd fmla="*/ 1032143 h 1032143"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032143" w="1593371">
                <a:moveTo>
                  <a:pt x="0" y="103214"/>
                </a:moveTo>
                <a:cubicBezTo>
                  <a:pt x="0" y="46210"/>
                  <a:pt x="46210" y="0"/>
                  <a:pt x="103214" y="0"/>
                </a:cubicBezTo>
                <a:lnTo>
                  <a:pt x="1490157" y="0"/>
                </a:lnTo>
                <a:cubicBezTo>
                  <a:pt x="1547161" y="0"/>
                  <a:pt x="1593371" y="46210"/>
                  <a:pt x="1593371" y="103214"/>
                </a:cubicBezTo>
                <a:lnTo>
                  <a:pt x="1593371" y="928929"/>
                </a:lnTo>
                <a:cubicBezTo>
                  <a:pt x="1593371" y="985933"/>
                  <a:pt x="1547161" y="1032143"/>
                  <a:pt x="1490157" y="1032143"/>
                </a:cubicBezTo>
                <a:lnTo>
                  <a:pt x="103214" y="1032143"/>
                </a:lnTo>
                <a:cubicBezTo>
                  <a:pt x="46210" y="1032143"/>
                  <a:pt x="0" y="985933"/>
                  <a:pt x="0" y="928929"/>
                </a:cubicBezTo>
                <a:lnTo>
                  <a:pt x="0" y="103214"/>
                </a:lnTo>
                <a:close/>
              </a:path>
            </a:pathLst>
          </a:custGeom>
          <a:solidFill>
            <a:srgbClr val="FFFFFF"/>
          </a:solidFill>
          <a:ln w="12700">
            <a:solidFill>
              <a:srgbClr val="5B9BD5"/>
            </a:solidFill>
            <a:miter lim="800000"/>
          </a:ln>
        </p:spPr>
        <p:txBody>
          <a:bodyPr bIns="140783" lIns="140783" rIns="618794" tIns="398819"/>
          <a:lstStyle>
            <a:lvl1pPr>
              <a:defRPr>
                <a:solidFill>
                  <a:schemeClr val="tx1"/>
                </a:solidFill>
                <a:latin charset="0" panose="020b0604020202020204" pitchFamily="34" typeface="Arial"/>
              </a:defRPr>
            </a:lvl1pPr>
            <a:lvl2pPr indent="457200">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pPr lvl="1" marL="0">
              <a:lnSpc>
                <a:spcPct val="90000"/>
              </a:lnSpc>
              <a:spcAft>
                <a:spcPct val="15000"/>
              </a:spcAft>
            </a:pPr>
            <a:r>
              <a:rPr altLang="zh-CN" b="1" lang="en-US" sz="2400">
                <a:solidFill>
                  <a:srgbClr val="000000"/>
                </a:solidFill>
                <a:latin charset="0" panose="020f0502020204030204" pitchFamily="34" typeface="Calibri"/>
                <a:cs charset="0" panose="020f0502020204030204" pitchFamily="34" typeface="Calibri"/>
                <a:sym charset="0" panose="020f0502020204030204" pitchFamily="34" typeface="Calibri"/>
              </a:rPr>
              <a:t>Text</a:t>
            </a:r>
          </a:p>
        </p:txBody>
      </p:sp>
      <p:sp>
        <p:nvSpPr>
          <p:cNvPr id="6157" name="任意多边形 41"/>
          <p:cNvSpPr>
            <a:spLocks noChangeArrowheads="1"/>
          </p:cNvSpPr>
          <p:nvPr/>
        </p:nvSpPr>
        <p:spPr bwMode="auto">
          <a:xfrm>
            <a:off x="9613900" y="2270125"/>
            <a:ext cx="1593850" cy="1031875"/>
          </a:xfrm>
          <a:custGeom>
            <a:gdLst>
              <a:gd fmla="*/ 0 w 1593371" name="T0"/>
              <a:gd fmla="*/ 103214 h 1032143" name="T1"/>
              <a:gd fmla="*/ 103214 w 1593371" name="T2"/>
              <a:gd fmla="*/ 0 h 1032143" name="T3"/>
              <a:gd fmla="*/ 1490157 w 1593371" name="T4"/>
              <a:gd fmla="*/ 0 h 1032143" name="T5"/>
              <a:gd fmla="*/ 1593371 w 1593371" name="T6"/>
              <a:gd fmla="*/ 103214 h 1032143" name="T7"/>
              <a:gd fmla="*/ 1593371 w 1593371" name="T8"/>
              <a:gd fmla="*/ 928929 h 1032143" name="T9"/>
              <a:gd fmla="*/ 1490157 w 1593371" name="T10"/>
              <a:gd fmla="*/ 1032143 h 1032143" name="T11"/>
              <a:gd fmla="*/ 103214 w 1593371" name="T12"/>
              <a:gd fmla="*/ 1032143 h 1032143" name="T13"/>
              <a:gd fmla="*/ 0 w 1593371" name="T14"/>
              <a:gd fmla="*/ 928929 h 1032143" name="T15"/>
              <a:gd fmla="*/ 0 w 1593371" name="T16"/>
              <a:gd fmla="*/ 103214 h 103214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593371" name="T27"/>
              <a:gd fmla="*/ 0 h 1032143" name="T28"/>
              <a:gd fmla="*/ 1593371 w 1593371" name="T29"/>
              <a:gd fmla="*/ 1032143 h 1032143"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032143" w="1593371">
                <a:moveTo>
                  <a:pt x="0" y="103214"/>
                </a:moveTo>
                <a:cubicBezTo>
                  <a:pt x="0" y="46210"/>
                  <a:pt x="46210" y="0"/>
                  <a:pt x="103214" y="0"/>
                </a:cubicBezTo>
                <a:lnTo>
                  <a:pt x="1490157" y="0"/>
                </a:lnTo>
                <a:cubicBezTo>
                  <a:pt x="1547161" y="0"/>
                  <a:pt x="1593371" y="46210"/>
                  <a:pt x="1593371" y="103214"/>
                </a:cubicBezTo>
                <a:lnTo>
                  <a:pt x="1593371" y="928929"/>
                </a:lnTo>
                <a:cubicBezTo>
                  <a:pt x="1593371" y="985933"/>
                  <a:pt x="1547161" y="1032143"/>
                  <a:pt x="1490157" y="1032143"/>
                </a:cubicBezTo>
                <a:lnTo>
                  <a:pt x="103214" y="1032143"/>
                </a:lnTo>
                <a:cubicBezTo>
                  <a:pt x="46210" y="1032143"/>
                  <a:pt x="0" y="985933"/>
                  <a:pt x="0" y="928929"/>
                </a:cubicBezTo>
                <a:lnTo>
                  <a:pt x="0" y="103214"/>
                </a:lnTo>
                <a:close/>
              </a:path>
            </a:pathLst>
          </a:custGeom>
          <a:solidFill>
            <a:srgbClr val="FFFFFF"/>
          </a:solidFill>
          <a:ln w="12700">
            <a:solidFill>
              <a:srgbClr val="5B9BD5"/>
            </a:solidFill>
            <a:miter lim="800000"/>
          </a:ln>
        </p:spPr>
        <p:txBody>
          <a:bodyPr anchor="b" bIns="398819" lIns="618795" rIns="140782" tIns="140783"/>
          <a:lstStyle>
            <a:lvl1pPr>
              <a:defRPr>
                <a:solidFill>
                  <a:schemeClr val="tx1"/>
                </a:solidFill>
                <a:latin charset="0" panose="020b0604020202020204" pitchFamily="34" typeface="Arial"/>
              </a:defRPr>
            </a:lvl1pPr>
            <a:lvl2pPr indent="457200">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pPr lvl="1" marL="0">
              <a:lnSpc>
                <a:spcPct val="90000"/>
              </a:lnSpc>
              <a:spcAft>
                <a:spcPct val="15000"/>
              </a:spcAft>
            </a:pPr>
            <a:r>
              <a:rPr altLang="zh-CN" b="1" lang="en-US" sz="2400">
                <a:solidFill>
                  <a:srgbClr val="000000"/>
                </a:solidFill>
                <a:latin charset="0" panose="020f0502020204030204" pitchFamily="34" typeface="Calibri"/>
                <a:cs charset="0" panose="020f0502020204030204" pitchFamily="34" typeface="Calibri"/>
                <a:sym charset="0" panose="020f0502020204030204" pitchFamily="34" typeface="Calibri"/>
              </a:rPr>
              <a:t>Text</a:t>
            </a:r>
          </a:p>
        </p:txBody>
      </p:sp>
      <p:sp>
        <p:nvSpPr>
          <p:cNvPr id="6158" name="任意多边形 42"/>
          <p:cNvSpPr>
            <a:spLocks noChangeArrowheads="1"/>
          </p:cNvSpPr>
          <p:nvPr/>
        </p:nvSpPr>
        <p:spPr bwMode="auto">
          <a:xfrm>
            <a:off x="7013575" y="2270125"/>
            <a:ext cx="1593850" cy="1031875"/>
          </a:xfrm>
          <a:custGeom>
            <a:gdLst>
              <a:gd fmla="*/ 0 w 1593371" name="T0"/>
              <a:gd fmla="*/ 103214 h 1032143" name="T1"/>
              <a:gd fmla="*/ 103214 w 1593371" name="T2"/>
              <a:gd fmla="*/ 0 h 1032143" name="T3"/>
              <a:gd fmla="*/ 1490157 w 1593371" name="T4"/>
              <a:gd fmla="*/ 0 h 1032143" name="T5"/>
              <a:gd fmla="*/ 1593371 w 1593371" name="T6"/>
              <a:gd fmla="*/ 103214 h 1032143" name="T7"/>
              <a:gd fmla="*/ 1593371 w 1593371" name="T8"/>
              <a:gd fmla="*/ 928929 h 1032143" name="T9"/>
              <a:gd fmla="*/ 1490157 w 1593371" name="T10"/>
              <a:gd fmla="*/ 1032143 h 1032143" name="T11"/>
              <a:gd fmla="*/ 103214 w 1593371" name="T12"/>
              <a:gd fmla="*/ 1032143 h 1032143" name="T13"/>
              <a:gd fmla="*/ 0 w 1593371" name="T14"/>
              <a:gd fmla="*/ 928929 h 1032143" name="T15"/>
              <a:gd fmla="*/ 0 w 1593371" name="T16"/>
              <a:gd fmla="*/ 103214 h 103214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1593371" name="T27"/>
              <a:gd fmla="*/ 0 h 1032143" name="T28"/>
              <a:gd fmla="*/ 1593371 w 1593371" name="T29"/>
              <a:gd fmla="*/ 1032143 h 1032143"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032143" w="1593371">
                <a:moveTo>
                  <a:pt x="0" y="103214"/>
                </a:moveTo>
                <a:cubicBezTo>
                  <a:pt x="0" y="46210"/>
                  <a:pt x="46210" y="0"/>
                  <a:pt x="103214" y="0"/>
                </a:cubicBezTo>
                <a:lnTo>
                  <a:pt x="1490157" y="0"/>
                </a:lnTo>
                <a:cubicBezTo>
                  <a:pt x="1547161" y="0"/>
                  <a:pt x="1593371" y="46210"/>
                  <a:pt x="1593371" y="103214"/>
                </a:cubicBezTo>
                <a:lnTo>
                  <a:pt x="1593371" y="928929"/>
                </a:lnTo>
                <a:cubicBezTo>
                  <a:pt x="1593371" y="985933"/>
                  <a:pt x="1547161" y="1032143"/>
                  <a:pt x="1490157" y="1032143"/>
                </a:cubicBezTo>
                <a:lnTo>
                  <a:pt x="103214" y="1032143"/>
                </a:lnTo>
                <a:cubicBezTo>
                  <a:pt x="46210" y="1032143"/>
                  <a:pt x="0" y="985933"/>
                  <a:pt x="0" y="928929"/>
                </a:cubicBezTo>
                <a:lnTo>
                  <a:pt x="0" y="103214"/>
                </a:lnTo>
                <a:close/>
              </a:path>
            </a:pathLst>
          </a:custGeom>
          <a:solidFill>
            <a:srgbClr val="FFFFFF"/>
          </a:solidFill>
          <a:ln w="12700">
            <a:solidFill>
              <a:srgbClr val="5B9BD5"/>
            </a:solidFill>
            <a:miter lim="800000"/>
          </a:ln>
        </p:spPr>
        <p:txBody>
          <a:bodyPr anchor="b" bIns="398819" lIns="140783" rIns="618794" tIns="140783"/>
          <a:lstStyle>
            <a:lvl1pPr>
              <a:defRPr>
                <a:solidFill>
                  <a:schemeClr val="tx1"/>
                </a:solidFill>
                <a:latin charset="0" panose="020b0604020202020204" pitchFamily="34" typeface="Arial"/>
              </a:defRPr>
            </a:lvl1pPr>
            <a:lvl2pPr indent="457200">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pPr lvl="1" marL="0">
              <a:lnSpc>
                <a:spcPct val="90000"/>
              </a:lnSpc>
              <a:spcAft>
                <a:spcPct val="15000"/>
              </a:spcAft>
            </a:pPr>
            <a:r>
              <a:rPr altLang="zh-CN" b="1" lang="en-US" sz="2400">
                <a:solidFill>
                  <a:srgbClr val="000000"/>
                </a:solidFill>
                <a:latin charset="0" panose="020f0502020204030204" pitchFamily="34" typeface="Calibri"/>
                <a:cs charset="0" panose="020f0502020204030204" pitchFamily="34" typeface="Calibri"/>
                <a:sym charset="0" panose="020f0502020204030204" pitchFamily="34" typeface="Calibri"/>
              </a:rPr>
              <a:t>Text</a:t>
            </a:r>
          </a:p>
        </p:txBody>
      </p:sp>
      <p:sp>
        <p:nvSpPr>
          <p:cNvPr id="6159" name="任意多边形 43"/>
          <p:cNvSpPr>
            <a:spLocks noChangeArrowheads="1"/>
          </p:cNvSpPr>
          <p:nvPr/>
        </p:nvSpPr>
        <p:spPr bwMode="auto">
          <a:xfrm>
            <a:off x="7681913" y="2452688"/>
            <a:ext cx="1397000" cy="1397000"/>
          </a:xfrm>
          <a:custGeom>
            <a:gdLst>
              <a:gd fmla="*/ 0 w 1396619" name="T0"/>
              <a:gd fmla="*/ 1396619 h 1396619" name="T1"/>
              <a:gd fmla="*/ 1396619 w 1396619" name="T2"/>
              <a:gd fmla="*/ 0 h 1396619" name="T3"/>
              <a:gd fmla="*/ 1396619 w 1396619" name="T4"/>
              <a:gd fmla="*/ 1396619 h 1396619" name="T5"/>
              <a:gd fmla="*/ 0 w 1396619" name="T6"/>
              <a:gd fmla="*/ 1396619 h 1396619" name="T7"/>
              <a:gd fmla="*/ 0 60000 65536" name="T8"/>
              <a:gd fmla="*/ 0 60000 65536" name="T9"/>
              <a:gd fmla="*/ 0 60000 65536" name="T10"/>
              <a:gd fmla="*/ 0 60000 65536" name="T11"/>
              <a:gd fmla="*/ 0 w 1396619" name="T12"/>
              <a:gd fmla="*/ 0 h 1396619" name="T13"/>
              <a:gd fmla="*/ 1396619 w 1396619" name="T14"/>
              <a:gd fmla="*/ 1396619 h 1396619" name="T15"/>
            </a:gdLst>
            <a:cxnLst>
              <a:cxn ang="T8">
                <a:pos x="T0" y="T1"/>
              </a:cxn>
              <a:cxn ang="T9">
                <a:pos x="T2" y="T3"/>
              </a:cxn>
              <a:cxn ang="T10">
                <a:pos x="T4" y="T5"/>
              </a:cxn>
              <a:cxn ang="T11">
                <a:pos x="T6" y="T7"/>
              </a:cxn>
            </a:cxnLst>
            <a:rect b="T15" l="T12" r="T14" t="T13"/>
            <a:pathLst>
              <a:path h="1396619" w="1396619">
                <a:moveTo>
                  <a:pt x="0" y="1396619"/>
                </a:moveTo>
                <a:cubicBezTo>
                  <a:pt x="0" y="625288"/>
                  <a:pt x="625288" y="0"/>
                  <a:pt x="1396619" y="0"/>
                </a:cubicBezTo>
                <a:lnTo>
                  <a:pt x="1396619" y="1396619"/>
                </a:lnTo>
                <a:lnTo>
                  <a:pt x="0" y="1396619"/>
                </a:lnTo>
                <a:close/>
              </a:path>
            </a:pathLst>
          </a:custGeom>
          <a:solidFill>
            <a:srgbClr val="3C5787"/>
          </a:solidFill>
          <a:ln w="12700">
            <a:solidFill>
              <a:srgbClr val="FFFFFF"/>
            </a:solidFill>
            <a:miter lim="800000"/>
          </a:ln>
        </p:spPr>
        <p:txBody>
          <a:bodyPr anchor="ctr" bIns="177800" lIns="586860" rIns="177800" tIns="586860"/>
          <a:lstStyle/>
          <a:p>
            <a:pPr algn="ctr">
              <a:lnSpc>
                <a:spcPct val="90000"/>
              </a:lnSpc>
              <a:spcAft>
                <a:spcPct val="35000"/>
              </a:spcAft>
            </a:pPr>
            <a:r>
              <a:rPr altLang="zh-CN" b="1" lang="en-US" sz="2500">
                <a:solidFill>
                  <a:srgbClr val="FFFFFF"/>
                </a:solidFill>
                <a:latin charset="0" panose="020f0502020204030204" pitchFamily="34" typeface="Calibri"/>
                <a:cs charset="0" panose="020f0502020204030204" pitchFamily="34" typeface="Calibri"/>
                <a:sym charset="0" panose="020f0502020204030204" pitchFamily="34" typeface="Calibri"/>
              </a:rPr>
              <a:t>Text</a:t>
            </a:r>
          </a:p>
        </p:txBody>
      </p:sp>
      <p:sp>
        <p:nvSpPr>
          <p:cNvPr id="6160" name="任意多边形 44"/>
          <p:cNvSpPr>
            <a:spLocks noChangeArrowheads="1"/>
          </p:cNvSpPr>
          <p:nvPr/>
        </p:nvSpPr>
        <p:spPr bwMode="auto">
          <a:xfrm>
            <a:off x="9144000" y="2452688"/>
            <a:ext cx="1395413" cy="1397000"/>
          </a:xfrm>
          <a:custGeom>
            <a:gdLst>
              <a:gd fmla="*/ 0 w 1396619" name="T0"/>
              <a:gd fmla="*/ 1396619 h 1396619" name="T1"/>
              <a:gd fmla="*/ 1396619 w 1396619" name="T2"/>
              <a:gd fmla="*/ 0 h 1396619" name="T3"/>
              <a:gd fmla="*/ 1396619 w 1396619" name="T4"/>
              <a:gd fmla="*/ 1396619 h 1396619" name="T5"/>
              <a:gd fmla="*/ 0 w 1396619" name="T6"/>
              <a:gd fmla="*/ 1396619 h 1396619" name="T7"/>
              <a:gd fmla="*/ 0 60000 65536" name="T8"/>
              <a:gd fmla="*/ 0 60000 65536" name="T9"/>
              <a:gd fmla="*/ 0 60000 65536" name="T10"/>
              <a:gd fmla="*/ 0 60000 65536" name="T11"/>
              <a:gd fmla="*/ 0 w 1396619" name="T12"/>
              <a:gd fmla="*/ 0 h 1396619" name="T13"/>
              <a:gd fmla="*/ 1396619 w 1396619" name="T14"/>
              <a:gd fmla="*/ 1396619 h 1396619" name="T15"/>
            </a:gdLst>
            <a:cxnLst>
              <a:cxn ang="T8">
                <a:pos x="T0" y="T1"/>
              </a:cxn>
              <a:cxn ang="T9">
                <a:pos x="T2" y="T3"/>
              </a:cxn>
              <a:cxn ang="T10">
                <a:pos x="T4" y="T5"/>
              </a:cxn>
              <a:cxn ang="T11">
                <a:pos x="T6" y="T7"/>
              </a:cxn>
            </a:cxnLst>
            <a:rect b="T15" l="T12" r="T14" t="T13"/>
            <a:pathLst>
              <a:path h="1396619" w="1396619">
                <a:moveTo>
                  <a:pt x="0" y="0"/>
                </a:moveTo>
                <a:cubicBezTo>
                  <a:pt x="771331" y="0"/>
                  <a:pt x="1396619" y="625288"/>
                  <a:pt x="1396619" y="1396619"/>
                </a:cubicBezTo>
                <a:lnTo>
                  <a:pt x="0" y="1396619"/>
                </a:lnTo>
                <a:lnTo>
                  <a:pt x="0" y="0"/>
                </a:lnTo>
                <a:close/>
              </a:path>
            </a:pathLst>
          </a:custGeom>
          <a:solidFill>
            <a:srgbClr val="3C5787"/>
          </a:solidFill>
          <a:ln w="12700">
            <a:solidFill>
              <a:srgbClr val="FFFFFF"/>
            </a:solidFill>
            <a:miter lim="800000"/>
          </a:ln>
        </p:spPr>
        <p:txBody>
          <a:bodyPr anchor="ctr" bIns="177800" lIns="177800" rIns="586861" tIns="586860"/>
          <a:lstStyle/>
          <a:p>
            <a:pPr algn="ctr">
              <a:lnSpc>
                <a:spcPct val="90000"/>
              </a:lnSpc>
              <a:spcAft>
                <a:spcPct val="35000"/>
              </a:spcAft>
            </a:pPr>
            <a:r>
              <a:rPr altLang="zh-CN" b="1" lang="en-US" sz="2500">
                <a:solidFill>
                  <a:srgbClr val="FFFFFF"/>
                </a:solidFill>
                <a:latin charset="0" panose="020f0502020204030204" pitchFamily="34" typeface="Calibri"/>
                <a:cs charset="0" panose="020f0502020204030204" pitchFamily="34" typeface="Calibri"/>
                <a:sym charset="0" panose="020f0502020204030204" pitchFamily="34" typeface="Calibri"/>
              </a:rPr>
              <a:t>Text</a:t>
            </a:r>
          </a:p>
        </p:txBody>
      </p:sp>
      <p:sp>
        <p:nvSpPr>
          <p:cNvPr id="6161" name="任意多边形 45"/>
          <p:cNvSpPr>
            <a:spLocks noChangeArrowheads="1"/>
          </p:cNvSpPr>
          <p:nvPr/>
        </p:nvSpPr>
        <p:spPr bwMode="auto">
          <a:xfrm>
            <a:off x="9144000" y="3914775"/>
            <a:ext cx="1395413" cy="1395413"/>
          </a:xfrm>
          <a:custGeom>
            <a:gdLst>
              <a:gd fmla="*/ 0 w 1396619" name="T0"/>
              <a:gd fmla="*/ 1396619 h 1396619" name="T1"/>
              <a:gd fmla="*/ 1396619 w 1396619" name="T2"/>
              <a:gd fmla="*/ 0 h 1396619" name="T3"/>
              <a:gd fmla="*/ 1396619 w 1396619" name="T4"/>
              <a:gd fmla="*/ 1396619 h 1396619" name="T5"/>
              <a:gd fmla="*/ 0 w 1396619" name="T6"/>
              <a:gd fmla="*/ 1396619 h 1396619" name="T7"/>
              <a:gd fmla="*/ 0 60000 65536" name="T8"/>
              <a:gd fmla="*/ 0 60000 65536" name="T9"/>
              <a:gd fmla="*/ 0 60000 65536" name="T10"/>
              <a:gd fmla="*/ 0 60000 65536" name="T11"/>
              <a:gd fmla="*/ 0 w 1396619" name="T12"/>
              <a:gd fmla="*/ 0 h 1396619" name="T13"/>
              <a:gd fmla="*/ 1396619 w 1396619" name="T14"/>
              <a:gd fmla="*/ 1396619 h 1396619" name="T15"/>
            </a:gdLst>
            <a:cxnLst>
              <a:cxn ang="T8">
                <a:pos x="T0" y="T1"/>
              </a:cxn>
              <a:cxn ang="T9">
                <a:pos x="T2" y="T3"/>
              </a:cxn>
              <a:cxn ang="T10">
                <a:pos x="T4" y="T5"/>
              </a:cxn>
              <a:cxn ang="T11">
                <a:pos x="T6" y="T7"/>
              </a:cxn>
            </a:cxnLst>
            <a:rect b="T15" l="T12" r="T14" t="T13"/>
            <a:pathLst>
              <a:path h="1396619" w="1396619">
                <a:moveTo>
                  <a:pt x="1396619" y="0"/>
                </a:moveTo>
                <a:cubicBezTo>
                  <a:pt x="1396619" y="771331"/>
                  <a:pt x="771331" y="1396619"/>
                  <a:pt x="0" y="1396619"/>
                </a:cubicBezTo>
                <a:lnTo>
                  <a:pt x="0" y="0"/>
                </a:lnTo>
                <a:lnTo>
                  <a:pt x="1396619" y="0"/>
                </a:lnTo>
                <a:close/>
              </a:path>
            </a:pathLst>
          </a:custGeom>
          <a:solidFill>
            <a:srgbClr val="FF8F00"/>
          </a:solidFill>
          <a:ln w="12700">
            <a:solidFill>
              <a:srgbClr val="FFFFFF"/>
            </a:solidFill>
            <a:miter lim="800000"/>
          </a:ln>
        </p:spPr>
        <p:txBody>
          <a:bodyPr anchor="ctr" bIns="586860" lIns="177800" rIns="586861" tIns="177801"/>
          <a:lstStyle/>
          <a:p>
            <a:pPr algn="ctr">
              <a:lnSpc>
                <a:spcPct val="90000"/>
              </a:lnSpc>
              <a:spcAft>
                <a:spcPct val="35000"/>
              </a:spcAft>
            </a:pPr>
            <a:r>
              <a:rPr altLang="zh-CN" b="1" lang="en-US" sz="2500">
                <a:solidFill>
                  <a:srgbClr val="FFFFFF"/>
                </a:solidFill>
                <a:latin charset="0" panose="020f0502020204030204" pitchFamily="34" typeface="Calibri"/>
                <a:cs charset="0" panose="020f0502020204030204" pitchFamily="34" typeface="Calibri"/>
                <a:sym charset="0" panose="020f0502020204030204" pitchFamily="34" typeface="Calibri"/>
              </a:rPr>
              <a:t>Text</a:t>
            </a:r>
          </a:p>
        </p:txBody>
      </p:sp>
      <p:sp>
        <p:nvSpPr>
          <p:cNvPr id="6162" name="任意多边形 46"/>
          <p:cNvSpPr>
            <a:spLocks noChangeArrowheads="1"/>
          </p:cNvSpPr>
          <p:nvPr/>
        </p:nvSpPr>
        <p:spPr bwMode="auto">
          <a:xfrm>
            <a:off x="7681913" y="3914775"/>
            <a:ext cx="1397000" cy="1395413"/>
          </a:xfrm>
          <a:custGeom>
            <a:gdLst>
              <a:gd fmla="*/ 0 w 1396619" name="T0"/>
              <a:gd fmla="*/ 1396619 h 1396619" name="T1"/>
              <a:gd fmla="*/ 1396619 w 1396619" name="T2"/>
              <a:gd fmla="*/ 0 h 1396619" name="T3"/>
              <a:gd fmla="*/ 1396619 w 1396619" name="T4"/>
              <a:gd fmla="*/ 1396619 h 1396619" name="T5"/>
              <a:gd fmla="*/ 0 w 1396619" name="T6"/>
              <a:gd fmla="*/ 1396619 h 1396619" name="T7"/>
              <a:gd fmla="*/ 0 60000 65536" name="T8"/>
              <a:gd fmla="*/ 0 60000 65536" name="T9"/>
              <a:gd fmla="*/ 0 60000 65536" name="T10"/>
              <a:gd fmla="*/ 0 60000 65536" name="T11"/>
              <a:gd fmla="*/ 0 w 1396619" name="T12"/>
              <a:gd fmla="*/ 0 h 1396619" name="T13"/>
              <a:gd fmla="*/ 1396619 w 1396619" name="T14"/>
              <a:gd fmla="*/ 1396619 h 1396619" name="T15"/>
            </a:gdLst>
            <a:cxnLst>
              <a:cxn ang="T8">
                <a:pos x="T0" y="T1"/>
              </a:cxn>
              <a:cxn ang="T9">
                <a:pos x="T2" y="T3"/>
              </a:cxn>
              <a:cxn ang="T10">
                <a:pos x="T4" y="T5"/>
              </a:cxn>
              <a:cxn ang="T11">
                <a:pos x="T6" y="T7"/>
              </a:cxn>
            </a:cxnLst>
            <a:rect b="T15" l="T12" r="T14" t="T13"/>
            <a:pathLst>
              <a:path h="1396619" w="1396619">
                <a:moveTo>
                  <a:pt x="1396619" y="1396619"/>
                </a:moveTo>
                <a:cubicBezTo>
                  <a:pt x="625288" y="1396619"/>
                  <a:pt x="0" y="771331"/>
                  <a:pt x="0" y="0"/>
                </a:cubicBezTo>
                <a:lnTo>
                  <a:pt x="1396619" y="0"/>
                </a:lnTo>
                <a:lnTo>
                  <a:pt x="1396619" y="1396619"/>
                </a:lnTo>
                <a:close/>
              </a:path>
            </a:pathLst>
          </a:custGeom>
          <a:solidFill>
            <a:srgbClr val="3C5787"/>
          </a:solidFill>
          <a:ln w="12700">
            <a:solidFill>
              <a:srgbClr val="FFFFFF"/>
            </a:solidFill>
            <a:miter lim="800000"/>
          </a:ln>
        </p:spPr>
        <p:txBody>
          <a:bodyPr anchor="ctr" bIns="586860" lIns="586860" rIns="177800" tIns="177800"/>
          <a:lstStyle/>
          <a:p>
            <a:pPr algn="ctr">
              <a:lnSpc>
                <a:spcPct val="90000"/>
              </a:lnSpc>
              <a:spcAft>
                <a:spcPct val="35000"/>
              </a:spcAft>
            </a:pPr>
            <a:r>
              <a:rPr altLang="zh-CN" b="1" lang="en-US" sz="2500">
                <a:solidFill>
                  <a:srgbClr val="FFFFFF"/>
                </a:solidFill>
                <a:latin charset="0" panose="020f0502020204030204" pitchFamily="34" typeface="Calibri"/>
                <a:cs charset="0" panose="020f0502020204030204" pitchFamily="34" typeface="Calibri"/>
                <a:sym charset="0" panose="020f0502020204030204" pitchFamily="34" typeface="Calibri"/>
              </a:rPr>
              <a:t>Text</a:t>
            </a:r>
          </a:p>
        </p:txBody>
      </p:sp>
    </p:spTree>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169" name="组合 9217"/>
          <p:cNvGrpSpPr/>
          <p:nvPr/>
        </p:nvGrpSpPr>
        <p:grpSpPr>
          <a:xfrm>
            <a:off x="0" y="0"/>
            <a:ext cx="12192000" cy="427038"/>
            <a:chExt cx="12192001" cy="428438"/>
          </a:xfrm>
        </p:grpSpPr>
        <p:sp>
          <p:nvSpPr>
            <p:cNvPr id="7170" name="矩形 7"/>
            <p:cNvSpPr>
              <a:spLocks noChangeArrowheads="1"/>
            </p:cNvSpPr>
            <p:nvPr/>
          </p:nvSpPr>
          <p:spPr bwMode="auto">
            <a:xfrm rot="-5400000">
              <a:off x="5881782" y="-5881783"/>
              <a:ext cx="428438" cy="12192001"/>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7171" name="等腰三角形 8"/>
            <p:cNvSpPr>
              <a:spLocks noChangeArrowheads="1"/>
            </p:cNvSpPr>
            <p:nvPr/>
          </p:nvSpPr>
          <p:spPr bwMode="auto">
            <a:xfrm flipV="1" rot="16200000">
              <a:off x="-98548" y="98548"/>
              <a:ext cx="428437" cy="231341"/>
            </a:xfrm>
            <a:prstGeom prst="triangle">
              <a:avLst>
                <a:gd fmla="val 50000" name="adj"/>
              </a:avLst>
            </a:pr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grpSp>
      <p:sp>
        <p:nvSpPr>
          <p:cNvPr id="7172" name="矩形 1"/>
          <p:cNvSpPr>
            <a:spLocks noChangeArrowheads="1"/>
          </p:cNvSpPr>
          <p:nvPr/>
        </p:nvSpPr>
        <p:spPr bwMode="auto">
          <a:xfrm>
            <a:off x="0" y="2778125"/>
            <a:ext cx="12192000" cy="2530475"/>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pPr algn="ctr"/>
            <a:endParaRPr altLang="zh-CN" lang="zh-CN">
              <a:solidFill>
                <a:srgbClr val="FFFFFF"/>
              </a:solidFill>
            </a:endParaRPr>
          </a:p>
        </p:txBody>
      </p:sp>
      <p:sp>
        <p:nvSpPr>
          <p:cNvPr id="7173" name="直接连接符 4"/>
          <p:cNvSpPr>
            <a:spLocks noChangeShapeType="1"/>
          </p:cNvSpPr>
          <p:nvPr/>
        </p:nvSpPr>
        <p:spPr bwMode="auto">
          <a:xfrm flipH="1">
            <a:off x="4064000" y="3013075"/>
            <a:ext cx="0" cy="2057400"/>
          </a:xfrm>
          <a:prstGeom prst="line">
            <a:avLst/>
          </a:prstGeom>
          <a:noFill/>
          <a:ln w="6350">
            <a:solidFill>
              <a:schemeClr val="bg1"/>
            </a:solidFill>
            <a:bevel/>
          </a:ln>
          <a:extLst>
            <a:ext uri="{909E8E84-426E-40DD-AFC4-6F175D3DCCD1}">
              <a14:hiddenFill>
                <a:noFill/>
              </a14:hiddenFill>
            </a:ext>
          </a:extLst>
        </p:spPr>
        <p:txBody>
          <a:bodyPr/>
          <a:lstStyle/>
          <a:p>
            <a:endParaRPr altLang="en-US" lang="zh-CN"/>
          </a:p>
        </p:txBody>
      </p:sp>
      <p:sp>
        <p:nvSpPr>
          <p:cNvPr id="7174" name="直接连接符 6"/>
          <p:cNvSpPr>
            <a:spLocks noChangeShapeType="1"/>
          </p:cNvSpPr>
          <p:nvPr/>
        </p:nvSpPr>
        <p:spPr bwMode="auto">
          <a:xfrm flipH="1">
            <a:off x="8128000" y="3013075"/>
            <a:ext cx="0" cy="2057400"/>
          </a:xfrm>
          <a:prstGeom prst="line">
            <a:avLst/>
          </a:prstGeom>
          <a:noFill/>
          <a:ln w="6350">
            <a:solidFill>
              <a:schemeClr val="bg1"/>
            </a:solidFill>
            <a:bevel/>
          </a:ln>
          <a:extLst>
            <a:ext uri="{909E8E84-426E-40DD-AFC4-6F175D3DCCD1}">
              <a14:hiddenFill>
                <a:noFill/>
              </a14:hiddenFill>
            </a:ext>
          </a:extLst>
        </p:spPr>
        <p:txBody>
          <a:bodyPr/>
          <a:lstStyle/>
          <a:p>
            <a:endParaRPr altLang="en-US" lang="zh-CN"/>
          </a:p>
        </p:txBody>
      </p:sp>
      <p:sp>
        <p:nvSpPr>
          <p:cNvPr id="7175" name="文本框 7"/>
          <p:cNvSpPr>
            <a:spLocks noChangeArrowheads="1"/>
          </p:cNvSpPr>
          <p:nvPr/>
        </p:nvSpPr>
        <p:spPr bwMode="auto">
          <a:xfrm>
            <a:off x="552450" y="3581400"/>
            <a:ext cx="2989263"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Vivamus magna justo, lacinia eget consectetur sed, convallis at tellus.</a:t>
            </a:r>
          </a:p>
        </p:txBody>
      </p:sp>
      <p:sp>
        <p:nvSpPr>
          <p:cNvPr id="7176" name="文本框 10"/>
          <p:cNvSpPr>
            <a:spLocks noChangeArrowheads="1"/>
          </p:cNvSpPr>
          <p:nvPr/>
        </p:nvSpPr>
        <p:spPr bwMode="auto">
          <a:xfrm>
            <a:off x="4616450" y="3441700"/>
            <a:ext cx="3349625"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Quisque velit nisi, pretium ut lacinia in, elementum id enim. Quisque velit nisi, pretium ut lacinia in, elementum id enim.</a:t>
            </a:r>
          </a:p>
        </p:txBody>
      </p:sp>
      <p:sp>
        <p:nvSpPr>
          <p:cNvPr id="7177" name="文本框 11"/>
          <p:cNvSpPr>
            <a:spLocks noChangeArrowheads="1"/>
          </p:cNvSpPr>
          <p:nvPr/>
        </p:nvSpPr>
        <p:spPr bwMode="auto">
          <a:xfrm>
            <a:off x="8689974" y="3441700"/>
            <a:ext cx="3165475"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chemeClr val="bg1"/>
                </a:solidFill>
                <a:latin charset="0" panose="020f0502020204030204" pitchFamily="34" typeface="Calibri"/>
                <a:ea charset="-122" panose="020b0503020204020204" pitchFamily="34" typeface="微软雅黑"/>
                <a:sym charset="0" panose="020f0502020204030204" pitchFamily="34" typeface="Calibri"/>
              </a:rPr>
              <a:t>Quisque velit nisi, pretium ut lacinia in, elementum id enim. Quisque velit nisi, pretium ut lacinia in, elementum id enim.</a:t>
            </a:r>
          </a:p>
        </p:txBody>
      </p:sp>
      <p:sp>
        <p:nvSpPr>
          <p:cNvPr id="7178" name="标题 14"/>
          <p:cNvSpPr>
            <a:spLocks noChangeArrowheads="1" noGrp="1"/>
          </p:cNvSpPr>
          <p:nvPr>
            <p:ph type="title"/>
          </p:nvPr>
        </p:nvSpPr>
        <p:spPr>
          <a:xfrm>
            <a:off x="838200" y="365125"/>
            <a:ext cx="10515600" cy="1325563"/>
          </a:xfrm>
        </p:spPr>
        <p:txBody>
          <a:bodyPr anchor="ctr"/>
          <a:lstStyle/>
          <a:p>
            <a:r>
              <a:rPr altLang="zh-CN" b="1" lang="en-US" smtClean="0" sz="4400">
                <a:solidFill>
                  <a:srgbClr val="3B5686"/>
                </a:solidFill>
              </a:rPr>
              <a:t>Your  Title  Here</a:t>
            </a:r>
          </a:p>
        </p:txBody>
      </p:sp>
      <p:sp>
        <p:nvSpPr>
          <p:cNvPr id="7179" name="文本框 15"/>
          <p:cNvSpPr>
            <a:spLocks noChangeArrowheads="1"/>
          </p:cNvSpPr>
          <p:nvPr/>
        </p:nvSpPr>
        <p:spPr bwMode="auto">
          <a:xfrm>
            <a:off x="1663700" y="1935163"/>
            <a:ext cx="8864600" cy="6400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000000"/>
                </a:solidFill>
                <a:latin charset="0" panose="020f0502020204030204" pitchFamily="34" typeface="Calibri"/>
                <a:ea charset="-122" panose="020b0503020204020204" pitchFamily="34" typeface="微软雅黑"/>
                <a:sym charset="0" panose="020f0502020204030204" pitchFamily="34" typeface="Calibri"/>
              </a:rPr>
              <a:t>Pellentesque in ipsum id orci porta dapibus. Vivamus suscipit tortor eget felis porttitor volutpat. Curabitur arcu erat, accumsan id imperdiet et, porttitor at sem. Nulla porttitor</a:t>
            </a:r>
          </a:p>
        </p:txBody>
      </p:sp>
    </p:spTree>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193" name="组合 10241"/>
          <p:cNvGrpSpPr/>
          <p:nvPr/>
        </p:nvGrpSpPr>
        <p:grpSpPr>
          <a:xfrm>
            <a:off x="0" y="0"/>
            <a:ext cx="12192000" cy="427038"/>
            <a:chExt cx="12192001" cy="428438"/>
          </a:xfrm>
        </p:grpSpPr>
        <p:sp>
          <p:nvSpPr>
            <p:cNvPr id="8194" name="矩形 7"/>
            <p:cNvSpPr>
              <a:spLocks noChangeArrowheads="1"/>
            </p:cNvSpPr>
            <p:nvPr/>
          </p:nvSpPr>
          <p:spPr bwMode="auto">
            <a:xfrm rot="-5400000">
              <a:off x="5881782" y="-5881783"/>
              <a:ext cx="428438" cy="12192001"/>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8195" name="等腰三角形 8"/>
            <p:cNvSpPr>
              <a:spLocks noChangeArrowheads="1"/>
            </p:cNvSpPr>
            <p:nvPr/>
          </p:nvSpPr>
          <p:spPr bwMode="auto">
            <a:xfrm flipV="1" rot="16200000">
              <a:off x="-98548" y="98548"/>
              <a:ext cx="428437" cy="231341"/>
            </a:xfrm>
            <a:prstGeom prst="triangle">
              <a:avLst>
                <a:gd fmla="val 50000" name="adj"/>
              </a:avLst>
            </a:pr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grpSp>
      <p:sp>
        <p:nvSpPr>
          <p:cNvPr id="8196" name="标题 9"/>
          <p:cNvSpPr>
            <a:spLocks noChangeArrowheads="1" noGrp="1"/>
          </p:cNvSpPr>
          <p:nvPr>
            <p:ph type="title"/>
          </p:nvPr>
        </p:nvSpPr>
        <p:spPr>
          <a:xfrm>
            <a:off x="838200" y="598488"/>
            <a:ext cx="10515600" cy="1325562"/>
          </a:xfrm>
        </p:spPr>
        <p:txBody>
          <a:bodyPr anchor="ctr"/>
          <a:lstStyle/>
          <a:p>
            <a:r>
              <a:rPr altLang="zh-CN" b="1" lang="en-US" smtClean="0" sz="4400">
                <a:solidFill>
                  <a:srgbClr val="3B5686"/>
                </a:solidFill>
              </a:rPr>
              <a:t>Your  Title  Here</a:t>
            </a:r>
          </a:p>
        </p:txBody>
      </p:sp>
      <p:sp>
        <p:nvSpPr>
          <p:cNvPr id="8197" name="圆角矩形 6"/>
          <p:cNvSpPr>
            <a:spLocks noChangeArrowheads="1"/>
          </p:cNvSpPr>
          <p:nvPr/>
        </p:nvSpPr>
        <p:spPr bwMode="auto">
          <a:xfrm>
            <a:off x="1663700" y="2795588"/>
            <a:ext cx="1438275" cy="1438275"/>
          </a:xfrm>
          <a:prstGeom prst="roundRect">
            <a:avLst>
              <a:gd fmla="val 16667" name="adj"/>
            </a:avLst>
          </a:prstGeom>
          <a:solidFill>
            <a:srgbClr val="3B5686"/>
          </a:solidFill>
          <a:ln>
            <a:noFill/>
          </a:ln>
          <a:extLst>
            <a:ext uri="{91240B29-F687-4F45-9708-019B960494DF}">
              <a14:hiddenLine w="12700">
                <a:solidFill>
                  <a:srgbClr val="000000"/>
                </a:solidFill>
                <a:round/>
                <a:headEnd/>
                <a:tailEnd/>
              </a14:hiddenLine>
            </a:ext>
          </a:extLst>
        </p:spPr>
        <p:txBody>
          <a:bodyPr anchor="ctr"/>
          <a:lstStyle/>
          <a:p>
            <a:pPr algn="ctr"/>
            <a:endParaRPr altLang="zh-CN" lang="zh-CN">
              <a:solidFill>
                <a:srgbClr val="FFFFFF"/>
              </a:solidFill>
            </a:endParaRPr>
          </a:p>
        </p:txBody>
      </p:sp>
      <p:sp>
        <p:nvSpPr>
          <p:cNvPr id="8198" name="圆角矩形 7"/>
          <p:cNvSpPr>
            <a:spLocks noChangeArrowheads="1"/>
          </p:cNvSpPr>
          <p:nvPr/>
        </p:nvSpPr>
        <p:spPr bwMode="auto">
          <a:xfrm>
            <a:off x="3519488" y="2795588"/>
            <a:ext cx="1438275" cy="1438275"/>
          </a:xfrm>
          <a:prstGeom prst="roundRect">
            <a:avLst>
              <a:gd fmla="val 16667" name="adj"/>
            </a:avLst>
          </a:prstGeom>
          <a:solidFill>
            <a:srgbClr val="3B5686"/>
          </a:solidFill>
          <a:ln>
            <a:noFill/>
          </a:ln>
          <a:extLst>
            <a:ext uri="{91240B29-F687-4F45-9708-019B960494DF}">
              <a14:hiddenLine w="12700">
                <a:solidFill>
                  <a:srgbClr val="000000"/>
                </a:solidFill>
                <a:round/>
                <a:headEnd/>
                <a:tailEnd/>
              </a14:hiddenLine>
            </a:ext>
          </a:extLst>
        </p:spPr>
        <p:txBody>
          <a:bodyPr anchor="ctr"/>
          <a:lstStyle/>
          <a:p>
            <a:pPr algn="ctr"/>
            <a:endParaRPr altLang="zh-CN" lang="zh-CN">
              <a:solidFill>
                <a:srgbClr val="FFFFFF"/>
              </a:solidFill>
            </a:endParaRPr>
          </a:p>
        </p:txBody>
      </p:sp>
      <p:sp>
        <p:nvSpPr>
          <p:cNvPr id="8199" name="圆角矩形 8"/>
          <p:cNvSpPr>
            <a:spLocks noChangeArrowheads="1"/>
          </p:cNvSpPr>
          <p:nvPr/>
        </p:nvSpPr>
        <p:spPr bwMode="auto">
          <a:xfrm>
            <a:off x="5376863" y="2795588"/>
            <a:ext cx="1438275" cy="1438275"/>
          </a:xfrm>
          <a:prstGeom prst="roundRect">
            <a:avLst>
              <a:gd fmla="val 16667" name="adj"/>
            </a:avLst>
          </a:prstGeom>
          <a:solidFill>
            <a:srgbClr val="FF8F00"/>
          </a:solidFill>
          <a:ln>
            <a:noFill/>
          </a:ln>
          <a:extLst>
            <a:ext uri="{91240B29-F687-4F45-9708-019B960494DF}">
              <a14:hiddenLine w="12700">
                <a:solidFill>
                  <a:srgbClr val="000000"/>
                </a:solidFill>
                <a:round/>
                <a:headEnd/>
                <a:tailEnd/>
              </a14:hiddenLine>
            </a:ext>
          </a:extLst>
        </p:spPr>
        <p:txBody>
          <a:bodyPr anchor="ctr"/>
          <a:lstStyle/>
          <a:p>
            <a:pPr algn="ctr"/>
            <a:endParaRPr altLang="zh-CN" lang="zh-CN">
              <a:solidFill>
                <a:srgbClr val="FFFFFF"/>
              </a:solidFill>
            </a:endParaRPr>
          </a:p>
        </p:txBody>
      </p:sp>
      <p:sp>
        <p:nvSpPr>
          <p:cNvPr id="8200" name="圆角矩形 9"/>
          <p:cNvSpPr>
            <a:spLocks noChangeArrowheads="1"/>
          </p:cNvSpPr>
          <p:nvPr/>
        </p:nvSpPr>
        <p:spPr bwMode="auto">
          <a:xfrm>
            <a:off x="7234238" y="2795588"/>
            <a:ext cx="1438275" cy="1438275"/>
          </a:xfrm>
          <a:prstGeom prst="roundRect">
            <a:avLst>
              <a:gd fmla="val 16667" name="adj"/>
            </a:avLst>
          </a:prstGeom>
          <a:solidFill>
            <a:srgbClr val="3B5686"/>
          </a:solidFill>
          <a:ln>
            <a:noFill/>
          </a:ln>
          <a:extLst>
            <a:ext uri="{91240B29-F687-4F45-9708-019B960494DF}">
              <a14:hiddenLine w="12700">
                <a:solidFill>
                  <a:srgbClr val="000000"/>
                </a:solidFill>
                <a:round/>
                <a:headEnd/>
                <a:tailEnd/>
              </a14:hiddenLine>
            </a:ext>
          </a:extLst>
        </p:spPr>
        <p:txBody>
          <a:bodyPr anchor="ctr"/>
          <a:lstStyle/>
          <a:p>
            <a:pPr algn="ctr"/>
            <a:endParaRPr altLang="zh-CN" lang="zh-CN">
              <a:solidFill>
                <a:srgbClr val="FFFFFF"/>
              </a:solidFill>
            </a:endParaRPr>
          </a:p>
        </p:txBody>
      </p:sp>
      <p:sp>
        <p:nvSpPr>
          <p:cNvPr id="8201" name="圆角矩形 10"/>
          <p:cNvSpPr>
            <a:spLocks noChangeArrowheads="1"/>
          </p:cNvSpPr>
          <p:nvPr/>
        </p:nvSpPr>
        <p:spPr bwMode="auto">
          <a:xfrm>
            <a:off x="9090025" y="2795588"/>
            <a:ext cx="1438275" cy="1438275"/>
          </a:xfrm>
          <a:prstGeom prst="roundRect">
            <a:avLst>
              <a:gd fmla="val 16667" name="adj"/>
            </a:avLst>
          </a:prstGeom>
          <a:solidFill>
            <a:srgbClr val="3B5686"/>
          </a:solidFill>
          <a:ln>
            <a:noFill/>
          </a:ln>
          <a:extLst>
            <a:ext uri="{91240B29-F687-4F45-9708-019B960494DF}">
              <a14:hiddenLine w="12700">
                <a:solidFill>
                  <a:srgbClr val="000000"/>
                </a:solidFill>
                <a:round/>
                <a:headEnd/>
                <a:tailEnd/>
              </a14:hiddenLine>
            </a:ext>
          </a:extLst>
        </p:spPr>
        <p:txBody>
          <a:bodyPr anchor="ctr"/>
          <a:lstStyle/>
          <a:p>
            <a:pPr algn="ctr"/>
            <a:endParaRPr altLang="zh-CN" lang="zh-CN">
              <a:solidFill>
                <a:srgbClr val="FFFFFF"/>
              </a:solidFill>
            </a:endParaRPr>
          </a:p>
        </p:txBody>
      </p:sp>
      <p:grpSp>
        <p:nvGrpSpPr>
          <p:cNvPr id="8202" name="组合 10250"/>
          <p:cNvGrpSpPr/>
          <p:nvPr/>
        </p:nvGrpSpPr>
        <p:grpSpPr>
          <a:xfrm>
            <a:off x="5737225" y="3155950"/>
            <a:ext cx="717550" cy="719138"/>
            <a:chExt cx="479425" cy="481013"/>
          </a:xfrm>
        </p:grpSpPr>
        <p:sp>
          <p:nvSpPr>
            <p:cNvPr id="8203" name="Freeform 83"/>
            <p:cNvSpPr>
              <a:spLocks noChangeArrowheads="1" noEditPoints="1"/>
            </p:cNvSpPr>
            <p:nvPr/>
          </p:nvSpPr>
          <p:spPr bwMode="auto">
            <a:xfrm>
              <a:off x="0" y="0"/>
              <a:ext cx="479425" cy="481013"/>
            </a:xfrm>
            <a:custGeom>
              <a:gdLst>
                <a:gd fmla="*/ 64 w 128" name="T0"/>
                <a:gd fmla="*/ 0 h 128" name="T1"/>
                <a:gd fmla="*/ 0 w 128" name="T2"/>
                <a:gd fmla="*/ 64 h 128" name="T3"/>
                <a:gd fmla="*/ 64 w 128" name="T4"/>
                <a:gd fmla="*/ 128 h 128" name="T5"/>
                <a:gd fmla="*/ 128 w 128" name="T6"/>
                <a:gd fmla="*/ 64 h 128" name="T7"/>
                <a:gd fmla="*/ 64 w 128" name="T8"/>
                <a:gd fmla="*/ 0 h 128" name="T9"/>
                <a:gd fmla="*/ 64 w 128" name="T10"/>
                <a:gd fmla="*/ 118 h 128" name="T11"/>
                <a:gd fmla="*/ 10 w 128" name="T12"/>
                <a:gd fmla="*/ 64 h 128" name="T13"/>
                <a:gd fmla="*/ 64 w 128" name="T14"/>
                <a:gd fmla="*/ 10 h 128" name="T15"/>
                <a:gd fmla="*/ 118 w 128" name="T16"/>
                <a:gd fmla="*/ 64 h 128" name="T17"/>
                <a:gd fmla="*/ 64 w 128" name="T18"/>
                <a:gd fmla="*/ 118 h 12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8" w="128">
                  <a:moveTo>
                    <a:pt x="64" y="0"/>
                  </a:moveTo>
                  <a:cubicBezTo>
                    <a:pt x="29" y="0"/>
                    <a:pt x="0" y="29"/>
                    <a:pt x="0" y="64"/>
                  </a:cubicBezTo>
                  <a:cubicBezTo>
                    <a:pt x="0" y="99"/>
                    <a:pt x="29" y="128"/>
                    <a:pt x="64" y="128"/>
                  </a:cubicBezTo>
                  <a:cubicBezTo>
                    <a:pt x="99" y="128"/>
                    <a:pt x="128" y="99"/>
                    <a:pt x="128" y="64"/>
                  </a:cubicBezTo>
                  <a:cubicBezTo>
                    <a:pt x="128" y="29"/>
                    <a:pt x="99" y="0"/>
                    <a:pt x="64" y="0"/>
                  </a:cubicBezTo>
                  <a:close/>
                  <a:moveTo>
                    <a:pt x="64" y="118"/>
                  </a:moveTo>
                  <a:cubicBezTo>
                    <a:pt x="34" y="118"/>
                    <a:pt x="10" y="94"/>
                    <a:pt x="10" y="64"/>
                  </a:cubicBezTo>
                  <a:cubicBezTo>
                    <a:pt x="10" y="34"/>
                    <a:pt x="34" y="10"/>
                    <a:pt x="64" y="10"/>
                  </a:cubicBezTo>
                  <a:cubicBezTo>
                    <a:pt x="94" y="10"/>
                    <a:pt x="118" y="34"/>
                    <a:pt x="118" y="64"/>
                  </a:cubicBezTo>
                  <a:cubicBezTo>
                    <a:pt x="118" y="94"/>
                    <a:pt x="94" y="118"/>
                    <a:pt x="64" y="118"/>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8204" name="Freeform 84"/>
            <p:cNvSpPr>
              <a:spLocks noChangeArrowheads="1" noEditPoints="1"/>
            </p:cNvSpPr>
            <p:nvPr/>
          </p:nvSpPr>
          <p:spPr bwMode="auto">
            <a:xfrm>
              <a:off x="119062" y="120650"/>
              <a:ext cx="241300" cy="250825"/>
            </a:xfrm>
            <a:custGeom>
              <a:gdLst>
                <a:gd fmla="*/ 38 w 64" name="T0"/>
                <a:gd fmla="*/ 2 h 67" name="T1"/>
                <a:gd fmla="*/ 41 w 64" name="T2"/>
                <a:gd fmla="*/ 0 h 67" name="T3"/>
                <a:gd fmla="*/ 20 w 64" name="T4"/>
                <a:gd fmla="*/ 0 h 67" name="T5"/>
                <a:gd fmla="*/ 4 w 64" name="T6"/>
                <a:gd fmla="*/ 16 h 67" name="T7"/>
                <a:gd fmla="*/ 20 w 64" name="T8"/>
                <a:gd fmla="*/ 29 h 67" name="T9"/>
                <a:gd fmla="*/ 21 w 64" name="T10"/>
                <a:gd fmla="*/ 36 h 67" name="T11"/>
                <a:gd fmla="*/ 21 w 64" name="T12"/>
                <a:gd fmla="*/ 38 h 67" name="T13"/>
                <a:gd fmla="*/ 0 w 64" name="T14"/>
                <a:gd fmla="*/ 52 h 67" name="T15"/>
                <a:gd fmla="*/ 34 w 64" name="T16"/>
                <a:gd fmla="*/ 59 h 67" name="T17"/>
                <a:gd fmla="*/ 34 w 64" name="T18"/>
                <a:gd fmla="*/ 37 h 67" name="T19"/>
                <a:gd fmla="*/ 29 w 64" name="T20"/>
                <a:gd fmla="*/ 26 h 67" name="T21"/>
                <a:gd fmla="*/ 37 w 64" name="T22"/>
                <a:gd fmla="*/ 13 h 67" name="T23"/>
                <a:gd fmla="*/ 31 w 64" name="T24"/>
                <a:gd fmla="*/ 3 h 67" name="T25"/>
                <a:gd fmla="*/ 38 w 64" name="T26"/>
                <a:gd fmla="*/ 2 h 67" name="T27"/>
                <a:gd fmla="*/ 34 w 64" name="T28"/>
                <a:gd fmla="*/ 51 h 67" name="T29"/>
                <a:gd fmla="*/ 21 w 64" name="T30"/>
                <a:gd fmla="*/ 60 h 67" name="T31"/>
                <a:gd fmla="*/ 7 w 64" name="T32"/>
                <a:gd fmla="*/ 49 h 67" name="T33"/>
                <a:gd fmla="*/ 25 w 64" name="T34"/>
                <a:gd fmla="*/ 40 h 67" name="T35"/>
                <a:gd fmla="*/ 34 w 64" name="T36"/>
                <a:gd fmla="*/ 51 h 67" name="T37"/>
                <a:gd fmla="*/ 22 w 64" name="T38"/>
                <a:gd fmla="*/ 26 h 67" name="T39"/>
                <a:gd fmla="*/ 19 w 64" name="T40"/>
                <a:gd fmla="*/ 2 h 67" name="T41"/>
                <a:gd fmla="*/ 22 w 64" name="T42"/>
                <a:gd fmla="*/ 26 h 67" name="T43"/>
                <a:gd fmla="*/ 56 w 64" name="T44"/>
                <a:gd fmla="*/ 8 h 67" name="T45"/>
                <a:gd fmla="*/ 56 w 64" name="T46"/>
                <a:gd fmla="*/ 0 h 67" name="T47"/>
                <a:gd fmla="*/ 52 w 64" name="T48"/>
                <a:gd fmla="*/ 0 h 67" name="T49"/>
                <a:gd fmla="*/ 52 w 64" name="T50"/>
                <a:gd fmla="*/ 8 h 67" name="T51"/>
                <a:gd fmla="*/ 44 w 64" name="T52"/>
                <a:gd fmla="*/ 8 h 67" name="T53"/>
                <a:gd fmla="*/ 44 w 64" name="T54"/>
                <a:gd fmla="*/ 12 h 67" name="T55"/>
                <a:gd fmla="*/ 52 w 64" name="T56"/>
                <a:gd fmla="*/ 12 h 67" name="T57"/>
                <a:gd fmla="*/ 52 w 64" name="T58"/>
                <a:gd fmla="*/ 20 h 67" name="T59"/>
                <a:gd fmla="*/ 56 w 64" name="T60"/>
                <a:gd fmla="*/ 20 h 67" name="T61"/>
                <a:gd fmla="*/ 56 w 64" name="T62"/>
                <a:gd fmla="*/ 12 h 67" name="T63"/>
                <a:gd fmla="*/ 64 w 64" name="T64"/>
                <a:gd fmla="*/ 12 h 67" name="T65"/>
                <a:gd fmla="*/ 64 w 64" name="T66"/>
                <a:gd fmla="*/ 8 h 67" name="T67"/>
                <a:gd fmla="*/ 56 w 64" name="T68"/>
                <a:gd fmla="*/ 8 h 67"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67" w="64">
                  <a:moveTo>
                    <a:pt x="38" y="2"/>
                  </a:moveTo>
                  <a:cubicBezTo>
                    <a:pt x="40" y="1"/>
                    <a:pt x="41" y="0"/>
                    <a:pt x="41" y="0"/>
                  </a:cubicBezTo>
                  <a:cubicBezTo>
                    <a:pt x="20" y="0"/>
                    <a:pt x="20" y="0"/>
                    <a:pt x="20" y="0"/>
                  </a:cubicBezTo>
                  <a:cubicBezTo>
                    <a:pt x="16" y="0"/>
                    <a:pt x="4" y="5"/>
                    <a:pt x="4" y="16"/>
                  </a:cubicBezTo>
                  <a:cubicBezTo>
                    <a:pt x="4" y="27"/>
                    <a:pt x="16" y="29"/>
                    <a:pt x="20" y="29"/>
                  </a:cubicBezTo>
                  <a:cubicBezTo>
                    <a:pt x="18" y="32"/>
                    <a:pt x="20" y="35"/>
                    <a:pt x="21" y="36"/>
                  </a:cubicBezTo>
                  <a:cubicBezTo>
                    <a:pt x="23" y="38"/>
                    <a:pt x="22" y="38"/>
                    <a:pt x="21" y="38"/>
                  </a:cubicBezTo>
                  <a:cubicBezTo>
                    <a:pt x="19" y="38"/>
                    <a:pt x="0" y="38"/>
                    <a:pt x="0" y="52"/>
                  </a:cubicBezTo>
                  <a:cubicBezTo>
                    <a:pt x="0" y="66"/>
                    <a:pt x="26" y="67"/>
                    <a:pt x="34" y="59"/>
                  </a:cubicBezTo>
                  <a:cubicBezTo>
                    <a:pt x="43" y="52"/>
                    <a:pt x="41" y="42"/>
                    <a:pt x="34" y="37"/>
                  </a:cubicBezTo>
                  <a:cubicBezTo>
                    <a:pt x="28" y="32"/>
                    <a:pt x="25" y="30"/>
                    <a:pt x="29" y="26"/>
                  </a:cubicBezTo>
                  <a:cubicBezTo>
                    <a:pt x="34" y="23"/>
                    <a:pt x="37" y="20"/>
                    <a:pt x="37" y="13"/>
                  </a:cubicBezTo>
                  <a:cubicBezTo>
                    <a:pt x="37" y="6"/>
                    <a:pt x="31" y="3"/>
                    <a:pt x="31" y="3"/>
                  </a:cubicBezTo>
                  <a:cubicBezTo>
                    <a:pt x="31" y="3"/>
                    <a:pt x="35" y="3"/>
                    <a:pt x="38" y="2"/>
                  </a:cubicBezTo>
                  <a:close/>
                  <a:moveTo>
                    <a:pt x="34" y="51"/>
                  </a:moveTo>
                  <a:cubicBezTo>
                    <a:pt x="34" y="57"/>
                    <a:pt x="29" y="60"/>
                    <a:pt x="21" y="60"/>
                  </a:cubicBezTo>
                  <a:cubicBezTo>
                    <a:pt x="12" y="60"/>
                    <a:pt x="7" y="56"/>
                    <a:pt x="7" y="49"/>
                  </a:cubicBezTo>
                  <a:cubicBezTo>
                    <a:pt x="7" y="43"/>
                    <a:pt x="14" y="40"/>
                    <a:pt x="25" y="40"/>
                  </a:cubicBezTo>
                  <a:cubicBezTo>
                    <a:pt x="29" y="42"/>
                    <a:pt x="34" y="45"/>
                    <a:pt x="34" y="51"/>
                  </a:cubicBezTo>
                  <a:close/>
                  <a:moveTo>
                    <a:pt x="22" y="26"/>
                  </a:moveTo>
                  <a:cubicBezTo>
                    <a:pt x="11" y="26"/>
                    <a:pt x="7" y="2"/>
                    <a:pt x="19" y="2"/>
                  </a:cubicBezTo>
                  <a:cubicBezTo>
                    <a:pt x="28" y="2"/>
                    <a:pt x="36" y="26"/>
                    <a:pt x="22" y="26"/>
                  </a:cubicBezTo>
                  <a:close/>
                  <a:moveTo>
                    <a:pt x="56" y="8"/>
                  </a:moveTo>
                  <a:cubicBezTo>
                    <a:pt x="56" y="0"/>
                    <a:pt x="56" y="0"/>
                    <a:pt x="56" y="0"/>
                  </a:cubicBezTo>
                  <a:cubicBezTo>
                    <a:pt x="52" y="0"/>
                    <a:pt x="52" y="0"/>
                    <a:pt x="52" y="0"/>
                  </a:cubicBezTo>
                  <a:cubicBezTo>
                    <a:pt x="52" y="8"/>
                    <a:pt x="52" y="8"/>
                    <a:pt x="52" y="8"/>
                  </a:cubicBezTo>
                  <a:cubicBezTo>
                    <a:pt x="44" y="8"/>
                    <a:pt x="44" y="8"/>
                    <a:pt x="44" y="8"/>
                  </a:cubicBezTo>
                  <a:cubicBezTo>
                    <a:pt x="44" y="12"/>
                    <a:pt x="44" y="12"/>
                    <a:pt x="44" y="12"/>
                  </a:cubicBezTo>
                  <a:cubicBezTo>
                    <a:pt x="52" y="12"/>
                    <a:pt x="52" y="12"/>
                    <a:pt x="52" y="12"/>
                  </a:cubicBezTo>
                  <a:cubicBezTo>
                    <a:pt x="52" y="20"/>
                    <a:pt x="52" y="20"/>
                    <a:pt x="52" y="20"/>
                  </a:cubicBezTo>
                  <a:cubicBezTo>
                    <a:pt x="56" y="20"/>
                    <a:pt x="56" y="20"/>
                    <a:pt x="56" y="20"/>
                  </a:cubicBezTo>
                  <a:cubicBezTo>
                    <a:pt x="56" y="12"/>
                    <a:pt x="56" y="12"/>
                    <a:pt x="56" y="12"/>
                  </a:cubicBezTo>
                  <a:cubicBezTo>
                    <a:pt x="64" y="12"/>
                    <a:pt x="64" y="12"/>
                    <a:pt x="64" y="12"/>
                  </a:cubicBezTo>
                  <a:cubicBezTo>
                    <a:pt x="64" y="8"/>
                    <a:pt x="64" y="8"/>
                    <a:pt x="64" y="8"/>
                  </a:cubicBezTo>
                  <a:lnTo>
                    <a:pt x="56" y="8"/>
                  </a:ln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grpSp>
      <p:grpSp>
        <p:nvGrpSpPr>
          <p:cNvPr id="8205" name="组合 10253"/>
          <p:cNvGrpSpPr/>
          <p:nvPr/>
        </p:nvGrpSpPr>
        <p:grpSpPr>
          <a:xfrm>
            <a:off x="2022475" y="3155950"/>
            <a:ext cx="720725" cy="719138"/>
            <a:chExt cx="481013" cy="481013"/>
          </a:xfrm>
        </p:grpSpPr>
        <p:sp>
          <p:nvSpPr>
            <p:cNvPr id="8206" name="Freeform 78"/>
            <p:cNvSpPr>
              <a:spLocks noChangeArrowheads="1" noEditPoints="1"/>
            </p:cNvSpPr>
            <p:nvPr/>
          </p:nvSpPr>
          <p:spPr bwMode="auto">
            <a:xfrm>
              <a:off x="0" y="0"/>
              <a:ext cx="481013" cy="481013"/>
            </a:xfrm>
            <a:custGeom>
              <a:gdLst>
                <a:gd fmla="*/ 64 w 128" name="T0"/>
                <a:gd fmla="*/ 0 h 128" name="T1"/>
                <a:gd fmla="*/ 0 w 128" name="T2"/>
                <a:gd fmla="*/ 64 h 128" name="T3"/>
                <a:gd fmla="*/ 64 w 128" name="T4"/>
                <a:gd fmla="*/ 128 h 128" name="T5"/>
                <a:gd fmla="*/ 128 w 128" name="T6"/>
                <a:gd fmla="*/ 64 h 128" name="T7"/>
                <a:gd fmla="*/ 64 w 128" name="T8"/>
                <a:gd fmla="*/ 0 h 128" name="T9"/>
                <a:gd fmla="*/ 64 w 128" name="T10"/>
                <a:gd fmla="*/ 118 h 128" name="T11"/>
                <a:gd fmla="*/ 10 w 128" name="T12"/>
                <a:gd fmla="*/ 64 h 128" name="T13"/>
                <a:gd fmla="*/ 64 w 128" name="T14"/>
                <a:gd fmla="*/ 10 h 128" name="T15"/>
                <a:gd fmla="*/ 118 w 128" name="T16"/>
                <a:gd fmla="*/ 64 h 128" name="T17"/>
                <a:gd fmla="*/ 64 w 128" name="T18"/>
                <a:gd fmla="*/ 118 h 12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8" w="128">
                  <a:moveTo>
                    <a:pt x="64" y="0"/>
                  </a:moveTo>
                  <a:cubicBezTo>
                    <a:pt x="29" y="0"/>
                    <a:pt x="0" y="29"/>
                    <a:pt x="0" y="64"/>
                  </a:cubicBezTo>
                  <a:cubicBezTo>
                    <a:pt x="0" y="99"/>
                    <a:pt x="29" y="128"/>
                    <a:pt x="64" y="128"/>
                  </a:cubicBezTo>
                  <a:cubicBezTo>
                    <a:pt x="99" y="128"/>
                    <a:pt x="128" y="99"/>
                    <a:pt x="128" y="64"/>
                  </a:cubicBezTo>
                  <a:cubicBezTo>
                    <a:pt x="128" y="29"/>
                    <a:pt x="99" y="0"/>
                    <a:pt x="64" y="0"/>
                  </a:cubicBezTo>
                  <a:close/>
                  <a:moveTo>
                    <a:pt x="64" y="118"/>
                  </a:moveTo>
                  <a:cubicBezTo>
                    <a:pt x="34" y="118"/>
                    <a:pt x="10" y="94"/>
                    <a:pt x="10" y="64"/>
                  </a:cubicBezTo>
                  <a:cubicBezTo>
                    <a:pt x="10" y="34"/>
                    <a:pt x="34" y="10"/>
                    <a:pt x="64" y="10"/>
                  </a:cubicBezTo>
                  <a:cubicBezTo>
                    <a:pt x="94" y="10"/>
                    <a:pt x="118" y="34"/>
                    <a:pt x="118" y="64"/>
                  </a:cubicBezTo>
                  <a:cubicBezTo>
                    <a:pt x="118" y="94"/>
                    <a:pt x="94" y="118"/>
                    <a:pt x="64" y="118"/>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8207" name="Freeform 79"/>
            <p:cNvSpPr>
              <a:spLocks noChangeArrowheads="1"/>
            </p:cNvSpPr>
            <p:nvPr/>
          </p:nvSpPr>
          <p:spPr bwMode="auto">
            <a:xfrm>
              <a:off x="184150" y="120650"/>
              <a:ext cx="112713" cy="239713"/>
            </a:xfrm>
            <a:custGeom>
              <a:gdLst>
                <a:gd fmla="*/ 30 w 30" name="T0"/>
                <a:gd fmla="*/ 22 h 64" name="T1"/>
                <a:gd fmla="*/ 19 w 30" name="T2"/>
                <a:gd fmla="*/ 22 h 64" name="T3"/>
                <a:gd fmla="*/ 19 w 30" name="T4"/>
                <a:gd fmla="*/ 14 h 64" name="T5"/>
                <a:gd fmla="*/ 23 w 30" name="T6"/>
                <a:gd fmla="*/ 11 h 64" name="T7"/>
                <a:gd fmla="*/ 30 w 30" name="T8"/>
                <a:gd fmla="*/ 11 h 64" name="T9"/>
                <a:gd fmla="*/ 30 w 30" name="T10"/>
                <a:gd fmla="*/ 0 h 64" name="T11"/>
                <a:gd fmla="*/ 22 w 30" name="T12"/>
                <a:gd fmla="*/ 0 h 64" name="T13"/>
                <a:gd fmla="*/ 8 w 30" name="T14"/>
                <a:gd fmla="*/ 13 h 64" name="T15"/>
                <a:gd fmla="*/ 8 w 30" name="T16"/>
                <a:gd fmla="*/ 22 h 64" name="T17"/>
                <a:gd fmla="*/ 0 w 30" name="T18"/>
                <a:gd fmla="*/ 22 h 64" name="T19"/>
                <a:gd fmla="*/ 0 w 30" name="T20"/>
                <a:gd fmla="*/ 34 h 64" name="T21"/>
                <a:gd fmla="*/ 8 w 30" name="T22"/>
                <a:gd fmla="*/ 34 h 64" name="T23"/>
                <a:gd fmla="*/ 8 w 30" name="T24"/>
                <a:gd fmla="*/ 64 h 64" name="T25"/>
                <a:gd fmla="*/ 19 w 30" name="T26"/>
                <a:gd fmla="*/ 64 h 64" name="T27"/>
                <a:gd fmla="*/ 19 w 30" name="T28"/>
                <a:gd fmla="*/ 34 h 64" name="T29"/>
                <a:gd fmla="*/ 28 w 30" name="T30"/>
                <a:gd fmla="*/ 34 h 64" name="T31"/>
                <a:gd fmla="*/ 30 w 30" name="T32"/>
                <a:gd fmla="*/ 22 h 6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4" w="30">
                  <a:moveTo>
                    <a:pt x="30" y="22"/>
                  </a:moveTo>
                  <a:cubicBezTo>
                    <a:pt x="19" y="22"/>
                    <a:pt x="19" y="22"/>
                    <a:pt x="19" y="22"/>
                  </a:cubicBezTo>
                  <a:cubicBezTo>
                    <a:pt x="19" y="14"/>
                    <a:pt x="19" y="14"/>
                    <a:pt x="19" y="14"/>
                  </a:cubicBezTo>
                  <a:cubicBezTo>
                    <a:pt x="19" y="12"/>
                    <a:pt x="22" y="11"/>
                    <a:pt x="23" y="11"/>
                  </a:cubicBezTo>
                  <a:cubicBezTo>
                    <a:pt x="24" y="11"/>
                    <a:pt x="30" y="11"/>
                    <a:pt x="30" y="11"/>
                  </a:cubicBezTo>
                  <a:cubicBezTo>
                    <a:pt x="30" y="0"/>
                    <a:pt x="30" y="0"/>
                    <a:pt x="30" y="0"/>
                  </a:cubicBezTo>
                  <a:cubicBezTo>
                    <a:pt x="22" y="0"/>
                    <a:pt x="22" y="0"/>
                    <a:pt x="22" y="0"/>
                  </a:cubicBezTo>
                  <a:cubicBezTo>
                    <a:pt x="11" y="0"/>
                    <a:pt x="8" y="8"/>
                    <a:pt x="8" y="13"/>
                  </a:cubicBezTo>
                  <a:cubicBezTo>
                    <a:pt x="8" y="22"/>
                    <a:pt x="8" y="22"/>
                    <a:pt x="8" y="22"/>
                  </a:cubicBezTo>
                  <a:cubicBezTo>
                    <a:pt x="0" y="22"/>
                    <a:pt x="0" y="22"/>
                    <a:pt x="0" y="22"/>
                  </a:cubicBezTo>
                  <a:cubicBezTo>
                    <a:pt x="0" y="34"/>
                    <a:pt x="0" y="34"/>
                    <a:pt x="0" y="34"/>
                  </a:cubicBezTo>
                  <a:cubicBezTo>
                    <a:pt x="8" y="34"/>
                    <a:pt x="8" y="34"/>
                    <a:pt x="8" y="34"/>
                  </a:cubicBezTo>
                  <a:cubicBezTo>
                    <a:pt x="8" y="48"/>
                    <a:pt x="8" y="64"/>
                    <a:pt x="8" y="64"/>
                  </a:cubicBezTo>
                  <a:cubicBezTo>
                    <a:pt x="19" y="64"/>
                    <a:pt x="19" y="64"/>
                    <a:pt x="19" y="64"/>
                  </a:cubicBezTo>
                  <a:cubicBezTo>
                    <a:pt x="19" y="64"/>
                    <a:pt x="19" y="48"/>
                    <a:pt x="19" y="34"/>
                  </a:cubicBezTo>
                  <a:cubicBezTo>
                    <a:pt x="28" y="34"/>
                    <a:pt x="28" y="34"/>
                    <a:pt x="28" y="34"/>
                  </a:cubicBezTo>
                  <a:lnTo>
                    <a:pt x="30" y="22"/>
                  </a:ln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grpSp>
      <p:grpSp>
        <p:nvGrpSpPr>
          <p:cNvPr id="8208" name="组合 10256"/>
          <p:cNvGrpSpPr/>
          <p:nvPr/>
        </p:nvGrpSpPr>
        <p:grpSpPr>
          <a:xfrm>
            <a:off x="3879850" y="3155950"/>
            <a:ext cx="719138" cy="719138"/>
            <a:chExt cx="481013" cy="481013"/>
          </a:xfrm>
        </p:grpSpPr>
        <p:sp>
          <p:nvSpPr>
            <p:cNvPr id="8209" name="Freeform 187"/>
            <p:cNvSpPr>
              <a:spLocks noChangeArrowheads="1" noEditPoints="1"/>
            </p:cNvSpPr>
            <p:nvPr/>
          </p:nvSpPr>
          <p:spPr bwMode="auto">
            <a:xfrm>
              <a:off x="0" y="0"/>
              <a:ext cx="481013" cy="481013"/>
            </a:xfrm>
            <a:custGeom>
              <a:gdLst>
                <a:gd fmla="*/ 64 w 128" name="T0"/>
                <a:gd fmla="*/ 0 h 128" name="T1"/>
                <a:gd fmla="*/ 0 w 128" name="T2"/>
                <a:gd fmla="*/ 64 h 128" name="T3"/>
                <a:gd fmla="*/ 64 w 128" name="T4"/>
                <a:gd fmla="*/ 128 h 128" name="T5"/>
                <a:gd fmla="*/ 128 w 128" name="T6"/>
                <a:gd fmla="*/ 64 h 128" name="T7"/>
                <a:gd fmla="*/ 64 w 128" name="T8"/>
                <a:gd fmla="*/ 0 h 128" name="T9"/>
                <a:gd fmla="*/ 64 w 128" name="T10"/>
                <a:gd fmla="*/ 118 h 128" name="T11"/>
                <a:gd fmla="*/ 10 w 128" name="T12"/>
                <a:gd fmla="*/ 64 h 128" name="T13"/>
                <a:gd fmla="*/ 64 w 128" name="T14"/>
                <a:gd fmla="*/ 10 h 128" name="T15"/>
                <a:gd fmla="*/ 118 w 128" name="T16"/>
                <a:gd fmla="*/ 64 h 128" name="T17"/>
                <a:gd fmla="*/ 64 w 128" name="T18"/>
                <a:gd fmla="*/ 118 h 12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8" w="128">
                  <a:moveTo>
                    <a:pt x="64" y="0"/>
                  </a:moveTo>
                  <a:cubicBezTo>
                    <a:pt x="29" y="0"/>
                    <a:pt x="0" y="29"/>
                    <a:pt x="0" y="64"/>
                  </a:cubicBezTo>
                  <a:cubicBezTo>
                    <a:pt x="0" y="99"/>
                    <a:pt x="29" y="128"/>
                    <a:pt x="64" y="128"/>
                  </a:cubicBezTo>
                  <a:cubicBezTo>
                    <a:pt x="99" y="128"/>
                    <a:pt x="128" y="99"/>
                    <a:pt x="128" y="64"/>
                  </a:cubicBezTo>
                  <a:cubicBezTo>
                    <a:pt x="128" y="29"/>
                    <a:pt x="99" y="0"/>
                    <a:pt x="64" y="0"/>
                  </a:cubicBezTo>
                  <a:close/>
                  <a:moveTo>
                    <a:pt x="64" y="118"/>
                  </a:moveTo>
                  <a:cubicBezTo>
                    <a:pt x="34" y="118"/>
                    <a:pt x="10" y="94"/>
                    <a:pt x="10" y="64"/>
                  </a:cubicBezTo>
                  <a:cubicBezTo>
                    <a:pt x="10" y="34"/>
                    <a:pt x="34" y="10"/>
                    <a:pt x="64" y="10"/>
                  </a:cubicBezTo>
                  <a:cubicBezTo>
                    <a:pt x="94" y="10"/>
                    <a:pt x="118" y="34"/>
                    <a:pt x="118" y="64"/>
                  </a:cubicBezTo>
                  <a:cubicBezTo>
                    <a:pt x="118" y="94"/>
                    <a:pt x="94" y="118"/>
                    <a:pt x="64" y="118"/>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8210" name="Freeform 188"/>
            <p:cNvSpPr>
              <a:spLocks noChangeArrowheads="1"/>
            </p:cNvSpPr>
            <p:nvPr/>
          </p:nvSpPr>
          <p:spPr bwMode="auto">
            <a:xfrm>
              <a:off x="120650" y="134937"/>
              <a:ext cx="239713" cy="211138"/>
            </a:xfrm>
            <a:custGeom>
              <a:gdLst>
                <a:gd fmla="*/ 64 w 64" name="T0"/>
                <a:gd fmla="*/ 7 h 56" name="T1"/>
                <a:gd fmla="*/ 57 w 64" name="T2"/>
                <a:gd fmla="*/ 9 h 56" name="T3"/>
                <a:gd fmla="*/ 62 w 64" name="T4"/>
                <a:gd fmla="*/ 1 h 56" name="T5"/>
                <a:gd fmla="*/ 54 w 64" name="T6"/>
                <a:gd fmla="*/ 4 h 56" name="T7"/>
                <a:gd fmla="*/ 54 w 64" name="T8"/>
                <a:gd fmla="*/ 4 h 56" name="T9"/>
                <a:gd fmla="*/ 44 w 64" name="T10"/>
                <a:gd fmla="*/ 0 h 56" name="T11"/>
                <a:gd fmla="*/ 31 w 64" name="T12"/>
                <a:gd fmla="*/ 14 h 56" name="T13"/>
                <a:gd fmla="*/ 32 w 64" name="T14"/>
                <a:gd fmla="*/ 17 h 56" name="T15"/>
                <a:gd fmla="*/ 32 w 64" name="T16"/>
                <a:gd fmla="*/ 17 h 56" name="T17"/>
                <a:gd fmla="*/ 4 w 64" name="T18"/>
                <a:gd fmla="*/ 3 h 56" name="T19"/>
                <a:gd fmla="*/ 8 w 64" name="T20"/>
                <a:gd fmla="*/ 21 h 56" name="T21"/>
                <a:gd fmla="*/ 2 w 64" name="T22"/>
                <a:gd fmla="*/ 20 h 56" name="T23"/>
                <a:gd fmla="*/ 12 w 64" name="T24"/>
                <a:gd fmla="*/ 34 h 56" name="T25"/>
                <a:gd fmla="*/ 6 w 64" name="T26"/>
                <a:gd fmla="*/ 34 h 56" name="T27"/>
                <a:gd fmla="*/ 18 w 64" name="T28"/>
                <a:gd fmla="*/ 44 h 56" name="T29"/>
                <a:gd fmla="*/ 0 w 64" name="T30"/>
                <a:gd fmla="*/ 50 h 56" name="T31"/>
                <a:gd fmla="*/ 21 w 64" name="T32"/>
                <a:gd fmla="*/ 56 h 56" name="T33"/>
                <a:gd fmla="*/ 58 w 64" name="T34"/>
                <a:gd fmla="*/ 14 h 56" name="T35"/>
                <a:gd fmla="*/ 58 w 64" name="T36"/>
                <a:gd fmla="*/ 14 h 56" name="T37"/>
                <a:gd fmla="*/ 58 w 64" name="T38"/>
                <a:gd fmla="*/ 14 h 56" name="T39"/>
                <a:gd fmla="*/ 58 w 64" name="T40"/>
                <a:gd fmla="*/ 14 h 56" name="T41"/>
                <a:gd fmla="*/ 64 w 64" name="T42"/>
                <a:gd fmla="*/ 7 h 56"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56" w="64">
                  <a:moveTo>
                    <a:pt x="64" y="7"/>
                  </a:moveTo>
                  <a:cubicBezTo>
                    <a:pt x="63" y="7"/>
                    <a:pt x="60" y="9"/>
                    <a:pt x="57" y="9"/>
                  </a:cubicBezTo>
                  <a:cubicBezTo>
                    <a:pt x="59" y="8"/>
                    <a:pt x="61" y="4"/>
                    <a:pt x="62" y="1"/>
                  </a:cubicBezTo>
                  <a:cubicBezTo>
                    <a:pt x="60" y="3"/>
                    <a:pt x="56" y="4"/>
                    <a:pt x="54" y="4"/>
                  </a:cubicBezTo>
                  <a:cubicBezTo>
                    <a:pt x="54" y="4"/>
                    <a:pt x="54" y="4"/>
                    <a:pt x="54" y="4"/>
                  </a:cubicBezTo>
                  <a:cubicBezTo>
                    <a:pt x="52" y="2"/>
                    <a:pt x="48" y="0"/>
                    <a:pt x="44" y="0"/>
                  </a:cubicBezTo>
                  <a:cubicBezTo>
                    <a:pt x="37" y="0"/>
                    <a:pt x="31" y="6"/>
                    <a:pt x="31" y="14"/>
                  </a:cubicBezTo>
                  <a:cubicBezTo>
                    <a:pt x="31" y="15"/>
                    <a:pt x="31" y="16"/>
                    <a:pt x="32" y="17"/>
                  </a:cubicBezTo>
                  <a:cubicBezTo>
                    <a:pt x="32" y="17"/>
                    <a:pt x="32" y="17"/>
                    <a:pt x="32" y="17"/>
                  </a:cubicBezTo>
                  <a:cubicBezTo>
                    <a:pt x="22" y="17"/>
                    <a:pt x="10" y="12"/>
                    <a:pt x="4" y="3"/>
                  </a:cubicBezTo>
                  <a:cubicBezTo>
                    <a:pt x="0" y="10"/>
                    <a:pt x="3" y="18"/>
                    <a:pt x="8" y="21"/>
                  </a:cubicBezTo>
                  <a:cubicBezTo>
                    <a:pt x="6" y="22"/>
                    <a:pt x="3" y="21"/>
                    <a:pt x="2" y="20"/>
                  </a:cubicBezTo>
                  <a:cubicBezTo>
                    <a:pt x="2" y="25"/>
                    <a:pt x="4" y="31"/>
                    <a:pt x="12" y="34"/>
                  </a:cubicBezTo>
                  <a:cubicBezTo>
                    <a:pt x="10" y="35"/>
                    <a:pt x="8" y="34"/>
                    <a:pt x="6" y="34"/>
                  </a:cubicBezTo>
                  <a:cubicBezTo>
                    <a:pt x="7" y="38"/>
                    <a:pt x="12" y="44"/>
                    <a:pt x="18" y="44"/>
                  </a:cubicBezTo>
                  <a:cubicBezTo>
                    <a:pt x="16" y="46"/>
                    <a:pt x="9" y="51"/>
                    <a:pt x="0" y="50"/>
                  </a:cubicBezTo>
                  <a:cubicBezTo>
                    <a:pt x="6" y="54"/>
                    <a:pt x="13" y="56"/>
                    <a:pt x="21" y="56"/>
                  </a:cubicBezTo>
                  <a:cubicBezTo>
                    <a:pt x="42" y="56"/>
                    <a:pt x="58" y="37"/>
                    <a:pt x="58" y="14"/>
                  </a:cubicBezTo>
                  <a:cubicBezTo>
                    <a:pt x="58" y="14"/>
                    <a:pt x="58" y="14"/>
                    <a:pt x="58" y="14"/>
                  </a:cubicBezTo>
                  <a:cubicBezTo>
                    <a:pt x="58" y="14"/>
                    <a:pt x="58" y="14"/>
                    <a:pt x="58" y="14"/>
                  </a:cubicBezTo>
                  <a:cubicBezTo>
                    <a:pt x="58" y="14"/>
                    <a:pt x="58" y="14"/>
                    <a:pt x="58" y="14"/>
                  </a:cubicBezTo>
                  <a:cubicBezTo>
                    <a:pt x="60" y="13"/>
                    <a:pt x="62" y="10"/>
                    <a:pt x="64" y="7"/>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grpSp>
      <p:grpSp>
        <p:nvGrpSpPr>
          <p:cNvPr id="8211" name="组合 10259"/>
          <p:cNvGrpSpPr/>
          <p:nvPr/>
        </p:nvGrpSpPr>
        <p:grpSpPr>
          <a:xfrm>
            <a:off x="7594600" y="3155950"/>
            <a:ext cx="717550" cy="719138"/>
            <a:chExt cx="479425" cy="481013"/>
          </a:xfrm>
        </p:grpSpPr>
        <p:sp>
          <p:nvSpPr>
            <p:cNvPr id="8212" name="Freeform 232"/>
            <p:cNvSpPr>
              <a:spLocks noChangeArrowheads="1" noEditPoints="1"/>
            </p:cNvSpPr>
            <p:nvPr/>
          </p:nvSpPr>
          <p:spPr bwMode="auto">
            <a:xfrm>
              <a:off x="0" y="0"/>
              <a:ext cx="479425" cy="481013"/>
            </a:xfrm>
            <a:custGeom>
              <a:gdLst>
                <a:gd fmla="*/ 64 w 128" name="T0"/>
                <a:gd fmla="*/ 0 h 128" name="T1"/>
                <a:gd fmla="*/ 0 w 128" name="T2"/>
                <a:gd fmla="*/ 64 h 128" name="T3"/>
                <a:gd fmla="*/ 64 w 128" name="T4"/>
                <a:gd fmla="*/ 128 h 128" name="T5"/>
                <a:gd fmla="*/ 128 w 128" name="T6"/>
                <a:gd fmla="*/ 64 h 128" name="T7"/>
                <a:gd fmla="*/ 64 w 128" name="T8"/>
                <a:gd fmla="*/ 0 h 128" name="T9"/>
                <a:gd fmla="*/ 64 w 128" name="T10"/>
                <a:gd fmla="*/ 118 h 128" name="T11"/>
                <a:gd fmla="*/ 10 w 128" name="T12"/>
                <a:gd fmla="*/ 64 h 128" name="T13"/>
                <a:gd fmla="*/ 64 w 128" name="T14"/>
                <a:gd fmla="*/ 10 h 128" name="T15"/>
                <a:gd fmla="*/ 118 w 128" name="T16"/>
                <a:gd fmla="*/ 64 h 128" name="T17"/>
                <a:gd fmla="*/ 64 w 128" name="T18"/>
                <a:gd fmla="*/ 118 h 12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8" w="128">
                  <a:moveTo>
                    <a:pt x="64" y="0"/>
                  </a:moveTo>
                  <a:cubicBezTo>
                    <a:pt x="29" y="0"/>
                    <a:pt x="0" y="29"/>
                    <a:pt x="0" y="64"/>
                  </a:cubicBezTo>
                  <a:cubicBezTo>
                    <a:pt x="0" y="99"/>
                    <a:pt x="29" y="128"/>
                    <a:pt x="64" y="128"/>
                  </a:cubicBezTo>
                  <a:cubicBezTo>
                    <a:pt x="99" y="128"/>
                    <a:pt x="128" y="99"/>
                    <a:pt x="128" y="64"/>
                  </a:cubicBezTo>
                  <a:cubicBezTo>
                    <a:pt x="128" y="29"/>
                    <a:pt x="99" y="0"/>
                    <a:pt x="64" y="0"/>
                  </a:cubicBezTo>
                  <a:close/>
                  <a:moveTo>
                    <a:pt x="64" y="118"/>
                  </a:moveTo>
                  <a:cubicBezTo>
                    <a:pt x="34" y="118"/>
                    <a:pt x="10" y="94"/>
                    <a:pt x="10" y="64"/>
                  </a:cubicBezTo>
                  <a:cubicBezTo>
                    <a:pt x="10" y="34"/>
                    <a:pt x="34" y="10"/>
                    <a:pt x="64" y="10"/>
                  </a:cubicBezTo>
                  <a:cubicBezTo>
                    <a:pt x="94" y="10"/>
                    <a:pt x="118" y="34"/>
                    <a:pt x="118" y="64"/>
                  </a:cubicBezTo>
                  <a:cubicBezTo>
                    <a:pt x="118" y="94"/>
                    <a:pt x="94" y="118"/>
                    <a:pt x="64" y="118"/>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8213" name="Freeform 233"/>
            <p:cNvSpPr>
              <a:spLocks noChangeArrowheads="1" noEditPoints="1"/>
            </p:cNvSpPr>
            <p:nvPr/>
          </p:nvSpPr>
          <p:spPr bwMode="auto">
            <a:xfrm>
              <a:off x="119063" y="119062"/>
              <a:ext cx="244475" cy="241300"/>
            </a:xfrm>
            <a:custGeom>
              <a:gdLst>
                <a:gd fmla="*/ 0 w 154" name="T0"/>
                <a:gd fmla="*/ 0 h 152" name="T1"/>
                <a:gd fmla="*/ 43 w 154" name="T2"/>
                <a:gd fmla="*/ 152 h 152" name="T3"/>
                <a:gd fmla="*/ 88 w 154" name="T4"/>
                <a:gd fmla="*/ 121 h 152" name="T5"/>
                <a:gd fmla="*/ 123 w 154" name="T6"/>
                <a:gd fmla="*/ 152 h 152" name="T7"/>
                <a:gd fmla="*/ 123 w 154" name="T8"/>
                <a:gd fmla="*/ 102 h 152" name="T9"/>
                <a:gd fmla="*/ 154 w 154" name="T10"/>
                <a:gd fmla="*/ 72 h 152" name="T11"/>
                <a:gd fmla="*/ 0 w 154" name="T12"/>
                <a:gd fmla="*/ 0 h 152" name="T13"/>
                <a:gd fmla="*/ 95 w 154" name="T14"/>
                <a:gd fmla="*/ 102 h 152" name="T15"/>
                <a:gd fmla="*/ 38 w 154" name="T16"/>
                <a:gd fmla="*/ 45 h 152" name="T17"/>
                <a:gd fmla="*/ 95 w 154" name="T18"/>
                <a:gd fmla="*/ 90 h 152" name="T19"/>
                <a:gd fmla="*/ 95 w 154" name="T20"/>
                <a:gd fmla="*/ 102 h 15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52" w="154">
                  <a:moveTo>
                    <a:pt x="0" y="0"/>
                  </a:moveTo>
                  <a:lnTo>
                    <a:pt x="43" y="152"/>
                  </a:lnTo>
                  <a:lnTo>
                    <a:pt x="88" y="121"/>
                  </a:lnTo>
                  <a:lnTo>
                    <a:pt x="123" y="152"/>
                  </a:lnTo>
                  <a:lnTo>
                    <a:pt x="123" y="102"/>
                  </a:lnTo>
                  <a:lnTo>
                    <a:pt x="154" y="72"/>
                  </a:lnTo>
                  <a:lnTo>
                    <a:pt x="0" y="0"/>
                  </a:lnTo>
                  <a:close/>
                  <a:moveTo>
                    <a:pt x="95" y="102"/>
                  </a:moveTo>
                  <a:lnTo>
                    <a:pt x="38" y="45"/>
                  </a:lnTo>
                  <a:lnTo>
                    <a:pt x="95" y="90"/>
                  </a:lnTo>
                  <a:lnTo>
                    <a:pt x="95" y="102"/>
                  </a:ln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grpSp>
      <p:grpSp>
        <p:nvGrpSpPr>
          <p:cNvPr id="8214" name="组合 10262"/>
          <p:cNvGrpSpPr/>
          <p:nvPr/>
        </p:nvGrpSpPr>
        <p:grpSpPr>
          <a:xfrm>
            <a:off x="9450388" y="3154363"/>
            <a:ext cx="719137" cy="719137"/>
            <a:chExt cx="481013" cy="481013"/>
          </a:xfrm>
        </p:grpSpPr>
        <p:sp>
          <p:nvSpPr>
            <p:cNvPr id="8215" name="Freeform 45"/>
            <p:cNvSpPr>
              <a:spLocks noChangeArrowheads="1" noEditPoints="1"/>
            </p:cNvSpPr>
            <p:nvPr/>
          </p:nvSpPr>
          <p:spPr bwMode="auto">
            <a:xfrm>
              <a:off x="0" y="0"/>
              <a:ext cx="481013" cy="481013"/>
            </a:xfrm>
            <a:custGeom>
              <a:gdLst>
                <a:gd fmla="*/ 64 w 128" name="T0"/>
                <a:gd fmla="*/ 0 h 128" name="T1"/>
                <a:gd fmla="*/ 0 w 128" name="T2"/>
                <a:gd fmla="*/ 64 h 128" name="T3"/>
                <a:gd fmla="*/ 64 w 128" name="T4"/>
                <a:gd fmla="*/ 128 h 128" name="T5"/>
                <a:gd fmla="*/ 128 w 128" name="T6"/>
                <a:gd fmla="*/ 64 h 128" name="T7"/>
                <a:gd fmla="*/ 64 w 128" name="T8"/>
                <a:gd fmla="*/ 0 h 128" name="T9"/>
                <a:gd fmla="*/ 64 w 128" name="T10"/>
                <a:gd fmla="*/ 118 h 128" name="T11"/>
                <a:gd fmla="*/ 10 w 128" name="T12"/>
                <a:gd fmla="*/ 64 h 128" name="T13"/>
                <a:gd fmla="*/ 64 w 128" name="T14"/>
                <a:gd fmla="*/ 10 h 128" name="T15"/>
                <a:gd fmla="*/ 118 w 128" name="T16"/>
                <a:gd fmla="*/ 64 h 128" name="T17"/>
                <a:gd fmla="*/ 64 w 128" name="T18"/>
                <a:gd fmla="*/ 118 h 12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8" w="128">
                  <a:moveTo>
                    <a:pt x="64" y="0"/>
                  </a:moveTo>
                  <a:cubicBezTo>
                    <a:pt x="29" y="0"/>
                    <a:pt x="0" y="29"/>
                    <a:pt x="0" y="64"/>
                  </a:cubicBezTo>
                  <a:cubicBezTo>
                    <a:pt x="0" y="99"/>
                    <a:pt x="29" y="128"/>
                    <a:pt x="64" y="128"/>
                  </a:cubicBezTo>
                  <a:cubicBezTo>
                    <a:pt x="99" y="128"/>
                    <a:pt x="128" y="99"/>
                    <a:pt x="128" y="64"/>
                  </a:cubicBezTo>
                  <a:cubicBezTo>
                    <a:pt x="128" y="29"/>
                    <a:pt x="99" y="0"/>
                    <a:pt x="64" y="0"/>
                  </a:cubicBezTo>
                  <a:close/>
                  <a:moveTo>
                    <a:pt x="64" y="118"/>
                  </a:moveTo>
                  <a:cubicBezTo>
                    <a:pt x="34" y="118"/>
                    <a:pt x="10" y="94"/>
                    <a:pt x="10" y="64"/>
                  </a:cubicBezTo>
                  <a:cubicBezTo>
                    <a:pt x="10" y="34"/>
                    <a:pt x="34" y="10"/>
                    <a:pt x="64" y="10"/>
                  </a:cubicBezTo>
                  <a:cubicBezTo>
                    <a:pt x="94" y="10"/>
                    <a:pt x="118" y="34"/>
                    <a:pt x="118" y="64"/>
                  </a:cubicBezTo>
                  <a:cubicBezTo>
                    <a:pt x="118" y="94"/>
                    <a:pt x="94" y="118"/>
                    <a:pt x="64" y="118"/>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8216" name="Freeform 46"/>
            <p:cNvSpPr>
              <a:spLocks noChangeArrowheads="1"/>
            </p:cNvSpPr>
            <p:nvPr/>
          </p:nvSpPr>
          <p:spPr bwMode="auto">
            <a:xfrm>
              <a:off x="222250" y="239712"/>
              <a:ext cx="138113" cy="106363"/>
            </a:xfrm>
            <a:custGeom>
              <a:gdLst>
                <a:gd fmla="*/ 19 w 37" name="T0"/>
                <a:gd fmla="*/ 0 h 28" name="T1"/>
                <a:gd fmla="*/ 0 w 37" name="T2"/>
                <a:gd fmla="*/ 12 h 28" name="T3"/>
                <a:gd fmla="*/ 6 w 37" name="T4"/>
                <a:gd fmla="*/ 21 h 28" name="T5"/>
                <a:gd fmla="*/ 3 w 37" name="T6"/>
                <a:gd fmla="*/ 28 h 28" name="T7"/>
                <a:gd fmla="*/ 11 w 37" name="T8"/>
                <a:gd fmla="*/ 23 h 28" name="T9"/>
                <a:gd fmla="*/ 19 w 37" name="T10"/>
                <a:gd fmla="*/ 24 h 28" name="T11"/>
                <a:gd fmla="*/ 37 w 37" name="T12"/>
                <a:gd fmla="*/ 12 h 28" name="T13"/>
                <a:gd fmla="*/ 19 w 37" name="T14"/>
                <a:gd fmla="*/ 0 h 2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8" w="37">
                  <a:moveTo>
                    <a:pt x="19" y="0"/>
                  </a:moveTo>
                  <a:cubicBezTo>
                    <a:pt x="9" y="0"/>
                    <a:pt x="0" y="5"/>
                    <a:pt x="0" y="12"/>
                  </a:cubicBezTo>
                  <a:cubicBezTo>
                    <a:pt x="0" y="15"/>
                    <a:pt x="3" y="18"/>
                    <a:pt x="6" y="21"/>
                  </a:cubicBezTo>
                  <a:cubicBezTo>
                    <a:pt x="3" y="28"/>
                    <a:pt x="3" y="28"/>
                    <a:pt x="3" y="28"/>
                  </a:cubicBezTo>
                  <a:cubicBezTo>
                    <a:pt x="11" y="23"/>
                    <a:pt x="11" y="23"/>
                    <a:pt x="11" y="23"/>
                  </a:cubicBezTo>
                  <a:cubicBezTo>
                    <a:pt x="13" y="24"/>
                    <a:pt x="16" y="24"/>
                    <a:pt x="19" y="24"/>
                  </a:cubicBezTo>
                  <a:cubicBezTo>
                    <a:pt x="29" y="24"/>
                    <a:pt x="37" y="19"/>
                    <a:pt x="37" y="12"/>
                  </a:cubicBezTo>
                  <a:cubicBezTo>
                    <a:pt x="37" y="5"/>
                    <a:pt x="29" y="0"/>
                    <a:pt x="19" y="0"/>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8217" name="Freeform 47"/>
            <p:cNvSpPr>
              <a:spLocks noChangeArrowheads="1"/>
            </p:cNvSpPr>
            <p:nvPr/>
          </p:nvSpPr>
          <p:spPr bwMode="auto">
            <a:xfrm>
              <a:off x="120650" y="134937"/>
              <a:ext cx="239713" cy="195263"/>
            </a:xfrm>
            <a:custGeom>
              <a:gdLst>
                <a:gd fmla="*/ 32 w 64" name="T0"/>
                <a:gd fmla="*/ 0 h 52" name="T1"/>
                <a:gd fmla="*/ 0 w 64" name="T2"/>
                <a:gd fmla="*/ 22 h 52" name="T3"/>
                <a:gd fmla="*/ 9 w 64" name="T4"/>
                <a:gd fmla="*/ 38 h 52" name="T5"/>
                <a:gd fmla="*/ 5 w 64" name="T6"/>
                <a:gd fmla="*/ 52 h 52" name="T7"/>
                <a:gd fmla="*/ 18 w 64" name="T8"/>
                <a:gd fmla="*/ 43 h 52" name="T9"/>
                <a:gd fmla="*/ 24 w 64" name="T10"/>
                <a:gd fmla="*/ 44 h 52" name="T11"/>
                <a:gd fmla="*/ 23 w 64" name="T12"/>
                <a:gd fmla="*/ 39 h 52" name="T13"/>
                <a:gd fmla="*/ 46 w 64" name="T14"/>
                <a:gd fmla="*/ 23 h 52" name="T15"/>
                <a:gd fmla="*/ 63 w 64" name="T16"/>
                <a:gd fmla="*/ 29 h 52" name="T17"/>
                <a:gd fmla="*/ 64 w 64" name="T18"/>
                <a:gd fmla="*/ 22 h 52" name="T19"/>
                <a:gd fmla="*/ 32 w 64" name="T20"/>
                <a:gd fmla="*/ 0 h 52"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2" w="64">
                  <a:moveTo>
                    <a:pt x="32" y="0"/>
                  </a:moveTo>
                  <a:cubicBezTo>
                    <a:pt x="14" y="0"/>
                    <a:pt x="0" y="10"/>
                    <a:pt x="0" y="22"/>
                  </a:cubicBezTo>
                  <a:cubicBezTo>
                    <a:pt x="0" y="28"/>
                    <a:pt x="4" y="34"/>
                    <a:pt x="9" y="38"/>
                  </a:cubicBezTo>
                  <a:cubicBezTo>
                    <a:pt x="5" y="52"/>
                    <a:pt x="5" y="52"/>
                    <a:pt x="5" y="52"/>
                  </a:cubicBezTo>
                  <a:cubicBezTo>
                    <a:pt x="18" y="43"/>
                    <a:pt x="18" y="43"/>
                    <a:pt x="18" y="43"/>
                  </a:cubicBezTo>
                  <a:cubicBezTo>
                    <a:pt x="20" y="43"/>
                    <a:pt x="22" y="44"/>
                    <a:pt x="24" y="44"/>
                  </a:cubicBezTo>
                  <a:cubicBezTo>
                    <a:pt x="23" y="43"/>
                    <a:pt x="23" y="41"/>
                    <a:pt x="23" y="39"/>
                  </a:cubicBezTo>
                  <a:cubicBezTo>
                    <a:pt x="23" y="31"/>
                    <a:pt x="33" y="23"/>
                    <a:pt x="46" y="23"/>
                  </a:cubicBezTo>
                  <a:cubicBezTo>
                    <a:pt x="52" y="23"/>
                    <a:pt x="59" y="25"/>
                    <a:pt x="63" y="29"/>
                  </a:cubicBezTo>
                  <a:cubicBezTo>
                    <a:pt x="64" y="27"/>
                    <a:pt x="64" y="25"/>
                    <a:pt x="64" y="22"/>
                  </a:cubicBezTo>
                  <a:cubicBezTo>
                    <a:pt x="64" y="10"/>
                    <a:pt x="50" y="0"/>
                    <a:pt x="32" y="0"/>
                  </a:cubicBezTo>
                  <a:close/>
                </a:path>
              </a:pathLst>
            </a:custGeom>
            <a:solidFill>
              <a:schemeClr val="bg1"/>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grpSp>
      <p:sp>
        <p:nvSpPr>
          <p:cNvPr id="8218" name="文本框 36"/>
          <p:cNvSpPr>
            <a:spLocks noChangeArrowheads="1"/>
          </p:cNvSpPr>
          <p:nvPr/>
        </p:nvSpPr>
        <p:spPr bwMode="auto">
          <a:xfrm>
            <a:off x="1663700" y="5106988"/>
            <a:ext cx="8864600" cy="914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r>
              <a:rPr altLang="zh-CN" lang="en-US">
                <a:solidFill>
                  <a:srgbClr val="000000"/>
                </a:solidFill>
                <a:latin charset="0" panose="020f0502020204030204" pitchFamily="34" typeface="Calibri"/>
                <a:ea charset="-122" panose="020b0503020204020204" pitchFamily="34" typeface="微软雅黑"/>
                <a:sym charset="0" panose="020f0502020204030204" pitchFamily="34" typeface="Calibri"/>
              </a:rPr>
              <a:t>Pellentesque in ipsum id orci porta dapibus. Vivamus suscipit tortor eget felis porttitor volutpat. Curabitur arcu erat, accumsan id imperdiet et, porttitor at sem. Nulla porttitor accumsan tincidunt. Donec sollicitudin molestie malesuada.</a:t>
            </a:r>
          </a:p>
        </p:txBody>
      </p:sp>
      <p:sp>
        <p:nvSpPr>
          <p:cNvPr id="8219" name="文本框 37"/>
          <p:cNvSpPr>
            <a:spLocks noChangeArrowheads="1"/>
          </p:cNvSpPr>
          <p:nvPr/>
        </p:nvSpPr>
        <p:spPr bwMode="auto">
          <a:xfrm>
            <a:off x="1787525" y="4387850"/>
            <a:ext cx="117665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a:solidFill>
                  <a:srgbClr val="FF8F00"/>
                </a:solidFill>
                <a:latin charset="0" panose="020f0502020204030204" pitchFamily="34" typeface="Calibri"/>
                <a:ea charset="-122" panose="020b0503020204020204" pitchFamily="34" typeface="微软雅黑"/>
                <a:sym charset="0" panose="020f0502020204030204" pitchFamily="34" typeface="Calibri"/>
              </a:rPr>
              <a:t>TEXT HERE</a:t>
            </a:r>
          </a:p>
        </p:txBody>
      </p:sp>
      <p:sp>
        <p:nvSpPr>
          <p:cNvPr id="8220" name="文本框 38"/>
          <p:cNvSpPr>
            <a:spLocks noChangeArrowheads="1"/>
          </p:cNvSpPr>
          <p:nvPr/>
        </p:nvSpPr>
        <p:spPr bwMode="auto">
          <a:xfrm>
            <a:off x="3644900" y="4387850"/>
            <a:ext cx="117665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a:solidFill>
                  <a:srgbClr val="FF8F00"/>
                </a:solidFill>
                <a:latin charset="0" panose="020f0502020204030204" pitchFamily="34" typeface="Calibri"/>
                <a:ea charset="-122" panose="020b0503020204020204" pitchFamily="34" typeface="微软雅黑"/>
                <a:sym charset="0" panose="020f0502020204030204" pitchFamily="34" typeface="Calibri"/>
              </a:rPr>
              <a:t>TEXT HERE</a:t>
            </a:r>
          </a:p>
        </p:txBody>
      </p:sp>
      <p:sp>
        <p:nvSpPr>
          <p:cNvPr id="8221" name="文本框 39"/>
          <p:cNvSpPr>
            <a:spLocks noChangeArrowheads="1"/>
          </p:cNvSpPr>
          <p:nvPr/>
        </p:nvSpPr>
        <p:spPr bwMode="auto">
          <a:xfrm>
            <a:off x="5502275" y="4391025"/>
            <a:ext cx="117665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a:solidFill>
                  <a:srgbClr val="3B5686"/>
                </a:solidFill>
                <a:latin charset="0" panose="020f0502020204030204" pitchFamily="34" typeface="Calibri"/>
                <a:ea charset="-122" panose="020b0503020204020204" pitchFamily="34" typeface="微软雅黑"/>
                <a:sym charset="0" panose="020f0502020204030204" pitchFamily="34" typeface="Calibri"/>
              </a:rPr>
              <a:t>TEXT HERE</a:t>
            </a:r>
          </a:p>
        </p:txBody>
      </p:sp>
      <p:sp>
        <p:nvSpPr>
          <p:cNvPr id="8222" name="文本框 40"/>
          <p:cNvSpPr>
            <a:spLocks noChangeArrowheads="1"/>
          </p:cNvSpPr>
          <p:nvPr/>
        </p:nvSpPr>
        <p:spPr bwMode="auto">
          <a:xfrm>
            <a:off x="7359649" y="4381500"/>
            <a:ext cx="117665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a:solidFill>
                  <a:srgbClr val="FF8F00"/>
                </a:solidFill>
                <a:latin charset="0" panose="020f0502020204030204" pitchFamily="34" typeface="Calibri"/>
                <a:ea charset="-122" panose="020b0503020204020204" pitchFamily="34" typeface="微软雅黑"/>
                <a:sym charset="0" panose="020f0502020204030204" pitchFamily="34" typeface="Calibri"/>
              </a:rPr>
              <a:t>TEXT HERE</a:t>
            </a:r>
          </a:p>
        </p:txBody>
      </p:sp>
      <p:sp>
        <p:nvSpPr>
          <p:cNvPr id="8223" name="文本框 41"/>
          <p:cNvSpPr>
            <a:spLocks noChangeArrowheads="1"/>
          </p:cNvSpPr>
          <p:nvPr/>
        </p:nvSpPr>
        <p:spPr bwMode="auto">
          <a:xfrm>
            <a:off x="9215439" y="4391025"/>
            <a:ext cx="1176655" cy="3657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lang="en-US">
                <a:solidFill>
                  <a:srgbClr val="FF8F00"/>
                </a:solidFill>
                <a:latin charset="0" panose="020f0502020204030204" pitchFamily="34" typeface="Calibri"/>
                <a:ea charset="-122" panose="020b0503020204020204" pitchFamily="34" typeface="微软雅黑"/>
                <a:sym charset="0" panose="020f0502020204030204" pitchFamily="34" typeface="Calibri"/>
              </a:rPr>
              <a:t>TEXT HERE</a:t>
            </a:r>
          </a:p>
        </p:txBody>
      </p:sp>
    </p:spTree>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217" name="矩形 6"/>
          <p:cNvSpPr>
            <a:spLocks noChangeArrowheads="1"/>
          </p:cNvSpPr>
          <p:nvPr/>
        </p:nvSpPr>
        <p:spPr bwMode="auto">
          <a:xfrm>
            <a:off x="-4763" y="1466850"/>
            <a:ext cx="12196763" cy="3340100"/>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9218" name="任意多边形 17"/>
          <p:cNvSpPr>
            <a:spLocks noChangeArrowheads="1"/>
          </p:cNvSpPr>
          <p:nvPr/>
        </p:nvSpPr>
        <p:spPr bwMode="auto">
          <a:xfrm rot="5400000">
            <a:off x="1271588" y="1849438"/>
            <a:ext cx="2219325" cy="2568575"/>
          </a:xfrm>
          <a:custGeom>
            <a:gdLst>
              <a:gd fmla="*/ 0 w 2220329" name="T0"/>
              <a:gd fmla="*/ 1455821 h 2565985" name="T1"/>
              <a:gd fmla="*/ 886428 w 2220329" name="T2"/>
              <a:gd fmla="*/ 368211 h 2565985" name="T3"/>
              <a:gd fmla="*/ 897590 w 2220329" name="T4"/>
              <a:gd fmla="*/ 366508 h 2565985" name="T5"/>
              <a:gd fmla="*/ 1110164 w 2220329" name="T6"/>
              <a:gd fmla="*/ 0 h 2565985" name="T7"/>
              <a:gd fmla="*/ 1322738 w 2220329" name="T8"/>
              <a:gd fmla="*/ 366507 h 2565985" name="T9"/>
              <a:gd fmla="*/ 1333902 w 2220329" name="T10"/>
              <a:gd fmla="*/ 368211 h 2565985" name="T11"/>
              <a:gd fmla="*/ 2220329 w 2220329" name="T12"/>
              <a:gd fmla="*/ 1455821 h 2565985" name="T13"/>
              <a:gd fmla="*/ 1110165 w 2220329" name="T14"/>
              <a:gd fmla="*/ 2565985 h 2565985" name="T15"/>
              <a:gd fmla="*/ 0 w 2220329" name="T16"/>
              <a:gd fmla="*/ 1455821 h 256598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565985" w="2220329">
                <a:moveTo>
                  <a:pt x="0" y="1455821"/>
                </a:moveTo>
                <a:cubicBezTo>
                  <a:pt x="0" y="919335"/>
                  <a:pt x="380544" y="471730"/>
                  <a:pt x="886428" y="368211"/>
                </a:cubicBezTo>
                <a:lnTo>
                  <a:pt x="897590" y="366508"/>
                </a:lnTo>
                <a:lnTo>
                  <a:pt x="1110164" y="0"/>
                </a:lnTo>
                <a:lnTo>
                  <a:pt x="1322738" y="366507"/>
                </a:lnTo>
                <a:lnTo>
                  <a:pt x="1333902" y="368211"/>
                </a:lnTo>
                <a:cubicBezTo>
                  <a:pt x="1839785" y="471730"/>
                  <a:pt x="2220329" y="919335"/>
                  <a:pt x="2220329" y="1455821"/>
                </a:cubicBezTo>
                <a:cubicBezTo>
                  <a:pt x="2220329" y="2068948"/>
                  <a:pt x="1723292" y="2565985"/>
                  <a:pt x="1110165" y="2565985"/>
                </a:cubicBezTo>
                <a:cubicBezTo>
                  <a:pt x="497037" y="2565985"/>
                  <a:pt x="0" y="2068948"/>
                  <a:pt x="0" y="1455821"/>
                </a:cubicBezTo>
                <a:close/>
              </a:path>
            </a:pathLst>
          </a:cu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9219" name="同心圆 19"/>
          <p:cNvSpPr>
            <a:spLocks noChangeArrowheads="1"/>
          </p:cNvSpPr>
          <p:nvPr/>
        </p:nvSpPr>
        <p:spPr bwMode="auto">
          <a:xfrm>
            <a:off x="1250950" y="2178050"/>
            <a:ext cx="1917700" cy="1916113"/>
          </a:xfrm>
          <a:custGeom>
            <a:gdLst>
              <a:gd fmla="*/ 0 w 21600" name="T0"/>
              <a:gd fmla="*/ 10800 h 21600" name="T1"/>
              <a:gd fmla="*/ 10800 w 21600" name="T2"/>
              <a:gd fmla="*/ 0 h 21600" name="T3"/>
              <a:gd fmla="*/ 21600 w 21600" name="T4"/>
              <a:gd fmla="*/ 10800 h 21600" name="T5"/>
              <a:gd fmla="*/ 10800 w 21600" name="T6"/>
              <a:gd fmla="*/ 21600 h 21600" name="T7"/>
              <a:gd fmla="*/ 0 w 21600" name="T8"/>
              <a:gd fmla="*/ 10800 h 21600" name="T9"/>
              <a:gd fmla="*/ 978 w 21600" name="T10"/>
              <a:gd fmla="*/ 10800 h 21600" name="T11"/>
              <a:gd fmla="*/ 10800 w 21600" name="T12"/>
              <a:gd fmla="*/ 20622 h 21600" name="T13"/>
              <a:gd fmla="*/ 20622 w 21600" name="T14"/>
              <a:gd fmla="*/ 10800 h 21600" name="T15"/>
              <a:gd fmla="*/ 10800 w 21600" name="T16"/>
              <a:gd fmla="*/ 978 h 21600" name="T17"/>
              <a:gd fmla="*/ 978 w 21600" name="T18"/>
              <a:gd fmla="*/ 10800 h 21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600" w="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978" y="10800"/>
                </a:moveTo>
                <a:cubicBezTo>
                  <a:pt x="978" y="16225"/>
                  <a:pt x="5375" y="20622"/>
                  <a:pt x="10800" y="20622"/>
                </a:cubicBezTo>
                <a:cubicBezTo>
                  <a:pt x="16225" y="20622"/>
                  <a:pt x="20622" y="16225"/>
                  <a:pt x="20622" y="10800"/>
                </a:cubicBezTo>
                <a:cubicBezTo>
                  <a:pt x="20622" y="5375"/>
                  <a:pt x="16225" y="978"/>
                  <a:pt x="10800" y="978"/>
                </a:cubicBezTo>
                <a:cubicBezTo>
                  <a:pt x="5375" y="978"/>
                  <a:pt x="978" y="5375"/>
                  <a:pt x="978" y="10800"/>
                </a:cubicBezTo>
                <a:close/>
              </a:path>
            </a:pathLst>
          </a:custGeom>
          <a:solidFill>
            <a:srgbClr val="3B5686"/>
          </a:solidFill>
          <a:ln>
            <a:noFill/>
          </a:ln>
          <a:extLst>
            <a:ext uri="{91240B29-F687-4F45-9708-019B960494DF}">
              <a14:hiddenLine w="12700">
                <a:solidFill>
                  <a:srgbClr val="000000"/>
                </a:solidFill>
                <a:round/>
                <a:headEnd/>
                <a:tailEnd/>
              </a14:hiddenLine>
            </a:ext>
          </a:extLst>
        </p:spPr>
        <p:txBody>
          <a:bodyPr anchor="ctr"/>
          <a:lstStyle/>
          <a:p>
            <a:endParaRPr altLang="zh-CN" lang="zh-CN"/>
          </a:p>
        </p:txBody>
      </p:sp>
      <p:sp>
        <p:nvSpPr>
          <p:cNvPr id="9220" name="标题 3"/>
          <p:cNvSpPr>
            <a:spLocks noChangeArrowheads="1" noGrp="1"/>
          </p:cNvSpPr>
          <p:nvPr>
            <p:ph type="title"/>
          </p:nvPr>
        </p:nvSpPr>
        <p:spPr>
          <a:xfrm>
            <a:off x="4038600" y="1709738"/>
            <a:ext cx="8153400" cy="2852737"/>
          </a:xfrm>
        </p:spPr>
        <p:txBody>
          <a:bodyPr anchor="ctr"/>
          <a:lstStyle/>
          <a:p>
            <a:pPr algn="l"/>
            <a:r>
              <a:rPr altLang="zh-CN" lang="en-US" smtClean="0">
                <a:solidFill>
                  <a:schemeClr val="bg1"/>
                </a:solidFill>
              </a:rPr>
              <a:t>SECTION TITLE</a:t>
            </a:r>
          </a:p>
        </p:txBody>
      </p:sp>
      <p:sp>
        <p:nvSpPr>
          <p:cNvPr id="9221" name="文本占位符 4"/>
          <p:cNvSpPr>
            <a:spLocks noChangeArrowheads="1" noGrp="1"/>
          </p:cNvSpPr>
          <p:nvPr>
            <p:ph idx="4294967295" sz="quarter"/>
          </p:nvPr>
        </p:nvSpPr>
        <p:spPr>
          <a:xfrm>
            <a:off x="1100138" y="2025650"/>
            <a:ext cx="2220912" cy="2220913"/>
          </a:xfrm>
        </p:spPr>
        <p:txBody>
          <a:bodyPr anchor="ctr"/>
          <a:lstStyle/>
          <a:p>
            <a:pPr algn="ctr" indent="0" marL="0">
              <a:buFont charset="0" panose="020b0604020202020204" pitchFamily="34" typeface="Arial"/>
              <a:buNone/>
            </a:pPr>
            <a:r>
              <a:rPr altLang="zh-CN" lang="en-US" smtClean="0" sz="12000">
                <a:solidFill>
                  <a:schemeClr val="bg1"/>
                </a:solidFill>
              </a:rPr>
              <a:t>2</a:t>
            </a:r>
          </a:p>
        </p:txBody>
      </p:sp>
    </p:spTree>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241" name="组合 12289"/>
          <p:cNvGrpSpPr/>
          <p:nvPr/>
        </p:nvGrpSpPr>
        <p:grpSpPr>
          <a:xfrm>
            <a:off x="0" y="0"/>
            <a:ext cx="12192000" cy="427038"/>
            <a:chExt cx="12192001" cy="428438"/>
          </a:xfrm>
        </p:grpSpPr>
        <p:sp>
          <p:nvSpPr>
            <p:cNvPr id="10242" name="矩形 7"/>
            <p:cNvSpPr>
              <a:spLocks noChangeArrowheads="1"/>
            </p:cNvSpPr>
            <p:nvPr/>
          </p:nvSpPr>
          <p:spPr bwMode="auto">
            <a:xfrm rot="-5400000">
              <a:off x="5881782" y="-5881783"/>
              <a:ext cx="428438" cy="12192001"/>
            </a:xfrm>
            <a:prstGeom prst="rect">
              <a:avLst/>
            </a:prstGeom>
            <a:solidFill>
              <a:srgbClr val="3B5686"/>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sp>
          <p:nvSpPr>
            <p:cNvPr id="10243" name="等腰三角形 8"/>
            <p:cNvSpPr>
              <a:spLocks noChangeArrowheads="1"/>
            </p:cNvSpPr>
            <p:nvPr/>
          </p:nvSpPr>
          <p:spPr bwMode="auto">
            <a:xfrm flipV="1" rot="16200000">
              <a:off x="-98548" y="98548"/>
              <a:ext cx="428437" cy="231341"/>
            </a:xfrm>
            <a:prstGeom prst="triangle">
              <a:avLst>
                <a:gd fmla="val 50000" name="adj"/>
              </a:avLst>
            </a:prstGeom>
            <a:solidFill>
              <a:srgbClr val="FF8F00"/>
            </a:solidFill>
            <a:ln>
              <a:noFill/>
            </a:ln>
            <a:extLst>
              <a:ext uri="{91240B29-F687-4F45-9708-019B960494DF}">
                <a14:hiddenLine w="12700">
                  <a:solidFill>
                    <a:srgbClr val="000000"/>
                  </a:solidFill>
                  <a:miter lim="800000"/>
                  <a:headEnd/>
                  <a:tailEnd/>
                </a14:hiddenLine>
              </a:ext>
            </a:extLst>
          </p:spPr>
          <p:txBody>
            <a:bodyPr anchor="ctr"/>
            <a:lstStyle/>
            <a:p>
              <a:endParaRPr altLang="zh-CN" lang="zh-CN">
                <a:solidFill>
                  <a:srgbClr val="FFFFFF"/>
                </a:solidFill>
              </a:endParaRPr>
            </a:p>
          </p:txBody>
        </p:sp>
      </p:grpSp>
      <p:sp>
        <p:nvSpPr>
          <p:cNvPr id="10244" name="标题 9"/>
          <p:cNvSpPr>
            <a:spLocks noChangeArrowheads="1" noGrp="1"/>
          </p:cNvSpPr>
          <p:nvPr>
            <p:ph type="title"/>
          </p:nvPr>
        </p:nvSpPr>
        <p:spPr>
          <a:xfrm>
            <a:off x="838200" y="365125"/>
            <a:ext cx="10515600" cy="1325563"/>
          </a:xfrm>
        </p:spPr>
        <p:txBody>
          <a:bodyPr anchor="ctr"/>
          <a:lstStyle/>
          <a:p>
            <a:r>
              <a:rPr altLang="zh-CN" b="1" lang="en-US" smtClean="0" sz="4400">
                <a:solidFill>
                  <a:srgbClr val="3B5686"/>
                </a:solidFill>
              </a:rPr>
              <a:t>Your  Title  Here</a:t>
            </a:r>
          </a:p>
        </p:txBody>
      </p:sp>
      <p:sp>
        <p:nvSpPr>
          <p:cNvPr id="10245" name="任意多边形 16"/>
          <p:cNvSpPr>
            <a:spLocks noChangeArrowheads="1"/>
          </p:cNvSpPr>
          <p:nvPr/>
        </p:nvSpPr>
        <p:spPr bwMode="auto">
          <a:xfrm>
            <a:off x="2032000" y="3289300"/>
            <a:ext cx="2266950" cy="1870075"/>
          </a:xfrm>
          <a:custGeom>
            <a:gdLst>
              <a:gd fmla="*/ 0 w 2266626" name="T0"/>
              <a:gd fmla="*/ 186949 h 1869493" name="T1"/>
              <a:gd fmla="*/ 186949 w 2266626" name="T2"/>
              <a:gd fmla="*/ 0 h 1869493" name="T3"/>
              <a:gd fmla="*/ 2079677 w 2266626" name="T4"/>
              <a:gd fmla="*/ 0 h 1869493" name="T5"/>
              <a:gd fmla="*/ 2266626 w 2266626" name="T6"/>
              <a:gd fmla="*/ 186949 h 1869493" name="T7"/>
              <a:gd fmla="*/ 2266626 w 2266626" name="T8"/>
              <a:gd fmla="*/ 1682544 h 1869493" name="T9"/>
              <a:gd fmla="*/ 2079677 w 2266626" name="T10"/>
              <a:gd fmla="*/ 1869493 h 1869493" name="T11"/>
              <a:gd fmla="*/ 186949 w 2266626" name="T12"/>
              <a:gd fmla="*/ 1869493 h 1869493" name="T13"/>
              <a:gd fmla="*/ 0 w 2266626" name="T14"/>
              <a:gd fmla="*/ 1682544 h 1869493" name="T15"/>
              <a:gd fmla="*/ 0 w 2266626" name="T16"/>
              <a:gd fmla="*/ 186949 h 186949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266626" name="T27"/>
              <a:gd fmla="*/ 0 h 1869493" name="T28"/>
              <a:gd fmla="*/ 2266626 w 2266626" name="T29"/>
              <a:gd fmla="*/ 1869493 h 1869493"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869493" w="2266626">
                <a:moveTo>
                  <a:pt x="0" y="186949"/>
                </a:moveTo>
                <a:cubicBezTo>
                  <a:pt x="0" y="83700"/>
                  <a:pt x="83700" y="0"/>
                  <a:pt x="186949" y="0"/>
                </a:cubicBezTo>
                <a:lnTo>
                  <a:pt x="2079677" y="0"/>
                </a:lnTo>
                <a:cubicBezTo>
                  <a:pt x="2182926" y="0"/>
                  <a:pt x="2266626" y="83700"/>
                  <a:pt x="2266626" y="186949"/>
                </a:cubicBezTo>
                <a:lnTo>
                  <a:pt x="2266626" y="1682544"/>
                </a:lnTo>
                <a:cubicBezTo>
                  <a:pt x="2266626" y="1785793"/>
                  <a:pt x="2182926" y="1869493"/>
                  <a:pt x="2079677" y="1869493"/>
                </a:cubicBezTo>
                <a:lnTo>
                  <a:pt x="186949" y="1869493"/>
                </a:lnTo>
                <a:cubicBezTo>
                  <a:pt x="83700" y="1869493"/>
                  <a:pt x="0" y="1785793"/>
                  <a:pt x="0" y="1682544"/>
                </a:cubicBezTo>
                <a:lnTo>
                  <a:pt x="0" y="186949"/>
                </a:lnTo>
                <a:close/>
              </a:path>
            </a:pathLst>
          </a:custGeom>
          <a:solidFill>
            <a:srgbClr val="FFFFFF"/>
          </a:solidFill>
          <a:ln w="12700">
            <a:solidFill>
              <a:srgbClr val="5B9BD5"/>
            </a:solidFill>
            <a:miter lim="800000"/>
          </a:ln>
        </p:spPr>
        <p:txBody>
          <a:bodyPr bIns="498873" lIns="98267" rIns="98267" tIns="98267"/>
          <a:lstStyle>
            <a:lvl1pPr>
              <a:defRPr>
                <a:solidFill>
                  <a:schemeClr val="tx1"/>
                </a:solidFill>
                <a:latin charset="0" panose="020b0604020202020204" pitchFamily="34" typeface="Arial"/>
              </a:defRPr>
            </a:lvl1pPr>
            <a:lvl2pPr indent="-285750" marL="285750">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pPr lvl="1">
              <a:lnSpc>
                <a:spcPct val="90000"/>
              </a:lnSpc>
              <a:spcAft>
                <a:spcPct val="15000"/>
              </a:spcAft>
              <a:buFont charset="0" panose="020b0604020202020204" pitchFamily="34" typeface="Arial"/>
              <a:buChar char="•"/>
            </a:pPr>
            <a:endParaRPr altLang="zh-CN" lang="en-US" sz="2900">
              <a:solidFill>
                <a:srgbClr val="000000"/>
              </a:solidFill>
            </a:endParaRPr>
          </a:p>
        </p:txBody>
      </p:sp>
      <p:sp>
        <p:nvSpPr>
          <p:cNvPr id="10246" name="形状 17"/>
          <p:cNvSpPr>
            <a:spLocks noChangeArrowheads="1"/>
          </p:cNvSpPr>
          <p:nvPr/>
        </p:nvSpPr>
        <p:spPr bwMode="auto">
          <a:xfrm>
            <a:off x="3333750" y="3832225"/>
            <a:ext cx="2355850" cy="2355850"/>
          </a:xfrm>
          <a:custGeom>
            <a:gdLst>
              <a:gd fmla="*/ 19221 w 21600" name="T0"/>
              <a:gd fmla="*/ 16642 h 21600" name="T1"/>
              <a:gd fmla="*/ 21049 w 21600" name="T2"/>
              <a:gd fmla="*/ 10800 h 21600" name="T3"/>
              <a:gd fmla="*/ 10799 w 21600" name="T4"/>
              <a:gd fmla="*/ 550 h 21600" name="T5"/>
              <a:gd fmla="*/ 549 w 21600" name="T6"/>
              <a:gd fmla="*/ 10800 h 21600" name="T7"/>
              <a:gd fmla="*/ 1885 w 21600" name="T8"/>
              <a:gd fmla="*/ 15864 h 21600" name="T9"/>
              <a:gd fmla="*/ 1408 w 21600" name="T10"/>
              <a:gd fmla="*/ 16133 h 21600" name="T11"/>
              <a:gd fmla="*/ -1 w 21600" name="T12"/>
              <a:gd fmla="*/ 10800 h 21600" name="T13"/>
              <a:gd fmla="*/ 10799 w 21600" name="T14"/>
              <a:gd fmla="*/ 0 h 21600" name="T15"/>
              <a:gd fmla="*/ 21599 w 21600" name="T16"/>
              <a:gd fmla="*/ 10800 h 21600" name="T17"/>
              <a:gd fmla="*/ 19674 w 21600" name="T18"/>
              <a:gd fmla="*/ 16956 h 21600" name="T19"/>
              <a:gd fmla="*/ 21892 w 21600" name="T20"/>
              <a:gd fmla="*/ 18494 h 21600" name="T21"/>
              <a:gd fmla="*/ 17752 w 21600" name="T22"/>
              <a:gd fmla="*/ 19243 h 21600" name="T23"/>
              <a:gd fmla="*/ 17003 w 21600" name="T24"/>
              <a:gd fmla="*/ 15103 h 21600" name="T25"/>
              <a:gd fmla="*/ 19221 w 21600" name="T26"/>
              <a:gd fmla="*/ 16642 h 216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21600" w="21600">
                <a:moveTo>
                  <a:pt x="19221" y="16642"/>
                </a:moveTo>
                <a:cubicBezTo>
                  <a:pt x="20374" y="14985"/>
                  <a:pt x="21049" y="12972"/>
                  <a:pt x="21049" y="10800"/>
                </a:cubicBezTo>
                <a:cubicBezTo>
                  <a:pt x="21049" y="5139"/>
                  <a:pt x="16460" y="550"/>
                  <a:pt x="10799" y="550"/>
                </a:cubicBezTo>
                <a:cubicBezTo>
                  <a:pt x="5138" y="550"/>
                  <a:pt x="549" y="5139"/>
                  <a:pt x="549" y="10800"/>
                </a:cubicBezTo>
                <a:cubicBezTo>
                  <a:pt x="549" y="12642"/>
                  <a:pt x="1035" y="14370"/>
                  <a:pt x="1885" y="15864"/>
                </a:cubicBezTo>
                <a:lnTo>
                  <a:pt x="1408" y="16133"/>
                </a:lnTo>
                <a:cubicBezTo>
                  <a:pt x="511" y="14561"/>
                  <a:pt x="-1" y="12740"/>
                  <a:pt x="-1" y="10800"/>
                </a:cubicBezTo>
                <a:cubicBezTo>
                  <a:pt x="-1" y="4835"/>
                  <a:pt x="4834" y="0"/>
                  <a:pt x="10799" y="0"/>
                </a:cubicBezTo>
                <a:cubicBezTo>
                  <a:pt x="16764" y="0"/>
                  <a:pt x="21599" y="4835"/>
                  <a:pt x="21599" y="10800"/>
                </a:cubicBezTo>
                <a:cubicBezTo>
                  <a:pt x="21599" y="13088"/>
                  <a:pt x="20887" y="15210"/>
                  <a:pt x="19674" y="16956"/>
                </a:cubicBezTo>
                <a:lnTo>
                  <a:pt x="21892" y="18494"/>
                </a:lnTo>
                <a:lnTo>
                  <a:pt x="17752" y="19243"/>
                </a:lnTo>
                <a:lnTo>
                  <a:pt x="17003" y="15103"/>
                </a:lnTo>
                <a:lnTo>
                  <a:pt x="19221" y="16642"/>
                </a:lnTo>
                <a:close/>
              </a:path>
            </a:pathLst>
          </a:custGeom>
          <a:solidFill>
            <a:srgbClr val="B3C9E7"/>
          </a:solidFill>
          <a:ln>
            <a:noFill/>
          </a:ln>
          <a:extLst>
            <a:ext uri="{91240B29-F687-4F45-9708-019B960494DF}">
              <a14:hiddenLine w="9525">
                <a:solidFill>
                  <a:srgbClr val="000000"/>
                </a:solidFill>
                <a:miter lim="800000"/>
                <a:headEnd/>
                <a:tailEnd/>
              </a14:hiddenLine>
            </a:ext>
          </a:extLst>
        </p:spPr>
        <p:txBody>
          <a:bodyPr/>
          <a:lstStyle/>
          <a:p>
            <a:endParaRPr altLang="en-US" lang="zh-CN"/>
          </a:p>
        </p:txBody>
      </p:sp>
      <p:sp>
        <p:nvSpPr>
          <p:cNvPr id="10247" name="任意多边形 18"/>
          <p:cNvSpPr>
            <a:spLocks noChangeArrowheads="1"/>
          </p:cNvSpPr>
          <p:nvPr/>
        </p:nvSpPr>
        <p:spPr bwMode="auto">
          <a:xfrm>
            <a:off x="2535238" y="4759325"/>
            <a:ext cx="2014537" cy="800100"/>
          </a:xfrm>
          <a:custGeom>
            <a:gdLst>
              <a:gd fmla="*/ 0 w 2014779" name="T0"/>
              <a:gd fmla="*/ 80121 h 801211" name="T1"/>
              <a:gd fmla="*/ 80121 w 2014779" name="T2"/>
              <a:gd fmla="*/ 0 h 801211" name="T3"/>
              <a:gd fmla="*/ 1934658 w 2014779" name="T4"/>
              <a:gd fmla="*/ 0 h 801211" name="T5"/>
              <a:gd fmla="*/ 2014779 w 2014779" name="T6"/>
              <a:gd fmla="*/ 80121 h 801211" name="T7"/>
              <a:gd fmla="*/ 2014779 w 2014779" name="T8"/>
              <a:gd fmla="*/ 721090 h 801211" name="T9"/>
              <a:gd fmla="*/ 1934658 w 2014779" name="T10"/>
              <a:gd fmla="*/ 801211 h 801211" name="T11"/>
              <a:gd fmla="*/ 80121 w 2014779" name="T12"/>
              <a:gd fmla="*/ 801211 h 801211" name="T13"/>
              <a:gd fmla="*/ 0 w 2014779" name="T14"/>
              <a:gd fmla="*/ 721090 h 801211" name="T15"/>
              <a:gd fmla="*/ 0 w 2014779" name="T16"/>
              <a:gd fmla="*/ 80121 h 801211"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014779" name="T27"/>
              <a:gd fmla="*/ 0 h 801211" name="T28"/>
              <a:gd fmla="*/ 2014779 w 2014779" name="T29"/>
              <a:gd fmla="*/ 801211 h 801211"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801211" w="2014779">
                <a:moveTo>
                  <a:pt x="0" y="80121"/>
                </a:moveTo>
                <a:cubicBezTo>
                  <a:pt x="0" y="35871"/>
                  <a:pt x="35871" y="0"/>
                  <a:pt x="80121" y="0"/>
                </a:cubicBezTo>
                <a:lnTo>
                  <a:pt x="1934658" y="0"/>
                </a:lnTo>
                <a:cubicBezTo>
                  <a:pt x="1978908" y="0"/>
                  <a:pt x="2014779" y="35871"/>
                  <a:pt x="2014779" y="80121"/>
                </a:cubicBezTo>
                <a:lnTo>
                  <a:pt x="2014779" y="721090"/>
                </a:lnTo>
                <a:cubicBezTo>
                  <a:pt x="2014779" y="765340"/>
                  <a:pt x="1978908" y="801211"/>
                  <a:pt x="1934658" y="801211"/>
                </a:cubicBezTo>
                <a:lnTo>
                  <a:pt x="80121" y="801211"/>
                </a:lnTo>
                <a:cubicBezTo>
                  <a:pt x="35871" y="801211"/>
                  <a:pt x="0" y="765340"/>
                  <a:pt x="0" y="721090"/>
                </a:cubicBezTo>
                <a:lnTo>
                  <a:pt x="0" y="80121"/>
                </a:lnTo>
                <a:close/>
              </a:path>
            </a:pathLst>
          </a:custGeom>
          <a:solidFill>
            <a:srgbClr val="3B5686"/>
          </a:solidFill>
          <a:ln w="12700">
            <a:solidFill>
              <a:srgbClr val="FFFFFF"/>
            </a:solidFill>
            <a:miter lim="800000"/>
          </a:ln>
        </p:spPr>
        <p:txBody>
          <a:bodyPr anchor="ctr" bIns="65377" lIns="86332" rIns="86332" tIns="65377"/>
          <a:lstStyle/>
          <a:p>
            <a:pPr algn="ctr">
              <a:lnSpc>
                <a:spcPct val="90000"/>
              </a:lnSpc>
              <a:spcAft>
                <a:spcPct val="35000"/>
              </a:spcAft>
            </a:pPr>
            <a:r>
              <a:rPr altLang="zh-CN" lang="en-US" sz="3300">
                <a:solidFill>
                  <a:srgbClr val="FFFFFF"/>
                </a:solidFill>
                <a:latin charset="0" panose="020f0502020204030204" pitchFamily="34" typeface="Calibri"/>
                <a:cs charset="0" panose="020f0502020204030204" pitchFamily="34" typeface="Calibri"/>
                <a:sym charset="0" panose="020f0502020204030204" pitchFamily="34" typeface="Calibri"/>
              </a:rPr>
              <a:t>TEXT HERE</a:t>
            </a:r>
          </a:p>
        </p:txBody>
      </p:sp>
      <p:sp>
        <p:nvSpPr>
          <p:cNvPr id="10248" name="任意多边形 19"/>
          <p:cNvSpPr>
            <a:spLocks noChangeArrowheads="1"/>
          </p:cNvSpPr>
          <p:nvPr/>
        </p:nvSpPr>
        <p:spPr bwMode="auto">
          <a:xfrm>
            <a:off x="4837113" y="3289300"/>
            <a:ext cx="2265362" cy="1870075"/>
          </a:xfrm>
          <a:custGeom>
            <a:gdLst>
              <a:gd fmla="*/ 0 w 2266626" name="T0"/>
              <a:gd fmla="*/ 186949 h 1869493" name="T1"/>
              <a:gd fmla="*/ 186949 w 2266626" name="T2"/>
              <a:gd fmla="*/ 0 h 1869493" name="T3"/>
              <a:gd fmla="*/ 2079677 w 2266626" name="T4"/>
              <a:gd fmla="*/ 0 h 1869493" name="T5"/>
              <a:gd fmla="*/ 2266626 w 2266626" name="T6"/>
              <a:gd fmla="*/ 186949 h 1869493" name="T7"/>
              <a:gd fmla="*/ 2266626 w 2266626" name="T8"/>
              <a:gd fmla="*/ 1682544 h 1869493" name="T9"/>
              <a:gd fmla="*/ 2079677 w 2266626" name="T10"/>
              <a:gd fmla="*/ 1869493 h 1869493" name="T11"/>
              <a:gd fmla="*/ 186949 w 2266626" name="T12"/>
              <a:gd fmla="*/ 1869493 h 1869493" name="T13"/>
              <a:gd fmla="*/ 0 w 2266626" name="T14"/>
              <a:gd fmla="*/ 1682544 h 1869493" name="T15"/>
              <a:gd fmla="*/ 0 w 2266626" name="T16"/>
              <a:gd fmla="*/ 186949 h 186949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266626" name="T27"/>
              <a:gd fmla="*/ 0 h 1869493" name="T28"/>
              <a:gd fmla="*/ 2266626 w 2266626" name="T29"/>
              <a:gd fmla="*/ 1869493 h 1869493"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869493" w="2266626">
                <a:moveTo>
                  <a:pt x="0" y="186949"/>
                </a:moveTo>
                <a:cubicBezTo>
                  <a:pt x="0" y="83700"/>
                  <a:pt x="83700" y="0"/>
                  <a:pt x="186949" y="0"/>
                </a:cubicBezTo>
                <a:lnTo>
                  <a:pt x="2079677" y="0"/>
                </a:lnTo>
                <a:cubicBezTo>
                  <a:pt x="2182926" y="0"/>
                  <a:pt x="2266626" y="83700"/>
                  <a:pt x="2266626" y="186949"/>
                </a:cubicBezTo>
                <a:lnTo>
                  <a:pt x="2266626" y="1682544"/>
                </a:lnTo>
                <a:cubicBezTo>
                  <a:pt x="2266626" y="1785793"/>
                  <a:pt x="2182926" y="1869493"/>
                  <a:pt x="2079677" y="1869493"/>
                </a:cubicBezTo>
                <a:lnTo>
                  <a:pt x="186949" y="1869493"/>
                </a:lnTo>
                <a:cubicBezTo>
                  <a:pt x="83700" y="1869493"/>
                  <a:pt x="0" y="1785793"/>
                  <a:pt x="0" y="1682544"/>
                </a:cubicBezTo>
                <a:lnTo>
                  <a:pt x="0" y="186949"/>
                </a:lnTo>
                <a:close/>
              </a:path>
            </a:pathLst>
          </a:custGeom>
          <a:solidFill>
            <a:srgbClr val="FFFFFF"/>
          </a:solidFill>
          <a:ln w="12700">
            <a:solidFill>
              <a:srgbClr val="5B9BD5"/>
            </a:solidFill>
            <a:miter lim="800000"/>
          </a:ln>
        </p:spPr>
        <p:txBody>
          <a:bodyPr bIns="98267" lIns="98267" rIns="98267" tIns="498873"/>
          <a:lstStyle>
            <a:lvl1pPr>
              <a:defRPr>
                <a:solidFill>
                  <a:schemeClr val="tx1"/>
                </a:solidFill>
                <a:latin charset="0" panose="020b0604020202020204" pitchFamily="34" typeface="Arial"/>
              </a:defRPr>
            </a:lvl1pPr>
            <a:lvl2pPr indent="-285750" marL="285750">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pPr lvl="1">
              <a:lnSpc>
                <a:spcPct val="90000"/>
              </a:lnSpc>
              <a:spcAft>
                <a:spcPct val="15000"/>
              </a:spcAft>
              <a:buFont charset="0" panose="020b0604020202020204" pitchFamily="34" typeface="Arial"/>
              <a:buChar char="•"/>
            </a:pPr>
            <a:endParaRPr altLang="zh-CN" lang="en-US" sz="2900">
              <a:solidFill>
                <a:srgbClr val="000000"/>
              </a:solidFill>
            </a:endParaRPr>
          </a:p>
        </p:txBody>
      </p:sp>
      <p:sp>
        <p:nvSpPr>
          <p:cNvPr id="10249" name="环形箭头 20"/>
          <p:cNvSpPr>
            <a:spLocks noChangeArrowheads="1"/>
          </p:cNvSpPr>
          <p:nvPr/>
        </p:nvSpPr>
        <p:spPr bwMode="auto">
          <a:xfrm>
            <a:off x="6118225" y="2187575"/>
            <a:ext cx="2646363" cy="2646363"/>
          </a:xfrm>
          <a:custGeom>
            <a:gdLst>
              <a:gd fmla="*/ 19331 w 21600" name="T0"/>
              <a:gd fmla="*/ 5011 h 21600" name="T1"/>
              <a:gd fmla="*/ 10799 w 21600" name="T2"/>
              <a:gd fmla="*/ 489 h 21600" name="T3"/>
              <a:gd fmla="*/ 1832 w 21600" name="T4"/>
              <a:gd fmla="*/ 5706 h 21600" name="T5"/>
              <a:gd fmla="*/ 1408 w 21600" name="T6"/>
              <a:gd fmla="*/ 5466 h 21600" name="T7"/>
              <a:gd fmla="*/ 10799 w 21600" name="T8"/>
              <a:gd fmla="*/ -1 h 21600" name="T9"/>
              <a:gd fmla="*/ 19737 w 21600" name="T10"/>
              <a:gd fmla="*/ 4735 h 21600" name="T11"/>
              <a:gd fmla="*/ 21971 w 21600" name="T12"/>
              <a:gd fmla="*/ 3220 h 21600" name="T13"/>
              <a:gd fmla="*/ 21187 w 21600" name="T14"/>
              <a:gd fmla="*/ 7311 h 21600" name="T15"/>
              <a:gd fmla="*/ 17097 w 21600" name="T16"/>
              <a:gd fmla="*/ 6527 h 21600" name="T17"/>
              <a:gd fmla="*/ 19331 w 21600" name="T18"/>
              <a:gd fmla="*/ 5011 h 21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1600" w="21600">
                <a:moveTo>
                  <a:pt x="19331" y="5011"/>
                </a:moveTo>
                <a:cubicBezTo>
                  <a:pt x="17476" y="2281"/>
                  <a:pt x="14347" y="489"/>
                  <a:pt x="10799" y="489"/>
                </a:cubicBezTo>
                <a:cubicBezTo>
                  <a:pt x="6957" y="489"/>
                  <a:pt x="3606" y="2590"/>
                  <a:pt x="1832" y="5706"/>
                </a:cubicBezTo>
                <a:lnTo>
                  <a:pt x="1408" y="5466"/>
                </a:lnTo>
                <a:cubicBezTo>
                  <a:pt x="3265" y="2200"/>
                  <a:pt x="6775" y="-1"/>
                  <a:pt x="10799" y="-1"/>
                </a:cubicBezTo>
                <a:cubicBezTo>
                  <a:pt x="14516" y="-1"/>
                  <a:pt x="17794" y="1876"/>
                  <a:pt x="19737" y="4735"/>
                </a:cubicBezTo>
                <a:lnTo>
                  <a:pt x="21971" y="3220"/>
                </a:lnTo>
                <a:lnTo>
                  <a:pt x="21187" y="7311"/>
                </a:lnTo>
                <a:lnTo>
                  <a:pt x="17097" y="6527"/>
                </a:lnTo>
                <a:lnTo>
                  <a:pt x="19331" y="5011"/>
                </a:lnTo>
                <a:close/>
              </a:path>
            </a:pathLst>
          </a:custGeom>
          <a:solidFill>
            <a:srgbClr val="B3C9E7"/>
          </a:solidFill>
          <a:ln>
            <a:noFill/>
          </a:ln>
          <a:extLst>
            <a:ext uri="{91240B29-F687-4F45-9708-019B960494DF}">
              <a14:hiddenLine w="9525">
                <a:solidFill>
                  <a:srgbClr val="000000"/>
                </a:solidFill>
                <a:miter lim="800000"/>
                <a:headEnd/>
                <a:tailEnd/>
              </a14:hiddenLine>
            </a:ext>
          </a:extLst>
        </p:spPr>
        <p:txBody>
          <a:bodyPr/>
          <a:lstStyle/>
          <a:p>
            <a:endParaRPr altLang="en-US" lang="zh-CN"/>
          </a:p>
        </p:txBody>
      </p:sp>
      <p:sp>
        <p:nvSpPr>
          <p:cNvPr id="10250" name="任意多边形 21"/>
          <p:cNvSpPr>
            <a:spLocks noChangeArrowheads="1"/>
          </p:cNvSpPr>
          <p:nvPr/>
        </p:nvSpPr>
        <p:spPr bwMode="auto">
          <a:xfrm>
            <a:off x="5340350" y="2889250"/>
            <a:ext cx="2014538" cy="801688"/>
          </a:xfrm>
          <a:custGeom>
            <a:gdLst>
              <a:gd fmla="*/ 0 w 2014779" name="T0"/>
              <a:gd fmla="*/ 80121 h 801211" name="T1"/>
              <a:gd fmla="*/ 80121 w 2014779" name="T2"/>
              <a:gd fmla="*/ 0 h 801211" name="T3"/>
              <a:gd fmla="*/ 1934658 w 2014779" name="T4"/>
              <a:gd fmla="*/ 0 h 801211" name="T5"/>
              <a:gd fmla="*/ 2014779 w 2014779" name="T6"/>
              <a:gd fmla="*/ 80121 h 801211" name="T7"/>
              <a:gd fmla="*/ 2014779 w 2014779" name="T8"/>
              <a:gd fmla="*/ 721090 h 801211" name="T9"/>
              <a:gd fmla="*/ 1934658 w 2014779" name="T10"/>
              <a:gd fmla="*/ 801211 h 801211" name="T11"/>
              <a:gd fmla="*/ 80121 w 2014779" name="T12"/>
              <a:gd fmla="*/ 801211 h 801211" name="T13"/>
              <a:gd fmla="*/ 0 w 2014779" name="T14"/>
              <a:gd fmla="*/ 721090 h 801211" name="T15"/>
              <a:gd fmla="*/ 0 w 2014779" name="T16"/>
              <a:gd fmla="*/ 80121 h 801211"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014779" name="T27"/>
              <a:gd fmla="*/ 0 h 801211" name="T28"/>
              <a:gd fmla="*/ 2014779 w 2014779" name="T29"/>
              <a:gd fmla="*/ 801211 h 801211"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801211" w="2014779">
                <a:moveTo>
                  <a:pt x="0" y="80121"/>
                </a:moveTo>
                <a:cubicBezTo>
                  <a:pt x="0" y="35871"/>
                  <a:pt x="35871" y="0"/>
                  <a:pt x="80121" y="0"/>
                </a:cubicBezTo>
                <a:lnTo>
                  <a:pt x="1934658" y="0"/>
                </a:lnTo>
                <a:cubicBezTo>
                  <a:pt x="1978908" y="0"/>
                  <a:pt x="2014779" y="35871"/>
                  <a:pt x="2014779" y="80121"/>
                </a:cubicBezTo>
                <a:lnTo>
                  <a:pt x="2014779" y="721090"/>
                </a:lnTo>
                <a:cubicBezTo>
                  <a:pt x="2014779" y="765340"/>
                  <a:pt x="1978908" y="801211"/>
                  <a:pt x="1934658" y="801211"/>
                </a:cubicBezTo>
                <a:lnTo>
                  <a:pt x="80121" y="801211"/>
                </a:lnTo>
                <a:cubicBezTo>
                  <a:pt x="35871" y="801211"/>
                  <a:pt x="0" y="765340"/>
                  <a:pt x="0" y="721090"/>
                </a:cubicBezTo>
                <a:lnTo>
                  <a:pt x="0" y="80121"/>
                </a:lnTo>
                <a:close/>
              </a:path>
            </a:pathLst>
          </a:custGeom>
          <a:solidFill>
            <a:srgbClr val="FF8F00"/>
          </a:solidFill>
          <a:ln w="12700">
            <a:solidFill>
              <a:srgbClr val="FFFFFF"/>
            </a:solidFill>
            <a:miter lim="800000"/>
          </a:ln>
        </p:spPr>
        <p:txBody>
          <a:bodyPr anchor="ctr" bIns="65377" lIns="86332" rIns="86332" tIns="65377"/>
          <a:lstStyle/>
          <a:p>
            <a:pPr algn="ctr">
              <a:lnSpc>
                <a:spcPct val="90000"/>
              </a:lnSpc>
              <a:spcAft>
                <a:spcPct val="35000"/>
              </a:spcAft>
            </a:pPr>
            <a:r>
              <a:rPr altLang="zh-CN" lang="en-US" sz="3300">
                <a:solidFill>
                  <a:srgbClr val="FFFFFF"/>
                </a:solidFill>
                <a:latin charset="0" panose="020f0502020204030204" pitchFamily="34" typeface="Calibri"/>
                <a:cs charset="0" panose="020f0502020204030204" pitchFamily="34" typeface="Calibri"/>
                <a:sym charset="0" panose="020f0502020204030204" pitchFamily="34" typeface="Calibri"/>
              </a:rPr>
              <a:t>TEXT HERE</a:t>
            </a:r>
          </a:p>
        </p:txBody>
      </p:sp>
      <p:sp>
        <p:nvSpPr>
          <p:cNvPr id="10251" name="任意多边形 22"/>
          <p:cNvSpPr>
            <a:spLocks noChangeArrowheads="1"/>
          </p:cNvSpPr>
          <p:nvPr/>
        </p:nvSpPr>
        <p:spPr bwMode="auto">
          <a:xfrm>
            <a:off x="7642225" y="3289300"/>
            <a:ext cx="2265363" cy="1870075"/>
          </a:xfrm>
          <a:custGeom>
            <a:gdLst>
              <a:gd fmla="*/ 0 w 2266626" name="T0"/>
              <a:gd fmla="*/ 186949 h 1869493" name="T1"/>
              <a:gd fmla="*/ 186949 w 2266626" name="T2"/>
              <a:gd fmla="*/ 0 h 1869493" name="T3"/>
              <a:gd fmla="*/ 2079677 w 2266626" name="T4"/>
              <a:gd fmla="*/ 0 h 1869493" name="T5"/>
              <a:gd fmla="*/ 2266626 w 2266626" name="T6"/>
              <a:gd fmla="*/ 186949 h 1869493" name="T7"/>
              <a:gd fmla="*/ 2266626 w 2266626" name="T8"/>
              <a:gd fmla="*/ 1682544 h 1869493" name="T9"/>
              <a:gd fmla="*/ 2079677 w 2266626" name="T10"/>
              <a:gd fmla="*/ 1869493 h 1869493" name="T11"/>
              <a:gd fmla="*/ 186949 w 2266626" name="T12"/>
              <a:gd fmla="*/ 1869493 h 1869493" name="T13"/>
              <a:gd fmla="*/ 0 w 2266626" name="T14"/>
              <a:gd fmla="*/ 1682544 h 1869493" name="T15"/>
              <a:gd fmla="*/ 0 w 2266626" name="T16"/>
              <a:gd fmla="*/ 186949 h 1869493"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266626" name="T27"/>
              <a:gd fmla="*/ 0 h 1869493" name="T28"/>
              <a:gd fmla="*/ 2266626 w 2266626" name="T29"/>
              <a:gd fmla="*/ 1869493 h 1869493"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1869493" w="2266626">
                <a:moveTo>
                  <a:pt x="0" y="186949"/>
                </a:moveTo>
                <a:cubicBezTo>
                  <a:pt x="0" y="83700"/>
                  <a:pt x="83700" y="0"/>
                  <a:pt x="186949" y="0"/>
                </a:cubicBezTo>
                <a:lnTo>
                  <a:pt x="2079677" y="0"/>
                </a:lnTo>
                <a:cubicBezTo>
                  <a:pt x="2182926" y="0"/>
                  <a:pt x="2266626" y="83700"/>
                  <a:pt x="2266626" y="186949"/>
                </a:cubicBezTo>
                <a:lnTo>
                  <a:pt x="2266626" y="1682544"/>
                </a:lnTo>
                <a:cubicBezTo>
                  <a:pt x="2266626" y="1785793"/>
                  <a:pt x="2182926" y="1869493"/>
                  <a:pt x="2079677" y="1869493"/>
                </a:cubicBezTo>
                <a:lnTo>
                  <a:pt x="186949" y="1869493"/>
                </a:lnTo>
                <a:cubicBezTo>
                  <a:pt x="83700" y="1869493"/>
                  <a:pt x="0" y="1785793"/>
                  <a:pt x="0" y="1682544"/>
                </a:cubicBezTo>
                <a:lnTo>
                  <a:pt x="0" y="186949"/>
                </a:lnTo>
                <a:close/>
              </a:path>
            </a:pathLst>
          </a:custGeom>
          <a:solidFill>
            <a:srgbClr val="FFFFFF"/>
          </a:solidFill>
          <a:ln w="12700">
            <a:solidFill>
              <a:srgbClr val="5B9BD5"/>
            </a:solidFill>
            <a:miter lim="800000"/>
          </a:ln>
        </p:spPr>
        <p:txBody>
          <a:bodyPr bIns="498873" lIns="98267" rIns="98267" tIns="98267"/>
          <a:lstStyle>
            <a:lvl1pPr>
              <a:defRPr>
                <a:solidFill>
                  <a:schemeClr val="tx1"/>
                </a:solidFill>
                <a:latin charset="0" panose="020b0604020202020204" pitchFamily="34" typeface="Arial"/>
              </a:defRPr>
            </a:lvl1pPr>
            <a:lvl2pPr indent="-285750" marL="285750">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pPr lvl="1">
              <a:lnSpc>
                <a:spcPct val="90000"/>
              </a:lnSpc>
              <a:spcAft>
                <a:spcPct val="15000"/>
              </a:spcAft>
              <a:buFont charset="0" panose="020b0604020202020204" pitchFamily="34" typeface="Arial"/>
              <a:buChar char="•"/>
            </a:pPr>
            <a:endParaRPr altLang="zh-CN" lang="en-US" sz="2900">
              <a:solidFill>
                <a:srgbClr val="000000"/>
              </a:solidFill>
            </a:endParaRPr>
          </a:p>
        </p:txBody>
      </p:sp>
      <p:sp>
        <p:nvSpPr>
          <p:cNvPr id="10252" name="任意多边形 23"/>
          <p:cNvSpPr>
            <a:spLocks noChangeArrowheads="1"/>
          </p:cNvSpPr>
          <p:nvPr/>
        </p:nvSpPr>
        <p:spPr bwMode="auto">
          <a:xfrm>
            <a:off x="8145463" y="4759325"/>
            <a:ext cx="2014537" cy="800100"/>
          </a:xfrm>
          <a:custGeom>
            <a:gdLst>
              <a:gd fmla="*/ 0 w 2014779" name="T0"/>
              <a:gd fmla="*/ 80121 h 801211" name="T1"/>
              <a:gd fmla="*/ 80121 w 2014779" name="T2"/>
              <a:gd fmla="*/ 0 h 801211" name="T3"/>
              <a:gd fmla="*/ 1934658 w 2014779" name="T4"/>
              <a:gd fmla="*/ 0 h 801211" name="T5"/>
              <a:gd fmla="*/ 2014779 w 2014779" name="T6"/>
              <a:gd fmla="*/ 80121 h 801211" name="T7"/>
              <a:gd fmla="*/ 2014779 w 2014779" name="T8"/>
              <a:gd fmla="*/ 721090 h 801211" name="T9"/>
              <a:gd fmla="*/ 1934658 w 2014779" name="T10"/>
              <a:gd fmla="*/ 801211 h 801211" name="T11"/>
              <a:gd fmla="*/ 80121 w 2014779" name="T12"/>
              <a:gd fmla="*/ 801211 h 801211" name="T13"/>
              <a:gd fmla="*/ 0 w 2014779" name="T14"/>
              <a:gd fmla="*/ 721090 h 801211" name="T15"/>
              <a:gd fmla="*/ 0 w 2014779" name="T16"/>
              <a:gd fmla="*/ 80121 h 801211" name="T17"/>
              <a:gd fmla="*/ 0 60000 65536" name="T18"/>
              <a:gd fmla="*/ 0 60000 65536" name="T19"/>
              <a:gd fmla="*/ 0 60000 65536" name="T20"/>
              <a:gd fmla="*/ 0 60000 65536" name="T21"/>
              <a:gd fmla="*/ 0 60000 65536" name="T22"/>
              <a:gd fmla="*/ 0 60000 65536" name="T23"/>
              <a:gd fmla="*/ 0 60000 65536" name="T24"/>
              <a:gd fmla="*/ 0 60000 65536" name="T25"/>
              <a:gd fmla="*/ 0 60000 65536" name="T26"/>
              <a:gd fmla="*/ 0 w 2014779" name="T27"/>
              <a:gd fmla="*/ 0 h 801211" name="T28"/>
              <a:gd fmla="*/ 2014779 w 2014779" name="T29"/>
              <a:gd fmla="*/ 801211 h 801211" name="T30"/>
            </a:gd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b="T30" l="T27" r="T29" t="T28"/>
            <a:pathLst>
              <a:path h="801211" w="2014779">
                <a:moveTo>
                  <a:pt x="0" y="80121"/>
                </a:moveTo>
                <a:cubicBezTo>
                  <a:pt x="0" y="35871"/>
                  <a:pt x="35871" y="0"/>
                  <a:pt x="80121" y="0"/>
                </a:cubicBezTo>
                <a:lnTo>
                  <a:pt x="1934658" y="0"/>
                </a:lnTo>
                <a:cubicBezTo>
                  <a:pt x="1978908" y="0"/>
                  <a:pt x="2014779" y="35871"/>
                  <a:pt x="2014779" y="80121"/>
                </a:cubicBezTo>
                <a:lnTo>
                  <a:pt x="2014779" y="721090"/>
                </a:lnTo>
                <a:cubicBezTo>
                  <a:pt x="2014779" y="765340"/>
                  <a:pt x="1978908" y="801211"/>
                  <a:pt x="1934658" y="801211"/>
                </a:cubicBezTo>
                <a:lnTo>
                  <a:pt x="80121" y="801211"/>
                </a:lnTo>
                <a:cubicBezTo>
                  <a:pt x="35871" y="801211"/>
                  <a:pt x="0" y="765340"/>
                  <a:pt x="0" y="721090"/>
                </a:cubicBezTo>
                <a:lnTo>
                  <a:pt x="0" y="80121"/>
                </a:lnTo>
                <a:close/>
              </a:path>
            </a:pathLst>
          </a:custGeom>
          <a:solidFill>
            <a:srgbClr val="3B5686"/>
          </a:solidFill>
          <a:ln w="12700">
            <a:solidFill>
              <a:srgbClr val="FFFFFF"/>
            </a:solidFill>
            <a:miter lim="800000"/>
          </a:ln>
        </p:spPr>
        <p:txBody>
          <a:bodyPr anchor="ctr" bIns="65377" lIns="86332" rIns="86332" tIns="65377"/>
          <a:lstStyle/>
          <a:p>
            <a:pPr algn="ctr">
              <a:lnSpc>
                <a:spcPct val="90000"/>
              </a:lnSpc>
              <a:spcAft>
                <a:spcPct val="35000"/>
              </a:spcAft>
            </a:pPr>
            <a:r>
              <a:rPr altLang="zh-CN" lang="en-US" sz="3300">
                <a:solidFill>
                  <a:srgbClr val="FFFFFF"/>
                </a:solidFill>
                <a:latin charset="0" panose="020f0502020204030204" pitchFamily="34" typeface="Calibri"/>
                <a:cs charset="0" panose="020f0502020204030204" pitchFamily="34" typeface="Calibri"/>
                <a:sym charset="0" panose="020f0502020204030204" pitchFamily="34" typeface="Calibri"/>
              </a:rPr>
              <a:t>TEXT HERE</a:t>
            </a:r>
          </a:p>
        </p:txBody>
      </p:sp>
      <p:sp>
        <p:nvSpPr>
          <p:cNvPr id="10253" name="Freeform 89"/>
          <p:cNvSpPr>
            <a:spLocks noChangeArrowheads="1" noChangeAspect="1"/>
          </p:cNvSpPr>
          <p:nvPr/>
        </p:nvSpPr>
        <p:spPr bwMode="auto">
          <a:xfrm>
            <a:off x="5734050" y="3902075"/>
            <a:ext cx="473075" cy="720725"/>
          </a:xfrm>
          <a:custGeom>
            <a:gdLst>
              <a:gd fmla="*/ 42 w 42" name="T0"/>
              <a:gd fmla="*/ 64 h 64" name="T1"/>
              <a:gd fmla="*/ 0 w 42" name="T2"/>
              <a:gd fmla="*/ 64 h 64" name="T3"/>
              <a:gd fmla="*/ 0 w 42" name="T4"/>
              <a:gd fmla="*/ 58 h 64" name="T5"/>
              <a:gd fmla="*/ 11 w 42" name="T6"/>
              <a:gd fmla="*/ 42 h 64" name="T7"/>
              <a:gd fmla="*/ 10 w 42" name="T8"/>
              <a:gd fmla="*/ 37 h 64" name="T9"/>
              <a:gd fmla="*/ 1 w 42" name="T10"/>
              <a:gd fmla="*/ 37 h 64" name="T11"/>
              <a:gd fmla="*/ 1 w 42" name="T12"/>
              <a:gd fmla="*/ 29 h 64" name="T13"/>
              <a:gd fmla="*/ 9 w 42" name="T14"/>
              <a:gd fmla="*/ 29 h 64" name="T15"/>
              <a:gd fmla="*/ 8 w 42" name="T16"/>
              <a:gd fmla="*/ 20 h 64" name="T17"/>
              <a:gd fmla="*/ 28 w 42" name="T18"/>
              <a:gd fmla="*/ 0 h 64" name="T19"/>
              <a:gd fmla="*/ 39 w 42" name="T20"/>
              <a:gd fmla="*/ 2 h 64" name="T21"/>
              <a:gd fmla="*/ 37 w 42" name="T22"/>
              <a:gd fmla="*/ 11 h 64" name="T23"/>
              <a:gd fmla="*/ 29 w 42" name="T24"/>
              <a:gd fmla="*/ 9 h 64" name="T25"/>
              <a:gd fmla="*/ 19 w 42" name="T26"/>
              <a:gd fmla="*/ 20 h 64" name="T27"/>
              <a:gd fmla="*/ 20 w 42" name="T28"/>
              <a:gd fmla="*/ 29 h 64" name="T29"/>
              <a:gd fmla="*/ 34 w 42" name="T30"/>
              <a:gd fmla="*/ 29 h 64" name="T31"/>
              <a:gd fmla="*/ 34 w 42" name="T32"/>
              <a:gd fmla="*/ 37 h 64" name="T33"/>
              <a:gd fmla="*/ 21 w 42" name="T34"/>
              <a:gd fmla="*/ 37 h 64" name="T35"/>
              <a:gd fmla="*/ 21 w 42" name="T36"/>
              <a:gd fmla="*/ 46 h 64" name="T37"/>
              <a:gd fmla="*/ 15 w 42" name="T38"/>
              <a:gd fmla="*/ 54 h 64" name="T39"/>
              <a:gd fmla="*/ 15 w 42" name="T40"/>
              <a:gd fmla="*/ 54 h 64" name="T41"/>
              <a:gd fmla="*/ 42 w 42" name="T42"/>
              <a:gd fmla="*/ 54 h 64" name="T43"/>
              <a:gd fmla="*/ 42 w 42" name="T44"/>
              <a:gd fmla="*/ 64 h 64"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4" w="42">
                <a:moveTo>
                  <a:pt x="42" y="64"/>
                </a:moveTo>
                <a:cubicBezTo>
                  <a:pt x="0" y="64"/>
                  <a:pt x="0" y="64"/>
                  <a:pt x="0" y="64"/>
                </a:cubicBezTo>
                <a:cubicBezTo>
                  <a:pt x="0" y="58"/>
                  <a:pt x="0" y="58"/>
                  <a:pt x="0" y="58"/>
                </a:cubicBezTo>
                <a:cubicBezTo>
                  <a:pt x="6" y="55"/>
                  <a:pt x="11" y="49"/>
                  <a:pt x="11" y="42"/>
                </a:cubicBezTo>
                <a:cubicBezTo>
                  <a:pt x="11" y="40"/>
                  <a:pt x="11" y="39"/>
                  <a:pt x="10" y="37"/>
                </a:cubicBezTo>
                <a:cubicBezTo>
                  <a:pt x="1" y="37"/>
                  <a:pt x="1" y="37"/>
                  <a:pt x="1" y="37"/>
                </a:cubicBezTo>
                <a:cubicBezTo>
                  <a:pt x="1" y="29"/>
                  <a:pt x="1" y="29"/>
                  <a:pt x="1" y="29"/>
                </a:cubicBezTo>
                <a:cubicBezTo>
                  <a:pt x="9" y="29"/>
                  <a:pt x="9" y="29"/>
                  <a:pt x="9" y="29"/>
                </a:cubicBezTo>
                <a:cubicBezTo>
                  <a:pt x="9" y="26"/>
                  <a:pt x="8" y="23"/>
                  <a:pt x="8" y="20"/>
                </a:cubicBezTo>
                <a:cubicBezTo>
                  <a:pt x="8" y="8"/>
                  <a:pt x="16" y="0"/>
                  <a:pt x="28" y="0"/>
                </a:cubicBezTo>
                <a:cubicBezTo>
                  <a:pt x="34" y="0"/>
                  <a:pt x="37" y="1"/>
                  <a:pt x="39" y="2"/>
                </a:cubicBezTo>
                <a:cubicBezTo>
                  <a:pt x="37" y="11"/>
                  <a:pt x="37" y="11"/>
                  <a:pt x="37" y="11"/>
                </a:cubicBezTo>
                <a:cubicBezTo>
                  <a:pt x="35" y="10"/>
                  <a:pt x="33" y="9"/>
                  <a:pt x="29" y="9"/>
                </a:cubicBezTo>
                <a:cubicBezTo>
                  <a:pt x="22" y="9"/>
                  <a:pt x="19" y="14"/>
                  <a:pt x="19" y="20"/>
                </a:cubicBezTo>
                <a:cubicBezTo>
                  <a:pt x="19" y="23"/>
                  <a:pt x="20" y="26"/>
                  <a:pt x="20" y="29"/>
                </a:cubicBezTo>
                <a:cubicBezTo>
                  <a:pt x="34" y="29"/>
                  <a:pt x="34" y="29"/>
                  <a:pt x="34" y="29"/>
                </a:cubicBezTo>
                <a:cubicBezTo>
                  <a:pt x="34" y="37"/>
                  <a:pt x="34" y="37"/>
                  <a:pt x="34" y="37"/>
                </a:cubicBezTo>
                <a:cubicBezTo>
                  <a:pt x="21" y="37"/>
                  <a:pt x="21" y="37"/>
                  <a:pt x="21" y="37"/>
                </a:cubicBezTo>
                <a:cubicBezTo>
                  <a:pt x="21" y="40"/>
                  <a:pt x="21" y="43"/>
                  <a:pt x="21" y="46"/>
                </a:cubicBezTo>
                <a:cubicBezTo>
                  <a:pt x="20" y="49"/>
                  <a:pt x="18" y="52"/>
                  <a:pt x="15" y="54"/>
                </a:cubicBezTo>
                <a:cubicBezTo>
                  <a:pt x="15" y="54"/>
                  <a:pt x="15" y="54"/>
                  <a:pt x="15" y="54"/>
                </a:cubicBezTo>
                <a:cubicBezTo>
                  <a:pt x="42" y="54"/>
                  <a:pt x="42" y="54"/>
                  <a:pt x="42" y="54"/>
                </a:cubicBezTo>
                <a:lnTo>
                  <a:pt x="42" y="64"/>
                </a:lnTo>
                <a:close/>
              </a:path>
            </a:pathLst>
          </a:custGeom>
          <a:solidFill>
            <a:srgbClr val="3B5686"/>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0254" name="Freeform 91"/>
          <p:cNvSpPr>
            <a:spLocks noChangeArrowheads="1" noChangeAspect="1"/>
          </p:cNvSpPr>
          <p:nvPr/>
        </p:nvSpPr>
        <p:spPr bwMode="auto">
          <a:xfrm>
            <a:off x="8483600" y="3832225"/>
            <a:ext cx="582613" cy="720725"/>
          </a:xfrm>
          <a:custGeom>
            <a:gdLst>
              <a:gd fmla="*/ 47 w 52" name="T0"/>
              <a:gd fmla="*/ 29 h 64" name="T1"/>
              <a:gd fmla="*/ 47 w 52" name="T2"/>
              <a:gd fmla="*/ 35 h 64" name="T3"/>
              <a:gd fmla="*/ 31 w 52" name="T4"/>
              <a:gd fmla="*/ 35 h 64" name="T5"/>
              <a:gd fmla="*/ 31 w 52" name="T6"/>
              <a:gd fmla="*/ 42 h 64" name="T7"/>
              <a:gd fmla="*/ 47 w 52" name="T8"/>
              <a:gd fmla="*/ 42 h 64" name="T9"/>
              <a:gd fmla="*/ 47 w 52" name="T10"/>
              <a:gd fmla="*/ 48 h 64" name="T11"/>
              <a:gd fmla="*/ 31 w 52" name="T12"/>
              <a:gd fmla="*/ 48 h 64" name="T13"/>
              <a:gd fmla="*/ 31 w 52" name="T14"/>
              <a:gd fmla="*/ 64 h 64" name="T15"/>
              <a:gd fmla="*/ 20 w 52" name="T16"/>
              <a:gd fmla="*/ 64 h 64" name="T17"/>
              <a:gd fmla="*/ 20 w 52" name="T18"/>
              <a:gd fmla="*/ 48 h 64" name="T19"/>
              <a:gd fmla="*/ 4 w 52" name="T20"/>
              <a:gd fmla="*/ 48 h 64" name="T21"/>
              <a:gd fmla="*/ 4 w 52" name="T22"/>
              <a:gd fmla="*/ 42 h 64" name="T23"/>
              <a:gd fmla="*/ 20 w 52" name="T24"/>
              <a:gd fmla="*/ 42 h 64" name="T25"/>
              <a:gd fmla="*/ 20 w 52" name="T26"/>
              <a:gd fmla="*/ 35 h 64" name="T27"/>
              <a:gd fmla="*/ 4 w 52" name="T28"/>
              <a:gd fmla="*/ 35 h 64" name="T29"/>
              <a:gd fmla="*/ 4 w 52" name="T30"/>
              <a:gd fmla="*/ 29 h 64" name="T31"/>
              <a:gd fmla="*/ 17 w 52" name="T32"/>
              <a:gd fmla="*/ 29 h 64" name="T33"/>
              <a:gd fmla="*/ 0 w 52" name="T34"/>
              <a:gd fmla="*/ 0 h 64" name="T35"/>
              <a:gd fmla="*/ 13 w 52" name="T36"/>
              <a:gd fmla="*/ 0 h 64" name="T37"/>
              <a:gd fmla="*/ 22 w 52" name="T38"/>
              <a:gd fmla="*/ 18 h 64" name="T39"/>
              <a:gd fmla="*/ 26 w 52" name="T40"/>
              <a:gd fmla="*/ 28 h 64" name="T41"/>
              <a:gd fmla="*/ 26 w 52" name="T42"/>
              <a:gd fmla="*/ 28 h 64" name="T43"/>
              <a:gd fmla="*/ 30 w 52" name="T44"/>
              <a:gd fmla="*/ 18 h 64" name="T45"/>
              <a:gd fmla="*/ 39 w 52" name="T46"/>
              <a:gd fmla="*/ 0 h 64" name="T47"/>
              <a:gd fmla="*/ 52 w 52" name="T48"/>
              <a:gd fmla="*/ 0 h 64" name="T49"/>
              <a:gd fmla="*/ 34 w 52" name="T50"/>
              <a:gd fmla="*/ 29 h 64" name="T51"/>
              <a:gd fmla="*/ 47 w 52" name="T52"/>
              <a:gd fmla="*/ 29 h 64"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64" w="52">
                <a:moveTo>
                  <a:pt x="47" y="29"/>
                </a:moveTo>
                <a:cubicBezTo>
                  <a:pt x="47" y="35"/>
                  <a:pt x="47" y="35"/>
                  <a:pt x="47" y="35"/>
                </a:cubicBezTo>
                <a:cubicBezTo>
                  <a:pt x="31" y="35"/>
                  <a:pt x="31" y="35"/>
                  <a:pt x="31" y="35"/>
                </a:cubicBezTo>
                <a:cubicBezTo>
                  <a:pt x="31" y="42"/>
                  <a:pt x="31" y="42"/>
                  <a:pt x="31" y="42"/>
                </a:cubicBezTo>
                <a:cubicBezTo>
                  <a:pt x="47" y="42"/>
                  <a:pt x="47" y="42"/>
                  <a:pt x="47" y="42"/>
                </a:cubicBezTo>
                <a:cubicBezTo>
                  <a:pt x="47" y="48"/>
                  <a:pt x="47" y="48"/>
                  <a:pt x="47" y="48"/>
                </a:cubicBezTo>
                <a:cubicBezTo>
                  <a:pt x="31" y="48"/>
                  <a:pt x="31" y="48"/>
                  <a:pt x="31" y="48"/>
                </a:cubicBezTo>
                <a:cubicBezTo>
                  <a:pt x="31" y="64"/>
                  <a:pt x="31" y="64"/>
                  <a:pt x="31" y="64"/>
                </a:cubicBezTo>
                <a:cubicBezTo>
                  <a:pt x="20" y="64"/>
                  <a:pt x="20" y="64"/>
                  <a:pt x="20" y="64"/>
                </a:cubicBezTo>
                <a:cubicBezTo>
                  <a:pt x="20" y="48"/>
                  <a:pt x="20" y="48"/>
                  <a:pt x="20" y="48"/>
                </a:cubicBezTo>
                <a:cubicBezTo>
                  <a:pt x="4" y="48"/>
                  <a:pt x="4" y="48"/>
                  <a:pt x="4" y="48"/>
                </a:cubicBezTo>
                <a:cubicBezTo>
                  <a:pt x="4" y="42"/>
                  <a:pt x="4" y="42"/>
                  <a:pt x="4" y="42"/>
                </a:cubicBezTo>
                <a:cubicBezTo>
                  <a:pt x="20" y="42"/>
                  <a:pt x="20" y="42"/>
                  <a:pt x="20" y="42"/>
                </a:cubicBezTo>
                <a:cubicBezTo>
                  <a:pt x="20" y="35"/>
                  <a:pt x="20" y="35"/>
                  <a:pt x="20" y="35"/>
                </a:cubicBezTo>
                <a:cubicBezTo>
                  <a:pt x="4" y="35"/>
                  <a:pt x="4" y="35"/>
                  <a:pt x="4" y="35"/>
                </a:cubicBezTo>
                <a:cubicBezTo>
                  <a:pt x="4" y="29"/>
                  <a:pt x="4" y="29"/>
                  <a:pt x="4" y="29"/>
                </a:cubicBezTo>
                <a:cubicBezTo>
                  <a:pt x="17" y="29"/>
                  <a:pt x="17" y="29"/>
                  <a:pt x="17" y="29"/>
                </a:cubicBezTo>
                <a:cubicBezTo>
                  <a:pt x="0" y="0"/>
                  <a:pt x="0" y="0"/>
                  <a:pt x="0" y="0"/>
                </a:cubicBezTo>
                <a:cubicBezTo>
                  <a:pt x="13" y="0"/>
                  <a:pt x="13" y="0"/>
                  <a:pt x="13" y="0"/>
                </a:cubicBezTo>
                <a:cubicBezTo>
                  <a:pt x="22" y="18"/>
                  <a:pt x="22" y="18"/>
                  <a:pt x="22" y="18"/>
                </a:cubicBezTo>
                <a:cubicBezTo>
                  <a:pt x="23" y="21"/>
                  <a:pt x="25" y="25"/>
                  <a:pt x="26" y="28"/>
                </a:cubicBezTo>
                <a:cubicBezTo>
                  <a:pt x="26" y="28"/>
                  <a:pt x="26" y="28"/>
                  <a:pt x="26" y="28"/>
                </a:cubicBezTo>
                <a:cubicBezTo>
                  <a:pt x="27" y="25"/>
                  <a:pt x="29" y="21"/>
                  <a:pt x="30" y="18"/>
                </a:cubicBezTo>
                <a:cubicBezTo>
                  <a:pt x="39" y="0"/>
                  <a:pt x="39" y="0"/>
                  <a:pt x="39" y="0"/>
                </a:cubicBezTo>
                <a:cubicBezTo>
                  <a:pt x="52" y="0"/>
                  <a:pt x="52" y="0"/>
                  <a:pt x="52" y="0"/>
                </a:cubicBezTo>
                <a:cubicBezTo>
                  <a:pt x="34" y="29"/>
                  <a:pt x="34" y="29"/>
                  <a:pt x="34" y="29"/>
                </a:cubicBezTo>
                <a:lnTo>
                  <a:pt x="47" y="29"/>
                </a:lnTo>
                <a:close/>
              </a:path>
            </a:pathLst>
          </a:custGeom>
          <a:solidFill>
            <a:srgbClr val="FF8F00"/>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
        <p:nvSpPr>
          <p:cNvPr id="10255" name="Freeform 240"/>
          <p:cNvSpPr>
            <a:spLocks noChangeArrowheads="1" noChangeAspect="1"/>
          </p:cNvSpPr>
          <p:nvPr/>
        </p:nvSpPr>
        <p:spPr bwMode="auto">
          <a:xfrm>
            <a:off x="2973388" y="3832225"/>
            <a:ext cx="360362" cy="720725"/>
          </a:xfrm>
          <a:custGeom>
            <a:gdLst>
              <a:gd fmla="*/ 19 w 32" name="T0"/>
              <a:gd fmla="*/ 56 h 64" name="T1"/>
              <a:gd fmla="*/ 19 w 32" name="T2"/>
              <a:gd fmla="*/ 64 h 64" name="T3"/>
              <a:gd fmla="*/ 13 w 32" name="T4"/>
              <a:gd fmla="*/ 64 h 64" name="T5"/>
              <a:gd fmla="*/ 13 w 32" name="T6"/>
              <a:gd fmla="*/ 56 h 64" name="T7"/>
              <a:gd fmla="*/ 0 w 32" name="T8"/>
              <a:gd fmla="*/ 53 h 64" name="T9"/>
              <a:gd fmla="*/ 2 w 32" name="T10"/>
              <a:gd fmla="*/ 46 h 64" name="T11"/>
              <a:gd fmla="*/ 14 w 32" name="T12"/>
              <a:gd fmla="*/ 49 h 64" name="T13"/>
              <a:gd fmla="*/ 22 w 32" name="T14"/>
              <a:gd fmla="*/ 43 h 64" name="T15"/>
              <a:gd fmla="*/ 14 w 32" name="T16"/>
              <a:gd fmla="*/ 35 h 64" name="T17"/>
              <a:gd fmla="*/ 1 w 32" name="T18"/>
              <a:gd fmla="*/ 21 h 64" name="T19"/>
              <a:gd fmla="*/ 13 w 32" name="T20"/>
              <a:gd fmla="*/ 8 h 64" name="T21"/>
              <a:gd fmla="*/ 13 w 32" name="T22"/>
              <a:gd fmla="*/ 0 h 64" name="T23"/>
              <a:gd fmla="*/ 19 w 32" name="T24"/>
              <a:gd fmla="*/ 0 h 64" name="T25"/>
              <a:gd fmla="*/ 19 w 32" name="T26"/>
              <a:gd fmla="*/ 7 h 64" name="T27"/>
              <a:gd fmla="*/ 30 w 32" name="T28"/>
              <a:gd fmla="*/ 10 h 64" name="T29"/>
              <a:gd fmla="*/ 28 w 32" name="T30"/>
              <a:gd fmla="*/ 17 h 64" name="T31"/>
              <a:gd fmla="*/ 17 w 32" name="T32"/>
              <a:gd fmla="*/ 14 h 64" name="T33"/>
              <a:gd fmla="*/ 10 w 32" name="T34"/>
              <a:gd fmla="*/ 20 h 64" name="T35"/>
              <a:gd fmla="*/ 20 w 32" name="T36"/>
              <a:gd fmla="*/ 28 h 64" name="T37"/>
              <a:gd fmla="*/ 32 w 32" name="T38"/>
              <a:gd fmla="*/ 42 h 64" name="T39"/>
              <a:gd fmla="*/ 19 w 32" name="T40"/>
              <a:gd fmla="*/ 56 h 64"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64" w="32">
                <a:moveTo>
                  <a:pt x="19" y="56"/>
                </a:moveTo>
                <a:cubicBezTo>
                  <a:pt x="19" y="64"/>
                  <a:pt x="19" y="64"/>
                  <a:pt x="19" y="64"/>
                </a:cubicBezTo>
                <a:cubicBezTo>
                  <a:pt x="13" y="64"/>
                  <a:pt x="13" y="64"/>
                  <a:pt x="13" y="64"/>
                </a:cubicBezTo>
                <a:cubicBezTo>
                  <a:pt x="13" y="56"/>
                  <a:pt x="13" y="56"/>
                  <a:pt x="13" y="56"/>
                </a:cubicBezTo>
                <a:cubicBezTo>
                  <a:pt x="8" y="56"/>
                  <a:pt x="3" y="55"/>
                  <a:pt x="0" y="53"/>
                </a:cubicBezTo>
                <a:cubicBezTo>
                  <a:pt x="2" y="46"/>
                  <a:pt x="2" y="46"/>
                  <a:pt x="2" y="46"/>
                </a:cubicBezTo>
                <a:cubicBezTo>
                  <a:pt x="5" y="47"/>
                  <a:pt x="9" y="49"/>
                  <a:pt x="14" y="49"/>
                </a:cubicBezTo>
                <a:cubicBezTo>
                  <a:pt x="19" y="49"/>
                  <a:pt x="22" y="47"/>
                  <a:pt x="22" y="43"/>
                </a:cubicBezTo>
                <a:cubicBezTo>
                  <a:pt x="22" y="39"/>
                  <a:pt x="20" y="37"/>
                  <a:pt x="14" y="35"/>
                </a:cubicBezTo>
                <a:cubicBezTo>
                  <a:pt x="6" y="32"/>
                  <a:pt x="1" y="28"/>
                  <a:pt x="1" y="21"/>
                </a:cubicBezTo>
                <a:cubicBezTo>
                  <a:pt x="1" y="14"/>
                  <a:pt x="5" y="9"/>
                  <a:pt x="13" y="8"/>
                </a:cubicBezTo>
                <a:cubicBezTo>
                  <a:pt x="13" y="0"/>
                  <a:pt x="13" y="0"/>
                  <a:pt x="13" y="0"/>
                </a:cubicBezTo>
                <a:cubicBezTo>
                  <a:pt x="19" y="0"/>
                  <a:pt x="19" y="0"/>
                  <a:pt x="19" y="0"/>
                </a:cubicBezTo>
                <a:cubicBezTo>
                  <a:pt x="19" y="7"/>
                  <a:pt x="19" y="7"/>
                  <a:pt x="19" y="7"/>
                </a:cubicBezTo>
                <a:cubicBezTo>
                  <a:pt x="24" y="7"/>
                  <a:pt x="28" y="9"/>
                  <a:pt x="30" y="10"/>
                </a:cubicBezTo>
                <a:cubicBezTo>
                  <a:pt x="28" y="17"/>
                  <a:pt x="28" y="17"/>
                  <a:pt x="28" y="17"/>
                </a:cubicBezTo>
                <a:cubicBezTo>
                  <a:pt x="26" y="16"/>
                  <a:pt x="23" y="14"/>
                  <a:pt x="17" y="14"/>
                </a:cubicBezTo>
                <a:cubicBezTo>
                  <a:pt x="12" y="14"/>
                  <a:pt x="10" y="17"/>
                  <a:pt x="10" y="20"/>
                </a:cubicBezTo>
                <a:cubicBezTo>
                  <a:pt x="10" y="23"/>
                  <a:pt x="13" y="25"/>
                  <a:pt x="20" y="28"/>
                </a:cubicBezTo>
                <a:cubicBezTo>
                  <a:pt x="28" y="31"/>
                  <a:pt x="32" y="35"/>
                  <a:pt x="32" y="42"/>
                </a:cubicBezTo>
                <a:cubicBezTo>
                  <a:pt x="32" y="49"/>
                  <a:pt x="27" y="55"/>
                  <a:pt x="19" y="56"/>
                </a:cubicBezTo>
                <a:close/>
              </a:path>
            </a:pathLst>
          </a:custGeom>
          <a:solidFill>
            <a:srgbClr val="FF8F00"/>
          </a:solidFill>
          <a:ln>
            <a:noFill/>
          </a:ln>
          <a:extLst>
            <a:ext uri="{91240B29-F687-4F45-9708-019B960494DF}">
              <a14:hiddenLine w="9525">
                <a:solidFill>
                  <a:srgbClr val="000000"/>
                </a:solidFill>
                <a:miter lim="800000"/>
                <a:headEnd/>
                <a:tailEnd/>
              </a14:hiddenLine>
            </a:ext>
          </a:extLst>
        </p:spPr>
        <p:txBody>
          <a:bodyPr/>
          <a:lstStyle/>
          <a:p>
            <a:endParaRPr altLang="zh-CN" lang="zh-CN">
              <a:solidFill>
                <a:srgbClr val="000000"/>
              </a:solidFill>
              <a:latin charset="0" panose="020f0502020204030204" pitchFamily="34" typeface="Calibri"/>
              <a:ea charset="-122" panose="020b0503020204020204" pitchFamily="34" typeface="微软雅黑"/>
              <a:sym charset="0" panose="020f0502020204030204" pitchFamily="34" typeface="Calibri"/>
            </a:endParaRPr>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6CBE6"/>
      </a:accent5>
      <a:accent6>
        <a:srgbClr val="D4702B"/>
      </a:accent6>
      <a:hlink>
        <a:srgbClr val="0563C1"/>
      </a:hlink>
      <a:folHlink>
        <a:srgbClr val="954F72"/>
      </a:folHlink>
    </a:clrScheme>
    <a:fontScheme name="">
      <a:majorFont>
        <a:latin typeface="Arial"/>
        <a:ea typeface="宋体"/>
        <a:cs typeface="Arial"/>
      </a:majorFont>
      <a:minorFont>
        <a:latin typeface="Arial"/>
        <a:ea typeface="宋体"/>
        <a:cs typeface="Arial"/>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charset="0"/>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charset="0"/>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140</Paragraphs>
  <Slides>18</Slides>
  <Notes>0</Notes>
  <TotalTime>0</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18</vt:i4>
      </vt:variant>
    </vt:vector>
  </HeadingPairs>
  <TitlesOfParts>
    <vt:vector baseType="lpstr" size="25">
      <vt:lpstr>Arial</vt:lpstr>
      <vt:lpstr>宋体</vt:lpstr>
      <vt:lpstr>Calibri Light</vt:lpstr>
      <vt:lpstr>Calibri</vt:lpstr>
      <vt:lpstr>微软雅黑</vt:lpstr>
      <vt:lpstr>Adobe 黑体 Std R</vt:lpstr>
      <vt:lpstr>Office 主题</vt:lpstr>
      <vt:lpstr>BUSINESS PPT TEMPLATE</vt:lpstr>
      <vt:lpstr>CONTENT</vt:lpstr>
      <vt:lpstr>SECTION TITLE</vt:lpstr>
      <vt:lpstr>PowerPoint Presentation</vt:lpstr>
      <vt:lpstr>PowerPoint Presentation</vt:lpstr>
      <vt:lpstr>Your  Title  Here</vt:lpstr>
      <vt:lpstr>Your  Title  Here</vt:lpstr>
      <vt:lpstr>SECTION TITLE</vt:lpstr>
      <vt:lpstr>Your  Title  Here</vt:lpstr>
      <vt:lpstr>Your  Title  Here</vt:lpstr>
      <vt:lpstr>Your  Title  Here</vt:lpstr>
      <vt:lpstr>Your  Title  Here</vt:lpstr>
      <vt:lpstr>SECTION TITLE</vt:lpstr>
      <vt:lpstr>Your  Title  Here</vt:lpstr>
      <vt:lpstr>Your  Title  Here</vt:lpstr>
      <vt:lpstr>Your  Title  Here</vt:lpstr>
      <vt:lpstr>Your  Title  Here</vt:lpstr>
      <vt:lpstr>THANK YOU</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2014-04-11T22:30:00Z</dcterms:created>
  <cp:lastModifiedBy>Administrator</cp:lastModifiedBy>
  <dcterms:modified xsi:type="dcterms:W3CDTF">2021-08-20T10:54:49Z</dcterms:modified>
  <cp:revision>44</cp:revision>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2052-10.1.0.5554</vt:lpwstr>
  </property>
</Properties>
</file>