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drawingml.chartshapes+xml" PartName="/ppt/drawings/drawing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presentationml.tags+xml" PartName="/ppt/tags/tag27.xml"/>
  <Override ContentType="application/vnd.openxmlformats-officedocument.presentationml.tags+xml" PartName="/ppt/tags/tag28.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60" r:id="rId2"/>
  </p:sldMasterIdLst>
  <p:notesMasterIdLst>
    <p:notesMasterId r:id="rId3"/>
  </p:notesMasterIdLst>
  <p:sldIdLst>
    <p:sldId id="290" r:id="rId4"/>
    <p:sldId id="295" r:id="rId5"/>
    <p:sldId id="298" r:id="rId6"/>
    <p:sldId id="277" r:id="rId7"/>
    <p:sldId id="283" r:id="rId8"/>
    <p:sldId id="299" r:id="rId9"/>
    <p:sldId id="300" r:id="rId10"/>
    <p:sldId id="301" r:id="rId11"/>
    <p:sldId id="268" r:id="rId12"/>
    <p:sldId id="279" r:id="rId13"/>
    <p:sldId id="275" r:id="rId14"/>
    <p:sldId id="278" r:id="rId15"/>
    <p:sldId id="304" r:id="rId16"/>
    <p:sldId id="302" r:id="rId17"/>
    <p:sldId id="291" r:id="rId18"/>
    <p:sldId id="305" r:id="rId19"/>
    <p:sldId id="306" r:id="rId20"/>
    <p:sldId id="316" r:id="rId21"/>
    <p:sldId id="317" r:id="rId22"/>
    <p:sldId id="311" r:id="rId23"/>
    <p:sldId id="312" r:id="rId24"/>
    <p:sldId id="314" r:id="rId25"/>
    <p:sldId id="315" r:id="rId26"/>
    <p:sldId id="307" r:id="rId27"/>
    <p:sldId id="313"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4" userDrawn="1">
          <p15:clr>
            <a:srgbClr val="A4A3A4"/>
          </p15:clr>
        </p15:guide>
        <p15:guide id="6" pos="5110" userDrawn="1">
          <p15:clr>
            <a:srgbClr val="A4A3A4"/>
          </p15:clr>
        </p15:guide>
        <p15:guide id="7" orient="horz" pos="175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61" autoAdjust="0"/>
    <p:restoredTop sz="94312" autoAdjust="0"/>
  </p:normalViewPr>
  <p:slideViewPr>
    <p:cSldViewPr snapToGrid="0" showGuides="1">
      <p:cViewPr varScale="1">
        <p:scale>
          <a:sx n="83" d="100"/>
          <a:sy n="83" d="100"/>
        </p:scale>
        <p:origin x="654" y="96"/>
      </p:cViewPr>
      <p:guideLst>
        <p:guide orient="horz" pos="4224"/>
        <p:guide pos="5110"/>
        <p:guide orient="horz" pos="1752"/>
      </p:guideLst>
    </p:cSldViewPr>
  </p:slideViewPr>
  <p:outlineViewPr>
    <p:cViewPr>
      <p:scale>
        <a:sx n="33" d="100"/>
        <a:sy n="33" d="100"/>
      </p:scale>
      <p:origin x="0" y="0"/>
    </p:cViewPr>
  </p:outlineViewPr>
  <p:notesTextViewPr>
    <p:cViewPr>
      <p:scale>
        <a:sx n="1" d="1"/>
        <a:sy n="1" d="1"/>
      </p:scale>
      <p:origin x="0" y="0"/>
    </p:cViewPr>
  </p:notesTextViewPr>
  <p:sorterViewPr>
    <p:cViewPr>
      <p:scale>
        <a:sx n="50" d="100"/>
        <a:sy n="50" d="100"/>
      </p:scale>
      <p:origin x="0" y="0"/>
    </p:cViewPr>
  </p:sorterViewPr>
  <p:notesViewPr>
    <p:cSldViewPr snapToGrid="0" showGuides="1">
      <p:cViewPr>
        <p:scale>
          <a:sx n="66" d="100"/>
          <a:sy n="66" d="100"/>
        </p:scale>
        <p:origin x="2322" y="-318"/>
      </p:cViewPr>
      <p:guideLst>
        <p:guide orient="horz" pos="2880"/>
        <p:guide pos="2160"/>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tags/tag28.xml" Type="http://schemas.openxmlformats.org/officeDocument/2006/relationships/tags"/><Relationship Id="rId3" Target="notesMasters/notesMaster1.xml" Type="http://schemas.openxmlformats.org/officeDocument/2006/relationships/notesMaster"/><Relationship Id="rId30" Target="presProps.xml" Type="http://schemas.openxmlformats.org/officeDocument/2006/relationships/presProps"/><Relationship Id="rId31" Target="viewProps.xml" Type="http://schemas.openxmlformats.org/officeDocument/2006/relationships/viewProps"/><Relationship Id="rId32" Target="theme/theme1.xml" Type="http://schemas.openxmlformats.org/officeDocument/2006/relationships/theme"/><Relationship Id="rId33"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drawings/drawing1.xml" Type="http://schemas.openxmlformats.org/officeDocument/2006/relationships/chartUserShapes"/><Relationship Id="rId3" Target="colors1.xml" Type="http://schemas.microsoft.com/office/2011/relationships/chartColorStyle"/><Relationship Id="rId4"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ln>
              <a:noFill/>
            </a:ln>
          </c:spPr>
          <c:dPt>
            <c:idx val="0"/>
            <c:invertIfNegative val="1"/>
            <c:spPr>
              <a:noFill/>
              <a:ln w="19050">
                <a:noFill/>
              </a:ln>
            </c:spPr>
            <c:extLst>
              <c:ext xmlns:c16="http://schemas.microsoft.com/office/drawing/2014/chart" uri="{C3380CC4-5D6E-409C-BE32-E72D297353CC}">
                <c16:uniqueId val="{00000001-0C53-41DE-9092-7C29992B2BB3}"/>
              </c:ext>
            </c:extLst>
          </c:dPt>
          <c:dPt>
            <c:idx val="1"/>
            <c:invertIfNegative val="1"/>
            <c:spPr>
              <a:solidFill>
                <a:srgbClr val="C75050"/>
              </a:solidFill>
              <a:ln w="19050">
                <a:noFill/>
              </a:ln>
            </c:spPr>
            <c:extLst>
              <c:ext xmlns:c16="http://schemas.microsoft.com/office/drawing/2014/chart" uri="{C3380CC4-5D6E-409C-BE32-E72D297353CC}">
                <c16:uniqueId val="{00000003-0C53-41DE-9092-7C29992B2BB3}"/>
              </c:ext>
            </c:extLst>
          </c:dPt>
          <c:dPt>
            <c:idx val="2"/>
            <c:invertIfNegative val="1"/>
            <c:spPr>
              <a:solidFill>
                <a:schemeClr val="accent3"/>
              </a:solidFill>
              <a:ln w="19050">
                <a:noFill/>
              </a:ln>
            </c:spPr>
            <c:extLst>
              <c:ext xmlns:c16="http://schemas.microsoft.com/office/drawing/2014/chart" uri="{C3380CC4-5D6E-409C-BE32-E72D297353CC}">
                <c16:uniqueId val="{00000005-0C53-41DE-9092-7C29992B2BB3}"/>
              </c:ext>
            </c:extLst>
          </c:dPt>
          <c:dPt>
            <c:idx val="3"/>
            <c:invertIfNegative val="1"/>
            <c:spPr>
              <a:solidFill>
                <a:schemeClr val="accent4"/>
              </a:solidFill>
              <a:ln w="19050">
                <a:noFill/>
              </a:ln>
            </c:spPr>
            <c:extLst>
              <c:ext xmlns:c16="http://schemas.microsoft.com/office/drawing/2014/chart" uri="{C3380CC4-5D6E-409C-BE32-E72D297353CC}">
                <c16:uniqueId val="{00000007-0C53-41DE-9092-7C29992B2BB3}"/>
              </c:ext>
            </c:extLst>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10</c:v>
                </c:pt>
                <c:pt idx="1">
                  <c:v>90</c:v>
                </c:pt>
                <c:pt idx="2">
                  <c:v>0</c:v>
                </c:pt>
                <c:pt idx="3">
                  <c:v>0</c:v>
                </c:pt>
              </c:numCache>
            </c:numRef>
          </c:val>
          <c:extLst>
            <c:ext xmlns:c16="http://schemas.microsoft.com/office/drawing/2014/chart" uri="{C3380CC4-5D6E-409C-BE32-E72D297353CC}">
              <c16:uniqueId val="{00000008-0C53-41DE-9092-7C29992B2BB3}"/>
            </c:ext>
          </c:extLst>
        </c:ser>
        <c:ser>
          <c:idx val="1"/>
          <c:order val="1"/>
          <c:tx>
            <c:strRef>
              <c:f>Sheet1!$C$1</c:f>
              <c:strCache>
                <c:ptCount val="1"/>
                <c:pt idx="0">
                  <c:v>销售额2</c:v>
                </c:pt>
              </c:strCache>
            </c:strRef>
          </c:tx>
          <c:spPr>
            <a:ln>
              <a:noFill/>
            </a:ln>
          </c:spPr>
          <c:dPt>
            <c:idx val="0"/>
            <c:invertIfNegative val="1"/>
            <c:spPr>
              <a:solidFill>
                <a:schemeClr val="accent1"/>
              </a:solidFill>
              <a:ln w="19050">
                <a:noFill/>
              </a:ln>
            </c:spPr>
            <c:extLst>
              <c:ext xmlns:c16="http://schemas.microsoft.com/office/drawing/2014/chart" uri="{C3380CC4-5D6E-409C-BE32-E72D297353CC}">
                <c16:uniqueId val="{0000000A-0C53-41DE-9092-7C29992B2BB3}"/>
              </c:ext>
            </c:extLst>
          </c:dPt>
          <c:dPt>
            <c:idx val="1"/>
            <c:invertIfNegative val="1"/>
            <c:spPr>
              <a:noFill/>
              <a:ln w="19050">
                <a:noFill/>
              </a:ln>
            </c:spPr>
            <c:extLst>
              <c:ext xmlns:c16="http://schemas.microsoft.com/office/drawing/2014/chart" uri="{C3380CC4-5D6E-409C-BE32-E72D297353CC}">
                <c16:uniqueId val="{0000000C-0C53-41DE-9092-7C29992B2BB3}"/>
              </c:ext>
            </c:extLst>
          </c:dPt>
          <c:dPt>
            <c:idx val="2"/>
            <c:invertIfNegative val="1"/>
            <c:spPr>
              <a:solidFill>
                <a:srgbClr val="404040"/>
              </a:solidFill>
              <a:ln w="19050">
                <a:noFill/>
              </a:ln>
            </c:spPr>
            <c:extLst>
              <c:ext xmlns:c16="http://schemas.microsoft.com/office/drawing/2014/chart" uri="{C3380CC4-5D6E-409C-BE32-E72D297353CC}">
                <c16:uniqueId val="{0000000E-0C53-41DE-9092-7C29992B2BB3}"/>
              </c:ext>
            </c:extLst>
          </c:dPt>
          <c:dPt>
            <c:idx val="3"/>
            <c:invertIfNegative val="1"/>
            <c:spPr>
              <a:solidFill>
                <a:schemeClr val="accent4"/>
              </a:solidFill>
              <a:ln w="19050">
                <a:noFill/>
              </a:ln>
            </c:spPr>
            <c:extLst>
              <c:ext xmlns:c16="http://schemas.microsoft.com/office/drawing/2014/chart" uri="{C3380CC4-5D6E-409C-BE32-E72D297353CC}">
                <c16:uniqueId val="{00000010-0C53-41DE-9092-7C29992B2BB3}"/>
              </c:ext>
            </c:extLst>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Sheet1!$C$2:$C$5</c:f>
              <c:numCache>
                <c:formatCode>General</c:formatCode>
                <c:ptCount val="4"/>
                <c:pt idx="0">
                  <c:v>0</c:v>
                </c:pt>
                <c:pt idx="1">
                  <c:v>30</c:v>
                </c:pt>
                <c:pt idx="2">
                  <c:v>70</c:v>
                </c:pt>
                <c:pt idx="3">
                  <c:v>0</c:v>
                </c:pt>
              </c:numCache>
            </c:numRef>
          </c:val>
          <c:extLst>
            <c:ext xmlns:c16="http://schemas.microsoft.com/office/drawing/2014/chart" uri="{C3380CC4-5D6E-409C-BE32-E72D297353CC}">
              <c16:uniqueId val="{00000011-0C53-41DE-9092-7C29992B2BB3}"/>
            </c:ext>
          </c:extLst>
        </c:ser>
        <c:ser>
          <c:idx val="2"/>
          <c:order val="2"/>
          <c:tx>
            <c:strRef>
              <c:f>Sheet1!$D$1</c:f>
              <c:strCache>
                <c:ptCount val="1"/>
                <c:pt idx="0">
                  <c:v>销售额3</c:v>
                </c:pt>
              </c:strCache>
            </c:strRef>
          </c:tx>
          <c:spPr>
            <a:ln>
              <a:noFill/>
            </a:ln>
          </c:spPr>
          <c:dPt>
            <c:idx val="0"/>
            <c:invertIfNegative val="1"/>
            <c:spPr>
              <a:solidFill>
                <a:schemeClr val="accent1"/>
              </a:solidFill>
              <a:ln w="19050">
                <a:noFill/>
              </a:ln>
            </c:spPr>
            <c:extLst>
              <c:ext xmlns:c16="http://schemas.microsoft.com/office/drawing/2014/chart" uri="{C3380CC4-5D6E-409C-BE32-E72D297353CC}">
                <c16:uniqueId val="{00000013-0C53-41DE-9092-7C29992B2BB3}"/>
              </c:ext>
            </c:extLst>
          </c:dPt>
          <c:dPt>
            <c:idx val="1"/>
            <c:invertIfNegative val="1"/>
            <c:spPr>
              <a:solidFill>
                <a:schemeClr val="accent2"/>
              </a:solidFill>
              <a:ln w="19050">
                <a:noFill/>
              </a:ln>
            </c:spPr>
            <c:extLst>
              <c:ext xmlns:c16="http://schemas.microsoft.com/office/drawing/2014/chart" uri="{C3380CC4-5D6E-409C-BE32-E72D297353CC}">
                <c16:uniqueId val="{00000015-0C53-41DE-9092-7C29992B2BB3}"/>
              </c:ext>
            </c:extLst>
          </c:dPt>
          <c:dPt>
            <c:idx val="2"/>
            <c:invertIfNegative val="1"/>
            <c:spPr>
              <a:noFill/>
              <a:ln w="19050">
                <a:noFill/>
              </a:ln>
            </c:spPr>
            <c:extLst>
              <c:ext xmlns:c16="http://schemas.microsoft.com/office/drawing/2014/chart" uri="{C3380CC4-5D6E-409C-BE32-E72D297353CC}">
                <c16:uniqueId val="{00000017-0C53-41DE-9092-7C29992B2BB3}"/>
              </c:ext>
            </c:extLst>
          </c:dPt>
          <c:dPt>
            <c:idx val="3"/>
            <c:invertIfNegative val="1"/>
            <c:spPr>
              <a:solidFill>
                <a:srgbClr val="C75050"/>
              </a:solidFill>
              <a:ln w="19050">
                <a:noFill/>
              </a:ln>
            </c:spPr>
            <c:extLst>
              <c:ext xmlns:c16="http://schemas.microsoft.com/office/drawing/2014/chart" uri="{C3380CC4-5D6E-409C-BE32-E72D297353CC}">
                <c16:uniqueId val="{00000019-0C53-41DE-9092-7C29992B2BB3}"/>
              </c:ext>
            </c:extLst>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Sheet1!$D$2:$D$5</c:f>
              <c:numCache>
                <c:formatCode>General</c:formatCode>
                <c:ptCount val="4"/>
                <c:pt idx="0">
                  <c:v>0</c:v>
                </c:pt>
                <c:pt idx="1">
                  <c:v>0</c:v>
                </c:pt>
                <c:pt idx="2">
                  <c:v>60</c:v>
                </c:pt>
                <c:pt idx="3">
                  <c:v>40</c:v>
                </c:pt>
              </c:numCache>
            </c:numRef>
          </c:val>
          <c:extLst>
            <c:ext xmlns:c16="http://schemas.microsoft.com/office/drawing/2014/chart" uri="{C3380CC4-5D6E-409C-BE32-E72D297353CC}">
              <c16:uniqueId val="{0000001A-0C53-41DE-9092-7C29992B2BB3}"/>
            </c:ext>
          </c:extLst>
        </c:ser>
        <c:ser>
          <c:idx val="3"/>
          <c:order val="3"/>
          <c:tx>
            <c:strRef>
              <c:f>Sheet1!$E$1</c:f>
              <c:strCache>
                <c:ptCount val="1"/>
                <c:pt idx="0">
                  <c:v>列1</c:v>
                </c:pt>
              </c:strCache>
            </c:strRef>
          </c:tx>
          <c:dPt>
            <c:idx val="0"/>
            <c:invertIfNegative val="1"/>
            <c:spPr>
              <a:solidFill>
                <a:schemeClr val="accent1"/>
              </a:solidFill>
              <a:ln w="19050">
                <a:solidFill>
                  <a:schemeClr val="lt1"/>
                </a:solidFill>
              </a:ln>
            </c:spPr>
            <c:extLst>
              <c:ext xmlns:c16="http://schemas.microsoft.com/office/drawing/2014/chart" uri="{C3380CC4-5D6E-409C-BE32-E72D297353CC}">
                <c16:uniqueId val="{0000001C-0C53-41DE-9092-7C29992B2BB3}"/>
              </c:ext>
            </c:extLst>
          </c:dPt>
          <c:dPt>
            <c:idx val="1"/>
            <c:invertIfNegative val="1"/>
            <c:spPr>
              <a:solidFill>
                <a:schemeClr val="accent2"/>
              </a:solidFill>
              <a:ln w="19050">
                <a:solidFill>
                  <a:schemeClr val="lt1"/>
                </a:solidFill>
              </a:ln>
            </c:spPr>
            <c:extLst>
              <c:ext xmlns:c16="http://schemas.microsoft.com/office/drawing/2014/chart" uri="{C3380CC4-5D6E-409C-BE32-E72D297353CC}">
                <c16:uniqueId val="{0000001E-0C53-41DE-9092-7C29992B2BB3}"/>
              </c:ext>
            </c:extLst>
          </c:dPt>
          <c:dPt>
            <c:idx val="2"/>
            <c:invertIfNegative val="1"/>
            <c:spPr>
              <a:solidFill>
                <a:schemeClr val="accent3"/>
              </a:solidFill>
              <a:ln w="19050">
                <a:solidFill>
                  <a:schemeClr val="lt1"/>
                </a:solidFill>
              </a:ln>
            </c:spPr>
            <c:extLst>
              <c:ext xmlns:c16="http://schemas.microsoft.com/office/drawing/2014/chart" uri="{C3380CC4-5D6E-409C-BE32-E72D297353CC}">
                <c16:uniqueId val="{00000020-0C53-41DE-9092-7C29992B2BB3}"/>
              </c:ext>
            </c:extLst>
          </c:dPt>
          <c:dPt>
            <c:idx val="3"/>
            <c:invertIfNegative val="1"/>
            <c:spPr>
              <a:solidFill>
                <a:schemeClr val="accent4"/>
              </a:solidFill>
              <a:ln w="19050">
                <a:solidFill>
                  <a:schemeClr val="lt1"/>
                </a:solidFill>
              </a:ln>
            </c:spPr>
            <c:extLst>
              <c:ext xmlns:c16="http://schemas.microsoft.com/office/drawing/2014/chart" uri="{C3380CC4-5D6E-409C-BE32-E72D297353CC}">
                <c16:uniqueId val="{00000022-0C53-41DE-9092-7C29992B2BB3}"/>
              </c:ext>
            </c:extLst>
          </c:dPt>
          <c:dLbls>
            <c:delete val="1"/>
            <c:extLst>
              <c:ext xmlns:c15="http://schemas.microsoft.com/office/drawing/2012/chart" uri="{CE6537A1-D6FC-4f65-9D91-7224C49458BB}">
                <c15:showLeaderLines val="1"/>
              </c:ext>
            </c:extLst>
          </c:dLbls>
          <c:cat>
            <c:strRef>
              <c:f>Sheet1!$A$2:$A$5</c:f>
              <c:strCache>
                <c:ptCount val="4"/>
                <c:pt idx="0">
                  <c:v>第一季度</c:v>
                </c:pt>
                <c:pt idx="1">
                  <c:v>第二季度</c:v>
                </c:pt>
                <c:pt idx="2">
                  <c:v>第三季度</c:v>
                </c:pt>
                <c:pt idx="3">
                  <c:v>第四季度</c:v>
                </c:pt>
              </c:strCache>
            </c:strRef>
          </c:cat>
          <c:val>
            <c:numRef>
              <c:f>Sheet1!$E$2:$E$5</c:f>
              <c:numCache>
                <c:formatCode>General</c:formatCode>
                <c:ptCount val="4"/>
              </c:numCache>
            </c:numRef>
          </c:val>
          <c:extLst>
            <c:ext xmlns:c16="http://schemas.microsoft.com/office/drawing/2014/chart" uri="{C3380CC4-5D6E-409C-BE32-E72D297353CC}">
              <c16:uniqueId val="{00000023-0C53-41DE-9092-7C29992B2BB3}"/>
            </c:ext>
          </c:extLst>
        </c:ser>
        <c:dLbls>
          <c:showLegendKey val="0"/>
          <c:showVal val="0"/>
          <c:showCatName val="0"/>
          <c:showSerName val="0"/>
          <c:showPercent val="0"/>
          <c:showBubbleSize val="0"/>
          <c:showLeaderLines val="0"/>
        </c:dLbls>
        <c:firstSliceAng val="90"/>
        <c:holeSize val="50"/>
      </c:doughnutChart>
      <c:spPr>
        <a:noFill/>
        <a:ln>
          <a:noFill/>
        </a:ln>
        <a:effectLst/>
      </c:spPr>
    </c:plotArea>
    <c:plotVisOnly val="1"/>
    <c:dispBlanksAs val="gap"/>
    <c:showDLblsOverMax val="0"/>
  </c:chart>
  <c:spPr>
    <a:noFill/>
    <a:ln>
      <a:noFill/>
    </a:ln>
    <a:effectLst/>
  </c:spPr>
  <c:txPr>
    <a:bodyPr/>
    <a:p>
      <a:pPr>
        <a:defRPr/>
      </a:pPr>
      <a:endParaRPr lang="en-US"/>
    </a:p>
  </c:txPr>
  <c:externalData r:id="rId1">
    <c:autoUpdate val="0"/>
  </c:externalData>
  <c:userShapes r:id="rId2"/>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dr="http://schemas.openxmlformats.org/drawingml/2006/chartDrawing"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http://schemas.openxmlformats.org/presentationml/2006/main" xmlns:c="http://schemas.openxmlformats.org/drawingml/2006/chart">
  <cdr:relSizeAnchor>
    <cdr:from>
      <cdr:x>0.68533</cdr:x>
      <cdr:y>0.06977</cdr:y>
    </cdr:from>
    <cdr:to>
      <cdr:x>1</cdr:x>
      <cdr:y>0.47067</cdr:y>
    </cdr:to>
    <cdr:sp macro="" textlink="">
      <cdr:nvSpPr>
        <cdr:cNvPr id="2" name="文本框 1"/>
        <cdr:cNvSpPr txBox="1"/>
      </cdr:nvSpPr>
      <cdr:spPr>
        <a:xfrm>
          <a:off x="5575808" y="384302"/>
          <a:ext cx="2560193" cy="2208149"/>
        </a:xfrm>
        <a:prstGeom prst="rect">
          <a:avLst/>
        </a:prstGeom>
      </cdr:spPr>
      <cdr:txBody>
        <a:bodyPr vertOverflow="clip" wrap="square" rtlCol="0"/>
        <a:lstStyle/>
        <a:p>
          <a:endParaRPr lang="zh-CN" altLang="en-US" sz="1100"/>
        </a:p>
      </cdr:txBody>
    </cdr:sp>
  </cdr:relSizeAnchor>
</c:userShape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4BE96E-66E5-4AE0-97D7-7FDAD5BCA6DB}" type="datetimeFigureOut">
              <a:rPr lang="zh-CN" altLang="en-US" smtClean="0"/>
              <a:t>2018/6/5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271971-2C66-405E-A74D-7E371BACBA1C}" type="slidenum">
              <a:rPr lang="zh-CN" altLang="en-US" smtClean="0"/>
              <a:t>‹#›</a:t>
            </a:fld>
            <a:endParaRPr lang="zh-CN" altLang="en-US"/>
          </a:p>
        </p:txBody>
      </p:sp>
    </p:spTree>
    <p:extLst>
      <p:ext uri="{BB962C8B-B14F-4D97-AF65-F5344CB8AC3E}">
        <p14:creationId val="1133137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81382422"/>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10696738"/>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25959530"/>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45862574"/>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936048"/>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89268779"/>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51367022"/>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3348814"/>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9470129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14921111"/>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3461787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7099488"/>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3166938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2537443"/>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506038709"/>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42514172"/>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40686249"/>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57742430"/>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51500902"/>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8579588"/>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85199054"/>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8940684"/>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9710125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5714568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21345743"/>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1.png" Type="http://schemas.openxmlformats.org/officeDocument/2006/relationships/image"/><Relationship Id="rId2"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D065918-C45C-46E3-971A-E05B32712711}"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3AF99F-76E7-41BC-BC3B-28E0C2273351}" type="slidenum">
              <a:rPr lang="zh-CN" altLang="en-US" smtClean="0"/>
              <a:t>‹#›</a:t>
            </a:fld>
            <a:endParaRPr lang="zh-CN" altLang="en-US"/>
          </a:p>
        </p:txBody>
      </p:sp>
    </p:spTree>
    <p:extLst>
      <p:ext uri="{BB962C8B-B14F-4D97-AF65-F5344CB8AC3E}">
        <p14:creationId val="2180632080"/>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D065918-C45C-46E3-971A-E05B32712711}"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3AF99F-76E7-41BC-BC3B-28E0C2273351}" type="slidenum">
              <a:rPr lang="zh-CN" altLang="en-US" smtClean="0"/>
              <a:t>‹#›</a:t>
            </a:fld>
            <a:endParaRPr lang="zh-CN" altLang="en-US"/>
          </a:p>
        </p:txBody>
      </p:sp>
    </p:spTree>
    <p:extLst>
      <p:ext uri="{BB962C8B-B14F-4D97-AF65-F5344CB8AC3E}">
        <p14:creationId val="178851315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D065918-C45C-46E3-971A-E05B32712711}"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3AF99F-76E7-41BC-BC3B-28E0C2273351}" type="slidenum">
              <a:rPr lang="zh-CN" altLang="en-US" smtClean="0"/>
              <a:t>‹#›</a:t>
            </a:fld>
            <a:endParaRPr lang="zh-CN" altLang="en-US"/>
          </a:p>
        </p:txBody>
      </p:sp>
    </p:spTree>
    <p:extLst>
      <p:ext uri="{BB962C8B-B14F-4D97-AF65-F5344CB8AC3E}">
        <p14:creationId val="255668806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08290042"/>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95442264"/>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36637923"/>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80420502"/>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68259327"/>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22108614"/>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3232963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96961253"/>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D065918-C45C-46E3-971A-E05B32712711}"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3AF99F-76E7-41BC-BC3B-28E0C2273351}" type="slidenum">
              <a:rPr lang="zh-CN" altLang="en-US" smtClean="0"/>
              <a:t>‹#›</a:t>
            </a:fld>
            <a:endParaRPr lang="zh-CN" altLang="en-US"/>
          </a:p>
        </p:txBody>
      </p:sp>
      <p:pic>
        <p:nvPicPr>
          <p:cNvPr id="8" name="图片 7"/>
          <p:cNvPicPr>
            <a:picLocks noChangeAspect="1"/>
          </p:cNvPicPr>
          <p:nvPr userDrawn="1"/>
        </p:nvPicPr>
        <p:blipFill>
          <a:blip r:embed="rId1">
            <a:extLst>
              <a:ext uri="{28A0092B-C50C-407E-A947-70E740481C1C}">
                <a14:useLocalDpi val="0"/>
              </a:ext>
            </a:extLst>
          </a:blip>
          <a:stretch>
            <a:fillRect/>
          </a:stretch>
        </p:blipFill>
        <p:spPr>
          <a:xfrm>
            <a:off x="0" y="0"/>
            <a:ext cx="12192000" cy="6857999"/>
          </a:xfrm>
          <a:prstGeom prst="rect">
            <a:avLst/>
          </a:prstGeom>
        </p:spPr>
      </p:pic>
    </p:spTree>
    <p:extLst>
      <p:ext uri="{BB962C8B-B14F-4D97-AF65-F5344CB8AC3E}">
        <p14:creationId val="497642612"/>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64173499"/>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43044494"/>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3914335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D065918-C45C-46E3-971A-E05B32712711}" type="datetimeFigureOut">
              <a:rPr lang="zh-CN" altLang="en-US" smtClean="0"/>
              <a:t>2018/6/5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E3AF99F-76E7-41BC-BC3B-28E0C2273351}" type="slidenum">
              <a:rPr lang="zh-CN" altLang="en-US" smtClean="0"/>
              <a:t>‹#›</a:t>
            </a:fld>
            <a:endParaRPr lang="zh-CN" altLang="en-US"/>
          </a:p>
        </p:txBody>
      </p:sp>
    </p:spTree>
    <p:extLst>
      <p:ext uri="{BB962C8B-B14F-4D97-AF65-F5344CB8AC3E}">
        <p14:creationId val="3006589276"/>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D065918-C45C-46E3-971A-E05B32712711}"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3AF99F-76E7-41BC-BC3B-28E0C2273351}" type="slidenum">
              <a:rPr lang="zh-CN" altLang="en-US" smtClean="0"/>
              <a:t>‹#›</a:t>
            </a:fld>
            <a:endParaRPr lang="zh-CN" altLang="en-US"/>
          </a:p>
        </p:txBody>
      </p:sp>
    </p:spTree>
    <p:extLst>
      <p:ext uri="{BB962C8B-B14F-4D97-AF65-F5344CB8AC3E}">
        <p14:creationId val="2547388644"/>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D065918-C45C-46E3-971A-E05B32712711}" type="datetimeFigureOut">
              <a:rPr lang="zh-CN" altLang="en-US" smtClean="0"/>
              <a:t>2018/6/5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E3AF99F-76E7-41BC-BC3B-28E0C2273351}" type="slidenum">
              <a:rPr lang="zh-CN" altLang="en-US" smtClean="0"/>
              <a:t>‹#›</a:t>
            </a:fld>
            <a:endParaRPr lang="zh-CN" altLang="en-US"/>
          </a:p>
        </p:txBody>
      </p:sp>
    </p:spTree>
    <p:extLst>
      <p:ext uri="{BB962C8B-B14F-4D97-AF65-F5344CB8AC3E}">
        <p14:creationId val="2454208481"/>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D065918-C45C-46E3-971A-E05B32712711}" type="datetimeFigureOut">
              <a:rPr lang="zh-CN" altLang="en-US" smtClean="0"/>
              <a:t>2018/6/5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E3AF99F-76E7-41BC-BC3B-28E0C2273351}" type="slidenum">
              <a:rPr lang="zh-CN" altLang="en-US" smtClean="0"/>
              <a:t>‹#›</a:t>
            </a:fld>
            <a:endParaRPr lang="zh-CN" altLang="en-US"/>
          </a:p>
        </p:txBody>
      </p:sp>
    </p:spTree>
    <p:extLst>
      <p:ext uri="{BB962C8B-B14F-4D97-AF65-F5344CB8AC3E}">
        <p14:creationId val="3083384057"/>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6D065918-C45C-46E3-971A-E05B32712711}" type="datetimeFigureOut">
              <a:rPr lang="zh-CN" altLang="en-US" smtClean="0"/>
              <a:t>2018/6/5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E3AF99F-76E7-41BC-BC3B-28E0C2273351}" type="slidenum">
              <a:rPr lang="zh-CN" altLang="en-US" smtClean="0"/>
              <a:t>‹#›</a:t>
            </a:fld>
            <a:endParaRPr lang="zh-CN" altLang="en-US"/>
          </a:p>
        </p:txBody>
      </p:sp>
    </p:spTree>
    <p:extLst>
      <p:ext uri="{BB962C8B-B14F-4D97-AF65-F5344CB8AC3E}">
        <p14:creationId val="3936351750"/>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D065918-C45C-46E3-971A-E05B32712711}"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3AF99F-76E7-41BC-BC3B-28E0C2273351}" type="slidenum">
              <a:rPr lang="zh-CN" altLang="en-US" smtClean="0"/>
              <a:t>‹#›</a:t>
            </a:fld>
            <a:endParaRPr lang="zh-CN" altLang="en-US"/>
          </a:p>
        </p:txBody>
      </p:sp>
    </p:spTree>
    <p:extLst>
      <p:ext uri="{BB962C8B-B14F-4D97-AF65-F5344CB8AC3E}">
        <p14:creationId val="715150084"/>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D065918-C45C-46E3-971A-E05B32712711}" type="datetimeFigureOut">
              <a:rPr lang="zh-CN" altLang="en-US" smtClean="0"/>
              <a:t>2018/6/5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E3AF99F-76E7-41BC-BC3B-28E0C2273351}" type="slidenum">
              <a:rPr lang="zh-CN" altLang="en-US" smtClean="0"/>
              <a:t>‹#›</a:t>
            </a:fld>
            <a:endParaRPr lang="zh-CN" altLang="en-US"/>
          </a:p>
        </p:txBody>
      </p:sp>
    </p:spTree>
    <p:extLst>
      <p:ext uri="{BB962C8B-B14F-4D97-AF65-F5344CB8AC3E}">
        <p14:creationId val="2663798016"/>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65918-C45C-46E3-971A-E05B32712711}" type="datetimeFigureOut">
              <a:rPr lang="zh-CN" altLang="en-US" smtClean="0"/>
              <a:t>2018/6/5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3AF99F-76E7-41BC-BC3B-28E0C2273351}" type="slidenum">
              <a:rPr lang="zh-CN" altLang="en-US" smtClean="0"/>
              <a:t>‹#›</a:t>
            </a:fld>
            <a:endParaRPr lang="zh-CN" altLang="en-US"/>
          </a:p>
        </p:txBody>
      </p:sp>
    </p:spTree>
    <p:extLst>
      <p:ext uri="{BB962C8B-B14F-4D97-AF65-F5344CB8AC3E}">
        <p14:creationId val="2060435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76617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0.xml" Type="http://schemas.openxmlformats.org/officeDocument/2006/relationships/notesSlid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charts/chart1.xml" Type="http://schemas.openxmlformats.org/officeDocument/2006/relationships/chart"/></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3.xml" Type="http://schemas.openxmlformats.org/officeDocument/2006/relationships/notesSlid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4.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 Id="rId3" Target="../media/image11.png" Type="http://schemas.openxmlformats.org/officeDocument/2006/relationships/image"/><Relationship Id="rId4" Target="../media/image12.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6.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7.xml" Type="http://schemas.openxmlformats.org/officeDocument/2006/relationships/notesSlid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12.xml" Type="http://schemas.openxmlformats.org/officeDocument/2006/relationships/tags"/><Relationship Id="rId11" Target="../tags/tag13.xml" Type="http://schemas.openxmlformats.org/officeDocument/2006/relationships/tags"/><Relationship Id="rId12" Target="../tags/tag14.xml" Type="http://schemas.openxmlformats.org/officeDocument/2006/relationships/tags"/><Relationship Id="rId13" Target="../tags/tag15.xml" Type="http://schemas.openxmlformats.org/officeDocument/2006/relationships/tags"/><Relationship Id="rId14" Target="../tags/tag16.xml" Type="http://schemas.openxmlformats.org/officeDocument/2006/relationships/tags"/><Relationship Id="rId15" Target="../tags/tag17.xml" Type="http://schemas.openxmlformats.org/officeDocument/2006/relationships/tags"/><Relationship Id="rId16" Target="../tags/tag18.xml" Type="http://schemas.openxmlformats.org/officeDocument/2006/relationships/tags"/><Relationship Id="rId17" Target="../tags/tag19.xml" Type="http://schemas.openxmlformats.org/officeDocument/2006/relationships/tags"/><Relationship Id="rId18" Target="../tags/tag20.xml" Type="http://schemas.openxmlformats.org/officeDocument/2006/relationships/tags"/><Relationship Id="rId19" Target="../tags/tag21.xml" Type="http://schemas.openxmlformats.org/officeDocument/2006/relationships/tags"/><Relationship Id="rId2" Target="../notesSlides/notesSlide18.xml" Type="http://schemas.openxmlformats.org/officeDocument/2006/relationships/notesSlide"/><Relationship Id="rId20" Target="../tags/tag22.xml" Type="http://schemas.openxmlformats.org/officeDocument/2006/relationships/tags"/><Relationship Id="rId21" Target="../tags/tag23.xml" Type="http://schemas.openxmlformats.org/officeDocument/2006/relationships/tags"/><Relationship Id="rId22" Target="../tags/tag24.xml" Type="http://schemas.openxmlformats.org/officeDocument/2006/relationships/tags"/><Relationship Id="rId23" Target="../tags/tag25.xml" Type="http://schemas.openxmlformats.org/officeDocument/2006/relationships/tags"/><Relationship Id="rId24" Target="../tags/tag26.xml" Type="http://schemas.openxmlformats.org/officeDocument/2006/relationships/tags"/><Relationship Id="rId3" Target="../tags/tag5.xml" Type="http://schemas.openxmlformats.org/officeDocument/2006/relationships/tags"/><Relationship Id="rId4" Target="../tags/tag6.xml" Type="http://schemas.openxmlformats.org/officeDocument/2006/relationships/tags"/><Relationship Id="rId5" Target="../tags/tag7.xml" Type="http://schemas.openxmlformats.org/officeDocument/2006/relationships/tags"/><Relationship Id="rId6" Target="../tags/tag8.xml" Type="http://schemas.openxmlformats.org/officeDocument/2006/relationships/tags"/><Relationship Id="rId7" Target="../tags/tag9.xml" Type="http://schemas.openxmlformats.org/officeDocument/2006/relationships/tags"/><Relationship Id="rId8" Target="../tags/tag10.xml" Type="http://schemas.openxmlformats.org/officeDocument/2006/relationships/tags"/><Relationship Id="rId9" Target="../tags/tag11.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9.xml" Type="http://schemas.openxmlformats.org/officeDocument/2006/relationships/notesSlid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xml" Type="http://schemas.openxmlformats.org/officeDocument/2006/relationships/notesSlid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0.xml" Type="http://schemas.openxmlformats.org/officeDocument/2006/relationships/notesSlid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2.xml" Type="http://schemas.openxmlformats.org/officeDocument/2006/relationships/notesSlide"/><Relationship Id="rId3" Target="../media/image13.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3.xml" Type="http://schemas.openxmlformats.org/officeDocument/2006/relationships/notesSlide"/><Relationship Id="rId3" Target="../media/image14.jpeg" Type="http://schemas.openxmlformats.org/officeDocument/2006/relationships/image"/><Relationship Id="rId4" Target="../tags/tag27.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5.xml" Type="http://schemas.openxmlformats.org/officeDocument/2006/relationships/notesSlid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4.xml" Type="http://schemas.openxmlformats.org/officeDocument/2006/relationships/notesSlide"/><Relationship Id="rId3" Target="../media/image2.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 Id="rId3" Target="../tags/tag1.xml" Type="http://schemas.openxmlformats.org/officeDocument/2006/relationships/tags"/><Relationship Id="rId4" Target="../media/image3.jpeg" Type="http://schemas.openxmlformats.org/officeDocument/2006/relationships/image"/><Relationship Id="rId5" Target="../tags/tag2.xml" Type="http://schemas.openxmlformats.org/officeDocument/2006/relationships/tags"/><Relationship Id="rId6" Target="../media/image4.jpeg" Type="http://schemas.openxmlformats.org/officeDocument/2006/relationships/image"/><Relationship Id="rId7" Target="../tags/tag3.xml" Type="http://schemas.openxmlformats.org/officeDocument/2006/relationships/tags"/><Relationship Id="rId8" Target="../media/image5.jpeg" Type="http://schemas.openxmlformats.org/officeDocument/2006/relationships/image"/><Relationship Id="rId9" Target="../tags/tag4.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 Id="rId3" Target="../media/image6.jpeg" Type="http://schemas.openxmlformats.org/officeDocument/2006/relationships/image"/><Relationship Id="rId4" Target="../media/image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7.xml" Type="http://schemas.openxmlformats.org/officeDocument/2006/relationships/notesSlide"/><Relationship Id="rId3" Target="../media/image6.jpeg" Type="http://schemas.openxmlformats.org/officeDocument/2006/relationships/image"/><Relationship Id="rId4"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8.xml" Type="http://schemas.openxmlformats.org/officeDocument/2006/relationships/notesSlid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 Id="rId3" Target="../media/image8.jpeg" Type="http://schemas.openxmlformats.org/officeDocument/2006/relationships/image"/><Relationship Id="rId4" Target="../media/image9.jpeg" Type="http://schemas.openxmlformats.org/officeDocument/2006/relationships/image"/><Relationship Id="rId5" Target="../media/image10.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rot="1320000">
            <a:off x="3597399" y="666070"/>
            <a:ext cx="5374594" cy="4630173"/>
            <a:chOff x="3404893" y="666070"/>
            <a:chExt cx="5374594" cy="4630173"/>
          </a:xfrm>
        </p:grpSpPr>
        <p:sp>
          <p:nvSpPr>
            <p:cNvPr id="5" name="等腰三角形 4"/>
            <p:cNvSpPr/>
            <p:nvPr/>
          </p:nvSpPr>
          <p:spPr>
            <a:xfrm>
              <a:off x="3466513" y="704830"/>
              <a:ext cx="5258974" cy="4533598"/>
            </a:xfrm>
            <a:prstGeom prst="triangle">
              <a:avLst/>
            </a:prstGeom>
            <a:noFill/>
            <a:ln w="127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6049620" y="666070"/>
              <a:ext cx="108000" cy="108000"/>
            </a:xfrm>
            <a:prstGeom prst="ellipse">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3404893" y="5188243"/>
              <a:ext cx="108000" cy="108000"/>
            </a:xfrm>
            <a:prstGeom prst="ellipse">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8671487" y="5188243"/>
              <a:ext cx="108000" cy="108000"/>
            </a:xfrm>
            <a:prstGeom prst="ellipse">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a:off x="4034971" y="1530614"/>
            <a:ext cx="4122058" cy="4122058"/>
            <a:chOff x="4034971" y="1530614"/>
            <a:chExt cx="4122058" cy="4122058"/>
          </a:xfrm>
        </p:grpSpPr>
        <p:sp>
          <p:nvSpPr>
            <p:cNvPr id="10" name="椭圆 9"/>
            <p:cNvSpPr/>
            <p:nvPr/>
          </p:nvSpPr>
          <p:spPr>
            <a:xfrm>
              <a:off x="4034971" y="1530614"/>
              <a:ext cx="4122058" cy="4122058"/>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5201982" y="2405932"/>
              <a:ext cx="2017486" cy="2529840"/>
            </a:xfrm>
            <a:prstGeom prst="rect">
              <a:avLst/>
            </a:prstGeom>
            <a:noFill/>
          </p:spPr>
          <p:txBody>
            <a:bodyPr rtlCol="0" wrap="square">
              <a:spAutoFit/>
            </a:bodyPr>
            <a:lstStyle/>
            <a:p>
              <a:r>
                <a:rPr altLang="zh-CN" lang="en-US" smtClean="0" sz="8000">
                  <a:solidFill>
                    <a:schemeClr val="bg1"/>
                  </a:solidFill>
                  <a:latin charset="0" panose="020b0503020202020204" pitchFamily="34" typeface="Agency FB"/>
                </a:rPr>
                <a:t>2017</a:t>
              </a:r>
            </a:p>
          </p:txBody>
        </p:sp>
        <p:cxnSp>
          <p:nvCxnSpPr>
            <p:cNvPr id="12" name="直接连接符 11"/>
            <p:cNvCxnSpPr/>
            <p:nvPr/>
          </p:nvCxnSpPr>
          <p:spPr>
            <a:xfrm>
              <a:off x="4892994" y="3790381"/>
              <a:ext cx="23862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417791" y="3729370"/>
              <a:ext cx="3336615" cy="1005840"/>
            </a:xfrm>
            <a:prstGeom prst="rect">
              <a:avLst/>
            </a:prstGeom>
            <a:noFill/>
          </p:spPr>
          <p:txBody>
            <a:bodyPr rtlCol="0" wrap="square">
              <a:spAutoFit/>
            </a:bodyPr>
            <a:lstStyle/>
            <a:p>
              <a:r>
                <a:rPr altLang="en-US" lang="zh-CN" sz="6000">
                  <a:solidFill>
                    <a:schemeClr val="bg1"/>
                  </a:solidFill>
                  <a:latin charset="-122" panose="02010609060101010101" pitchFamily="49" typeface="黑体"/>
                  <a:ea charset="-122" panose="02010609060101010101" pitchFamily="49" typeface="黑体"/>
                </a:rPr>
                <a:t>添加标题</a:t>
              </a:r>
            </a:p>
          </p:txBody>
        </p:sp>
      </p:grpSp>
      <p:grpSp>
        <p:nvGrpSpPr>
          <p:cNvPr id="14" name="组合 13"/>
          <p:cNvGrpSpPr/>
          <p:nvPr/>
        </p:nvGrpSpPr>
        <p:grpSpPr>
          <a:xfrm>
            <a:off x="1032060" y="5022216"/>
            <a:ext cx="753746" cy="734645"/>
            <a:chOff x="1032060" y="5022216"/>
            <a:chExt cx="753746" cy="734645"/>
          </a:xfrm>
        </p:grpSpPr>
        <p:sp>
          <p:nvSpPr>
            <p:cNvPr id="15" name="等腰三角形 14"/>
            <p:cNvSpPr/>
            <p:nvPr/>
          </p:nvSpPr>
          <p:spPr>
            <a:xfrm flipH="1" flipV="1" rot="20627212">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等腰三角形 15"/>
            <p:cNvSpPr/>
            <p:nvPr/>
          </p:nvSpPr>
          <p:spPr>
            <a:xfrm flipH="1" flipV="1" rot="628978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等腰三角形 16"/>
          <p:cNvSpPr/>
          <p:nvPr/>
        </p:nvSpPr>
        <p:spPr>
          <a:xfrm flipH="1" flipV="1" rot="16200000">
            <a:off x="10561436" y="2089522"/>
            <a:ext cx="466193" cy="401891"/>
          </a:xfrm>
          <a:prstGeom prst="triangle">
            <a:avLst/>
          </a:prstGeom>
          <a:solidFill>
            <a:srgbClr val="C75050"/>
          </a:solid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等腰三角形 17"/>
          <p:cNvSpPr/>
          <p:nvPr/>
        </p:nvSpPr>
        <p:spPr>
          <a:xfrm flipV="1" rot="5400000">
            <a:off x="10835395" y="2837059"/>
            <a:ext cx="312202" cy="269140"/>
          </a:xfrm>
          <a:prstGeom prst="triangle">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等腰三角形 18"/>
          <p:cNvSpPr/>
          <p:nvPr/>
        </p:nvSpPr>
        <p:spPr>
          <a:xfrm flipH="1" flipV="1" rot="20034424">
            <a:off x="10265617" y="3528425"/>
            <a:ext cx="466193" cy="40189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等腰三角形 19"/>
          <p:cNvSpPr/>
          <p:nvPr/>
        </p:nvSpPr>
        <p:spPr>
          <a:xfrm flipH="1" flipV="1" rot="3050067">
            <a:off x="1101977" y="3288413"/>
            <a:ext cx="466193" cy="401891"/>
          </a:xfrm>
          <a:prstGeom prst="triangle">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006494084"/>
      </p:ext>
    </p:extLst>
  </p:cSld>
  <p:clrMapOvr>
    <a:masterClrMapping/>
  </p:clrMapOvr>
  <mc:AlternateContent>
    <mc:Choice Requires="p14">
      <p:transition p14:dur="1400" spd="slow">
        <p14:rippl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6" presetSubtype="32">
                                  <p:stCondLst>
                                    <p:cond delay="0"/>
                                  </p:stCondLst>
                                  <p:childTnLst>
                                    <p:set>
                                      <p:cBhvr>
                                        <p:cTn dur="1" fill="hold" id="6">
                                          <p:stCondLst>
                                            <p:cond delay="0"/>
                                          </p:stCondLst>
                                        </p:cTn>
                                        <p:tgtEl>
                                          <p:spTgt spid="9"/>
                                        </p:tgtEl>
                                        <p:attrNameLst>
                                          <p:attrName>style.visibility</p:attrName>
                                        </p:attrNameLst>
                                      </p:cBhvr>
                                      <p:to>
                                        <p:strVal val="visible"/>
                                      </p:to>
                                    </p:set>
                                    <p:animEffect filter="circle(out)" transition="in">
                                      <p:cBhvr>
                                        <p:cTn dur="1250" id="7"/>
                                        <p:tgtEl>
                                          <p:spTgt spid="9"/>
                                        </p:tgtEl>
                                      </p:cBhvr>
                                    </p:animEffect>
                                  </p:childTnLst>
                                </p:cTn>
                              </p:par>
                              <p:par>
                                <p:cTn decel="100000" fill="hold" id="8" nodeType="withEffect" presetClass="entr" presetID="49" presetSubtype="0">
                                  <p:stCondLst>
                                    <p:cond delay="750"/>
                                  </p:stCondLst>
                                  <p:childTnLst>
                                    <p:set>
                                      <p:cBhvr>
                                        <p:cTn dur="1" fill="hold" id="9">
                                          <p:stCondLst>
                                            <p:cond delay="0"/>
                                          </p:stCondLst>
                                        </p:cTn>
                                        <p:tgtEl>
                                          <p:spTgt spid="4"/>
                                        </p:tgtEl>
                                        <p:attrNameLst>
                                          <p:attrName>style.visibility</p:attrName>
                                        </p:attrNameLst>
                                      </p:cBhvr>
                                      <p:to>
                                        <p:strVal val="visible"/>
                                      </p:to>
                                    </p:set>
                                    <p:anim calcmode="lin" valueType="num">
                                      <p:cBhvr>
                                        <p:cTn dur="800" fill="hold" id="10"/>
                                        <p:tgtEl>
                                          <p:spTgt spid="4"/>
                                        </p:tgtEl>
                                        <p:attrNameLst>
                                          <p:attrName>ppt_w</p:attrName>
                                        </p:attrNameLst>
                                      </p:cBhvr>
                                      <p:tavLst>
                                        <p:tav tm="0">
                                          <p:val>
                                            <p:fltVal val="0"/>
                                          </p:val>
                                        </p:tav>
                                        <p:tav tm="100000">
                                          <p:val>
                                            <p:strVal val="#ppt_w"/>
                                          </p:val>
                                        </p:tav>
                                      </p:tavLst>
                                    </p:anim>
                                    <p:anim calcmode="lin" valueType="num">
                                      <p:cBhvr>
                                        <p:cTn dur="800" fill="hold" id="11"/>
                                        <p:tgtEl>
                                          <p:spTgt spid="4"/>
                                        </p:tgtEl>
                                        <p:attrNameLst>
                                          <p:attrName>ppt_h</p:attrName>
                                        </p:attrNameLst>
                                      </p:cBhvr>
                                      <p:tavLst>
                                        <p:tav tm="0">
                                          <p:val>
                                            <p:fltVal val="0"/>
                                          </p:val>
                                        </p:tav>
                                        <p:tav tm="100000">
                                          <p:val>
                                            <p:strVal val="#ppt_h"/>
                                          </p:val>
                                        </p:tav>
                                      </p:tavLst>
                                    </p:anim>
                                    <p:anim calcmode="lin" valueType="num">
                                      <p:cBhvr>
                                        <p:cTn dur="800" fill="hold" id="12"/>
                                        <p:tgtEl>
                                          <p:spTgt spid="4"/>
                                        </p:tgtEl>
                                        <p:attrNameLst>
                                          <p:attrName>style.rotation</p:attrName>
                                        </p:attrNameLst>
                                      </p:cBhvr>
                                      <p:tavLst>
                                        <p:tav tm="0">
                                          <p:val>
                                            <p:fltVal val="360"/>
                                          </p:val>
                                        </p:tav>
                                        <p:tav tm="100000">
                                          <p:val>
                                            <p:fltVal val="0"/>
                                          </p:val>
                                        </p:tav>
                                      </p:tavLst>
                                    </p:anim>
                                    <p:animEffect filter="fade" transition="in">
                                      <p:cBhvr>
                                        <p:cTn dur="800" id="13"/>
                                        <p:tgtEl>
                                          <p:spTgt spid="4"/>
                                        </p:tgtEl>
                                      </p:cBhvr>
                                    </p:animEffect>
                                  </p:childTnLst>
                                </p:cTn>
                              </p:par>
                              <p:par>
                                <p:cTn decel="100000" fill="hold" grpId="0" id="14" nodeType="withEffect" presetClass="entr" presetID="49" presetSubtype="0">
                                  <p:stCondLst>
                                    <p:cond delay="1500"/>
                                  </p:stCondLst>
                                  <p:childTnLst>
                                    <p:set>
                                      <p:cBhvr>
                                        <p:cTn dur="1" fill="hold" id="15">
                                          <p:stCondLst>
                                            <p:cond delay="0"/>
                                          </p:stCondLst>
                                        </p:cTn>
                                        <p:tgtEl>
                                          <p:spTgt spid="17"/>
                                        </p:tgtEl>
                                        <p:attrNameLst>
                                          <p:attrName>style.visibility</p:attrName>
                                        </p:attrNameLst>
                                      </p:cBhvr>
                                      <p:to>
                                        <p:strVal val="visible"/>
                                      </p:to>
                                    </p:set>
                                    <p:anim calcmode="lin" valueType="num">
                                      <p:cBhvr>
                                        <p:cTn dur="800" fill="hold" id="16"/>
                                        <p:tgtEl>
                                          <p:spTgt spid="17"/>
                                        </p:tgtEl>
                                        <p:attrNameLst>
                                          <p:attrName>ppt_w</p:attrName>
                                        </p:attrNameLst>
                                      </p:cBhvr>
                                      <p:tavLst>
                                        <p:tav tm="0">
                                          <p:val>
                                            <p:fltVal val="0"/>
                                          </p:val>
                                        </p:tav>
                                        <p:tav tm="100000">
                                          <p:val>
                                            <p:strVal val="#ppt_w"/>
                                          </p:val>
                                        </p:tav>
                                      </p:tavLst>
                                    </p:anim>
                                    <p:anim calcmode="lin" valueType="num">
                                      <p:cBhvr>
                                        <p:cTn dur="800" fill="hold" id="17"/>
                                        <p:tgtEl>
                                          <p:spTgt spid="17"/>
                                        </p:tgtEl>
                                        <p:attrNameLst>
                                          <p:attrName>ppt_h</p:attrName>
                                        </p:attrNameLst>
                                      </p:cBhvr>
                                      <p:tavLst>
                                        <p:tav tm="0">
                                          <p:val>
                                            <p:fltVal val="0"/>
                                          </p:val>
                                        </p:tav>
                                        <p:tav tm="100000">
                                          <p:val>
                                            <p:strVal val="#ppt_h"/>
                                          </p:val>
                                        </p:tav>
                                      </p:tavLst>
                                    </p:anim>
                                    <p:anim calcmode="lin" valueType="num">
                                      <p:cBhvr>
                                        <p:cTn dur="800" fill="hold" id="18"/>
                                        <p:tgtEl>
                                          <p:spTgt spid="17"/>
                                        </p:tgtEl>
                                        <p:attrNameLst>
                                          <p:attrName>style.rotation</p:attrName>
                                        </p:attrNameLst>
                                      </p:cBhvr>
                                      <p:tavLst>
                                        <p:tav tm="0">
                                          <p:val>
                                            <p:fltVal val="360"/>
                                          </p:val>
                                        </p:tav>
                                        <p:tav tm="100000">
                                          <p:val>
                                            <p:fltVal val="0"/>
                                          </p:val>
                                        </p:tav>
                                      </p:tavLst>
                                    </p:anim>
                                    <p:animEffect filter="fade" transition="in">
                                      <p:cBhvr>
                                        <p:cTn dur="800" id="19"/>
                                        <p:tgtEl>
                                          <p:spTgt spid="17"/>
                                        </p:tgtEl>
                                      </p:cBhvr>
                                    </p:animEffect>
                                  </p:childTnLst>
                                </p:cTn>
                              </p:par>
                              <p:par>
                                <p:cTn decel="100000" fill="hold" grpId="0" id="20" nodeType="withEffect" presetClass="entr" presetID="49" presetSubtype="0">
                                  <p:stCondLst>
                                    <p:cond delay="2250"/>
                                  </p:stCondLst>
                                  <p:childTnLst>
                                    <p:set>
                                      <p:cBhvr>
                                        <p:cTn dur="1" fill="hold" id="21">
                                          <p:stCondLst>
                                            <p:cond delay="0"/>
                                          </p:stCondLst>
                                        </p:cTn>
                                        <p:tgtEl>
                                          <p:spTgt spid="18"/>
                                        </p:tgtEl>
                                        <p:attrNameLst>
                                          <p:attrName>style.visibility</p:attrName>
                                        </p:attrNameLst>
                                      </p:cBhvr>
                                      <p:to>
                                        <p:strVal val="visible"/>
                                      </p:to>
                                    </p:set>
                                    <p:anim calcmode="lin" valueType="num">
                                      <p:cBhvr>
                                        <p:cTn dur="800" fill="hold" id="22"/>
                                        <p:tgtEl>
                                          <p:spTgt spid="18"/>
                                        </p:tgtEl>
                                        <p:attrNameLst>
                                          <p:attrName>ppt_w</p:attrName>
                                        </p:attrNameLst>
                                      </p:cBhvr>
                                      <p:tavLst>
                                        <p:tav tm="0">
                                          <p:val>
                                            <p:fltVal val="0"/>
                                          </p:val>
                                        </p:tav>
                                        <p:tav tm="100000">
                                          <p:val>
                                            <p:strVal val="#ppt_w"/>
                                          </p:val>
                                        </p:tav>
                                      </p:tavLst>
                                    </p:anim>
                                    <p:anim calcmode="lin" valueType="num">
                                      <p:cBhvr>
                                        <p:cTn dur="800" fill="hold" id="23"/>
                                        <p:tgtEl>
                                          <p:spTgt spid="18"/>
                                        </p:tgtEl>
                                        <p:attrNameLst>
                                          <p:attrName>ppt_h</p:attrName>
                                        </p:attrNameLst>
                                      </p:cBhvr>
                                      <p:tavLst>
                                        <p:tav tm="0">
                                          <p:val>
                                            <p:fltVal val="0"/>
                                          </p:val>
                                        </p:tav>
                                        <p:tav tm="100000">
                                          <p:val>
                                            <p:strVal val="#ppt_h"/>
                                          </p:val>
                                        </p:tav>
                                      </p:tavLst>
                                    </p:anim>
                                    <p:anim calcmode="lin" valueType="num">
                                      <p:cBhvr>
                                        <p:cTn dur="800" fill="hold" id="24"/>
                                        <p:tgtEl>
                                          <p:spTgt spid="18"/>
                                        </p:tgtEl>
                                        <p:attrNameLst>
                                          <p:attrName>style.rotation</p:attrName>
                                        </p:attrNameLst>
                                      </p:cBhvr>
                                      <p:tavLst>
                                        <p:tav tm="0">
                                          <p:val>
                                            <p:fltVal val="360"/>
                                          </p:val>
                                        </p:tav>
                                        <p:tav tm="100000">
                                          <p:val>
                                            <p:fltVal val="0"/>
                                          </p:val>
                                        </p:tav>
                                      </p:tavLst>
                                    </p:anim>
                                    <p:animEffect filter="fade" transition="in">
                                      <p:cBhvr>
                                        <p:cTn dur="800" id="25"/>
                                        <p:tgtEl>
                                          <p:spTgt spid="18"/>
                                        </p:tgtEl>
                                      </p:cBhvr>
                                    </p:animEffect>
                                  </p:childTnLst>
                                </p:cTn>
                              </p:par>
                              <p:par>
                                <p:cTn decel="100000" fill="hold" grpId="0" id="26" nodeType="withEffect" presetClass="entr" presetID="49" presetSubtype="0">
                                  <p:stCondLst>
                                    <p:cond delay="3000"/>
                                  </p:stCondLst>
                                  <p:childTnLst>
                                    <p:set>
                                      <p:cBhvr>
                                        <p:cTn dur="1" fill="hold" id="27">
                                          <p:stCondLst>
                                            <p:cond delay="0"/>
                                          </p:stCondLst>
                                        </p:cTn>
                                        <p:tgtEl>
                                          <p:spTgt spid="19"/>
                                        </p:tgtEl>
                                        <p:attrNameLst>
                                          <p:attrName>style.visibility</p:attrName>
                                        </p:attrNameLst>
                                      </p:cBhvr>
                                      <p:to>
                                        <p:strVal val="visible"/>
                                      </p:to>
                                    </p:set>
                                    <p:anim calcmode="lin" valueType="num">
                                      <p:cBhvr>
                                        <p:cTn dur="800" fill="hold" id="28"/>
                                        <p:tgtEl>
                                          <p:spTgt spid="19"/>
                                        </p:tgtEl>
                                        <p:attrNameLst>
                                          <p:attrName>ppt_w</p:attrName>
                                        </p:attrNameLst>
                                      </p:cBhvr>
                                      <p:tavLst>
                                        <p:tav tm="0">
                                          <p:val>
                                            <p:fltVal val="0"/>
                                          </p:val>
                                        </p:tav>
                                        <p:tav tm="100000">
                                          <p:val>
                                            <p:strVal val="#ppt_w"/>
                                          </p:val>
                                        </p:tav>
                                      </p:tavLst>
                                    </p:anim>
                                    <p:anim calcmode="lin" valueType="num">
                                      <p:cBhvr>
                                        <p:cTn dur="800" fill="hold" id="29"/>
                                        <p:tgtEl>
                                          <p:spTgt spid="19"/>
                                        </p:tgtEl>
                                        <p:attrNameLst>
                                          <p:attrName>ppt_h</p:attrName>
                                        </p:attrNameLst>
                                      </p:cBhvr>
                                      <p:tavLst>
                                        <p:tav tm="0">
                                          <p:val>
                                            <p:fltVal val="0"/>
                                          </p:val>
                                        </p:tav>
                                        <p:tav tm="100000">
                                          <p:val>
                                            <p:strVal val="#ppt_h"/>
                                          </p:val>
                                        </p:tav>
                                      </p:tavLst>
                                    </p:anim>
                                    <p:anim calcmode="lin" valueType="num">
                                      <p:cBhvr>
                                        <p:cTn dur="800" fill="hold" id="30"/>
                                        <p:tgtEl>
                                          <p:spTgt spid="19"/>
                                        </p:tgtEl>
                                        <p:attrNameLst>
                                          <p:attrName>style.rotation</p:attrName>
                                        </p:attrNameLst>
                                      </p:cBhvr>
                                      <p:tavLst>
                                        <p:tav tm="0">
                                          <p:val>
                                            <p:fltVal val="360"/>
                                          </p:val>
                                        </p:tav>
                                        <p:tav tm="100000">
                                          <p:val>
                                            <p:fltVal val="0"/>
                                          </p:val>
                                        </p:tav>
                                      </p:tavLst>
                                    </p:anim>
                                    <p:animEffect filter="fade" transition="in">
                                      <p:cBhvr>
                                        <p:cTn dur="800" id="31"/>
                                        <p:tgtEl>
                                          <p:spTgt spid="19"/>
                                        </p:tgtEl>
                                      </p:cBhvr>
                                    </p:animEffect>
                                  </p:childTnLst>
                                </p:cTn>
                              </p:par>
                              <p:par>
                                <p:cTn decel="100000" fill="hold" grpId="0" id="32" nodeType="withEffect" presetClass="entr" presetID="49" presetSubtype="0">
                                  <p:stCondLst>
                                    <p:cond delay="3750"/>
                                  </p:stCondLst>
                                  <p:childTnLst>
                                    <p:set>
                                      <p:cBhvr>
                                        <p:cTn dur="1" fill="hold" id="33">
                                          <p:stCondLst>
                                            <p:cond delay="0"/>
                                          </p:stCondLst>
                                        </p:cTn>
                                        <p:tgtEl>
                                          <p:spTgt spid="20"/>
                                        </p:tgtEl>
                                        <p:attrNameLst>
                                          <p:attrName>style.visibility</p:attrName>
                                        </p:attrNameLst>
                                      </p:cBhvr>
                                      <p:to>
                                        <p:strVal val="visible"/>
                                      </p:to>
                                    </p:set>
                                    <p:anim calcmode="lin" valueType="num">
                                      <p:cBhvr>
                                        <p:cTn dur="800" fill="hold" id="34"/>
                                        <p:tgtEl>
                                          <p:spTgt spid="20"/>
                                        </p:tgtEl>
                                        <p:attrNameLst>
                                          <p:attrName>ppt_w</p:attrName>
                                        </p:attrNameLst>
                                      </p:cBhvr>
                                      <p:tavLst>
                                        <p:tav tm="0">
                                          <p:val>
                                            <p:fltVal val="0"/>
                                          </p:val>
                                        </p:tav>
                                        <p:tav tm="100000">
                                          <p:val>
                                            <p:strVal val="#ppt_w"/>
                                          </p:val>
                                        </p:tav>
                                      </p:tavLst>
                                    </p:anim>
                                    <p:anim calcmode="lin" valueType="num">
                                      <p:cBhvr>
                                        <p:cTn dur="800" fill="hold" id="35"/>
                                        <p:tgtEl>
                                          <p:spTgt spid="20"/>
                                        </p:tgtEl>
                                        <p:attrNameLst>
                                          <p:attrName>ppt_h</p:attrName>
                                        </p:attrNameLst>
                                      </p:cBhvr>
                                      <p:tavLst>
                                        <p:tav tm="0">
                                          <p:val>
                                            <p:fltVal val="0"/>
                                          </p:val>
                                        </p:tav>
                                        <p:tav tm="100000">
                                          <p:val>
                                            <p:strVal val="#ppt_h"/>
                                          </p:val>
                                        </p:tav>
                                      </p:tavLst>
                                    </p:anim>
                                    <p:anim calcmode="lin" valueType="num">
                                      <p:cBhvr>
                                        <p:cTn dur="800" fill="hold" id="36"/>
                                        <p:tgtEl>
                                          <p:spTgt spid="20"/>
                                        </p:tgtEl>
                                        <p:attrNameLst>
                                          <p:attrName>style.rotation</p:attrName>
                                        </p:attrNameLst>
                                      </p:cBhvr>
                                      <p:tavLst>
                                        <p:tav tm="0">
                                          <p:val>
                                            <p:fltVal val="360"/>
                                          </p:val>
                                        </p:tav>
                                        <p:tav tm="100000">
                                          <p:val>
                                            <p:fltVal val="0"/>
                                          </p:val>
                                        </p:tav>
                                      </p:tavLst>
                                    </p:anim>
                                    <p:animEffect filter="fade" transition="in">
                                      <p:cBhvr>
                                        <p:cTn dur="800" id="37"/>
                                        <p:tgtEl>
                                          <p:spTgt spid="20"/>
                                        </p:tgtEl>
                                      </p:cBhvr>
                                    </p:animEffect>
                                  </p:childTnLst>
                                </p:cTn>
                              </p:par>
                              <p:par>
                                <p:cTn decel="100000" fill="hold" id="38" nodeType="withEffect" presetClass="entr" presetID="49" presetSubtype="0">
                                  <p:stCondLst>
                                    <p:cond delay="4500"/>
                                  </p:stCondLst>
                                  <p:childTnLst>
                                    <p:set>
                                      <p:cBhvr>
                                        <p:cTn dur="1" fill="hold" id="39">
                                          <p:stCondLst>
                                            <p:cond delay="0"/>
                                          </p:stCondLst>
                                        </p:cTn>
                                        <p:tgtEl>
                                          <p:spTgt spid="14"/>
                                        </p:tgtEl>
                                        <p:attrNameLst>
                                          <p:attrName>style.visibility</p:attrName>
                                        </p:attrNameLst>
                                      </p:cBhvr>
                                      <p:to>
                                        <p:strVal val="visible"/>
                                      </p:to>
                                    </p:set>
                                    <p:anim calcmode="lin" valueType="num">
                                      <p:cBhvr>
                                        <p:cTn dur="800" fill="hold" id="40"/>
                                        <p:tgtEl>
                                          <p:spTgt spid="14"/>
                                        </p:tgtEl>
                                        <p:attrNameLst>
                                          <p:attrName>ppt_w</p:attrName>
                                        </p:attrNameLst>
                                      </p:cBhvr>
                                      <p:tavLst>
                                        <p:tav tm="0">
                                          <p:val>
                                            <p:fltVal val="0"/>
                                          </p:val>
                                        </p:tav>
                                        <p:tav tm="100000">
                                          <p:val>
                                            <p:strVal val="#ppt_w"/>
                                          </p:val>
                                        </p:tav>
                                      </p:tavLst>
                                    </p:anim>
                                    <p:anim calcmode="lin" valueType="num">
                                      <p:cBhvr>
                                        <p:cTn dur="800" fill="hold" id="41"/>
                                        <p:tgtEl>
                                          <p:spTgt spid="14"/>
                                        </p:tgtEl>
                                        <p:attrNameLst>
                                          <p:attrName>ppt_h</p:attrName>
                                        </p:attrNameLst>
                                      </p:cBhvr>
                                      <p:tavLst>
                                        <p:tav tm="0">
                                          <p:val>
                                            <p:fltVal val="0"/>
                                          </p:val>
                                        </p:tav>
                                        <p:tav tm="100000">
                                          <p:val>
                                            <p:strVal val="#ppt_h"/>
                                          </p:val>
                                        </p:tav>
                                      </p:tavLst>
                                    </p:anim>
                                    <p:anim calcmode="lin" valueType="num">
                                      <p:cBhvr>
                                        <p:cTn dur="800" fill="hold" id="42"/>
                                        <p:tgtEl>
                                          <p:spTgt spid="14"/>
                                        </p:tgtEl>
                                        <p:attrNameLst>
                                          <p:attrName>style.rotation</p:attrName>
                                        </p:attrNameLst>
                                      </p:cBhvr>
                                      <p:tavLst>
                                        <p:tav tm="0">
                                          <p:val>
                                            <p:fltVal val="360"/>
                                          </p:val>
                                        </p:tav>
                                        <p:tav tm="100000">
                                          <p:val>
                                            <p:fltVal val="0"/>
                                          </p:val>
                                        </p:tav>
                                      </p:tavLst>
                                    </p:anim>
                                    <p:animEffect filter="fade" transition="in">
                                      <p:cBhvr>
                                        <p:cTn dur="800" id="43"/>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8" name="矩形 7"/>
          <p:cNvSpPr/>
          <p:nvPr/>
        </p:nvSpPr>
        <p:spPr>
          <a:xfrm>
            <a:off x="1676400" y="2608872"/>
            <a:ext cx="20955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1349828" y="2257877"/>
            <a:ext cx="2736850" cy="1567544"/>
            <a:chOff x="1349828" y="2257877"/>
            <a:chExt cx="2736850" cy="1567544"/>
          </a:xfrm>
        </p:grpSpPr>
        <p:sp>
          <p:nvSpPr>
            <p:cNvPr id="7" name="任意多边形 6"/>
            <p:cNvSpPr/>
            <p:nvPr/>
          </p:nvSpPr>
          <p:spPr>
            <a:xfrm>
              <a:off x="1349828" y="2257877"/>
              <a:ext cx="2467428" cy="1567544"/>
            </a:xfrm>
            <a:custGeom>
              <a:gdLst>
                <a:gd fmla="*/ 222558 w 2467428" name="connsiteX0"/>
                <a:gd fmla="*/ 145144 h 1567544" name="connsiteY0"/>
                <a:gd fmla="*/ 126866 w 2467428" name="connsiteX1"/>
                <a:gd fmla="*/ 240836 h 1567544" name="connsiteY1"/>
                <a:gd fmla="*/ 126866 w 2467428" name="connsiteX2"/>
                <a:gd fmla="*/ 1326708 h 1567544" name="connsiteY2"/>
                <a:gd fmla="*/ 222558 w 2467428" name="connsiteX3"/>
                <a:gd fmla="*/ 1422400 h 1567544" name="connsiteY3"/>
                <a:gd fmla="*/ 2226591 w 2467428" name="connsiteX4"/>
                <a:gd fmla="*/ 1422400 h 1567544" name="connsiteY4"/>
                <a:gd fmla="*/ 2322283 w 2467428" name="connsiteX5"/>
                <a:gd fmla="*/ 1326708 h 1567544" name="connsiteY5"/>
                <a:gd fmla="*/ 2322283 w 2467428" name="connsiteX6"/>
                <a:gd fmla="*/ 240836 h 1567544" name="connsiteY6"/>
                <a:gd fmla="*/ 2226591 w 2467428" name="connsiteX7"/>
                <a:gd fmla="*/ 145144 h 1567544" name="connsiteY7"/>
                <a:gd fmla="*/ 188685 w 2467428" name="connsiteX8"/>
                <a:gd fmla="*/ 0 h 1567544" name="connsiteY8"/>
                <a:gd fmla="*/ 2278743 w 2467428" name="connsiteX9"/>
                <a:gd fmla="*/ 0 h 1567544" name="connsiteY9"/>
                <a:gd fmla="*/ 2467428 w 2467428" name="connsiteX10"/>
                <a:gd fmla="*/ 188685 h 1567544" name="connsiteY10"/>
                <a:gd fmla="*/ 2467428 w 2467428" name="connsiteX11"/>
                <a:gd fmla="*/ 1378859 h 1567544" name="connsiteY11"/>
                <a:gd fmla="*/ 2278743 w 2467428" name="connsiteX12"/>
                <a:gd fmla="*/ 1567544 h 1567544" name="connsiteY12"/>
                <a:gd fmla="*/ 188685 w 2467428" name="connsiteX13"/>
                <a:gd fmla="*/ 1567544 h 1567544" name="connsiteY13"/>
                <a:gd fmla="*/ 0 w 2467428" name="connsiteX14"/>
                <a:gd fmla="*/ 1378859 h 1567544" name="connsiteY14"/>
                <a:gd fmla="*/ 0 w 2467428" name="connsiteX15"/>
                <a:gd fmla="*/ 188685 h 1567544" name="connsiteY15"/>
                <a:gd fmla="*/ 188685 w 2467428" name="connsiteX16"/>
                <a:gd fmla="*/ 0 h 1567544"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567544" w="2467428">
                  <a:moveTo>
                    <a:pt x="222558" y="145144"/>
                  </a:moveTo>
                  <a:cubicBezTo>
                    <a:pt x="169709" y="145144"/>
                    <a:pt x="126866" y="187987"/>
                    <a:pt x="126866" y="240836"/>
                  </a:cubicBezTo>
                  <a:lnTo>
                    <a:pt x="126866" y="1326708"/>
                  </a:lnTo>
                  <a:cubicBezTo>
                    <a:pt x="126866" y="1379557"/>
                    <a:pt x="169709" y="1422400"/>
                    <a:pt x="222558" y="1422400"/>
                  </a:cubicBezTo>
                  <a:lnTo>
                    <a:pt x="2226591" y="1422400"/>
                  </a:lnTo>
                  <a:cubicBezTo>
                    <a:pt x="2279440" y="1422400"/>
                    <a:pt x="2322283" y="1379557"/>
                    <a:pt x="2322283" y="1326708"/>
                  </a:cubicBezTo>
                  <a:lnTo>
                    <a:pt x="2322283" y="240836"/>
                  </a:lnTo>
                  <a:cubicBezTo>
                    <a:pt x="2322283" y="187987"/>
                    <a:pt x="2279440" y="145144"/>
                    <a:pt x="2226591" y="145144"/>
                  </a:cubicBezTo>
                  <a:close/>
                  <a:moveTo>
                    <a:pt x="188685" y="0"/>
                  </a:moveTo>
                  <a:lnTo>
                    <a:pt x="2278743" y="0"/>
                  </a:lnTo>
                  <a:cubicBezTo>
                    <a:pt x="2382951" y="0"/>
                    <a:pt x="2467428" y="84477"/>
                    <a:pt x="2467428" y="188685"/>
                  </a:cubicBezTo>
                  <a:lnTo>
                    <a:pt x="2467428" y="1378859"/>
                  </a:lnTo>
                  <a:cubicBezTo>
                    <a:pt x="2467428" y="1483067"/>
                    <a:pt x="2382951" y="1567544"/>
                    <a:pt x="2278743" y="1567544"/>
                  </a:cubicBezTo>
                  <a:lnTo>
                    <a:pt x="188685" y="1567544"/>
                  </a:lnTo>
                  <a:cubicBezTo>
                    <a:pt x="84477" y="1567544"/>
                    <a:pt x="0" y="1483067"/>
                    <a:pt x="0" y="1378859"/>
                  </a:cubicBezTo>
                  <a:lnTo>
                    <a:pt x="0" y="188685"/>
                  </a:lnTo>
                  <a:cubicBezTo>
                    <a:pt x="0" y="84477"/>
                    <a:pt x="84477" y="0"/>
                    <a:pt x="188685" y="0"/>
                  </a:cubicBezTo>
                  <a:close/>
                </a:path>
              </a:pathLst>
            </a:custGeom>
            <a:solidFill>
              <a:srgbClr val="C7C5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圆角矩形 8"/>
            <p:cNvSpPr/>
            <p:nvPr/>
          </p:nvSpPr>
          <p:spPr>
            <a:xfrm>
              <a:off x="3781878" y="2736848"/>
              <a:ext cx="304800" cy="654051"/>
            </a:xfrm>
            <a:prstGeom prst="roundRect">
              <a:avLst>
                <a:gd fmla="val 16667" name="adj"/>
              </a:avLst>
            </a:prstGeom>
            <a:solidFill>
              <a:srgbClr val="C7C5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3" name="矩形 12"/>
          <p:cNvSpPr/>
          <p:nvPr/>
        </p:nvSpPr>
        <p:spPr>
          <a:xfrm>
            <a:off x="4951682" y="2606673"/>
            <a:ext cx="20955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 name="组合 3"/>
          <p:cNvGrpSpPr/>
          <p:nvPr/>
        </p:nvGrpSpPr>
        <p:grpSpPr>
          <a:xfrm>
            <a:off x="4625110" y="2257877"/>
            <a:ext cx="2755900" cy="1567544"/>
            <a:chOff x="4625110" y="2257877"/>
            <a:chExt cx="2755900" cy="1567544"/>
          </a:xfrm>
        </p:grpSpPr>
        <p:sp>
          <p:nvSpPr>
            <p:cNvPr id="12" name="任意多边形 11"/>
            <p:cNvSpPr/>
            <p:nvPr/>
          </p:nvSpPr>
          <p:spPr>
            <a:xfrm>
              <a:off x="4625110" y="2257877"/>
              <a:ext cx="2467428" cy="1567544"/>
            </a:xfrm>
            <a:custGeom>
              <a:gdLst>
                <a:gd fmla="*/ 222558 w 2467428" name="connsiteX0"/>
                <a:gd fmla="*/ 145144 h 1567544" name="connsiteY0"/>
                <a:gd fmla="*/ 126866 w 2467428" name="connsiteX1"/>
                <a:gd fmla="*/ 240836 h 1567544" name="connsiteY1"/>
                <a:gd fmla="*/ 126866 w 2467428" name="connsiteX2"/>
                <a:gd fmla="*/ 1326708 h 1567544" name="connsiteY2"/>
                <a:gd fmla="*/ 222558 w 2467428" name="connsiteX3"/>
                <a:gd fmla="*/ 1422400 h 1567544" name="connsiteY3"/>
                <a:gd fmla="*/ 2226591 w 2467428" name="connsiteX4"/>
                <a:gd fmla="*/ 1422400 h 1567544" name="connsiteY4"/>
                <a:gd fmla="*/ 2322283 w 2467428" name="connsiteX5"/>
                <a:gd fmla="*/ 1326708 h 1567544" name="connsiteY5"/>
                <a:gd fmla="*/ 2322283 w 2467428" name="connsiteX6"/>
                <a:gd fmla="*/ 240836 h 1567544" name="connsiteY6"/>
                <a:gd fmla="*/ 2226591 w 2467428" name="connsiteX7"/>
                <a:gd fmla="*/ 145144 h 1567544" name="connsiteY7"/>
                <a:gd fmla="*/ 188685 w 2467428" name="connsiteX8"/>
                <a:gd fmla="*/ 0 h 1567544" name="connsiteY8"/>
                <a:gd fmla="*/ 2278743 w 2467428" name="connsiteX9"/>
                <a:gd fmla="*/ 0 h 1567544" name="connsiteY9"/>
                <a:gd fmla="*/ 2467428 w 2467428" name="connsiteX10"/>
                <a:gd fmla="*/ 188685 h 1567544" name="connsiteY10"/>
                <a:gd fmla="*/ 2467428 w 2467428" name="connsiteX11"/>
                <a:gd fmla="*/ 1378859 h 1567544" name="connsiteY11"/>
                <a:gd fmla="*/ 2278743 w 2467428" name="connsiteX12"/>
                <a:gd fmla="*/ 1567544 h 1567544" name="connsiteY12"/>
                <a:gd fmla="*/ 188685 w 2467428" name="connsiteX13"/>
                <a:gd fmla="*/ 1567544 h 1567544" name="connsiteY13"/>
                <a:gd fmla="*/ 0 w 2467428" name="connsiteX14"/>
                <a:gd fmla="*/ 1378859 h 1567544" name="connsiteY14"/>
                <a:gd fmla="*/ 0 w 2467428" name="connsiteX15"/>
                <a:gd fmla="*/ 188685 h 1567544" name="connsiteY15"/>
                <a:gd fmla="*/ 188685 w 2467428" name="connsiteX16"/>
                <a:gd fmla="*/ 0 h 1567544"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567544" w="2467428">
                  <a:moveTo>
                    <a:pt x="222558" y="145144"/>
                  </a:moveTo>
                  <a:cubicBezTo>
                    <a:pt x="169709" y="145144"/>
                    <a:pt x="126866" y="187987"/>
                    <a:pt x="126866" y="240836"/>
                  </a:cubicBezTo>
                  <a:lnTo>
                    <a:pt x="126866" y="1326708"/>
                  </a:lnTo>
                  <a:cubicBezTo>
                    <a:pt x="126866" y="1379557"/>
                    <a:pt x="169709" y="1422400"/>
                    <a:pt x="222558" y="1422400"/>
                  </a:cubicBezTo>
                  <a:lnTo>
                    <a:pt x="2226591" y="1422400"/>
                  </a:lnTo>
                  <a:cubicBezTo>
                    <a:pt x="2279440" y="1422400"/>
                    <a:pt x="2322283" y="1379557"/>
                    <a:pt x="2322283" y="1326708"/>
                  </a:cubicBezTo>
                  <a:lnTo>
                    <a:pt x="2322283" y="240836"/>
                  </a:lnTo>
                  <a:cubicBezTo>
                    <a:pt x="2322283" y="187987"/>
                    <a:pt x="2279440" y="145144"/>
                    <a:pt x="2226591" y="145144"/>
                  </a:cubicBezTo>
                  <a:close/>
                  <a:moveTo>
                    <a:pt x="188685" y="0"/>
                  </a:moveTo>
                  <a:lnTo>
                    <a:pt x="2278743" y="0"/>
                  </a:lnTo>
                  <a:cubicBezTo>
                    <a:pt x="2382951" y="0"/>
                    <a:pt x="2467428" y="84477"/>
                    <a:pt x="2467428" y="188685"/>
                  </a:cubicBezTo>
                  <a:lnTo>
                    <a:pt x="2467428" y="1378859"/>
                  </a:lnTo>
                  <a:cubicBezTo>
                    <a:pt x="2467428" y="1483067"/>
                    <a:pt x="2382951" y="1567544"/>
                    <a:pt x="2278743" y="1567544"/>
                  </a:cubicBezTo>
                  <a:lnTo>
                    <a:pt x="188685" y="1567544"/>
                  </a:lnTo>
                  <a:cubicBezTo>
                    <a:pt x="84477" y="1567544"/>
                    <a:pt x="0" y="1483067"/>
                    <a:pt x="0" y="1378859"/>
                  </a:cubicBezTo>
                  <a:lnTo>
                    <a:pt x="0" y="188685"/>
                  </a:lnTo>
                  <a:cubicBezTo>
                    <a:pt x="0" y="84477"/>
                    <a:pt x="84477" y="0"/>
                    <a:pt x="188685" y="0"/>
                  </a:cubicBezTo>
                  <a:close/>
                </a:path>
              </a:pathLst>
            </a:custGeom>
            <a:solidFill>
              <a:srgbClr val="C7C5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圆角矩形 13"/>
            <p:cNvSpPr/>
            <p:nvPr/>
          </p:nvSpPr>
          <p:spPr>
            <a:xfrm>
              <a:off x="7076210" y="2736848"/>
              <a:ext cx="304800" cy="654051"/>
            </a:xfrm>
            <a:prstGeom prst="roundRect">
              <a:avLst>
                <a:gd fmla="val 16667" name="adj"/>
              </a:avLst>
            </a:prstGeom>
            <a:solidFill>
              <a:srgbClr val="C7C5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矩形 14"/>
          <p:cNvSpPr/>
          <p:nvPr/>
        </p:nvSpPr>
        <p:spPr>
          <a:xfrm>
            <a:off x="5370000" y="2606673"/>
            <a:ext cx="20955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矩形 15"/>
          <p:cNvSpPr/>
          <p:nvPr/>
        </p:nvSpPr>
        <p:spPr>
          <a:xfrm>
            <a:off x="5788319" y="2606673"/>
            <a:ext cx="20955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矩形 18"/>
          <p:cNvSpPr/>
          <p:nvPr/>
        </p:nvSpPr>
        <p:spPr>
          <a:xfrm>
            <a:off x="8224156" y="2606673"/>
            <a:ext cx="20955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5" name="组合 4"/>
          <p:cNvGrpSpPr/>
          <p:nvPr/>
        </p:nvGrpSpPr>
        <p:grpSpPr>
          <a:xfrm>
            <a:off x="7919441" y="2257877"/>
            <a:ext cx="2755900" cy="1567544"/>
            <a:chOff x="7919441" y="2257877"/>
            <a:chExt cx="2755900" cy="1567544"/>
          </a:xfrm>
        </p:grpSpPr>
        <p:sp>
          <p:nvSpPr>
            <p:cNvPr id="18" name="任意多边形 17"/>
            <p:cNvSpPr/>
            <p:nvPr/>
          </p:nvSpPr>
          <p:spPr>
            <a:xfrm>
              <a:off x="7919441" y="2257877"/>
              <a:ext cx="2467428" cy="1567544"/>
            </a:xfrm>
            <a:custGeom>
              <a:gdLst>
                <a:gd fmla="*/ 222558 w 2467428" name="connsiteX0"/>
                <a:gd fmla="*/ 145144 h 1567544" name="connsiteY0"/>
                <a:gd fmla="*/ 126866 w 2467428" name="connsiteX1"/>
                <a:gd fmla="*/ 240836 h 1567544" name="connsiteY1"/>
                <a:gd fmla="*/ 126866 w 2467428" name="connsiteX2"/>
                <a:gd fmla="*/ 1326708 h 1567544" name="connsiteY2"/>
                <a:gd fmla="*/ 222558 w 2467428" name="connsiteX3"/>
                <a:gd fmla="*/ 1422400 h 1567544" name="connsiteY3"/>
                <a:gd fmla="*/ 2226591 w 2467428" name="connsiteX4"/>
                <a:gd fmla="*/ 1422400 h 1567544" name="connsiteY4"/>
                <a:gd fmla="*/ 2322283 w 2467428" name="connsiteX5"/>
                <a:gd fmla="*/ 1326708 h 1567544" name="connsiteY5"/>
                <a:gd fmla="*/ 2322283 w 2467428" name="connsiteX6"/>
                <a:gd fmla="*/ 240836 h 1567544" name="connsiteY6"/>
                <a:gd fmla="*/ 2226591 w 2467428" name="connsiteX7"/>
                <a:gd fmla="*/ 145144 h 1567544" name="connsiteY7"/>
                <a:gd fmla="*/ 188685 w 2467428" name="connsiteX8"/>
                <a:gd fmla="*/ 0 h 1567544" name="connsiteY8"/>
                <a:gd fmla="*/ 2278743 w 2467428" name="connsiteX9"/>
                <a:gd fmla="*/ 0 h 1567544" name="connsiteY9"/>
                <a:gd fmla="*/ 2467428 w 2467428" name="connsiteX10"/>
                <a:gd fmla="*/ 188685 h 1567544" name="connsiteY10"/>
                <a:gd fmla="*/ 2467428 w 2467428" name="connsiteX11"/>
                <a:gd fmla="*/ 1378859 h 1567544" name="connsiteY11"/>
                <a:gd fmla="*/ 2278743 w 2467428" name="connsiteX12"/>
                <a:gd fmla="*/ 1567544 h 1567544" name="connsiteY12"/>
                <a:gd fmla="*/ 188685 w 2467428" name="connsiteX13"/>
                <a:gd fmla="*/ 1567544 h 1567544" name="connsiteY13"/>
                <a:gd fmla="*/ 0 w 2467428" name="connsiteX14"/>
                <a:gd fmla="*/ 1378859 h 1567544" name="connsiteY14"/>
                <a:gd fmla="*/ 0 w 2467428" name="connsiteX15"/>
                <a:gd fmla="*/ 188685 h 1567544" name="connsiteY15"/>
                <a:gd fmla="*/ 188685 w 2467428" name="connsiteX16"/>
                <a:gd fmla="*/ 0 h 1567544" name="connsiteY1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b="b" l="l" r="r" t="t"/>
              <a:pathLst>
                <a:path h="1567544" w="2467428">
                  <a:moveTo>
                    <a:pt x="222558" y="145144"/>
                  </a:moveTo>
                  <a:cubicBezTo>
                    <a:pt x="169709" y="145144"/>
                    <a:pt x="126866" y="187987"/>
                    <a:pt x="126866" y="240836"/>
                  </a:cubicBezTo>
                  <a:lnTo>
                    <a:pt x="126866" y="1326708"/>
                  </a:lnTo>
                  <a:cubicBezTo>
                    <a:pt x="126866" y="1379557"/>
                    <a:pt x="169709" y="1422400"/>
                    <a:pt x="222558" y="1422400"/>
                  </a:cubicBezTo>
                  <a:lnTo>
                    <a:pt x="2226591" y="1422400"/>
                  </a:lnTo>
                  <a:cubicBezTo>
                    <a:pt x="2279440" y="1422400"/>
                    <a:pt x="2322283" y="1379557"/>
                    <a:pt x="2322283" y="1326708"/>
                  </a:cubicBezTo>
                  <a:lnTo>
                    <a:pt x="2322283" y="240836"/>
                  </a:lnTo>
                  <a:cubicBezTo>
                    <a:pt x="2322283" y="187987"/>
                    <a:pt x="2279440" y="145144"/>
                    <a:pt x="2226591" y="145144"/>
                  </a:cubicBezTo>
                  <a:close/>
                  <a:moveTo>
                    <a:pt x="188685" y="0"/>
                  </a:moveTo>
                  <a:lnTo>
                    <a:pt x="2278743" y="0"/>
                  </a:lnTo>
                  <a:cubicBezTo>
                    <a:pt x="2382951" y="0"/>
                    <a:pt x="2467428" y="84477"/>
                    <a:pt x="2467428" y="188685"/>
                  </a:cubicBezTo>
                  <a:lnTo>
                    <a:pt x="2467428" y="1378859"/>
                  </a:lnTo>
                  <a:cubicBezTo>
                    <a:pt x="2467428" y="1483067"/>
                    <a:pt x="2382951" y="1567544"/>
                    <a:pt x="2278743" y="1567544"/>
                  </a:cubicBezTo>
                  <a:lnTo>
                    <a:pt x="188685" y="1567544"/>
                  </a:lnTo>
                  <a:cubicBezTo>
                    <a:pt x="84477" y="1567544"/>
                    <a:pt x="0" y="1483067"/>
                    <a:pt x="0" y="1378859"/>
                  </a:cubicBezTo>
                  <a:lnTo>
                    <a:pt x="0" y="188685"/>
                  </a:lnTo>
                  <a:cubicBezTo>
                    <a:pt x="0" y="84477"/>
                    <a:pt x="84477" y="0"/>
                    <a:pt x="188685" y="0"/>
                  </a:cubicBezTo>
                  <a:close/>
                </a:path>
              </a:pathLst>
            </a:custGeom>
            <a:solidFill>
              <a:srgbClr val="C7C5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圆角矩形 19"/>
            <p:cNvSpPr/>
            <p:nvPr/>
          </p:nvSpPr>
          <p:spPr>
            <a:xfrm>
              <a:off x="10370541" y="2736848"/>
              <a:ext cx="304800" cy="654051"/>
            </a:xfrm>
            <a:prstGeom prst="roundRect">
              <a:avLst>
                <a:gd fmla="val 16667" name="adj"/>
              </a:avLst>
            </a:prstGeom>
            <a:solidFill>
              <a:srgbClr val="C7C5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1" name="矩形 20"/>
          <p:cNvSpPr/>
          <p:nvPr/>
        </p:nvSpPr>
        <p:spPr>
          <a:xfrm>
            <a:off x="8630642" y="2606673"/>
            <a:ext cx="20955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矩形 21"/>
          <p:cNvSpPr/>
          <p:nvPr/>
        </p:nvSpPr>
        <p:spPr>
          <a:xfrm>
            <a:off x="9037128" y="2606673"/>
            <a:ext cx="20955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3" name="矩形 22"/>
          <p:cNvSpPr/>
          <p:nvPr/>
        </p:nvSpPr>
        <p:spPr>
          <a:xfrm>
            <a:off x="9443614" y="2606673"/>
            <a:ext cx="20955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矩形 23"/>
          <p:cNvSpPr/>
          <p:nvPr/>
        </p:nvSpPr>
        <p:spPr>
          <a:xfrm>
            <a:off x="9850100" y="2606673"/>
            <a:ext cx="209550" cy="9144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2140409" y="4125663"/>
            <a:ext cx="886265" cy="944880"/>
          </a:xfrm>
          <a:prstGeom prst="rect">
            <a:avLst/>
          </a:prstGeom>
          <a:noFill/>
        </p:spPr>
        <p:txBody>
          <a:bodyPr rtlCol="0" wrap="square">
            <a:spAutoFit/>
          </a:bodyPr>
          <a:lstStyle/>
          <a:p>
            <a:r>
              <a:rPr altLang="zh-CN" lang="en-US" sz="2800">
                <a:solidFill>
                  <a:schemeClr val="tx1">
                    <a:lumMod val="75000"/>
                    <a:lumOff val="25000"/>
                  </a:schemeClr>
                </a:solidFill>
                <a:latin charset="0" panose="020b0604020202020204" pitchFamily="34" typeface="Arial"/>
                <a:cs charset="0" panose="020b0604020202020204" pitchFamily="34" typeface="Arial"/>
              </a:rPr>
              <a:t>15%</a:t>
            </a:r>
          </a:p>
        </p:txBody>
      </p:sp>
      <p:sp>
        <p:nvSpPr>
          <p:cNvPr id="26" name="文本框 25"/>
          <p:cNvSpPr txBox="1"/>
          <p:nvPr/>
        </p:nvSpPr>
        <p:spPr>
          <a:xfrm>
            <a:off x="5490301" y="4125663"/>
            <a:ext cx="886265" cy="944880"/>
          </a:xfrm>
          <a:prstGeom prst="rect">
            <a:avLst/>
          </a:prstGeom>
          <a:noFill/>
        </p:spPr>
        <p:txBody>
          <a:bodyPr rtlCol="0" wrap="square">
            <a:spAutoFit/>
          </a:bodyPr>
          <a:lstStyle/>
          <a:p>
            <a:r>
              <a:rPr altLang="zh-CN" lang="en-US" sz="2800">
                <a:solidFill>
                  <a:schemeClr val="tx1">
                    <a:lumMod val="75000"/>
                    <a:lumOff val="25000"/>
                  </a:schemeClr>
                </a:solidFill>
                <a:latin charset="0" panose="020b0604020202020204" pitchFamily="34" typeface="Arial"/>
                <a:cs charset="0" panose="020b0604020202020204" pitchFamily="34" typeface="Arial"/>
              </a:rPr>
              <a:t>55%</a:t>
            </a:r>
          </a:p>
        </p:txBody>
      </p:sp>
      <p:sp>
        <p:nvSpPr>
          <p:cNvPr id="27" name="文本框 26"/>
          <p:cNvSpPr txBox="1"/>
          <p:nvPr/>
        </p:nvSpPr>
        <p:spPr>
          <a:xfrm>
            <a:off x="8840191" y="4135524"/>
            <a:ext cx="1235242" cy="518160"/>
          </a:xfrm>
          <a:prstGeom prst="rect">
            <a:avLst/>
          </a:prstGeom>
          <a:noFill/>
        </p:spPr>
        <p:txBody>
          <a:bodyPr rtlCol="0" wrap="square">
            <a:spAutoFit/>
          </a:bodyPr>
          <a:lstStyle/>
          <a:p>
            <a:r>
              <a:rPr altLang="zh-CN" lang="en-US" sz="2800">
                <a:solidFill>
                  <a:schemeClr val="tx1">
                    <a:lumMod val="75000"/>
                    <a:lumOff val="25000"/>
                  </a:schemeClr>
                </a:solidFill>
                <a:latin charset="0" panose="020b0604020202020204" pitchFamily="34" typeface="Arial"/>
                <a:cs charset="0" panose="020b0604020202020204" pitchFamily="34" typeface="Arial"/>
              </a:rPr>
              <a:t>100%</a:t>
            </a:r>
          </a:p>
        </p:txBody>
      </p:sp>
      <p:sp>
        <p:nvSpPr>
          <p:cNvPr id="28" name="TextBox 29"/>
          <p:cNvSpPr txBox="1"/>
          <p:nvPr/>
        </p:nvSpPr>
        <p:spPr>
          <a:xfrm>
            <a:off x="1327940" y="4968846"/>
            <a:ext cx="2489316" cy="967740"/>
          </a:xfrm>
          <a:prstGeom prst="rect">
            <a:avLst/>
          </a:prstGeom>
          <a:noFill/>
        </p:spPr>
        <p:txBody>
          <a:bodyPr rtlCol="0" wrap="square">
            <a:spAutoFit/>
          </a:bodyPr>
          <a:lstStyle>
            <a:defPPr>
              <a:defRPr lang="zh-CN"/>
            </a:defPPr>
            <a:lvl1pPr algn="ctr">
              <a:lnSpc>
                <a:spcPts val="2300"/>
              </a:lnSpc>
              <a:defRPr sz="1200"/>
            </a:lvl1pPr>
          </a:lstStyle>
          <a:p>
            <a:r>
              <a:rPr altLang="en-US" lang="zh-CN"/>
              <a:t>请在此处添加您要描述的内容，言简意赅。请在此处添加您要描述的内容，言简意赅。</a:t>
            </a:r>
          </a:p>
        </p:txBody>
      </p:sp>
      <p:sp>
        <p:nvSpPr>
          <p:cNvPr id="29" name="TextBox 29"/>
          <p:cNvSpPr txBox="1"/>
          <p:nvPr/>
        </p:nvSpPr>
        <p:spPr>
          <a:xfrm>
            <a:off x="4625110" y="4968846"/>
            <a:ext cx="2451100" cy="967740"/>
          </a:xfrm>
          <a:prstGeom prst="rect">
            <a:avLst/>
          </a:prstGeom>
          <a:noFill/>
        </p:spPr>
        <p:txBody>
          <a:bodyPr rtlCol="0" wrap="square">
            <a:spAutoFit/>
          </a:bodyPr>
          <a:lstStyle>
            <a:defPPr>
              <a:defRPr lang="zh-CN"/>
            </a:defPPr>
            <a:lvl1pPr algn="ctr">
              <a:lnSpc>
                <a:spcPts val="2300"/>
              </a:lnSpc>
              <a:defRPr sz="1200"/>
            </a:lvl1pPr>
          </a:lstStyle>
          <a:p>
            <a:r>
              <a:rPr altLang="en-US" lang="zh-CN"/>
              <a:t>请在此处添加您要描述的内容，言简意赅。请在此处添加您要描述的内容，言简意赅。</a:t>
            </a:r>
          </a:p>
        </p:txBody>
      </p:sp>
      <p:sp>
        <p:nvSpPr>
          <p:cNvPr id="30" name="TextBox 29"/>
          <p:cNvSpPr txBox="1"/>
          <p:nvPr/>
        </p:nvSpPr>
        <p:spPr>
          <a:xfrm>
            <a:off x="7919441" y="4968846"/>
            <a:ext cx="2451100" cy="967740"/>
          </a:xfrm>
          <a:prstGeom prst="rect">
            <a:avLst/>
          </a:prstGeom>
          <a:noFill/>
        </p:spPr>
        <p:txBody>
          <a:bodyPr rtlCol="0" wrap="square">
            <a:spAutoFit/>
          </a:bodyPr>
          <a:lstStyle>
            <a:defPPr>
              <a:defRPr lang="zh-CN"/>
            </a:defPPr>
            <a:lvl1pPr algn="ctr">
              <a:lnSpc>
                <a:spcPts val="2300"/>
              </a:lnSpc>
              <a:defRPr sz="1200"/>
            </a:lvl1pPr>
          </a:lstStyle>
          <a:p>
            <a:r>
              <a:rPr altLang="en-US" lang="zh-CN"/>
              <a:t>请在此处添加您要描述的内容，言简意赅。请在此处添加您要描述的内容，言简意赅。</a:t>
            </a:r>
          </a:p>
        </p:txBody>
      </p:sp>
      <p:sp>
        <p:nvSpPr>
          <p:cNvPr id="2" name="矩形 1"/>
          <p:cNvSpPr/>
          <p:nvPr/>
        </p:nvSpPr>
        <p:spPr>
          <a:xfrm>
            <a:off x="0" y="6705600"/>
            <a:ext cx="12192000" cy="180000"/>
          </a:xfrm>
          <a:prstGeom prst="rect">
            <a:avLst/>
          </a:prstGeom>
          <a:solidFill>
            <a:srgbClr val="C7C5C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8" name="矩形 37"/>
          <p:cNvSpPr/>
          <p:nvPr/>
        </p:nvSpPr>
        <p:spPr>
          <a:xfrm flipH="1">
            <a:off x="1260834" y="270280"/>
            <a:ext cx="72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9" name="文本框 38"/>
          <p:cNvSpPr txBox="1"/>
          <p:nvPr/>
        </p:nvSpPr>
        <p:spPr>
          <a:xfrm>
            <a:off x="651109" y="254328"/>
            <a:ext cx="681725" cy="518160"/>
          </a:xfrm>
          <a:prstGeom prst="rect">
            <a:avLst/>
          </a:prstGeom>
          <a:noFill/>
        </p:spPr>
        <p:txBody>
          <a:bodyPr rtlCol="0" wrap="square">
            <a:spAutoFit/>
          </a:bodyPr>
          <a:lstStyle/>
          <a:p>
            <a:r>
              <a:rPr altLang="zh-CN" lang="en-US" smtClean="0" sz="2800">
                <a:latin typeface="+mj-lt"/>
                <a:ea typeface="+mj-ea"/>
              </a:rPr>
              <a:t>02</a:t>
            </a:r>
          </a:p>
        </p:txBody>
      </p:sp>
      <p:sp>
        <p:nvSpPr>
          <p:cNvPr id="40" name="文本框 39"/>
          <p:cNvSpPr txBox="1"/>
          <p:nvPr/>
        </p:nvSpPr>
        <p:spPr>
          <a:xfrm>
            <a:off x="1402304" y="241629"/>
            <a:ext cx="5136482" cy="518160"/>
          </a:xfrm>
          <a:prstGeom prst="rect">
            <a:avLst/>
          </a:prstGeom>
          <a:noFill/>
        </p:spPr>
        <p:txBody>
          <a:bodyPr rtlCol="0" wrap="square">
            <a:spAutoFit/>
          </a:bodyPr>
          <a:lstStyle/>
          <a:p>
            <a:r>
              <a:rPr altLang="en-US" lang="zh-CN" sz="2800">
                <a:latin charset="-122" panose="02010609060101010101" pitchFamily="49" typeface="黑体"/>
                <a:ea charset="-122" panose="02010609060101010101" pitchFamily="49" typeface="黑体"/>
              </a:rPr>
              <a:t>请输入您的标题</a:t>
            </a:r>
          </a:p>
        </p:txBody>
      </p:sp>
      <p:grpSp>
        <p:nvGrpSpPr>
          <p:cNvPr id="41" name="组合 40"/>
          <p:cNvGrpSpPr/>
          <p:nvPr/>
        </p:nvGrpSpPr>
        <p:grpSpPr>
          <a:xfrm rot="17100000">
            <a:off x="175953" y="261388"/>
            <a:ext cx="481872" cy="469661"/>
            <a:chOff x="1032060" y="5022216"/>
            <a:chExt cx="753746" cy="734645"/>
          </a:xfrm>
        </p:grpSpPr>
        <p:sp>
          <p:nvSpPr>
            <p:cNvPr id="42" name="等腰三角形 41"/>
            <p:cNvSpPr/>
            <p:nvPr/>
          </p:nvSpPr>
          <p:spPr>
            <a:xfrm flipH="1" flipV="1" rot="20627212">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3" name="等腰三角形 42"/>
            <p:cNvSpPr/>
            <p:nvPr/>
          </p:nvSpPr>
          <p:spPr>
            <a:xfrm flipH="1" flipV="1" rot="628978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857373576"/>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41"/>
                                        </p:tgtEl>
                                        <p:attrNameLst>
                                          <p:attrName>style.visibility</p:attrName>
                                        </p:attrNameLst>
                                      </p:cBhvr>
                                      <p:to>
                                        <p:strVal val="visible"/>
                                      </p:to>
                                    </p:set>
                                    <p:anim calcmode="lin" valueType="num">
                                      <p:cBhvr>
                                        <p:cTn dur="500" fill="hold" id="7"/>
                                        <p:tgtEl>
                                          <p:spTgt spid="41"/>
                                        </p:tgtEl>
                                        <p:attrNameLst>
                                          <p:attrName>ppt_w</p:attrName>
                                        </p:attrNameLst>
                                      </p:cBhvr>
                                      <p:tavLst>
                                        <p:tav tm="0">
                                          <p:val>
                                            <p:fltVal val="0"/>
                                          </p:val>
                                        </p:tav>
                                        <p:tav tm="100000">
                                          <p:val>
                                            <p:strVal val="#ppt_w"/>
                                          </p:val>
                                        </p:tav>
                                      </p:tavLst>
                                    </p:anim>
                                    <p:anim calcmode="lin" valueType="num">
                                      <p:cBhvr>
                                        <p:cTn dur="500" fill="hold" id="8"/>
                                        <p:tgtEl>
                                          <p:spTgt spid="41"/>
                                        </p:tgtEl>
                                        <p:attrNameLst>
                                          <p:attrName>ppt_h</p:attrName>
                                        </p:attrNameLst>
                                      </p:cBhvr>
                                      <p:tavLst>
                                        <p:tav tm="0">
                                          <p:val>
                                            <p:fltVal val="0"/>
                                          </p:val>
                                        </p:tav>
                                        <p:tav tm="100000">
                                          <p:val>
                                            <p:strVal val="#ppt_h"/>
                                          </p:val>
                                        </p:tav>
                                      </p:tavLst>
                                    </p:anim>
                                    <p:anim calcmode="lin" valueType="num">
                                      <p:cBhvr>
                                        <p:cTn dur="500" fill="hold" id="9"/>
                                        <p:tgtEl>
                                          <p:spTgt spid="41"/>
                                        </p:tgtEl>
                                        <p:attrNameLst>
                                          <p:attrName>style.rotation</p:attrName>
                                        </p:attrNameLst>
                                      </p:cBhvr>
                                      <p:tavLst>
                                        <p:tav tm="0">
                                          <p:val>
                                            <p:fltVal val="360"/>
                                          </p:val>
                                        </p:tav>
                                        <p:tav tm="100000">
                                          <p:val>
                                            <p:fltVal val="0"/>
                                          </p:val>
                                        </p:tav>
                                      </p:tavLst>
                                    </p:anim>
                                    <p:animEffect filter="fade" transition="in">
                                      <p:cBhvr>
                                        <p:cTn dur="500" id="10"/>
                                        <p:tgtEl>
                                          <p:spTgt spid="41"/>
                                        </p:tgtEl>
                                      </p:cBhvr>
                                    </p:animEffect>
                                  </p:childTnLst>
                                </p:cTn>
                              </p:par>
                            </p:childTnLst>
                          </p:cTn>
                        </p:par>
                        <p:par>
                          <p:cTn fill="hold" id="11" nodeType="afterGroup">
                            <p:stCondLst>
                              <p:cond delay="500"/>
                            </p:stCondLst>
                            <p:childTnLst>
                              <p:par>
                                <p:cTn fill="hold" id="12" nodeType="afterEffect" presetClass="entr" presetID="42" presetSubtype="0">
                                  <p:stCondLst>
                                    <p:cond delay="0"/>
                                  </p:stCondLst>
                                  <p:childTnLst>
                                    <p:set>
                                      <p:cBhvr>
                                        <p:cTn dur="1" fill="hold" id="13">
                                          <p:stCondLst>
                                            <p:cond delay="0"/>
                                          </p:stCondLst>
                                        </p:cTn>
                                        <p:tgtEl>
                                          <p:spTgt spid="3"/>
                                        </p:tgtEl>
                                        <p:attrNameLst>
                                          <p:attrName>style.visibility</p:attrName>
                                        </p:attrNameLst>
                                      </p:cBhvr>
                                      <p:to>
                                        <p:strVal val="visible"/>
                                      </p:to>
                                    </p:set>
                                    <p:animEffect filter="fade" transition="in">
                                      <p:cBhvr>
                                        <p:cTn dur="650" id="14"/>
                                        <p:tgtEl>
                                          <p:spTgt spid="3"/>
                                        </p:tgtEl>
                                      </p:cBhvr>
                                    </p:animEffect>
                                    <p:anim calcmode="lin" valueType="num">
                                      <p:cBhvr>
                                        <p:cTn dur="650" fill="hold" id="15"/>
                                        <p:tgtEl>
                                          <p:spTgt spid="3"/>
                                        </p:tgtEl>
                                        <p:attrNameLst>
                                          <p:attrName>ppt_x</p:attrName>
                                        </p:attrNameLst>
                                      </p:cBhvr>
                                      <p:tavLst>
                                        <p:tav tm="0">
                                          <p:val>
                                            <p:strVal val="#ppt_x"/>
                                          </p:val>
                                        </p:tav>
                                        <p:tav tm="100000">
                                          <p:val>
                                            <p:strVal val="#ppt_x"/>
                                          </p:val>
                                        </p:tav>
                                      </p:tavLst>
                                    </p:anim>
                                    <p:anim calcmode="lin" valueType="num">
                                      <p:cBhvr>
                                        <p:cTn dur="650" fill="hold" id="16"/>
                                        <p:tgtEl>
                                          <p:spTgt spid="3"/>
                                        </p:tgtEl>
                                        <p:attrNameLst>
                                          <p:attrName>ppt_y</p:attrName>
                                        </p:attrNameLst>
                                      </p:cBhvr>
                                      <p:tavLst>
                                        <p:tav tm="0">
                                          <p:val>
                                            <p:strVal val="#ppt_y+.1"/>
                                          </p:val>
                                        </p:tav>
                                        <p:tav tm="100000">
                                          <p:val>
                                            <p:strVal val="#ppt_y"/>
                                          </p:val>
                                        </p:tav>
                                      </p:tavLst>
                                    </p:anim>
                                  </p:childTnLst>
                                </p:cTn>
                              </p:par>
                              <p:par>
                                <p:cTn fill="hold" id="17" nodeType="withEffect" presetClass="entr" presetID="42"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650" id="19"/>
                                        <p:tgtEl>
                                          <p:spTgt spid="4"/>
                                        </p:tgtEl>
                                      </p:cBhvr>
                                    </p:animEffect>
                                    <p:anim calcmode="lin" valueType="num">
                                      <p:cBhvr>
                                        <p:cTn dur="650" fill="hold" id="20"/>
                                        <p:tgtEl>
                                          <p:spTgt spid="4"/>
                                        </p:tgtEl>
                                        <p:attrNameLst>
                                          <p:attrName>ppt_x</p:attrName>
                                        </p:attrNameLst>
                                      </p:cBhvr>
                                      <p:tavLst>
                                        <p:tav tm="0">
                                          <p:val>
                                            <p:strVal val="#ppt_x"/>
                                          </p:val>
                                        </p:tav>
                                        <p:tav tm="100000">
                                          <p:val>
                                            <p:strVal val="#ppt_x"/>
                                          </p:val>
                                        </p:tav>
                                      </p:tavLst>
                                    </p:anim>
                                    <p:anim calcmode="lin" valueType="num">
                                      <p:cBhvr>
                                        <p:cTn dur="650" fill="hold" id="21"/>
                                        <p:tgtEl>
                                          <p:spTgt spid="4"/>
                                        </p:tgtEl>
                                        <p:attrNameLst>
                                          <p:attrName>ppt_y</p:attrName>
                                        </p:attrNameLst>
                                      </p:cBhvr>
                                      <p:tavLst>
                                        <p:tav tm="0">
                                          <p:val>
                                            <p:strVal val="#ppt_y+.1"/>
                                          </p:val>
                                        </p:tav>
                                        <p:tav tm="100000">
                                          <p:val>
                                            <p:strVal val="#ppt_y"/>
                                          </p:val>
                                        </p:tav>
                                      </p:tavLst>
                                    </p:anim>
                                  </p:childTnLst>
                                </p:cTn>
                              </p:par>
                              <p:par>
                                <p:cTn fill="hold" id="22" nodeType="withEffect" presetClass="entr" presetID="42" presetSubtype="0">
                                  <p:stCondLst>
                                    <p:cond delay="0"/>
                                  </p:stCondLst>
                                  <p:childTnLst>
                                    <p:set>
                                      <p:cBhvr>
                                        <p:cTn dur="1" fill="hold" id="23">
                                          <p:stCondLst>
                                            <p:cond delay="0"/>
                                          </p:stCondLst>
                                        </p:cTn>
                                        <p:tgtEl>
                                          <p:spTgt spid="5"/>
                                        </p:tgtEl>
                                        <p:attrNameLst>
                                          <p:attrName>style.visibility</p:attrName>
                                        </p:attrNameLst>
                                      </p:cBhvr>
                                      <p:to>
                                        <p:strVal val="visible"/>
                                      </p:to>
                                    </p:set>
                                    <p:animEffect filter="fade" transition="in">
                                      <p:cBhvr>
                                        <p:cTn dur="650" id="24"/>
                                        <p:tgtEl>
                                          <p:spTgt spid="5"/>
                                        </p:tgtEl>
                                      </p:cBhvr>
                                    </p:animEffect>
                                    <p:anim calcmode="lin" valueType="num">
                                      <p:cBhvr>
                                        <p:cTn dur="650" fill="hold" id="25"/>
                                        <p:tgtEl>
                                          <p:spTgt spid="5"/>
                                        </p:tgtEl>
                                        <p:attrNameLst>
                                          <p:attrName>ppt_x</p:attrName>
                                        </p:attrNameLst>
                                      </p:cBhvr>
                                      <p:tavLst>
                                        <p:tav tm="0">
                                          <p:val>
                                            <p:strVal val="#ppt_x"/>
                                          </p:val>
                                        </p:tav>
                                        <p:tav tm="100000">
                                          <p:val>
                                            <p:strVal val="#ppt_x"/>
                                          </p:val>
                                        </p:tav>
                                      </p:tavLst>
                                    </p:anim>
                                    <p:anim calcmode="lin" valueType="num">
                                      <p:cBhvr>
                                        <p:cTn dur="650" fill="hold" id="26"/>
                                        <p:tgtEl>
                                          <p:spTgt spid="5"/>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1150"/>
                            </p:stCondLst>
                            <p:childTnLst>
                              <p:par>
                                <p:cTn fill="hold" grpId="0" id="28" nodeType="afterEffect" presetClass="entr" presetID="10" presetSubtype="0">
                                  <p:stCondLst>
                                    <p:cond delay="0"/>
                                  </p:stCondLst>
                                  <p:childTnLst>
                                    <p:set>
                                      <p:cBhvr>
                                        <p:cTn dur="1" fill="hold" id="29">
                                          <p:stCondLst>
                                            <p:cond delay="0"/>
                                          </p:stCondLst>
                                        </p:cTn>
                                        <p:tgtEl>
                                          <p:spTgt spid="8"/>
                                        </p:tgtEl>
                                        <p:attrNameLst>
                                          <p:attrName>style.visibility</p:attrName>
                                        </p:attrNameLst>
                                      </p:cBhvr>
                                      <p:to>
                                        <p:strVal val="visible"/>
                                      </p:to>
                                    </p:set>
                                    <p:animEffect filter="fade" transition="in">
                                      <p:cBhvr>
                                        <p:cTn dur="500" id="30"/>
                                        <p:tgtEl>
                                          <p:spTgt spid="8"/>
                                        </p:tgtEl>
                                      </p:cBhvr>
                                    </p:animEffect>
                                  </p:childTnLst>
                                </p:cTn>
                              </p:par>
                            </p:childTnLst>
                          </p:cTn>
                        </p:par>
                        <p:par>
                          <p:cTn fill="hold" id="31" nodeType="afterGroup">
                            <p:stCondLst>
                              <p:cond delay="1650"/>
                            </p:stCondLst>
                            <p:childTnLst>
                              <p:par>
                                <p:cTn decel="100000" fill="hold" grpId="0" id="32" nodeType="afterEffect" presetClass="entr" presetID="49" presetSubtype="0">
                                  <p:stCondLst>
                                    <p:cond delay="0"/>
                                  </p:stCondLst>
                                  <p:childTnLst>
                                    <p:set>
                                      <p:cBhvr>
                                        <p:cTn dur="1" fill="hold" id="33">
                                          <p:stCondLst>
                                            <p:cond delay="0"/>
                                          </p:stCondLst>
                                        </p:cTn>
                                        <p:tgtEl>
                                          <p:spTgt spid="25"/>
                                        </p:tgtEl>
                                        <p:attrNameLst>
                                          <p:attrName>style.visibility</p:attrName>
                                        </p:attrNameLst>
                                      </p:cBhvr>
                                      <p:to>
                                        <p:strVal val="visible"/>
                                      </p:to>
                                    </p:set>
                                    <p:anim calcmode="lin" valueType="num">
                                      <p:cBhvr>
                                        <p:cTn dur="750" fill="hold" id="34"/>
                                        <p:tgtEl>
                                          <p:spTgt spid="25"/>
                                        </p:tgtEl>
                                        <p:attrNameLst>
                                          <p:attrName>ppt_w</p:attrName>
                                        </p:attrNameLst>
                                      </p:cBhvr>
                                      <p:tavLst>
                                        <p:tav tm="0">
                                          <p:val>
                                            <p:fltVal val="0"/>
                                          </p:val>
                                        </p:tav>
                                        <p:tav tm="100000">
                                          <p:val>
                                            <p:strVal val="#ppt_w"/>
                                          </p:val>
                                        </p:tav>
                                      </p:tavLst>
                                    </p:anim>
                                    <p:anim calcmode="lin" valueType="num">
                                      <p:cBhvr>
                                        <p:cTn dur="750" fill="hold" id="35"/>
                                        <p:tgtEl>
                                          <p:spTgt spid="25"/>
                                        </p:tgtEl>
                                        <p:attrNameLst>
                                          <p:attrName>ppt_h</p:attrName>
                                        </p:attrNameLst>
                                      </p:cBhvr>
                                      <p:tavLst>
                                        <p:tav tm="0">
                                          <p:val>
                                            <p:fltVal val="0"/>
                                          </p:val>
                                        </p:tav>
                                        <p:tav tm="100000">
                                          <p:val>
                                            <p:strVal val="#ppt_h"/>
                                          </p:val>
                                        </p:tav>
                                      </p:tavLst>
                                    </p:anim>
                                    <p:anim calcmode="lin" valueType="num">
                                      <p:cBhvr>
                                        <p:cTn dur="750" fill="hold" id="36"/>
                                        <p:tgtEl>
                                          <p:spTgt spid="25"/>
                                        </p:tgtEl>
                                        <p:attrNameLst>
                                          <p:attrName>style.rotation</p:attrName>
                                        </p:attrNameLst>
                                      </p:cBhvr>
                                      <p:tavLst>
                                        <p:tav tm="0">
                                          <p:val>
                                            <p:fltVal val="360"/>
                                          </p:val>
                                        </p:tav>
                                        <p:tav tm="100000">
                                          <p:val>
                                            <p:fltVal val="0"/>
                                          </p:val>
                                        </p:tav>
                                      </p:tavLst>
                                    </p:anim>
                                    <p:animEffect filter="fade" transition="in">
                                      <p:cBhvr>
                                        <p:cTn dur="750" id="37"/>
                                        <p:tgtEl>
                                          <p:spTgt spid="25"/>
                                        </p:tgtEl>
                                      </p:cBhvr>
                                    </p:animEffect>
                                  </p:childTnLst>
                                </p:cTn>
                              </p:par>
                            </p:childTnLst>
                          </p:cTn>
                        </p:par>
                        <p:par>
                          <p:cTn fill="hold" id="38" nodeType="afterGroup">
                            <p:stCondLst>
                              <p:cond delay="2400"/>
                            </p:stCondLst>
                            <p:childTnLst>
                              <p:par>
                                <p:cTn fill="hold" grpId="0" id="39" nodeType="afterEffect" presetClass="entr" presetID="22" presetSubtype="8">
                                  <p:stCondLst>
                                    <p:cond delay="0"/>
                                  </p:stCondLst>
                                  <p:childTnLst>
                                    <p:set>
                                      <p:cBhvr>
                                        <p:cTn dur="1" fill="hold" id="40">
                                          <p:stCondLst>
                                            <p:cond delay="0"/>
                                          </p:stCondLst>
                                        </p:cTn>
                                        <p:tgtEl>
                                          <p:spTgt spid="28"/>
                                        </p:tgtEl>
                                        <p:attrNameLst>
                                          <p:attrName>style.visibility</p:attrName>
                                        </p:attrNameLst>
                                      </p:cBhvr>
                                      <p:to>
                                        <p:strVal val="visible"/>
                                      </p:to>
                                    </p:set>
                                    <p:animEffect filter="wipe(left)" transition="in">
                                      <p:cBhvr>
                                        <p:cTn dur="650" id="41"/>
                                        <p:tgtEl>
                                          <p:spTgt spid="28"/>
                                        </p:tgtEl>
                                      </p:cBhvr>
                                    </p:animEffect>
                                  </p:childTnLst>
                                </p:cTn>
                              </p:par>
                            </p:childTnLst>
                          </p:cTn>
                        </p:par>
                        <p:par>
                          <p:cTn fill="hold" id="42" nodeType="afterGroup">
                            <p:stCondLst>
                              <p:cond delay="3050"/>
                            </p:stCondLst>
                            <p:childTnLst>
                              <p:par>
                                <p:cTn fill="hold" grpId="0" id="43" nodeType="afterEffect" presetClass="entr" presetID="10" presetSubtype="0">
                                  <p:stCondLst>
                                    <p:cond delay="0"/>
                                  </p:stCondLst>
                                  <p:childTnLst>
                                    <p:set>
                                      <p:cBhvr>
                                        <p:cTn dur="1" fill="hold" id="44">
                                          <p:stCondLst>
                                            <p:cond delay="0"/>
                                          </p:stCondLst>
                                        </p:cTn>
                                        <p:tgtEl>
                                          <p:spTgt spid="13"/>
                                        </p:tgtEl>
                                        <p:attrNameLst>
                                          <p:attrName>style.visibility</p:attrName>
                                        </p:attrNameLst>
                                      </p:cBhvr>
                                      <p:to>
                                        <p:strVal val="visible"/>
                                      </p:to>
                                    </p:set>
                                    <p:animEffect filter="fade" transition="in">
                                      <p:cBhvr>
                                        <p:cTn dur="500" id="45"/>
                                        <p:tgtEl>
                                          <p:spTgt spid="13"/>
                                        </p:tgtEl>
                                      </p:cBhvr>
                                    </p:animEffect>
                                  </p:childTnLst>
                                </p:cTn>
                              </p:par>
                            </p:childTnLst>
                          </p:cTn>
                        </p:par>
                        <p:par>
                          <p:cTn fill="hold" id="46" nodeType="afterGroup">
                            <p:stCondLst>
                              <p:cond delay="3550"/>
                            </p:stCondLst>
                            <p:childTnLst>
                              <p:par>
                                <p:cTn fill="hold" grpId="0" id="47" nodeType="afterEffect" presetClass="entr" presetID="10" presetSubtype="0">
                                  <p:stCondLst>
                                    <p:cond delay="0"/>
                                  </p:stCondLst>
                                  <p:childTnLst>
                                    <p:set>
                                      <p:cBhvr>
                                        <p:cTn dur="1" fill="hold" id="48">
                                          <p:stCondLst>
                                            <p:cond delay="0"/>
                                          </p:stCondLst>
                                        </p:cTn>
                                        <p:tgtEl>
                                          <p:spTgt spid="15"/>
                                        </p:tgtEl>
                                        <p:attrNameLst>
                                          <p:attrName>style.visibility</p:attrName>
                                        </p:attrNameLst>
                                      </p:cBhvr>
                                      <p:to>
                                        <p:strVal val="visible"/>
                                      </p:to>
                                    </p:set>
                                    <p:animEffect filter="fade" transition="in">
                                      <p:cBhvr>
                                        <p:cTn dur="500" id="49"/>
                                        <p:tgtEl>
                                          <p:spTgt spid="15"/>
                                        </p:tgtEl>
                                      </p:cBhvr>
                                    </p:animEffect>
                                  </p:childTnLst>
                                </p:cTn>
                              </p:par>
                            </p:childTnLst>
                          </p:cTn>
                        </p:par>
                        <p:par>
                          <p:cTn fill="hold" id="50" nodeType="afterGroup">
                            <p:stCondLst>
                              <p:cond delay="4050"/>
                            </p:stCondLst>
                            <p:childTnLst>
                              <p:par>
                                <p:cTn fill="hold" grpId="0" id="51" nodeType="afterEffect" presetClass="entr" presetID="10" presetSubtype="0">
                                  <p:stCondLst>
                                    <p:cond delay="0"/>
                                  </p:stCondLst>
                                  <p:childTnLst>
                                    <p:set>
                                      <p:cBhvr>
                                        <p:cTn dur="1" fill="hold" id="52">
                                          <p:stCondLst>
                                            <p:cond delay="0"/>
                                          </p:stCondLst>
                                        </p:cTn>
                                        <p:tgtEl>
                                          <p:spTgt spid="16"/>
                                        </p:tgtEl>
                                        <p:attrNameLst>
                                          <p:attrName>style.visibility</p:attrName>
                                        </p:attrNameLst>
                                      </p:cBhvr>
                                      <p:to>
                                        <p:strVal val="visible"/>
                                      </p:to>
                                    </p:set>
                                    <p:animEffect filter="fade" transition="in">
                                      <p:cBhvr>
                                        <p:cTn dur="500" id="53"/>
                                        <p:tgtEl>
                                          <p:spTgt spid="16"/>
                                        </p:tgtEl>
                                      </p:cBhvr>
                                    </p:animEffect>
                                  </p:childTnLst>
                                </p:cTn>
                              </p:par>
                              <p:par>
                                <p:cTn decel="100000" fill="hold" grpId="0" id="54" nodeType="withEffect" presetClass="entr" presetID="49" presetSubtype="0">
                                  <p:stCondLst>
                                    <p:cond delay="0"/>
                                  </p:stCondLst>
                                  <p:childTnLst>
                                    <p:set>
                                      <p:cBhvr>
                                        <p:cTn dur="1" fill="hold" id="55">
                                          <p:stCondLst>
                                            <p:cond delay="0"/>
                                          </p:stCondLst>
                                        </p:cTn>
                                        <p:tgtEl>
                                          <p:spTgt spid="26"/>
                                        </p:tgtEl>
                                        <p:attrNameLst>
                                          <p:attrName>style.visibility</p:attrName>
                                        </p:attrNameLst>
                                      </p:cBhvr>
                                      <p:to>
                                        <p:strVal val="visible"/>
                                      </p:to>
                                    </p:set>
                                    <p:anim calcmode="lin" valueType="num">
                                      <p:cBhvr>
                                        <p:cTn dur="750" fill="hold" id="56"/>
                                        <p:tgtEl>
                                          <p:spTgt spid="26"/>
                                        </p:tgtEl>
                                        <p:attrNameLst>
                                          <p:attrName>ppt_w</p:attrName>
                                        </p:attrNameLst>
                                      </p:cBhvr>
                                      <p:tavLst>
                                        <p:tav tm="0">
                                          <p:val>
                                            <p:fltVal val="0"/>
                                          </p:val>
                                        </p:tav>
                                        <p:tav tm="100000">
                                          <p:val>
                                            <p:strVal val="#ppt_w"/>
                                          </p:val>
                                        </p:tav>
                                      </p:tavLst>
                                    </p:anim>
                                    <p:anim calcmode="lin" valueType="num">
                                      <p:cBhvr>
                                        <p:cTn dur="750" fill="hold" id="57"/>
                                        <p:tgtEl>
                                          <p:spTgt spid="26"/>
                                        </p:tgtEl>
                                        <p:attrNameLst>
                                          <p:attrName>ppt_h</p:attrName>
                                        </p:attrNameLst>
                                      </p:cBhvr>
                                      <p:tavLst>
                                        <p:tav tm="0">
                                          <p:val>
                                            <p:fltVal val="0"/>
                                          </p:val>
                                        </p:tav>
                                        <p:tav tm="100000">
                                          <p:val>
                                            <p:strVal val="#ppt_h"/>
                                          </p:val>
                                        </p:tav>
                                      </p:tavLst>
                                    </p:anim>
                                    <p:anim calcmode="lin" valueType="num">
                                      <p:cBhvr>
                                        <p:cTn dur="750" fill="hold" id="58"/>
                                        <p:tgtEl>
                                          <p:spTgt spid="26"/>
                                        </p:tgtEl>
                                        <p:attrNameLst>
                                          <p:attrName>style.rotation</p:attrName>
                                        </p:attrNameLst>
                                      </p:cBhvr>
                                      <p:tavLst>
                                        <p:tav tm="0">
                                          <p:val>
                                            <p:fltVal val="360"/>
                                          </p:val>
                                        </p:tav>
                                        <p:tav tm="100000">
                                          <p:val>
                                            <p:fltVal val="0"/>
                                          </p:val>
                                        </p:tav>
                                      </p:tavLst>
                                    </p:anim>
                                    <p:animEffect filter="fade" transition="in">
                                      <p:cBhvr>
                                        <p:cTn dur="750" id="59"/>
                                        <p:tgtEl>
                                          <p:spTgt spid="26"/>
                                        </p:tgtEl>
                                      </p:cBhvr>
                                    </p:animEffect>
                                  </p:childTnLst>
                                </p:cTn>
                              </p:par>
                            </p:childTnLst>
                          </p:cTn>
                        </p:par>
                        <p:par>
                          <p:cTn fill="hold" id="60" nodeType="afterGroup">
                            <p:stCondLst>
                              <p:cond delay="4800"/>
                            </p:stCondLst>
                            <p:childTnLst>
                              <p:par>
                                <p:cTn fill="hold" grpId="0" id="61" nodeType="afterEffect" presetClass="entr" presetID="22" presetSubtype="8">
                                  <p:stCondLst>
                                    <p:cond delay="0"/>
                                  </p:stCondLst>
                                  <p:childTnLst>
                                    <p:set>
                                      <p:cBhvr>
                                        <p:cTn dur="1" fill="hold" id="62">
                                          <p:stCondLst>
                                            <p:cond delay="0"/>
                                          </p:stCondLst>
                                        </p:cTn>
                                        <p:tgtEl>
                                          <p:spTgt spid="29"/>
                                        </p:tgtEl>
                                        <p:attrNameLst>
                                          <p:attrName>style.visibility</p:attrName>
                                        </p:attrNameLst>
                                      </p:cBhvr>
                                      <p:to>
                                        <p:strVal val="visible"/>
                                      </p:to>
                                    </p:set>
                                    <p:animEffect filter="wipe(left)" transition="in">
                                      <p:cBhvr>
                                        <p:cTn dur="650" id="63"/>
                                        <p:tgtEl>
                                          <p:spTgt spid="29"/>
                                        </p:tgtEl>
                                      </p:cBhvr>
                                    </p:animEffect>
                                  </p:childTnLst>
                                </p:cTn>
                              </p:par>
                            </p:childTnLst>
                          </p:cTn>
                        </p:par>
                        <p:par>
                          <p:cTn fill="hold" id="64" nodeType="afterGroup">
                            <p:stCondLst>
                              <p:cond delay="5450"/>
                            </p:stCondLst>
                            <p:childTnLst>
                              <p:par>
                                <p:cTn fill="hold" grpId="0" id="65" nodeType="afterEffect" presetClass="entr" presetID="10" presetSubtype="0">
                                  <p:stCondLst>
                                    <p:cond delay="0"/>
                                  </p:stCondLst>
                                  <p:childTnLst>
                                    <p:set>
                                      <p:cBhvr>
                                        <p:cTn dur="1" fill="hold" id="66">
                                          <p:stCondLst>
                                            <p:cond delay="0"/>
                                          </p:stCondLst>
                                        </p:cTn>
                                        <p:tgtEl>
                                          <p:spTgt spid="19"/>
                                        </p:tgtEl>
                                        <p:attrNameLst>
                                          <p:attrName>style.visibility</p:attrName>
                                        </p:attrNameLst>
                                      </p:cBhvr>
                                      <p:to>
                                        <p:strVal val="visible"/>
                                      </p:to>
                                    </p:set>
                                    <p:animEffect filter="fade" transition="in">
                                      <p:cBhvr>
                                        <p:cTn dur="500" id="67"/>
                                        <p:tgtEl>
                                          <p:spTgt spid="19"/>
                                        </p:tgtEl>
                                      </p:cBhvr>
                                    </p:animEffect>
                                  </p:childTnLst>
                                </p:cTn>
                              </p:par>
                            </p:childTnLst>
                          </p:cTn>
                        </p:par>
                        <p:par>
                          <p:cTn fill="hold" id="68" nodeType="afterGroup">
                            <p:stCondLst>
                              <p:cond delay="5950"/>
                            </p:stCondLst>
                            <p:childTnLst>
                              <p:par>
                                <p:cTn fill="hold" grpId="0" id="69" nodeType="afterEffect" presetClass="entr" presetID="10" presetSubtype="0">
                                  <p:stCondLst>
                                    <p:cond delay="0"/>
                                  </p:stCondLst>
                                  <p:childTnLst>
                                    <p:set>
                                      <p:cBhvr>
                                        <p:cTn dur="1" fill="hold" id="70">
                                          <p:stCondLst>
                                            <p:cond delay="0"/>
                                          </p:stCondLst>
                                        </p:cTn>
                                        <p:tgtEl>
                                          <p:spTgt spid="21"/>
                                        </p:tgtEl>
                                        <p:attrNameLst>
                                          <p:attrName>style.visibility</p:attrName>
                                        </p:attrNameLst>
                                      </p:cBhvr>
                                      <p:to>
                                        <p:strVal val="visible"/>
                                      </p:to>
                                    </p:set>
                                    <p:animEffect filter="fade" transition="in">
                                      <p:cBhvr>
                                        <p:cTn dur="500" id="71"/>
                                        <p:tgtEl>
                                          <p:spTgt spid="21"/>
                                        </p:tgtEl>
                                      </p:cBhvr>
                                    </p:animEffect>
                                  </p:childTnLst>
                                </p:cTn>
                              </p:par>
                            </p:childTnLst>
                          </p:cTn>
                        </p:par>
                        <p:par>
                          <p:cTn fill="hold" id="72" nodeType="afterGroup">
                            <p:stCondLst>
                              <p:cond delay="6450"/>
                            </p:stCondLst>
                            <p:childTnLst>
                              <p:par>
                                <p:cTn fill="hold" grpId="0" id="73" nodeType="afterEffect" presetClass="entr" presetID="10" presetSubtype="0">
                                  <p:stCondLst>
                                    <p:cond delay="0"/>
                                  </p:stCondLst>
                                  <p:childTnLst>
                                    <p:set>
                                      <p:cBhvr>
                                        <p:cTn dur="1" fill="hold" id="74">
                                          <p:stCondLst>
                                            <p:cond delay="0"/>
                                          </p:stCondLst>
                                        </p:cTn>
                                        <p:tgtEl>
                                          <p:spTgt spid="22"/>
                                        </p:tgtEl>
                                        <p:attrNameLst>
                                          <p:attrName>style.visibility</p:attrName>
                                        </p:attrNameLst>
                                      </p:cBhvr>
                                      <p:to>
                                        <p:strVal val="visible"/>
                                      </p:to>
                                    </p:set>
                                    <p:animEffect filter="fade" transition="in">
                                      <p:cBhvr>
                                        <p:cTn dur="500" id="75"/>
                                        <p:tgtEl>
                                          <p:spTgt spid="22"/>
                                        </p:tgtEl>
                                      </p:cBhvr>
                                    </p:animEffect>
                                  </p:childTnLst>
                                </p:cTn>
                              </p:par>
                            </p:childTnLst>
                          </p:cTn>
                        </p:par>
                        <p:par>
                          <p:cTn fill="hold" id="76" nodeType="afterGroup">
                            <p:stCondLst>
                              <p:cond delay="6950"/>
                            </p:stCondLst>
                            <p:childTnLst>
                              <p:par>
                                <p:cTn fill="hold" grpId="0" id="77" nodeType="afterEffect" presetClass="entr" presetID="10" presetSubtype="0">
                                  <p:stCondLst>
                                    <p:cond delay="0"/>
                                  </p:stCondLst>
                                  <p:childTnLst>
                                    <p:set>
                                      <p:cBhvr>
                                        <p:cTn dur="1" fill="hold" id="78">
                                          <p:stCondLst>
                                            <p:cond delay="0"/>
                                          </p:stCondLst>
                                        </p:cTn>
                                        <p:tgtEl>
                                          <p:spTgt spid="23"/>
                                        </p:tgtEl>
                                        <p:attrNameLst>
                                          <p:attrName>style.visibility</p:attrName>
                                        </p:attrNameLst>
                                      </p:cBhvr>
                                      <p:to>
                                        <p:strVal val="visible"/>
                                      </p:to>
                                    </p:set>
                                    <p:animEffect filter="fade" transition="in">
                                      <p:cBhvr>
                                        <p:cTn dur="500" id="79"/>
                                        <p:tgtEl>
                                          <p:spTgt spid="23"/>
                                        </p:tgtEl>
                                      </p:cBhvr>
                                    </p:animEffect>
                                  </p:childTnLst>
                                </p:cTn>
                              </p:par>
                            </p:childTnLst>
                          </p:cTn>
                        </p:par>
                        <p:par>
                          <p:cTn fill="hold" id="80" nodeType="afterGroup">
                            <p:stCondLst>
                              <p:cond delay="7450"/>
                            </p:stCondLst>
                            <p:childTnLst>
                              <p:par>
                                <p:cTn fill="hold" grpId="0" id="81" nodeType="afterEffect" presetClass="entr" presetID="10" presetSubtype="0">
                                  <p:stCondLst>
                                    <p:cond delay="0"/>
                                  </p:stCondLst>
                                  <p:childTnLst>
                                    <p:set>
                                      <p:cBhvr>
                                        <p:cTn dur="1" fill="hold" id="82">
                                          <p:stCondLst>
                                            <p:cond delay="0"/>
                                          </p:stCondLst>
                                        </p:cTn>
                                        <p:tgtEl>
                                          <p:spTgt spid="24"/>
                                        </p:tgtEl>
                                        <p:attrNameLst>
                                          <p:attrName>style.visibility</p:attrName>
                                        </p:attrNameLst>
                                      </p:cBhvr>
                                      <p:to>
                                        <p:strVal val="visible"/>
                                      </p:to>
                                    </p:set>
                                    <p:animEffect filter="fade" transition="in">
                                      <p:cBhvr>
                                        <p:cTn dur="500" id="83"/>
                                        <p:tgtEl>
                                          <p:spTgt spid="24"/>
                                        </p:tgtEl>
                                      </p:cBhvr>
                                    </p:animEffect>
                                  </p:childTnLst>
                                </p:cTn>
                              </p:par>
                              <p:par>
                                <p:cTn decel="100000" fill="hold" grpId="0" id="84" nodeType="withEffect" presetClass="entr" presetID="49" presetSubtype="0">
                                  <p:stCondLst>
                                    <p:cond delay="0"/>
                                  </p:stCondLst>
                                  <p:childTnLst>
                                    <p:set>
                                      <p:cBhvr>
                                        <p:cTn dur="1" fill="hold" id="85">
                                          <p:stCondLst>
                                            <p:cond delay="0"/>
                                          </p:stCondLst>
                                        </p:cTn>
                                        <p:tgtEl>
                                          <p:spTgt spid="27"/>
                                        </p:tgtEl>
                                        <p:attrNameLst>
                                          <p:attrName>style.visibility</p:attrName>
                                        </p:attrNameLst>
                                      </p:cBhvr>
                                      <p:to>
                                        <p:strVal val="visible"/>
                                      </p:to>
                                    </p:set>
                                    <p:anim calcmode="lin" valueType="num">
                                      <p:cBhvr>
                                        <p:cTn dur="750" fill="hold" id="86"/>
                                        <p:tgtEl>
                                          <p:spTgt spid="27"/>
                                        </p:tgtEl>
                                        <p:attrNameLst>
                                          <p:attrName>ppt_w</p:attrName>
                                        </p:attrNameLst>
                                      </p:cBhvr>
                                      <p:tavLst>
                                        <p:tav tm="0">
                                          <p:val>
                                            <p:fltVal val="0"/>
                                          </p:val>
                                        </p:tav>
                                        <p:tav tm="100000">
                                          <p:val>
                                            <p:strVal val="#ppt_w"/>
                                          </p:val>
                                        </p:tav>
                                      </p:tavLst>
                                    </p:anim>
                                    <p:anim calcmode="lin" valueType="num">
                                      <p:cBhvr>
                                        <p:cTn dur="750" fill="hold" id="87"/>
                                        <p:tgtEl>
                                          <p:spTgt spid="27"/>
                                        </p:tgtEl>
                                        <p:attrNameLst>
                                          <p:attrName>ppt_h</p:attrName>
                                        </p:attrNameLst>
                                      </p:cBhvr>
                                      <p:tavLst>
                                        <p:tav tm="0">
                                          <p:val>
                                            <p:fltVal val="0"/>
                                          </p:val>
                                        </p:tav>
                                        <p:tav tm="100000">
                                          <p:val>
                                            <p:strVal val="#ppt_h"/>
                                          </p:val>
                                        </p:tav>
                                      </p:tavLst>
                                    </p:anim>
                                    <p:anim calcmode="lin" valueType="num">
                                      <p:cBhvr>
                                        <p:cTn dur="750" fill="hold" id="88"/>
                                        <p:tgtEl>
                                          <p:spTgt spid="27"/>
                                        </p:tgtEl>
                                        <p:attrNameLst>
                                          <p:attrName>style.rotation</p:attrName>
                                        </p:attrNameLst>
                                      </p:cBhvr>
                                      <p:tavLst>
                                        <p:tav tm="0">
                                          <p:val>
                                            <p:fltVal val="360"/>
                                          </p:val>
                                        </p:tav>
                                        <p:tav tm="100000">
                                          <p:val>
                                            <p:fltVal val="0"/>
                                          </p:val>
                                        </p:tav>
                                      </p:tavLst>
                                    </p:anim>
                                    <p:animEffect filter="fade" transition="in">
                                      <p:cBhvr>
                                        <p:cTn dur="750" id="89"/>
                                        <p:tgtEl>
                                          <p:spTgt spid="27"/>
                                        </p:tgtEl>
                                      </p:cBhvr>
                                    </p:animEffect>
                                  </p:childTnLst>
                                </p:cTn>
                              </p:par>
                            </p:childTnLst>
                          </p:cTn>
                        </p:par>
                        <p:par>
                          <p:cTn fill="hold" id="90" nodeType="afterGroup">
                            <p:stCondLst>
                              <p:cond delay="8200"/>
                            </p:stCondLst>
                            <p:childTnLst>
                              <p:par>
                                <p:cTn fill="hold" grpId="0" id="91" nodeType="afterEffect" presetClass="entr" presetID="22" presetSubtype="8">
                                  <p:stCondLst>
                                    <p:cond delay="0"/>
                                  </p:stCondLst>
                                  <p:childTnLst>
                                    <p:set>
                                      <p:cBhvr>
                                        <p:cTn dur="1" fill="hold" id="92">
                                          <p:stCondLst>
                                            <p:cond delay="0"/>
                                          </p:stCondLst>
                                        </p:cTn>
                                        <p:tgtEl>
                                          <p:spTgt spid="30"/>
                                        </p:tgtEl>
                                        <p:attrNameLst>
                                          <p:attrName>style.visibility</p:attrName>
                                        </p:attrNameLst>
                                      </p:cBhvr>
                                      <p:to>
                                        <p:strVal val="visible"/>
                                      </p:to>
                                    </p:set>
                                    <p:animEffect filter="wipe(left)" transition="in">
                                      <p:cBhvr>
                                        <p:cTn dur="650" id="93"/>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3"/>
      <p:bldP grpId="0" spid="15"/>
      <p:bldP grpId="0" spid="16"/>
      <p:bldP grpId="0" spid="19"/>
      <p:bldP grpId="0" spid="21"/>
      <p:bldP grpId="0" spid="22"/>
      <p:bldP grpId="0" spid="23"/>
      <p:bldP grpId="0" spid="24"/>
      <p:bldP grpId="0" spid="25"/>
      <p:bldP grpId="0" spid="26"/>
      <p:bldP grpId="0" spid="27"/>
      <p:bldP grpId="0" spid="28"/>
      <p:bldP grpId="0" spid="29"/>
      <p:bldP grpId="0" spid="3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6" name="椭圆 25"/>
          <p:cNvSpPr/>
          <p:nvPr/>
        </p:nvSpPr>
        <p:spPr>
          <a:xfrm>
            <a:off x="10372698" y="3855703"/>
            <a:ext cx="306854" cy="3068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aphicFrame>
        <p:nvGraphicFramePr>
          <p:cNvPr id="11" name="图表 10"/>
          <p:cNvGraphicFramePr/>
          <p:nvPr>
            <p:extLst>
              <p:ext uri="{D42A27DB-BD31-4B8C-83A1-F6EECF244321}">
                <p14:modId val="2916397001"/>
              </p:ext>
            </p:extLst>
          </p:nvPr>
        </p:nvGraphicFramePr>
        <p:xfrm>
          <a:off x="1812243" y="1270591"/>
          <a:ext cx="8136000" cy="5508000"/>
        </p:xfrm>
        <a:graphic>
          <a:graphicData uri="http://schemas.openxmlformats.org/drawingml/2006/chart">
            <c:chart xmlns:c="http://schemas.openxmlformats.org/drawingml/2006/chart" r:id="rId3"/>
          </a:graphicData>
        </a:graphic>
      </p:graphicFrame>
      <p:cxnSp>
        <p:nvCxnSpPr>
          <p:cNvPr id="17" name="直接连接符 16"/>
          <p:cNvCxnSpPr/>
          <p:nvPr/>
        </p:nvCxnSpPr>
        <p:spPr>
          <a:xfrm>
            <a:off x="7917031" y="4011144"/>
            <a:ext cx="2591943" cy="0"/>
          </a:xfrm>
          <a:prstGeom prst="line">
            <a:avLst/>
          </a:prstGeom>
          <a:ln w="28575">
            <a:solidFill>
              <a:srgbClr val="C75050"/>
            </a:solidFill>
            <a:round/>
            <a:headEnd type="none"/>
            <a:tailEnd len="lg" type="oval" w="lg"/>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8326350" y="1646463"/>
            <a:ext cx="1348522" cy="579120"/>
          </a:xfrm>
          <a:prstGeom prst="rect">
            <a:avLst/>
          </a:prstGeom>
          <a:noFill/>
        </p:spPr>
        <p:txBody>
          <a:bodyPr rtlCol="0" wrap="square">
            <a:spAutoFit/>
          </a:bodyPr>
          <a:lstStyle/>
          <a:p>
            <a:r>
              <a:rPr altLang="zh-CN" lang="en-US" sz="3200">
                <a:solidFill>
                  <a:schemeClr val="tx1">
                    <a:lumMod val="75000"/>
                    <a:lumOff val="25000"/>
                  </a:schemeClr>
                </a:solidFill>
                <a:latin charset="-122" panose="020b0503020204020204" pitchFamily="34" typeface="微软雅黑"/>
                <a:ea charset="-122" panose="020b0503020204020204" pitchFamily="34" typeface="微软雅黑"/>
              </a:rPr>
              <a:t>30%</a:t>
            </a:r>
          </a:p>
        </p:txBody>
      </p:sp>
      <p:sp>
        <p:nvSpPr>
          <p:cNvPr id="27" name="椭圆 26"/>
          <p:cNvSpPr/>
          <p:nvPr/>
        </p:nvSpPr>
        <p:spPr>
          <a:xfrm>
            <a:off x="1164875" y="4387029"/>
            <a:ext cx="306854" cy="3068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28" name="直接连接符 27"/>
          <p:cNvCxnSpPr/>
          <p:nvPr/>
        </p:nvCxnSpPr>
        <p:spPr>
          <a:xfrm flipH="1" flipV="1">
            <a:off x="1318303" y="4531578"/>
            <a:ext cx="2815906" cy="22325"/>
          </a:xfrm>
          <a:prstGeom prst="line">
            <a:avLst/>
          </a:prstGeom>
          <a:ln w="28575">
            <a:solidFill>
              <a:srgbClr val="C75050"/>
            </a:solidFill>
            <a:round/>
            <a:headEnd type="none"/>
            <a:tailEnd len="lg" type="oval" w="lg"/>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8172333" y="5376407"/>
            <a:ext cx="306854" cy="30685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cxnSp>
        <p:nvCxnSpPr>
          <p:cNvPr id="34" name="直接连接符 33"/>
          <p:cNvCxnSpPr/>
          <p:nvPr/>
        </p:nvCxnSpPr>
        <p:spPr>
          <a:xfrm>
            <a:off x="6144502" y="5529834"/>
            <a:ext cx="2167811" cy="0"/>
          </a:xfrm>
          <a:prstGeom prst="line">
            <a:avLst/>
          </a:prstGeom>
          <a:ln w="28575">
            <a:solidFill>
              <a:srgbClr val="C75050"/>
            </a:solidFill>
            <a:round/>
            <a:headEnd type="none"/>
            <a:tailEnd len="lg" type="oval" w="lg"/>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6546029" y="5593976"/>
            <a:ext cx="1766283" cy="579120"/>
          </a:xfrm>
          <a:prstGeom prst="rect">
            <a:avLst/>
          </a:prstGeom>
          <a:noFill/>
        </p:spPr>
        <p:txBody>
          <a:bodyPr rtlCol="0" wrap="square">
            <a:spAutoFit/>
          </a:bodyPr>
          <a:lstStyle/>
          <a:p>
            <a:r>
              <a:rPr altLang="zh-CN" lang="en-US" sz="3200">
                <a:solidFill>
                  <a:schemeClr val="tx1">
                    <a:lumMod val="75000"/>
                    <a:lumOff val="25000"/>
                  </a:schemeClr>
                </a:solidFill>
                <a:latin charset="-122" panose="020b0503020204020204" pitchFamily="34" typeface="微软雅黑"/>
                <a:ea charset="-122" panose="020b0503020204020204" pitchFamily="34" typeface="微软雅黑"/>
              </a:rPr>
              <a:t>95%</a:t>
            </a:r>
          </a:p>
        </p:txBody>
      </p:sp>
      <p:sp>
        <p:nvSpPr>
          <p:cNvPr id="18" name="文本框 17"/>
          <p:cNvSpPr txBox="1"/>
          <p:nvPr/>
        </p:nvSpPr>
        <p:spPr>
          <a:xfrm>
            <a:off x="775058" y="2233194"/>
            <a:ext cx="1390741" cy="579120"/>
          </a:xfrm>
          <a:prstGeom prst="rect">
            <a:avLst/>
          </a:prstGeom>
          <a:noFill/>
        </p:spPr>
        <p:txBody>
          <a:bodyPr rtlCol="0" wrap="square">
            <a:spAutoFit/>
          </a:bodyPr>
          <a:lstStyle/>
          <a:p>
            <a:r>
              <a:rPr altLang="zh-CN" lang="en-US" sz="3200">
                <a:solidFill>
                  <a:schemeClr val="tx1">
                    <a:lumMod val="75000"/>
                    <a:lumOff val="25000"/>
                  </a:schemeClr>
                </a:solidFill>
                <a:latin charset="-122" panose="020b0503020204020204" pitchFamily="34" typeface="微软雅黑"/>
                <a:ea charset="-122" panose="020b0503020204020204" pitchFamily="34" typeface="微软雅黑"/>
              </a:rPr>
              <a:t>60%</a:t>
            </a:r>
          </a:p>
        </p:txBody>
      </p:sp>
      <p:sp>
        <p:nvSpPr>
          <p:cNvPr id="35" name="文本框 34"/>
          <p:cNvSpPr txBox="1"/>
          <p:nvPr/>
        </p:nvSpPr>
        <p:spPr>
          <a:xfrm>
            <a:off x="1745383" y="2376030"/>
            <a:ext cx="2046515" cy="365760"/>
          </a:xfrm>
          <a:prstGeom prst="rect">
            <a:avLst/>
          </a:prstGeom>
          <a:noFill/>
        </p:spPr>
        <p:txBody>
          <a:bodyPr rtlCol="0" wrap="square">
            <a:spAutoFit/>
          </a:bodyPr>
          <a:lstStyle/>
          <a:p>
            <a:r>
              <a:rPr altLang="zh-CN" lang="en-US">
                <a:solidFill>
                  <a:schemeClr val="tx1">
                    <a:lumMod val="75000"/>
                    <a:lumOff val="25000"/>
                  </a:schemeClr>
                </a:solidFill>
              </a:rPr>
              <a:t>TEXT HERE</a:t>
            </a:r>
          </a:p>
        </p:txBody>
      </p:sp>
      <p:sp>
        <p:nvSpPr>
          <p:cNvPr id="37" name="文本框 36"/>
          <p:cNvSpPr txBox="1"/>
          <p:nvPr/>
        </p:nvSpPr>
        <p:spPr>
          <a:xfrm>
            <a:off x="9310308" y="1818308"/>
            <a:ext cx="2046515" cy="365760"/>
          </a:xfrm>
          <a:prstGeom prst="rect">
            <a:avLst/>
          </a:prstGeom>
          <a:noFill/>
        </p:spPr>
        <p:txBody>
          <a:bodyPr rtlCol="0" wrap="square">
            <a:spAutoFit/>
          </a:bodyPr>
          <a:lstStyle/>
          <a:p>
            <a:r>
              <a:rPr altLang="zh-CN" lang="en-US">
                <a:solidFill>
                  <a:schemeClr val="tx1">
                    <a:lumMod val="75000"/>
                    <a:lumOff val="25000"/>
                  </a:schemeClr>
                </a:solidFill>
              </a:rPr>
              <a:t>TEXT HERE</a:t>
            </a:r>
          </a:p>
        </p:txBody>
      </p:sp>
      <p:sp>
        <p:nvSpPr>
          <p:cNvPr id="38" name="文本框 37"/>
          <p:cNvSpPr txBox="1"/>
          <p:nvPr/>
        </p:nvSpPr>
        <p:spPr>
          <a:xfrm>
            <a:off x="7542612" y="5757177"/>
            <a:ext cx="2046515" cy="365760"/>
          </a:xfrm>
          <a:prstGeom prst="rect">
            <a:avLst/>
          </a:prstGeom>
          <a:noFill/>
        </p:spPr>
        <p:txBody>
          <a:bodyPr rtlCol="0" wrap="square">
            <a:spAutoFit/>
          </a:bodyPr>
          <a:lstStyle/>
          <a:p>
            <a:r>
              <a:rPr altLang="zh-CN" lang="en-US">
                <a:solidFill>
                  <a:schemeClr val="tx1">
                    <a:lumMod val="75000"/>
                    <a:lumOff val="25000"/>
                  </a:schemeClr>
                </a:solidFill>
              </a:rPr>
              <a:t>TEXT HERE</a:t>
            </a:r>
          </a:p>
        </p:txBody>
      </p:sp>
      <p:sp>
        <p:nvSpPr>
          <p:cNvPr id="39" name="文本框 38"/>
          <p:cNvSpPr txBox="1"/>
          <p:nvPr/>
        </p:nvSpPr>
        <p:spPr>
          <a:xfrm>
            <a:off x="775058" y="2962518"/>
            <a:ext cx="2485338" cy="967740"/>
          </a:xfrm>
          <a:prstGeom prst="rect">
            <a:avLst/>
          </a:prstGeom>
          <a:noFill/>
        </p:spPr>
        <p:txBody>
          <a:bodyPr rtlCol="0" wrap="square">
            <a:spAutoFit/>
          </a:bodyPr>
          <a:lstStyle>
            <a:defPPr>
              <a:defRPr lang="zh-CN"/>
            </a:defPPr>
            <a:lvl1pPr algn="ctr">
              <a:lnSpc>
                <a:spcPts val="2300"/>
              </a:lnSpc>
              <a:defRPr sz="1200"/>
            </a:lvl1pPr>
          </a:lstStyle>
          <a:p>
            <a:r>
              <a:rPr altLang="en-US" lang="zh-CN"/>
              <a:t>请在此处添加您要描述的内容，言简意赅。请在此处添加您要描述的内容，言简意赅。</a:t>
            </a:r>
          </a:p>
        </p:txBody>
      </p:sp>
      <p:sp>
        <p:nvSpPr>
          <p:cNvPr id="40" name="文本框 39"/>
          <p:cNvSpPr txBox="1"/>
          <p:nvPr/>
        </p:nvSpPr>
        <p:spPr>
          <a:xfrm>
            <a:off x="8360496" y="2360117"/>
            <a:ext cx="2485338" cy="967740"/>
          </a:xfrm>
          <a:prstGeom prst="rect">
            <a:avLst/>
          </a:prstGeom>
          <a:noFill/>
        </p:spPr>
        <p:txBody>
          <a:bodyPr rtlCol="0" wrap="square">
            <a:spAutoFit/>
          </a:bodyPr>
          <a:lstStyle>
            <a:defPPr>
              <a:defRPr lang="zh-CN"/>
            </a:defPPr>
            <a:lvl1pPr algn="ctr">
              <a:lnSpc>
                <a:spcPts val="2300"/>
              </a:lnSpc>
              <a:defRPr sz="1200"/>
            </a:lvl1pPr>
          </a:lstStyle>
          <a:p>
            <a:r>
              <a:rPr altLang="en-US" lang="zh-CN"/>
              <a:t>请在此处添加您要描述的内容，言简意赅。请在此处添加您要描述的内容，言简意赅。</a:t>
            </a:r>
          </a:p>
        </p:txBody>
      </p:sp>
      <p:sp>
        <p:nvSpPr>
          <p:cNvPr id="41" name="文本框 40"/>
          <p:cNvSpPr txBox="1"/>
          <p:nvPr/>
        </p:nvSpPr>
        <p:spPr>
          <a:xfrm>
            <a:off x="9097476" y="5445783"/>
            <a:ext cx="2485338" cy="967740"/>
          </a:xfrm>
          <a:prstGeom prst="rect">
            <a:avLst/>
          </a:prstGeom>
          <a:noFill/>
        </p:spPr>
        <p:txBody>
          <a:bodyPr rtlCol="0" wrap="square">
            <a:spAutoFit/>
          </a:bodyPr>
          <a:lstStyle>
            <a:defPPr>
              <a:defRPr lang="zh-CN"/>
            </a:defPPr>
            <a:lvl1pPr algn="ctr">
              <a:lnSpc>
                <a:spcPts val="2300"/>
              </a:lnSpc>
              <a:defRPr sz="1200"/>
            </a:lvl1pPr>
          </a:lstStyle>
          <a:p>
            <a:pPr algn="l"/>
            <a:r>
              <a:rPr altLang="en-US" lang="zh-CN"/>
              <a:t>请在此处添加您要描述的内容，言简意赅。请在此处添加您要描述的内容，言简意赅。</a:t>
            </a:r>
          </a:p>
        </p:txBody>
      </p:sp>
      <p:sp>
        <p:nvSpPr>
          <p:cNvPr id="24" name="矩形 23"/>
          <p:cNvSpPr/>
          <p:nvPr/>
        </p:nvSpPr>
        <p:spPr>
          <a:xfrm flipH="1">
            <a:off x="1260834" y="270280"/>
            <a:ext cx="72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文本框 24"/>
          <p:cNvSpPr txBox="1"/>
          <p:nvPr/>
        </p:nvSpPr>
        <p:spPr>
          <a:xfrm>
            <a:off x="651109" y="254328"/>
            <a:ext cx="681725" cy="518160"/>
          </a:xfrm>
          <a:prstGeom prst="rect">
            <a:avLst/>
          </a:prstGeom>
          <a:noFill/>
        </p:spPr>
        <p:txBody>
          <a:bodyPr rtlCol="0" wrap="square">
            <a:spAutoFit/>
          </a:bodyPr>
          <a:lstStyle/>
          <a:p>
            <a:r>
              <a:rPr altLang="zh-CN" lang="en-US" smtClean="0" sz="2800">
                <a:latin typeface="+mj-lt"/>
                <a:ea typeface="+mj-ea"/>
              </a:rPr>
              <a:t>02</a:t>
            </a:r>
          </a:p>
        </p:txBody>
      </p:sp>
      <p:sp>
        <p:nvSpPr>
          <p:cNvPr id="31" name="文本框 30"/>
          <p:cNvSpPr txBox="1"/>
          <p:nvPr/>
        </p:nvSpPr>
        <p:spPr>
          <a:xfrm>
            <a:off x="1402304" y="241629"/>
            <a:ext cx="5136482" cy="518160"/>
          </a:xfrm>
          <a:prstGeom prst="rect">
            <a:avLst/>
          </a:prstGeom>
          <a:noFill/>
        </p:spPr>
        <p:txBody>
          <a:bodyPr rtlCol="0" wrap="square">
            <a:spAutoFit/>
          </a:bodyPr>
          <a:lstStyle/>
          <a:p>
            <a:r>
              <a:rPr altLang="en-US" lang="zh-CN" sz="2800">
                <a:latin charset="-122" panose="02010609060101010101" pitchFamily="49" typeface="黑体"/>
                <a:ea charset="-122" panose="02010609060101010101" pitchFamily="49" typeface="黑体"/>
              </a:rPr>
              <a:t>请输入您的标题</a:t>
            </a:r>
          </a:p>
        </p:txBody>
      </p:sp>
      <p:grpSp>
        <p:nvGrpSpPr>
          <p:cNvPr id="32" name="组合 31"/>
          <p:cNvGrpSpPr/>
          <p:nvPr/>
        </p:nvGrpSpPr>
        <p:grpSpPr>
          <a:xfrm rot="17100000">
            <a:off x="175953" y="261388"/>
            <a:ext cx="481872" cy="469661"/>
            <a:chOff x="1032060" y="5022216"/>
            <a:chExt cx="753746" cy="734645"/>
          </a:xfrm>
        </p:grpSpPr>
        <p:sp>
          <p:nvSpPr>
            <p:cNvPr id="36" name="等腰三角形 35"/>
            <p:cNvSpPr/>
            <p:nvPr/>
          </p:nvSpPr>
          <p:spPr>
            <a:xfrm flipH="1" flipV="1" rot="20627212">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2" name="等腰三角形 41"/>
            <p:cNvSpPr/>
            <p:nvPr/>
          </p:nvSpPr>
          <p:spPr>
            <a:xfrm flipH="1" flipV="1" rot="628978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43" name="TextBox 29"/>
          <p:cNvSpPr txBox="1"/>
          <p:nvPr/>
        </p:nvSpPr>
        <p:spPr>
          <a:xfrm>
            <a:off x="1327940" y="4968846"/>
            <a:ext cx="2489316" cy="967740"/>
          </a:xfrm>
          <a:prstGeom prst="rect">
            <a:avLst/>
          </a:prstGeom>
          <a:noFill/>
        </p:spPr>
        <p:txBody>
          <a:bodyPr rtlCol="0" wrap="square">
            <a:spAutoFit/>
          </a:bodyPr>
          <a:lstStyle>
            <a:defPPr>
              <a:defRPr lang="zh-CN"/>
            </a:defPPr>
            <a:lvl1pPr algn="ctr">
              <a:lnSpc>
                <a:spcPts val="2300"/>
              </a:lnSpc>
              <a:defRPr sz="1200"/>
            </a:lvl1pPr>
          </a:lstStyle>
          <a:p>
            <a:r>
              <a:rPr altLang="en-US" lang="zh-CN"/>
              <a:t>请在此处添加您要描述的内容，言简意赅。请在此处添加您要描述的内容，言简意赅。</a:t>
            </a:r>
          </a:p>
        </p:txBody>
      </p:sp>
    </p:spTree>
    <p:extLst>
      <p:ext uri="{BB962C8B-B14F-4D97-AF65-F5344CB8AC3E}">
        <p14:creationId val="809252899"/>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2" presetSubtype="4">
                                  <p:stCondLst>
                                    <p:cond delay="0"/>
                                  </p:stCondLst>
                                  <p:childTnLst>
                                    <p:set>
                                      <p:cBhvr>
                                        <p:cTn dur="1" fill="hold" id="6">
                                          <p:stCondLst>
                                            <p:cond delay="0"/>
                                          </p:stCondLst>
                                        </p:cTn>
                                        <p:tgtEl>
                                          <p:spTgt spid="11"/>
                                        </p:tgtEl>
                                        <p:attrNameLst>
                                          <p:attrName>style.visibility</p:attrName>
                                        </p:attrNameLst>
                                      </p:cBhvr>
                                      <p:to>
                                        <p:strVal val="visible"/>
                                      </p:to>
                                    </p:set>
                                    <p:anim calcmode="lin" valueType="num">
                                      <p:cBhvr additive="base">
                                        <p:cTn dur="500" fill="hold" id="7"/>
                                        <p:tgtEl>
                                          <p:spTgt spid="11"/>
                                        </p:tgtEl>
                                        <p:attrNameLst>
                                          <p:attrName>ppt_x</p:attrName>
                                        </p:attrNameLst>
                                      </p:cBhvr>
                                      <p:tavLst>
                                        <p:tav tm="0">
                                          <p:val>
                                            <p:strVal val="#ppt_x"/>
                                          </p:val>
                                        </p:tav>
                                        <p:tav tm="100000">
                                          <p:val>
                                            <p:strVal val="#ppt_x"/>
                                          </p:val>
                                        </p:tav>
                                      </p:tavLst>
                                    </p:anim>
                                    <p:anim calcmode="lin" valueType="num">
                                      <p:cBhvr additive="base">
                                        <p:cTn dur="500" fill="hold" id="8"/>
                                        <p:tgtEl>
                                          <p:spTgt spid="11"/>
                                        </p:tgtEl>
                                        <p:attrNameLst>
                                          <p:attrName>ppt_y</p:attrName>
                                        </p:attrNameLst>
                                      </p:cBhvr>
                                      <p:tavLst>
                                        <p:tav tm="0">
                                          <p:val>
                                            <p:strVal val="1+#ppt_h/2"/>
                                          </p:val>
                                        </p:tav>
                                        <p:tav tm="100000">
                                          <p:val>
                                            <p:strVal val="#ppt_y"/>
                                          </p:val>
                                        </p:tav>
                                      </p:tavLst>
                                    </p:anim>
                                  </p:childTnLst>
                                </p:cTn>
                              </p:par>
                            </p:childTnLst>
                          </p:cTn>
                        </p:par>
                        <p:par>
                          <p:cTn fill="hold" id="9" nodeType="afterGroup">
                            <p:stCondLst>
                              <p:cond delay="500"/>
                            </p:stCondLst>
                            <p:childTnLst>
                              <p:par>
                                <p:cTn fill="hold" id="10" nodeType="afterEffect" presetClass="entr" presetID="22" presetSubtype="8">
                                  <p:stCondLst>
                                    <p:cond delay="0"/>
                                  </p:stCondLst>
                                  <p:childTnLst>
                                    <p:set>
                                      <p:cBhvr>
                                        <p:cTn dur="1" fill="hold" id="11">
                                          <p:stCondLst>
                                            <p:cond delay="0"/>
                                          </p:stCondLst>
                                        </p:cTn>
                                        <p:tgtEl>
                                          <p:spTgt spid="17"/>
                                        </p:tgtEl>
                                        <p:attrNameLst>
                                          <p:attrName>style.visibility</p:attrName>
                                        </p:attrNameLst>
                                      </p:cBhvr>
                                      <p:to>
                                        <p:strVal val="visible"/>
                                      </p:to>
                                    </p:set>
                                    <p:animEffect filter="wipe(left)" transition="in">
                                      <p:cBhvr>
                                        <p:cTn dur="750" id="12"/>
                                        <p:tgtEl>
                                          <p:spTgt spid="17"/>
                                        </p:tgtEl>
                                      </p:cBhvr>
                                    </p:animEffect>
                                  </p:childTnLst>
                                </p:cTn>
                              </p:par>
                            </p:childTnLst>
                          </p:cTn>
                        </p:par>
                        <p:par>
                          <p:cTn fill="hold" id="13" nodeType="afterGroup">
                            <p:stCondLst>
                              <p:cond delay="1250"/>
                            </p:stCondLst>
                            <p:childTnLst>
                              <p:par>
                                <p:cTn fill="hold" grpId="0" id="14" nodeType="afterEffect" presetClass="entr" presetID="53" presetSubtype="0">
                                  <p:stCondLst>
                                    <p:cond delay="0"/>
                                  </p:stCondLst>
                                  <p:childTnLst>
                                    <p:set>
                                      <p:cBhvr>
                                        <p:cTn dur="1" fill="hold" id="15">
                                          <p:stCondLst>
                                            <p:cond delay="0"/>
                                          </p:stCondLst>
                                        </p:cTn>
                                        <p:tgtEl>
                                          <p:spTgt spid="26"/>
                                        </p:tgtEl>
                                        <p:attrNameLst>
                                          <p:attrName>style.visibility</p:attrName>
                                        </p:attrNameLst>
                                      </p:cBhvr>
                                      <p:to>
                                        <p:strVal val="visible"/>
                                      </p:to>
                                    </p:set>
                                    <p:anim calcmode="lin" valueType="num">
                                      <p:cBhvr>
                                        <p:cTn dur="500" fill="hold" id="16"/>
                                        <p:tgtEl>
                                          <p:spTgt spid="26"/>
                                        </p:tgtEl>
                                        <p:attrNameLst>
                                          <p:attrName>ppt_w</p:attrName>
                                        </p:attrNameLst>
                                      </p:cBhvr>
                                      <p:tavLst>
                                        <p:tav tm="0">
                                          <p:val>
                                            <p:fltVal val="0"/>
                                          </p:val>
                                        </p:tav>
                                        <p:tav tm="100000">
                                          <p:val>
                                            <p:strVal val="#ppt_w"/>
                                          </p:val>
                                        </p:tav>
                                      </p:tavLst>
                                    </p:anim>
                                    <p:anim calcmode="lin" valueType="num">
                                      <p:cBhvr>
                                        <p:cTn dur="500" fill="hold" id="17"/>
                                        <p:tgtEl>
                                          <p:spTgt spid="26"/>
                                        </p:tgtEl>
                                        <p:attrNameLst>
                                          <p:attrName>ppt_h</p:attrName>
                                        </p:attrNameLst>
                                      </p:cBhvr>
                                      <p:tavLst>
                                        <p:tav tm="0">
                                          <p:val>
                                            <p:fltVal val="0"/>
                                          </p:val>
                                        </p:tav>
                                        <p:tav tm="100000">
                                          <p:val>
                                            <p:strVal val="#ppt_h"/>
                                          </p:val>
                                        </p:tav>
                                      </p:tavLst>
                                    </p:anim>
                                    <p:animEffect filter="fade" transition="in">
                                      <p:cBhvr>
                                        <p:cTn dur="500" id="18"/>
                                        <p:tgtEl>
                                          <p:spTgt spid="26"/>
                                        </p:tgtEl>
                                      </p:cBhvr>
                                    </p:animEffect>
                                  </p:childTnLst>
                                </p:cTn>
                              </p:par>
                            </p:childTnLst>
                          </p:cTn>
                        </p:par>
                        <p:par>
                          <p:cTn fill="hold" id="19" nodeType="afterGroup">
                            <p:stCondLst>
                              <p:cond delay="1750"/>
                            </p:stCondLst>
                            <p:childTnLst>
                              <p:par>
                                <p:cTn fill="hold" grpId="0" id="20" nodeType="afterEffect" presetClass="entr" presetID="53" presetSubtype="0">
                                  <p:stCondLst>
                                    <p:cond delay="0"/>
                                  </p:stCondLst>
                                  <p:childTnLst>
                                    <p:set>
                                      <p:cBhvr>
                                        <p:cTn dur="1" fill="hold" id="21">
                                          <p:stCondLst>
                                            <p:cond delay="0"/>
                                          </p:stCondLst>
                                        </p:cTn>
                                        <p:tgtEl>
                                          <p:spTgt spid="21"/>
                                        </p:tgtEl>
                                        <p:attrNameLst>
                                          <p:attrName>style.visibility</p:attrName>
                                        </p:attrNameLst>
                                      </p:cBhvr>
                                      <p:to>
                                        <p:strVal val="visible"/>
                                      </p:to>
                                    </p:set>
                                    <p:anim calcmode="lin" valueType="num">
                                      <p:cBhvr>
                                        <p:cTn dur="750" fill="hold" id="22"/>
                                        <p:tgtEl>
                                          <p:spTgt spid="21"/>
                                        </p:tgtEl>
                                        <p:attrNameLst>
                                          <p:attrName>ppt_w</p:attrName>
                                        </p:attrNameLst>
                                      </p:cBhvr>
                                      <p:tavLst>
                                        <p:tav tm="0">
                                          <p:val>
                                            <p:fltVal val="0"/>
                                          </p:val>
                                        </p:tav>
                                        <p:tav tm="100000">
                                          <p:val>
                                            <p:strVal val="#ppt_w"/>
                                          </p:val>
                                        </p:tav>
                                      </p:tavLst>
                                    </p:anim>
                                    <p:anim calcmode="lin" valueType="num">
                                      <p:cBhvr>
                                        <p:cTn dur="750" fill="hold" id="23"/>
                                        <p:tgtEl>
                                          <p:spTgt spid="21"/>
                                        </p:tgtEl>
                                        <p:attrNameLst>
                                          <p:attrName>ppt_h</p:attrName>
                                        </p:attrNameLst>
                                      </p:cBhvr>
                                      <p:tavLst>
                                        <p:tav tm="0">
                                          <p:val>
                                            <p:fltVal val="0"/>
                                          </p:val>
                                        </p:tav>
                                        <p:tav tm="100000">
                                          <p:val>
                                            <p:strVal val="#ppt_h"/>
                                          </p:val>
                                        </p:tav>
                                      </p:tavLst>
                                    </p:anim>
                                    <p:animEffect filter="fade" transition="in">
                                      <p:cBhvr>
                                        <p:cTn dur="750" id="24"/>
                                        <p:tgtEl>
                                          <p:spTgt spid="21"/>
                                        </p:tgtEl>
                                      </p:cBhvr>
                                    </p:animEffect>
                                  </p:childTnLst>
                                </p:cTn>
                              </p:par>
                            </p:childTnLst>
                          </p:cTn>
                        </p:par>
                        <p:par>
                          <p:cTn fill="hold" id="25" nodeType="afterGroup">
                            <p:stCondLst>
                              <p:cond delay="2500"/>
                            </p:stCondLst>
                            <p:childTnLst>
                              <p:par>
                                <p:cTn fill="hold" grpId="0" id="26" nodeType="afterEffect" presetClass="entr" presetID="22" presetSubtype="8">
                                  <p:stCondLst>
                                    <p:cond delay="0"/>
                                  </p:stCondLst>
                                  <p:childTnLst>
                                    <p:set>
                                      <p:cBhvr>
                                        <p:cTn dur="1" fill="hold" id="27">
                                          <p:stCondLst>
                                            <p:cond delay="0"/>
                                          </p:stCondLst>
                                        </p:cTn>
                                        <p:tgtEl>
                                          <p:spTgt spid="37"/>
                                        </p:tgtEl>
                                        <p:attrNameLst>
                                          <p:attrName>style.visibility</p:attrName>
                                        </p:attrNameLst>
                                      </p:cBhvr>
                                      <p:to>
                                        <p:strVal val="visible"/>
                                      </p:to>
                                    </p:set>
                                    <p:animEffect filter="wipe(left)" transition="in">
                                      <p:cBhvr>
                                        <p:cTn dur="650" id="28"/>
                                        <p:tgtEl>
                                          <p:spTgt spid="37"/>
                                        </p:tgtEl>
                                      </p:cBhvr>
                                    </p:animEffect>
                                  </p:childTnLst>
                                </p:cTn>
                              </p:par>
                            </p:childTnLst>
                          </p:cTn>
                        </p:par>
                        <p:par>
                          <p:cTn fill="hold" id="29" nodeType="afterGroup">
                            <p:stCondLst>
                              <p:cond delay="3150"/>
                            </p:stCondLst>
                            <p:childTnLst>
                              <p:par>
                                <p:cTn fill="hold" grpId="0" id="30" nodeType="afterEffect" presetClass="entr" presetID="22" presetSubtype="8">
                                  <p:stCondLst>
                                    <p:cond delay="0"/>
                                  </p:stCondLst>
                                  <p:childTnLst>
                                    <p:set>
                                      <p:cBhvr>
                                        <p:cTn dur="1" fill="hold" id="31">
                                          <p:stCondLst>
                                            <p:cond delay="0"/>
                                          </p:stCondLst>
                                        </p:cTn>
                                        <p:tgtEl>
                                          <p:spTgt spid="40"/>
                                        </p:tgtEl>
                                        <p:attrNameLst>
                                          <p:attrName>style.visibility</p:attrName>
                                        </p:attrNameLst>
                                      </p:cBhvr>
                                      <p:to>
                                        <p:strVal val="visible"/>
                                      </p:to>
                                    </p:set>
                                    <p:animEffect filter="wipe(left)" transition="in">
                                      <p:cBhvr>
                                        <p:cTn dur="650" id="32"/>
                                        <p:tgtEl>
                                          <p:spTgt spid="40"/>
                                        </p:tgtEl>
                                      </p:cBhvr>
                                    </p:animEffect>
                                  </p:childTnLst>
                                </p:cTn>
                              </p:par>
                            </p:childTnLst>
                          </p:cTn>
                        </p:par>
                        <p:par>
                          <p:cTn fill="hold" id="33" nodeType="afterGroup">
                            <p:stCondLst>
                              <p:cond delay="3800"/>
                            </p:stCondLst>
                            <p:childTnLst>
                              <p:par>
                                <p:cTn fill="hold" id="34" nodeType="afterEffect" presetClass="entr" presetID="22" presetSubtype="2">
                                  <p:stCondLst>
                                    <p:cond delay="0"/>
                                  </p:stCondLst>
                                  <p:childTnLst>
                                    <p:set>
                                      <p:cBhvr>
                                        <p:cTn dur="1" fill="hold" id="35">
                                          <p:stCondLst>
                                            <p:cond delay="0"/>
                                          </p:stCondLst>
                                        </p:cTn>
                                        <p:tgtEl>
                                          <p:spTgt spid="28"/>
                                        </p:tgtEl>
                                        <p:attrNameLst>
                                          <p:attrName>style.visibility</p:attrName>
                                        </p:attrNameLst>
                                      </p:cBhvr>
                                      <p:to>
                                        <p:strVal val="visible"/>
                                      </p:to>
                                    </p:set>
                                    <p:animEffect filter="wipe(right)" transition="in">
                                      <p:cBhvr>
                                        <p:cTn dur="750" id="36"/>
                                        <p:tgtEl>
                                          <p:spTgt spid="28"/>
                                        </p:tgtEl>
                                      </p:cBhvr>
                                    </p:animEffect>
                                  </p:childTnLst>
                                </p:cTn>
                              </p:par>
                            </p:childTnLst>
                          </p:cTn>
                        </p:par>
                        <p:par>
                          <p:cTn fill="hold" id="37" nodeType="afterGroup">
                            <p:stCondLst>
                              <p:cond delay="4550"/>
                            </p:stCondLst>
                            <p:childTnLst>
                              <p:par>
                                <p:cTn fill="hold" grpId="0" id="38" nodeType="afterEffect" presetClass="entr" presetID="53" presetSubtype="0">
                                  <p:stCondLst>
                                    <p:cond delay="0"/>
                                  </p:stCondLst>
                                  <p:childTnLst>
                                    <p:set>
                                      <p:cBhvr>
                                        <p:cTn dur="1" fill="hold" id="39">
                                          <p:stCondLst>
                                            <p:cond delay="0"/>
                                          </p:stCondLst>
                                        </p:cTn>
                                        <p:tgtEl>
                                          <p:spTgt spid="27"/>
                                        </p:tgtEl>
                                        <p:attrNameLst>
                                          <p:attrName>style.visibility</p:attrName>
                                        </p:attrNameLst>
                                      </p:cBhvr>
                                      <p:to>
                                        <p:strVal val="visible"/>
                                      </p:to>
                                    </p:set>
                                    <p:anim calcmode="lin" valueType="num">
                                      <p:cBhvr>
                                        <p:cTn dur="500" fill="hold" id="40"/>
                                        <p:tgtEl>
                                          <p:spTgt spid="27"/>
                                        </p:tgtEl>
                                        <p:attrNameLst>
                                          <p:attrName>ppt_w</p:attrName>
                                        </p:attrNameLst>
                                      </p:cBhvr>
                                      <p:tavLst>
                                        <p:tav tm="0">
                                          <p:val>
                                            <p:fltVal val="0"/>
                                          </p:val>
                                        </p:tav>
                                        <p:tav tm="100000">
                                          <p:val>
                                            <p:strVal val="#ppt_w"/>
                                          </p:val>
                                        </p:tav>
                                      </p:tavLst>
                                    </p:anim>
                                    <p:anim calcmode="lin" valueType="num">
                                      <p:cBhvr>
                                        <p:cTn dur="500" fill="hold" id="41"/>
                                        <p:tgtEl>
                                          <p:spTgt spid="27"/>
                                        </p:tgtEl>
                                        <p:attrNameLst>
                                          <p:attrName>ppt_h</p:attrName>
                                        </p:attrNameLst>
                                      </p:cBhvr>
                                      <p:tavLst>
                                        <p:tav tm="0">
                                          <p:val>
                                            <p:fltVal val="0"/>
                                          </p:val>
                                        </p:tav>
                                        <p:tav tm="100000">
                                          <p:val>
                                            <p:strVal val="#ppt_h"/>
                                          </p:val>
                                        </p:tav>
                                      </p:tavLst>
                                    </p:anim>
                                    <p:animEffect filter="fade" transition="in">
                                      <p:cBhvr>
                                        <p:cTn dur="500" id="42"/>
                                        <p:tgtEl>
                                          <p:spTgt spid="27"/>
                                        </p:tgtEl>
                                      </p:cBhvr>
                                    </p:animEffect>
                                  </p:childTnLst>
                                </p:cTn>
                              </p:par>
                            </p:childTnLst>
                          </p:cTn>
                        </p:par>
                        <p:par>
                          <p:cTn fill="hold" id="43" nodeType="afterGroup">
                            <p:stCondLst>
                              <p:cond delay="5050"/>
                            </p:stCondLst>
                            <p:childTnLst>
                              <p:par>
                                <p:cTn fill="hold" grpId="0" id="44" nodeType="afterEffect" presetClass="entr" presetID="53" presetSubtype="0">
                                  <p:stCondLst>
                                    <p:cond delay="0"/>
                                  </p:stCondLst>
                                  <p:childTnLst>
                                    <p:set>
                                      <p:cBhvr>
                                        <p:cTn dur="1" fill="hold" id="45">
                                          <p:stCondLst>
                                            <p:cond delay="0"/>
                                          </p:stCondLst>
                                        </p:cTn>
                                        <p:tgtEl>
                                          <p:spTgt spid="18"/>
                                        </p:tgtEl>
                                        <p:attrNameLst>
                                          <p:attrName>style.visibility</p:attrName>
                                        </p:attrNameLst>
                                      </p:cBhvr>
                                      <p:to>
                                        <p:strVal val="visible"/>
                                      </p:to>
                                    </p:set>
                                    <p:anim calcmode="lin" valueType="num">
                                      <p:cBhvr>
                                        <p:cTn dur="750" fill="hold" id="46"/>
                                        <p:tgtEl>
                                          <p:spTgt spid="18"/>
                                        </p:tgtEl>
                                        <p:attrNameLst>
                                          <p:attrName>ppt_w</p:attrName>
                                        </p:attrNameLst>
                                      </p:cBhvr>
                                      <p:tavLst>
                                        <p:tav tm="0">
                                          <p:val>
                                            <p:fltVal val="0"/>
                                          </p:val>
                                        </p:tav>
                                        <p:tav tm="100000">
                                          <p:val>
                                            <p:strVal val="#ppt_w"/>
                                          </p:val>
                                        </p:tav>
                                      </p:tavLst>
                                    </p:anim>
                                    <p:anim calcmode="lin" valueType="num">
                                      <p:cBhvr>
                                        <p:cTn dur="750" fill="hold" id="47"/>
                                        <p:tgtEl>
                                          <p:spTgt spid="18"/>
                                        </p:tgtEl>
                                        <p:attrNameLst>
                                          <p:attrName>ppt_h</p:attrName>
                                        </p:attrNameLst>
                                      </p:cBhvr>
                                      <p:tavLst>
                                        <p:tav tm="0">
                                          <p:val>
                                            <p:fltVal val="0"/>
                                          </p:val>
                                        </p:tav>
                                        <p:tav tm="100000">
                                          <p:val>
                                            <p:strVal val="#ppt_h"/>
                                          </p:val>
                                        </p:tav>
                                      </p:tavLst>
                                    </p:anim>
                                    <p:animEffect filter="fade" transition="in">
                                      <p:cBhvr>
                                        <p:cTn dur="750" id="48"/>
                                        <p:tgtEl>
                                          <p:spTgt spid="18"/>
                                        </p:tgtEl>
                                      </p:cBhvr>
                                    </p:animEffect>
                                  </p:childTnLst>
                                </p:cTn>
                              </p:par>
                            </p:childTnLst>
                          </p:cTn>
                        </p:par>
                        <p:par>
                          <p:cTn fill="hold" id="49" nodeType="afterGroup">
                            <p:stCondLst>
                              <p:cond delay="5800"/>
                            </p:stCondLst>
                            <p:childTnLst>
                              <p:par>
                                <p:cTn fill="hold" grpId="0" id="50" nodeType="afterEffect" presetClass="entr" presetID="22" presetSubtype="8">
                                  <p:stCondLst>
                                    <p:cond delay="0"/>
                                  </p:stCondLst>
                                  <p:childTnLst>
                                    <p:set>
                                      <p:cBhvr>
                                        <p:cTn dur="1" fill="hold" id="51">
                                          <p:stCondLst>
                                            <p:cond delay="0"/>
                                          </p:stCondLst>
                                        </p:cTn>
                                        <p:tgtEl>
                                          <p:spTgt spid="35"/>
                                        </p:tgtEl>
                                        <p:attrNameLst>
                                          <p:attrName>style.visibility</p:attrName>
                                        </p:attrNameLst>
                                      </p:cBhvr>
                                      <p:to>
                                        <p:strVal val="visible"/>
                                      </p:to>
                                    </p:set>
                                    <p:animEffect filter="wipe(left)" transition="in">
                                      <p:cBhvr>
                                        <p:cTn dur="650" id="52"/>
                                        <p:tgtEl>
                                          <p:spTgt spid="35"/>
                                        </p:tgtEl>
                                      </p:cBhvr>
                                    </p:animEffect>
                                  </p:childTnLst>
                                </p:cTn>
                              </p:par>
                            </p:childTnLst>
                          </p:cTn>
                        </p:par>
                        <p:par>
                          <p:cTn fill="hold" id="53" nodeType="afterGroup">
                            <p:stCondLst>
                              <p:cond delay="6450"/>
                            </p:stCondLst>
                            <p:childTnLst>
                              <p:par>
                                <p:cTn fill="hold" grpId="0" id="54" nodeType="afterEffect" presetClass="entr" presetID="22" presetSubtype="8">
                                  <p:stCondLst>
                                    <p:cond delay="0"/>
                                  </p:stCondLst>
                                  <p:childTnLst>
                                    <p:set>
                                      <p:cBhvr>
                                        <p:cTn dur="1" fill="hold" id="55">
                                          <p:stCondLst>
                                            <p:cond delay="0"/>
                                          </p:stCondLst>
                                        </p:cTn>
                                        <p:tgtEl>
                                          <p:spTgt spid="39"/>
                                        </p:tgtEl>
                                        <p:attrNameLst>
                                          <p:attrName>style.visibility</p:attrName>
                                        </p:attrNameLst>
                                      </p:cBhvr>
                                      <p:to>
                                        <p:strVal val="visible"/>
                                      </p:to>
                                    </p:set>
                                    <p:animEffect filter="wipe(left)" transition="in">
                                      <p:cBhvr>
                                        <p:cTn dur="650" id="56"/>
                                        <p:tgtEl>
                                          <p:spTgt spid="39"/>
                                        </p:tgtEl>
                                      </p:cBhvr>
                                    </p:animEffect>
                                  </p:childTnLst>
                                </p:cTn>
                              </p:par>
                            </p:childTnLst>
                          </p:cTn>
                        </p:par>
                        <p:par>
                          <p:cTn fill="hold" id="57" nodeType="afterGroup">
                            <p:stCondLst>
                              <p:cond delay="7100"/>
                            </p:stCondLst>
                            <p:childTnLst>
                              <p:par>
                                <p:cTn fill="hold" id="58" nodeType="afterEffect" presetClass="entr" presetID="22" presetSubtype="8">
                                  <p:stCondLst>
                                    <p:cond delay="0"/>
                                  </p:stCondLst>
                                  <p:childTnLst>
                                    <p:set>
                                      <p:cBhvr>
                                        <p:cTn dur="1" fill="hold" id="59">
                                          <p:stCondLst>
                                            <p:cond delay="0"/>
                                          </p:stCondLst>
                                        </p:cTn>
                                        <p:tgtEl>
                                          <p:spTgt spid="34"/>
                                        </p:tgtEl>
                                        <p:attrNameLst>
                                          <p:attrName>style.visibility</p:attrName>
                                        </p:attrNameLst>
                                      </p:cBhvr>
                                      <p:to>
                                        <p:strVal val="visible"/>
                                      </p:to>
                                    </p:set>
                                    <p:animEffect filter="wipe(left)" transition="in">
                                      <p:cBhvr>
                                        <p:cTn dur="750" id="60"/>
                                        <p:tgtEl>
                                          <p:spTgt spid="34"/>
                                        </p:tgtEl>
                                      </p:cBhvr>
                                    </p:animEffect>
                                  </p:childTnLst>
                                </p:cTn>
                              </p:par>
                            </p:childTnLst>
                          </p:cTn>
                        </p:par>
                        <p:par>
                          <p:cTn fill="hold" id="61" nodeType="afterGroup">
                            <p:stCondLst>
                              <p:cond delay="7850"/>
                            </p:stCondLst>
                            <p:childTnLst>
                              <p:par>
                                <p:cTn fill="hold" grpId="0" id="62" nodeType="afterEffect" presetClass="entr" presetID="53" presetSubtype="0">
                                  <p:stCondLst>
                                    <p:cond delay="0"/>
                                  </p:stCondLst>
                                  <p:childTnLst>
                                    <p:set>
                                      <p:cBhvr>
                                        <p:cTn dur="1" fill="hold" id="63">
                                          <p:stCondLst>
                                            <p:cond delay="0"/>
                                          </p:stCondLst>
                                        </p:cTn>
                                        <p:tgtEl>
                                          <p:spTgt spid="33"/>
                                        </p:tgtEl>
                                        <p:attrNameLst>
                                          <p:attrName>style.visibility</p:attrName>
                                        </p:attrNameLst>
                                      </p:cBhvr>
                                      <p:to>
                                        <p:strVal val="visible"/>
                                      </p:to>
                                    </p:set>
                                    <p:anim calcmode="lin" valueType="num">
                                      <p:cBhvr>
                                        <p:cTn dur="500" fill="hold" id="64"/>
                                        <p:tgtEl>
                                          <p:spTgt spid="33"/>
                                        </p:tgtEl>
                                        <p:attrNameLst>
                                          <p:attrName>ppt_w</p:attrName>
                                        </p:attrNameLst>
                                      </p:cBhvr>
                                      <p:tavLst>
                                        <p:tav tm="0">
                                          <p:val>
                                            <p:fltVal val="0"/>
                                          </p:val>
                                        </p:tav>
                                        <p:tav tm="100000">
                                          <p:val>
                                            <p:strVal val="#ppt_w"/>
                                          </p:val>
                                        </p:tav>
                                      </p:tavLst>
                                    </p:anim>
                                    <p:anim calcmode="lin" valueType="num">
                                      <p:cBhvr>
                                        <p:cTn dur="500" fill="hold" id="65"/>
                                        <p:tgtEl>
                                          <p:spTgt spid="33"/>
                                        </p:tgtEl>
                                        <p:attrNameLst>
                                          <p:attrName>ppt_h</p:attrName>
                                        </p:attrNameLst>
                                      </p:cBhvr>
                                      <p:tavLst>
                                        <p:tav tm="0">
                                          <p:val>
                                            <p:fltVal val="0"/>
                                          </p:val>
                                        </p:tav>
                                        <p:tav tm="100000">
                                          <p:val>
                                            <p:strVal val="#ppt_h"/>
                                          </p:val>
                                        </p:tav>
                                      </p:tavLst>
                                    </p:anim>
                                    <p:animEffect filter="fade" transition="in">
                                      <p:cBhvr>
                                        <p:cTn dur="500" id="66"/>
                                        <p:tgtEl>
                                          <p:spTgt spid="33"/>
                                        </p:tgtEl>
                                      </p:cBhvr>
                                    </p:animEffect>
                                  </p:childTnLst>
                                </p:cTn>
                              </p:par>
                            </p:childTnLst>
                          </p:cTn>
                        </p:par>
                        <p:par>
                          <p:cTn fill="hold" id="67" nodeType="afterGroup">
                            <p:stCondLst>
                              <p:cond delay="8350"/>
                            </p:stCondLst>
                            <p:childTnLst>
                              <p:par>
                                <p:cTn fill="hold" grpId="0" id="68" nodeType="afterEffect" presetClass="entr" presetID="53" presetSubtype="0">
                                  <p:stCondLst>
                                    <p:cond delay="0"/>
                                  </p:stCondLst>
                                  <p:childTnLst>
                                    <p:set>
                                      <p:cBhvr>
                                        <p:cTn dur="1" fill="hold" id="69">
                                          <p:stCondLst>
                                            <p:cond delay="0"/>
                                          </p:stCondLst>
                                        </p:cTn>
                                        <p:tgtEl>
                                          <p:spTgt spid="16"/>
                                        </p:tgtEl>
                                        <p:attrNameLst>
                                          <p:attrName>style.visibility</p:attrName>
                                        </p:attrNameLst>
                                      </p:cBhvr>
                                      <p:to>
                                        <p:strVal val="visible"/>
                                      </p:to>
                                    </p:set>
                                    <p:anim calcmode="lin" valueType="num">
                                      <p:cBhvr>
                                        <p:cTn dur="750" fill="hold" id="70"/>
                                        <p:tgtEl>
                                          <p:spTgt spid="16"/>
                                        </p:tgtEl>
                                        <p:attrNameLst>
                                          <p:attrName>ppt_w</p:attrName>
                                        </p:attrNameLst>
                                      </p:cBhvr>
                                      <p:tavLst>
                                        <p:tav tm="0">
                                          <p:val>
                                            <p:fltVal val="0"/>
                                          </p:val>
                                        </p:tav>
                                        <p:tav tm="100000">
                                          <p:val>
                                            <p:strVal val="#ppt_w"/>
                                          </p:val>
                                        </p:tav>
                                      </p:tavLst>
                                    </p:anim>
                                    <p:anim calcmode="lin" valueType="num">
                                      <p:cBhvr>
                                        <p:cTn dur="750" fill="hold" id="71"/>
                                        <p:tgtEl>
                                          <p:spTgt spid="16"/>
                                        </p:tgtEl>
                                        <p:attrNameLst>
                                          <p:attrName>ppt_h</p:attrName>
                                        </p:attrNameLst>
                                      </p:cBhvr>
                                      <p:tavLst>
                                        <p:tav tm="0">
                                          <p:val>
                                            <p:fltVal val="0"/>
                                          </p:val>
                                        </p:tav>
                                        <p:tav tm="100000">
                                          <p:val>
                                            <p:strVal val="#ppt_h"/>
                                          </p:val>
                                        </p:tav>
                                      </p:tavLst>
                                    </p:anim>
                                    <p:animEffect filter="fade" transition="in">
                                      <p:cBhvr>
                                        <p:cTn dur="750" id="72"/>
                                        <p:tgtEl>
                                          <p:spTgt spid="16"/>
                                        </p:tgtEl>
                                      </p:cBhvr>
                                    </p:animEffect>
                                  </p:childTnLst>
                                </p:cTn>
                              </p:par>
                            </p:childTnLst>
                          </p:cTn>
                        </p:par>
                        <p:par>
                          <p:cTn fill="hold" id="73" nodeType="afterGroup">
                            <p:stCondLst>
                              <p:cond delay="9100"/>
                            </p:stCondLst>
                            <p:childTnLst>
                              <p:par>
                                <p:cTn fill="hold" grpId="0" id="74" nodeType="afterEffect" presetClass="entr" presetID="22" presetSubtype="8">
                                  <p:stCondLst>
                                    <p:cond delay="0"/>
                                  </p:stCondLst>
                                  <p:childTnLst>
                                    <p:set>
                                      <p:cBhvr>
                                        <p:cTn dur="1" fill="hold" id="75">
                                          <p:stCondLst>
                                            <p:cond delay="0"/>
                                          </p:stCondLst>
                                        </p:cTn>
                                        <p:tgtEl>
                                          <p:spTgt spid="38"/>
                                        </p:tgtEl>
                                        <p:attrNameLst>
                                          <p:attrName>style.visibility</p:attrName>
                                        </p:attrNameLst>
                                      </p:cBhvr>
                                      <p:to>
                                        <p:strVal val="visible"/>
                                      </p:to>
                                    </p:set>
                                    <p:animEffect filter="wipe(left)" transition="in">
                                      <p:cBhvr>
                                        <p:cTn dur="650" id="76"/>
                                        <p:tgtEl>
                                          <p:spTgt spid="38"/>
                                        </p:tgtEl>
                                      </p:cBhvr>
                                    </p:animEffect>
                                  </p:childTnLst>
                                </p:cTn>
                              </p:par>
                            </p:childTnLst>
                          </p:cTn>
                        </p:par>
                        <p:par>
                          <p:cTn fill="hold" id="77" nodeType="afterGroup">
                            <p:stCondLst>
                              <p:cond delay="9750"/>
                            </p:stCondLst>
                            <p:childTnLst>
                              <p:par>
                                <p:cTn fill="hold" grpId="0" id="78" nodeType="afterEffect" presetClass="entr" presetID="22" presetSubtype="8">
                                  <p:stCondLst>
                                    <p:cond delay="0"/>
                                  </p:stCondLst>
                                  <p:childTnLst>
                                    <p:set>
                                      <p:cBhvr>
                                        <p:cTn dur="1" fill="hold" id="79">
                                          <p:stCondLst>
                                            <p:cond delay="0"/>
                                          </p:stCondLst>
                                        </p:cTn>
                                        <p:tgtEl>
                                          <p:spTgt spid="41"/>
                                        </p:tgtEl>
                                        <p:attrNameLst>
                                          <p:attrName>style.visibility</p:attrName>
                                        </p:attrNameLst>
                                      </p:cBhvr>
                                      <p:to>
                                        <p:strVal val="visible"/>
                                      </p:to>
                                    </p:set>
                                    <p:animEffect filter="wipe(left)" transition="in">
                                      <p:cBhvr>
                                        <p:cTn dur="650" id="80"/>
                                        <p:tgtEl>
                                          <p:spTgt spid="41"/>
                                        </p:tgtEl>
                                      </p:cBhvr>
                                    </p:animEffect>
                                  </p:childTnLst>
                                </p:cTn>
                              </p:par>
                            </p:childTnLst>
                          </p:cTn>
                        </p:par>
                        <p:par>
                          <p:cTn fill="hold" id="81" nodeType="afterGroup">
                            <p:stCondLst>
                              <p:cond delay="10400"/>
                            </p:stCondLst>
                            <p:childTnLst>
                              <p:par>
                                <p:cTn decel="100000" fill="hold" id="82" nodeType="afterEffect" presetClass="entr" presetID="49" presetSubtype="0">
                                  <p:stCondLst>
                                    <p:cond delay="0"/>
                                  </p:stCondLst>
                                  <p:childTnLst>
                                    <p:set>
                                      <p:cBhvr>
                                        <p:cTn dur="1" fill="hold" id="83">
                                          <p:stCondLst>
                                            <p:cond delay="0"/>
                                          </p:stCondLst>
                                        </p:cTn>
                                        <p:tgtEl>
                                          <p:spTgt spid="32"/>
                                        </p:tgtEl>
                                        <p:attrNameLst>
                                          <p:attrName>style.visibility</p:attrName>
                                        </p:attrNameLst>
                                      </p:cBhvr>
                                      <p:to>
                                        <p:strVal val="visible"/>
                                      </p:to>
                                    </p:set>
                                    <p:anim calcmode="lin" valueType="num">
                                      <p:cBhvr>
                                        <p:cTn dur="500" fill="hold" id="84"/>
                                        <p:tgtEl>
                                          <p:spTgt spid="32"/>
                                        </p:tgtEl>
                                        <p:attrNameLst>
                                          <p:attrName>ppt_w</p:attrName>
                                        </p:attrNameLst>
                                      </p:cBhvr>
                                      <p:tavLst>
                                        <p:tav tm="0">
                                          <p:val>
                                            <p:fltVal val="0"/>
                                          </p:val>
                                        </p:tav>
                                        <p:tav tm="100000">
                                          <p:val>
                                            <p:strVal val="#ppt_w"/>
                                          </p:val>
                                        </p:tav>
                                      </p:tavLst>
                                    </p:anim>
                                    <p:anim calcmode="lin" valueType="num">
                                      <p:cBhvr>
                                        <p:cTn dur="500" fill="hold" id="85"/>
                                        <p:tgtEl>
                                          <p:spTgt spid="32"/>
                                        </p:tgtEl>
                                        <p:attrNameLst>
                                          <p:attrName>ppt_h</p:attrName>
                                        </p:attrNameLst>
                                      </p:cBhvr>
                                      <p:tavLst>
                                        <p:tav tm="0">
                                          <p:val>
                                            <p:fltVal val="0"/>
                                          </p:val>
                                        </p:tav>
                                        <p:tav tm="100000">
                                          <p:val>
                                            <p:strVal val="#ppt_h"/>
                                          </p:val>
                                        </p:tav>
                                      </p:tavLst>
                                    </p:anim>
                                    <p:anim calcmode="lin" valueType="num">
                                      <p:cBhvr>
                                        <p:cTn dur="500" fill="hold" id="86"/>
                                        <p:tgtEl>
                                          <p:spTgt spid="32"/>
                                        </p:tgtEl>
                                        <p:attrNameLst>
                                          <p:attrName>style.rotation</p:attrName>
                                        </p:attrNameLst>
                                      </p:cBhvr>
                                      <p:tavLst>
                                        <p:tav tm="0">
                                          <p:val>
                                            <p:fltVal val="360"/>
                                          </p:val>
                                        </p:tav>
                                        <p:tav tm="100000">
                                          <p:val>
                                            <p:fltVal val="0"/>
                                          </p:val>
                                        </p:tav>
                                      </p:tavLst>
                                    </p:anim>
                                    <p:animEffect filter="fade" transition="in">
                                      <p:cBhvr>
                                        <p:cTn dur="500" id="87"/>
                                        <p:tgtEl>
                                          <p:spTgt spid="32"/>
                                        </p:tgtEl>
                                      </p:cBhvr>
                                    </p:animEffect>
                                  </p:childTnLst>
                                </p:cTn>
                              </p:par>
                            </p:childTnLst>
                          </p:cTn>
                        </p:par>
                        <p:par>
                          <p:cTn fill="hold" id="88" nodeType="afterGroup">
                            <p:stCondLst>
                              <p:cond delay="10900"/>
                            </p:stCondLst>
                            <p:childTnLst>
                              <p:par>
                                <p:cTn fill="hold" grpId="0" id="89" nodeType="afterEffect" presetClass="entr" presetID="22" presetSubtype="8">
                                  <p:stCondLst>
                                    <p:cond delay="0"/>
                                  </p:stCondLst>
                                  <p:childTnLst>
                                    <p:set>
                                      <p:cBhvr>
                                        <p:cTn dur="1" fill="hold" id="90">
                                          <p:stCondLst>
                                            <p:cond delay="0"/>
                                          </p:stCondLst>
                                        </p:cTn>
                                        <p:tgtEl>
                                          <p:spTgt spid="43"/>
                                        </p:tgtEl>
                                        <p:attrNameLst>
                                          <p:attrName>style.visibility</p:attrName>
                                        </p:attrNameLst>
                                      </p:cBhvr>
                                      <p:to>
                                        <p:strVal val="visible"/>
                                      </p:to>
                                    </p:set>
                                    <p:animEffect filter="wipe(left)" transition="in">
                                      <p:cBhvr>
                                        <p:cTn dur="650" id="91"/>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6"/>
      <p:bldP grpId="0" spid="21"/>
      <p:bldP grpId="0" spid="27"/>
      <p:bldP grpId="0" spid="33"/>
      <p:bldP grpId="0" spid="16"/>
      <p:bldP grpId="0" spid="18"/>
      <p:bldP grpId="0" spid="35"/>
      <p:bldP grpId="0" spid="37"/>
      <p:bldP grpId="0" spid="38"/>
      <p:bldP grpId="0" spid="39"/>
      <p:bldP grpId="0" spid="40"/>
      <p:bldP grpId="0" spid="41"/>
      <p:bldP grpId="0" spid="43"/>
      <p:bldGraphic grpId="0" spid="11">
        <p:bldAsOne/>
      </p:bldGraphic>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5" name="任意多边形 74"/>
          <p:cNvSpPr/>
          <p:nvPr/>
        </p:nvSpPr>
        <p:spPr>
          <a:xfrm>
            <a:off x="5496077" y="-24408"/>
            <a:ext cx="3237740" cy="6882408"/>
          </a:xfrm>
          <a:custGeom>
            <a:gdLst>
              <a:gd fmla="*/ 513267 w 2428305" name="connsiteX0"/>
              <a:gd fmla="*/ 0 h 5161806" name="connsiteY0"/>
              <a:gd fmla="*/ 683837 w 2428305" name="connsiteX1"/>
              <a:gd fmla="*/ 0 h 5161806" name="connsiteY1"/>
              <a:gd fmla="*/ 631377 w 2428305" name="connsiteX2"/>
              <a:gd fmla="*/ 84528 h 5161806" name="connsiteY2"/>
              <a:gd fmla="*/ 169936 w 2428305" name="connsiteX3"/>
              <a:gd fmla="*/ 1863735 h 5161806" name="connsiteY3"/>
              <a:gd fmla="*/ 2159444 w 2428305" name="connsiteX4"/>
              <a:gd fmla="*/ 5057110 h 5161806" name="connsiteY4"/>
              <a:gd fmla="*/ 2428305 w 2428305" name="connsiteX5"/>
              <a:gd fmla="*/ 5161806 h 5161806" name="connsiteY5"/>
              <a:gd fmla="*/ 2187906 w 2428305" name="connsiteX6"/>
              <a:gd fmla="*/ 5161806 h 5161806" name="connsiteY6"/>
              <a:gd fmla="*/ 1962208 w 2428305" name="connsiteX7"/>
              <a:gd fmla="*/ 5072695 h 5161806" name="connsiteY7"/>
              <a:gd fmla="*/ 0 w 2428305" name="connsiteX8"/>
              <a:gd fmla="*/ 1879320 h 5161806" name="connsiteY8"/>
              <a:gd fmla="*/ 364893 w 2428305" name="connsiteX9"/>
              <a:gd fmla="*/ 273595 h 516180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161806" w="2428305">
                <a:moveTo>
                  <a:pt x="513267" y="0"/>
                </a:moveTo>
                <a:lnTo>
                  <a:pt x="683837" y="0"/>
                </a:lnTo>
                <a:lnTo>
                  <a:pt x="631377" y="84528"/>
                </a:lnTo>
                <a:cubicBezTo>
                  <a:pt x="338374" y="604622"/>
                  <a:pt x="169936" y="1213251"/>
                  <a:pt x="169936" y="1863735"/>
                </a:cubicBezTo>
                <a:cubicBezTo>
                  <a:pt x="169936" y="3299287"/>
                  <a:pt x="990294" y="4530984"/>
                  <a:pt x="2159444" y="5057110"/>
                </a:cubicBezTo>
                <a:lnTo>
                  <a:pt x="2428305" y="5161806"/>
                </a:lnTo>
                <a:lnTo>
                  <a:pt x="2187906" y="5161806"/>
                </a:lnTo>
                <a:lnTo>
                  <a:pt x="1962208" y="5072695"/>
                </a:lnTo>
                <a:cubicBezTo>
                  <a:pt x="809101" y="4546569"/>
                  <a:pt x="0" y="3314872"/>
                  <a:pt x="0" y="1879320"/>
                </a:cubicBezTo>
                <a:cubicBezTo>
                  <a:pt x="0" y="1299866"/>
                  <a:pt x="131827" y="753625"/>
                  <a:pt x="364893" y="273595"/>
                </a:cubicBezTo>
                <a:close/>
              </a:path>
            </a:pathLst>
          </a:custGeom>
          <a:solidFill>
            <a:srgbClr val="5454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1219170"/>
            <a:endParaRPr altLang="en-US" kern="0" lang="zh-CN" sz="2400">
              <a:solidFill>
                <a:sysClr lastClr="000000" val="windowText"/>
              </a:solidFill>
            </a:endParaRPr>
          </a:p>
        </p:txBody>
      </p:sp>
      <p:cxnSp>
        <p:nvCxnSpPr>
          <p:cNvPr id="50" name="直接连接符 49"/>
          <p:cNvCxnSpPr/>
          <p:nvPr/>
        </p:nvCxnSpPr>
        <p:spPr>
          <a:xfrm>
            <a:off x="8112224" y="1848113"/>
            <a:ext cx="3360373"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8112224" y="2904107"/>
            <a:ext cx="3360373"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8112224" y="3960100"/>
            <a:ext cx="3360373"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8112224" y="5016093"/>
            <a:ext cx="3360373"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5413610" y="843390"/>
            <a:ext cx="725324" cy="725324"/>
            <a:chOff x="5000599" y="688042"/>
            <a:chExt cx="543993" cy="543993"/>
          </a:xfrm>
        </p:grpSpPr>
        <p:sp>
          <p:nvSpPr>
            <p:cNvPr id="12" name="椭圆 11"/>
            <p:cNvSpPr/>
            <p:nvPr/>
          </p:nvSpPr>
          <p:spPr>
            <a:xfrm>
              <a:off x="5000599" y="688042"/>
              <a:ext cx="543993" cy="543993"/>
            </a:xfrm>
            <a:prstGeom prst="ellipse">
              <a:avLst/>
            </a:prstGeom>
            <a:gradFill flip="none" rotWithShape="1">
              <a:gsLst>
                <a:gs pos="3000">
                  <a:schemeClr val="bg1"/>
                </a:gs>
                <a:gs pos="99000">
                  <a:schemeClr val="bg1">
                    <a:lumMod val="75000"/>
                  </a:schemeClr>
                </a:gs>
                <a:gs pos="45000">
                  <a:schemeClr val="bg1">
                    <a:lumMod val="95000"/>
                  </a:schemeClr>
                </a:gs>
              </a:gsLst>
              <a:path path="circle">
                <a:fillToRect b="100000" r="100000"/>
              </a:path>
              <a:tileRect l="-100000" t="-100000"/>
            </a:gradFill>
            <a:ln w="635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13" name="任意多边形 12"/>
            <p:cNvSpPr/>
            <p:nvPr/>
          </p:nvSpPr>
          <p:spPr>
            <a:xfrm>
              <a:off x="5004048" y="867090"/>
              <a:ext cx="540544" cy="78581"/>
            </a:xfrm>
            <a:custGeom>
              <a:gdLst>
                <a:gd fmla="*/ 0 w 540544" name="connsiteX0"/>
                <a:gd fmla="*/ 76200 h 78581" name="connsiteY0"/>
                <a:gd fmla="*/ 126206 w 540544" name="connsiteX1"/>
                <a:gd fmla="*/ 76200 h 78581" name="connsiteY1"/>
                <a:gd fmla="*/ 171450 w 540544" name="connsiteX2"/>
                <a:gd fmla="*/ 0 h 78581" name="connsiteY2"/>
                <a:gd fmla="*/ 364331 w 540544" name="connsiteX3"/>
                <a:gd fmla="*/ 0 h 78581" name="connsiteY3"/>
                <a:gd fmla="*/ 426244 w 540544" name="connsiteX4"/>
                <a:gd fmla="*/ 78581 h 78581" name="connsiteY4"/>
                <a:gd fmla="*/ 540544 w 540544" name="connsiteX5"/>
                <a:gd fmla="*/ 78581 h 7858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8581" w="540544">
                  <a:moveTo>
                    <a:pt x="0" y="76200"/>
                  </a:moveTo>
                  <a:lnTo>
                    <a:pt x="126206" y="76200"/>
                  </a:lnTo>
                  <a:lnTo>
                    <a:pt x="171450" y="0"/>
                  </a:lnTo>
                  <a:lnTo>
                    <a:pt x="364331" y="0"/>
                  </a:lnTo>
                  <a:lnTo>
                    <a:pt x="426244" y="78581"/>
                  </a:lnTo>
                  <a:lnTo>
                    <a:pt x="540544" y="78581"/>
                  </a:lnTo>
                </a:path>
              </a:pathLst>
            </a:custGeom>
            <a:no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grpSp>
      <p:grpSp>
        <p:nvGrpSpPr>
          <p:cNvPr id="19" name="组合 18"/>
          <p:cNvGrpSpPr/>
          <p:nvPr/>
        </p:nvGrpSpPr>
        <p:grpSpPr>
          <a:xfrm>
            <a:off x="5343377" y="2679267"/>
            <a:ext cx="725324" cy="725324"/>
            <a:chOff x="5000599" y="688042"/>
            <a:chExt cx="543993" cy="543993"/>
          </a:xfrm>
        </p:grpSpPr>
        <p:sp>
          <p:nvSpPr>
            <p:cNvPr id="20" name="椭圆 19"/>
            <p:cNvSpPr/>
            <p:nvPr/>
          </p:nvSpPr>
          <p:spPr>
            <a:xfrm>
              <a:off x="5000599" y="688042"/>
              <a:ext cx="543993" cy="543993"/>
            </a:xfrm>
            <a:prstGeom prst="ellipse">
              <a:avLst/>
            </a:prstGeom>
            <a:gradFill flip="none" rotWithShape="1">
              <a:gsLst>
                <a:gs pos="3000">
                  <a:schemeClr val="bg1"/>
                </a:gs>
                <a:gs pos="99000">
                  <a:schemeClr val="bg1">
                    <a:lumMod val="75000"/>
                  </a:schemeClr>
                </a:gs>
                <a:gs pos="45000">
                  <a:schemeClr val="bg1">
                    <a:lumMod val="95000"/>
                  </a:schemeClr>
                </a:gs>
              </a:gsLst>
              <a:path path="circle">
                <a:fillToRect b="100000" r="100000"/>
              </a:path>
              <a:tileRect l="-100000" t="-100000"/>
            </a:gradFill>
            <a:ln w="635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21" name="任意多边形 20"/>
            <p:cNvSpPr/>
            <p:nvPr/>
          </p:nvSpPr>
          <p:spPr>
            <a:xfrm>
              <a:off x="5004048" y="867090"/>
              <a:ext cx="540544" cy="78581"/>
            </a:xfrm>
            <a:custGeom>
              <a:gdLst>
                <a:gd fmla="*/ 0 w 540544" name="connsiteX0"/>
                <a:gd fmla="*/ 76200 h 78581" name="connsiteY0"/>
                <a:gd fmla="*/ 126206 w 540544" name="connsiteX1"/>
                <a:gd fmla="*/ 76200 h 78581" name="connsiteY1"/>
                <a:gd fmla="*/ 171450 w 540544" name="connsiteX2"/>
                <a:gd fmla="*/ 0 h 78581" name="connsiteY2"/>
                <a:gd fmla="*/ 364331 w 540544" name="connsiteX3"/>
                <a:gd fmla="*/ 0 h 78581" name="connsiteY3"/>
                <a:gd fmla="*/ 426244 w 540544" name="connsiteX4"/>
                <a:gd fmla="*/ 78581 h 78581" name="connsiteY4"/>
                <a:gd fmla="*/ 540544 w 540544" name="connsiteX5"/>
                <a:gd fmla="*/ 78581 h 7858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8581" w="540544">
                  <a:moveTo>
                    <a:pt x="0" y="76200"/>
                  </a:moveTo>
                  <a:lnTo>
                    <a:pt x="126206" y="76200"/>
                  </a:lnTo>
                  <a:lnTo>
                    <a:pt x="171450" y="0"/>
                  </a:lnTo>
                  <a:lnTo>
                    <a:pt x="364331" y="0"/>
                  </a:lnTo>
                  <a:lnTo>
                    <a:pt x="426244" y="78581"/>
                  </a:lnTo>
                  <a:lnTo>
                    <a:pt x="540544" y="78581"/>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grpSp>
      <p:grpSp>
        <p:nvGrpSpPr>
          <p:cNvPr id="22" name="组合 21"/>
          <p:cNvGrpSpPr/>
          <p:nvPr/>
        </p:nvGrpSpPr>
        <p:grpSpPr>
          <a:xfrm>
            <a:off x="5897086" y="4592791"/>
            <a:ext cx="725324" cy="725324"/>
            <a:chOff x="5000599" y="688042"/>
            <a:chExt cx="543993" cy="543993"/>
          </a:xfrm>
        </p:grpSpPr>
        <p:sp>
          <p:nvSpPr>
            <p:cNvPr id="23" name="椭圆 22"/>
            <p:cNvSpPr/>
            <p:nvPr/>
          </p:nvSpPr>
          <p:spPr>
            <a:xfrm>
              <a:off x="5000599" y="688042"/>
              <a:ext cx="543993" cy="543993"/>
            </a:xfrm>
            <a:prstGeom prst="ellipse">
              <a:avLst/>
            </a:prstGeom>
            <a:gradFill flip="none" rotWithShape="1">
              <a:gsLst>
                <a:gs pos="3000">
                  <a:schemeClr val="bg1"/>
                </a:gs>
                <a:gs pos="99000">
                  <a:schemeClr val="bg1">
                    <a:lumMod val="75000"/>
                  </a:schemeClr>
                </a:gs>
                <a:gs pos="45000">
                  <a:schemeClr val="bg1">
                    <a:lumMod val="95000"/>
                  </a:schemeClr>
                </a:gs>
              </a:gsLst>
              <a:path path="circle">
                <a:fillToRect b="100000" r="100000"/>
              </a:path>
              <a:tileRect l="-100000" t="-100000"/>
            </a:gradFill>
            <a:ln w="635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24" name="任意多边形 23"/>
            <p:cNvSpPr/>
            <p:nvPr/>
          </p:nvSpPr>
          <p:spPr>
            <a:xfrm>
              <a:off x="5004048" y="867090"/>
              <a:ext cx="540544" cy="78581"/>
            </a:xfrm>
            <a:custGeom>
              <a:gdLst>
                <a:gd fmla="*/ 0 w 540544" name="connsiteX0"/>
                <a:gd fmla="*/ 76200 h 78581" name="connsiteY0"/>
                <a:gd fmla="*/ 126206 w 540544" name="connsiteX1"/>
                <a:gd fmla="*/ 76200 h 78581" name="connsiteY1"/>
                <a:gd fmla="*/ 171450 w 540544" name="connsiteX2"/>
                <a:gd fmla="*/ 0 h 78581" name="connsiteY2"/>
                <a:gd fmla="*/ 364331 w 540544" name="connsiteX3"/>
                <a:gd fmla="*/ 0 h 78581" name="connsiteY3"/>
                <a:gd fmla="*/ 426244 w 540544" name="connsiteX4"/>
                <a:gd fmla="*/ 78581 h 78581" name="connsiteY4"/>
                <a:gd fmla="*/ 540544 w 540544" name="connsiteX5"/>
                <a:gd fmla="*/ 78581 h 7858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8581" w="540544">
                  <a:moveTo>
                    <a:pt x="0" y="76200"/>
                  </a:moveTo>
                  <a:lnTo>
                    <a:pt x="126206" y="76200"/>
                  </a:lnTo>
                  <a:lnTo>
                    <a:pt x="171450" y="0"/>
                  </a:lnTo>
                  <a:lnTo>
                    <a:pt x="364331" y="0"/>
                  </a:lnTo>
                  <a:lnTo>
                    <a:pt x="426244" y="78581"/>
                  </a:lnTo>
                  <a:lnTo>
                    <a:pt x="540544" y="78581"/>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grpSp>
      <p:grpSp>
        <p:nvGrpSpPr>
          <p:cNvPr id="54" name="组合 53"/>
          <p:cNvGrpSpPr/>
          <p:nvPr/>
        </p:nvGrpSpPr>
        <p:grpSpPr>
          <a:xfrm>
            <a:off x="724304" y="1747767"/>
            <a:ext cx="2628212" cy="1547643"/>
            <a:chOff x="552753" y="1177475"/>
            <a:chExt cx="1971159" cy="1160733"/>
          </a:xfrm>
        </p:grpSpPr>
        <p:grpSp>
          <p:nvGrpSpPr>
            <p:cNvPr id="18" name="组合 17"/>
            <p:cNvGrpSpPr/>
            <p:nvPr/>
          </p:nvGrpSpPr>
          <p:grpSpPr>
            <a:xfrm>
              <a:off x="555402" y="1177475"/>
              <a:ext cx="1224136" cy="396000"/>
              <a:chOff x="2122996" y="1277661"/>
              <a:chExt cx="1224136" cy="396000"/>
            </a:xfrm>
          </p:grpSpPr>
          <p:sp>
            <p:nvSpPr>
              <p:cNvPr id="17" name="矩形 16"/>
              <p:cNvSpPr/>
              <p:nvPr/>
            </p:nvSpPr>
            <p:spPr>
              <a:xfrm>
                <a:off x="2122996" y="1277661"/>
                <a:ext cx="1224136" cy="39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28" name="TextBox 27"/>
              <p:cNvSpPr txBox="1"/>
              <p:nvPr/>
            </p:nvSpPr>
            <p:spPr>
              <a:xfrm>
                <a:off x="2281583" y="1322235"/>
                <a:ext cx="957773" cy="297180"/>
              </a:xfrm>
              <a:prstGeom prst="rect">
                <a:avLst/>
              </a:prstGeom>
              <a:noFill/>
            </p:spPr>
            <p:txBody>
              <a:bodyPr rtlCol="0" wrap="square">
                <a:spAutoFit/>
              </a:bodyPr>
              <a:lstStyle/>
              <a:p>
                <a:pPr defTabSz="1219170"/>
                <a:r>
                  <a:rPr altLang="en-US" kern="0" lang="zh-CN" smtClean="0" sz="2000">
                    <a:solidFill>
                      <a:schemeClr val="bg1"/>
                    </a:solidFill>
                    <a:latin charset="0" panose="020b0604020202020204" pitchFamily="34" typeface="Arial"/>
                    <a:cs charset="0" panose="020b0604020202020204" pitchFamily="34" typeface="Arial"/>
                  </a:rPr>
                  <a:t>输入标题</a:t>
                </a:r>
              </a:p>
            </p:txBody>
          </p:sp>
        </p:grpSp>
        <p:sp>
          <p:nvSpPr>
            <p:cNvPr id="30" name="TextBox 29"/>
            <p:cNvSpPr txBox="1"/>
            <p:nvPr/>
          </p:nvSpPr>
          <p:spPr>
            <a:xfrm>
              <a:off x="552753" y="1605314"/>
              <a:ext cx="1971159" cy="725805"/>
            </a:xfrm>
            <a:prstGeom prst="rect">
              <a:avLst/>
            </a:prstGeom>
            <a:noFill/>
          </p:spPr>
          <p:txBody>
            <a:bodyPr rtlCol="0" wrap="square">
              <a:spAutoFit/>
            </a:bodyPr>
            <a:lstStyle>
              <a:defPPr>
                <a:defRPr lang="zh-CN"/>
              </a:defPPr>
              <a:lvl1pPr algn="ctr">
                <a:lnSpc>
                  <a:spcPts val="2300"/>
                </a:lnSpc>
                <a:defRPr sz="1200"/>
              </a:lvl1pPr>
            </a:lstStyle>
            <a:p>
              <a:pPr algn="l"/>
              <a:r>
                <a:rPr altLang="en-US" lang="zh-CN"/>
                <a:t>请在此处添加您要描述的内容，言简意赅。请在此处添加您要描述的内容，言简意赅。</a:t>
              </a:r>
            </a:p>
          </p:txBody>
        </p:sp>
      </p:grpSp>
      <p:cxnSp>
        <p:nvCxnSpPr>
          <p:cNvPr id="36" name="直接连接符 35"/>
          <p:cNvCxnSpPr/>
          <p:nvPr/>
        </p:nvCxnSpPr>
        <p:spPr>
          <a:xfrm>
            <a:off x="8112224" y="6072088"/>
            <a:ext cx="3360373" cy="0"/>
          </a:xfrm>
          <a:prstGeom prst="line">
            <a:avLst/>
          </a:prstGeom>
          <a:ln w="19050">
            <a:solidFill>
              <a:schemeClr val="tx1"/>
            </a:solidFill>
          </a:ln>
          <a:effectLst>
            <a:outerShdw algn="t" blurRad="50800" dir="54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矩形 40"/>
          <p:cNvSpPr/>
          <p:nvPr/>
        </p:nvSpPr>
        <p:spPr>
          <a:xfrm rot="5400000">
            <a:off x="8944095" y="3819620"/>
            <a:ext cx="3950829" cy="52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43" name="矩形 42"/>
          <p:cNvSpPr/>
          <p:nvPr/>
        </p:nvSpPr>
        <p:spPr>
          <a:xfrm rot="5400000">
            <a:off x="8748883" y="4754099"/>
            <a:ext cx="2085999" cy="52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44" name="矩形 43"/>
          <p:cNvSpPr/>
          <p:nvPr/>
        </p:nvSpPr>
        <p:spPr>
          <a:xfrm rot="5400000">
            <a:off x="8098364" y="5229188"/>
            <a:ext cx="1131785" cy="52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38" name="TextBox 37"/>
          <p:cNvSpPr txBox="1"/>
          <p:nvPr/>
        </p:nvSpPr>
        <p:spPr>
          <a:xfrm>
            <a:off x="7690080" y="5856678"/>
            <a:ext cx="624000" cy="335280"/>
          </a:xfrm>
          <a:prstGeom prst="rect">
            <a:avLst/>
          </a:prstGeom>
          <a:noFill/>
        </p:spPr>
        <p:txBody>
          <a:bodyPr rtlCol="0" wrap="square">
            <a:spAutoFit/>
          </a:bodyPr>
          <a:lstStyle/>
          <a:p>
            <a:pPr defTabSz="1219170"/>
            <a:r>
              <a:rPr altLang="zh-CN" kern="0" lang="en-US" sz="1600">
                <a:solidFill>
                  <a:sysClr lastClr="000000" val="windowText"/>
                </a:solidFill>
                <a:latin charset="0" panose="020b0604020202020204" pitchFamily="34" typeface="Arial"/>
                <a:cs charset="0" panose="020b0604020202020204" pitchFamily="34" typeface="Arial"/>
              </a:rPr>
              <a:t> 0</a:t>
            </a:r>
          </a:p>
        </p:txBody>
      </p:sp>
      <p:sp>
        <p:nvSpPr>
          <p:cNvPr id="46" name="TextBox 45"/>
          <p:cNvSpPr txBox="1"/>
          <p:nvPr/>
        </p:nvSpPr>
        <p:spPr>
          <a:xfrm>
            <a:off x="7690080" y="4801648"/>
            <a:ext cx="624000" cy="335280"/>
          </a:xfrm>
          <a:prstGeom prst="rect">
            <a:avLst/>
          </a:prstGeom>
          <a:noFill/>
        </p:spPr>
        <p:txBody>
          <a:bodyPr rtlCol="0" wrap="square">
            <a:spAutoFit/>
          </a:bodyPr>
          <a:lstStyle/>
          <a:p>
            <a:pPr defTabSz="1219170"/>
            <a:r>
              <a:rPr altLang="zh-CN" kern="0" lang="en-US" sz="1600">
                <a:solidFill>
                  <a:sysClr lastClr="000000" val="windowText"/>
                </a:solidFill>
                <a:latin charset="0" panose="020b0604020202020204" pitchFamily="34" typeface="Arial"/>
                <a:cs charset="0" panose="020b0604020202020204" pitchFamily="34" typeface="Arial"/>
              </a:rPr>
              <a:t>25</a:t>
            </a:r>
          </a:p>
        </p:txBody>
      </p:sp>
      <p:sp>
        <p:nvSpPr>
          <p:cNvPr id="47" name="TextBox 46"/>
          <p:cNvSpPr txBox="1"/>
          <p:nvPr/>
        </p:nvSpPr>
        <p:spPr>
          <a:xfrm>
            <a:off x="7690080" y="3746619"/>
            <a:ext cx="624000" cy="335280"/>
          </a:xfrm>
          <a:prstGeom prst="rect">
            <a:avLst/>
          </a:prstGeom>
          <a:noFill/>
        </p:spPr>
        <p:txBody>
          <a:bodyPr rtlCol="0" wrap="square">
            <a:spAutoFit/>
          </a:bodyPr>
          <a:lstStyle/>
          <a:p>
            <a:pPr defTabSz="1219170"/>
            <a:r>
              <a:rPr altLang="zh-CN" kern="0" lang="en-US" sz="1600">
                <a:solidFill>
                  <a:sysClr lastClr="000000" val="windowText"/>
                </a:solidFill>
                <a:latin charset="0" panose="020b0604020202020204" pitchFamily="34" typeface="Arial"/>
                <a:cs charset="0" panose="020b0604020202020204" pitchFamily="34" typeface="Arial"/>
              </a:rPr>
              <a:t>50</a:t>
            </a:r>
          </a:p>
        </p:txBody>
      </p:sp>
      <p:sp>
        <p:nvSpPr>
          <p:cNvPr id="48" name="TextBox 47"/>
          <p:cNvSpPr txBox="1"/>
          <p:nvPr/>
        </p:nvSpPr>
        <p:spPr>
          <a:xfrm>
            <a:off x="7690080" y="2691590"/>
            <a:ext cx="624000" cy="335280"/>
          </a:xfrm>
          <a:prstGeom prst="rect">
            <a:avLst/>
          </a:prstGeom>
          <a:noFill/>
        </p:spPr>
        <p:txBody>
          <a:bodyPr rtlCol="0" wrap="square">
            <a:spAutoFit/>
          </a:bodyPr>
          <a:lstStyle/>
          <a:p>
            <a:pPr defTabSz="1219170"/>
            <a:r>
              <a:rPr altLang="zh-CN" kern="0" lang="en-US" sz="1600">
                <a:solidFill>
                  <a:sysClr lastClr="000000" val="windowText"/>
                </a:solidFill>
                <a:latin charset="0" panose="020b0604020202020204" pitchFamily="34" typeface="Arial"/>
                <a:cs charset="0" panose="020b0604020202020204" pitchFamily="34" typeface="Arial"/>
              </a:rPr>
              <a:t>75</a:t>
            </a:r>
          </a:p>
        </p:txBody>
      </p:sp>
      <p:sp>
        <p:nvSpPr>
          <p:cNvPr id="49" name="TextBox 48"/>
          <p:cNvSpPr txBox="1"/>
          <p:nvPr/>
        </p:nvSpPr>
        <p:spPr>
          <a:xfrm>
            <a:off x="7690080" y="1636561"/>
            <a:ext cx="624000" cy="335280"/>
          </a:xfrm>
          <a:prstGeom prst="rect">
            <a:avLst/>
          </a:prstGeom>
          <a:noFill/>
        </p:spPr>
        <p:txBody>
          <a:bodyPr rtlCol="0" wrap="square">
            <a:spAutoFit/>
          </a:bodyPr>
          <a:lstStyle/>
          <a:p>
            <a:pPr defTabSz="1219170"/>
            <a:r>
              <a:rPr altLang="zh-CN" kern="0" lang="en-US" sz="1600">
                <a:solidFill>
                  <a:sysClr lastClr="000000" val="windowText"/>
                </a:solidFill>
                <a:latin charset="0" panose="020b0604020202020204" pitchFamily="34" typeface="Arial"/>
                <a:cs charset="0" panose="020b0604020202020204" pitchFamily="34" typeface="Arial"/>
              </a:rPr>
              <a:t>100</a:t>
            </a:r>
          </a:p>
        </p:txBody>
      </p:sp>
      <p:grpSp>
        <p:nvGrpSpPr>
          <p:cNvPr id="61" name="组合 60"/>
          <p:cNvGrpSpPr/>
          <p:nvPr/>
        </p:nvGrpSpPr>
        <p:grpSpPr>
          <a:xfrm>
            <a:off x="1199293" y="3503237"/>
            <a:ext cx="2516332" cy="1519952"/>
            <a:chOff x="555402" y="1177475"/>
            <a:chExt cx="1887249" cy="1139964"/>
          </a:xfrm>
        </p:grpSpPr>
        <p:grpSp>
          <p:nvGrpSpPr>
            <p:cNvPr id="62" name="组合 61"/>
            <p:cNvGrpSpPr/>
            <p:nvPr/>
          </p:nvGrpSpPr>
          <p:grpSpPr>
            <a:xfrm>
              <a:off x="555402" y="1177475"/>
              <a:ext cx="1224136" cy="396000"/>
              <a:chOff x="2122996" y="1277661"/>
              <a:chExt cx="1224136" cy="396000"/>
            </a:xfrm>
          </p:grpSpPr>
          <p:sp>
            <p:nvSpPr>
              <p:cNvPr id="64" name="矩形 63"/>
              <p:cNvSpPr/>
              <p:nvPr/>
            </p:nvSpPr>
            <p:spPr>
              <a:xfrm>
                <a:off x="2122996" y="1277661"/>
                <a:ext cx="1224136" cy="39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65" name="TextBox 64"/>
              <p:cNvSpPr txBox="1"/>
              <p:nvPr/>
            </p:nvSpPr>
            <p:spPr>
              <a:xfrm>
                <a:off x="2272624" y="1312491"/>
                <a:ext cx="979138" cy="297180"/>
              </a:xfrm>
              <a:prstGeom prst="rect">
                <a:avLst/>
              </a:prstGeom>
              <a:noFill/>
            </p:spPr>
            <p:txBody>
              <a:bodyPr rtlCol="0" wrap="square">
                <a:spAutoFit/>
              </a:bodyPr>
              <a:lstStyle/>
              <a:p>
                <a:pPr defTabSz="1219170"/>
                <a:r>
                  <a:rPr altLang="en-US" kern="0" lang="zh-CN" sz="2000">
                    <a:solidFill>
                      <a:schemeClr val="bg1"/>
                    </a:solidFill>
                    <a:latin charset="0" panose="020b0604020202020204" pitchFamily="34" typeface="Arial"/>
                    <a:cs charset="0" panose="020b0604020202020204" pitchFamily="34" typeface="Arial"/>
                  </a:rPr>
                  <a:t>输入标题</a:t>
                </a:r>
              </a:p>
            </p:txBody>
          </p:sp>
        </p:grpSp>
        <p:sp>
          <p:nvSpPr>
            <p:cNvPr id="63" name="TextBox 62"/>
            <p:cNvSpPr txBox="1"/>
            <p:nvPr/>
          </p:nvSpPr>
          <p:spPr>
            <a:xfrm>
              <a:off x="555402" y="1584546"/>
              <a:ext cx="1887249" cy="725805"/>
            </a:xfrm>
            <a:prstGeom prst="rect">
              <a:avLst/>
            </a:prstGeom>
            <a:noFill/>
          </p:spPr>
          <p:txBody>
            <a:bodyPr rtlCol="0" wrap="square">
              <a:spAutoFit/>
            </a:bodyPr>
            <a:lstStyle>
              <a:defPPr>
                <a:defRPr lang="zh-CN"/>
              </a:defPPr>
              <a:lvl1pPr algn="ctr">
                <a:lnSpc>
                  <a:spcPts val="2300"/>
                </a:lnSpc>
                <a:defRPr sz="1200"/>
              </a:lvl1pPr>
            </a:lstStyle>
            <a:p>
              <a:pPr algn="l"/>
              <a:r>
                <a:rPr altLang="en-US" lang="zh-CN"/>
                <a:t>请在此处添加您要描述的内容，言简意赅。请在此处添加您要描述的内容，言简意赅。</a:t>
              </a:r>
            </a:p>
          </p:txBody>
        </p:sp>
      </p:grpSp>
      <p:grpSp>
        <p:nvGrpSpPr>
          <p:cNvPr id="66" name="组合 65"/>
          <p:cNvGrpSpPr/>
          <p:nvPr/>
        </p:nvGrpSpPr>
        <p:grpSpPr>
          <a:xfrm>
            <a:off x="1861215" y="5350979"/>
            <a:ext cx="3482163" cy="1265734"/>
            <a:chOff x="555402" y="1177475"/>
            <a:chExt cx="2611622" cy="949300"/>
          </a:xfrm>
        </p:grpSpPr>
        <p:grpSp>
          <p:nvGrpSpPr>
            <p:cNvPr id="67" name="组合 66"/>
            <p:cNvGrpSpPr/>
            <p:nvPr/>
          </p:nvGrpSpPr>
          <p:grpSpPr>
            <a:xfrm>
              <a:off x="555402" y="1177475"/>
              <a:ext cx="1224136" cy="396000"/>
              <a:chOff x="2122996" y="1277661"/>
              <a:chExt cx="1224136" cy="396000"/>
            </a:xfrm>
          </p:grpSpPr>
          <p:sp>
            <p:nvSpPr>
              <p:cNvPr id="69" name="矩形 68"/>
              <p:cNvSpPr/>
              <p:nvPr/>
            </p:nvSpPr>
            <p:spPr>
              <a:xfrm>
                <a:off x="2122996" y="1277661"/>
                <a:ext cx="1224136" cy="39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70" name="TextBox 69"/>
              <p:cNvSpPr txBox="1"/>
              <p:nvPr/>
            </p:nvSpPr>
            <p:spPr>
              <a:xfrm>
                <a:off x="2287435" y="1326521"/>
                <a:ext cx="954037" cy="297180"/>
              </a:xfrm>
              <a:prstGeom prst="rect">
                <a:avLst/>
              </a:prstGeom>
              <a:noFill/>
            </p:spPr>
            <p:txBody>
              <a:bodyPr rtlCol="0" wrap="square">
                <a:spAutoFit/>
              </a:bodyPr>
              <a:lstStyle/>
              <a:p>
                <a:pPr defTabSz="1219170"/>
                <a:r>
                  <a:rPr altLang="en-US" kern="0" lang="zh-CN" sz="2000">
                    <a:solidFill>
                      <a:schemeClr val="bg1"/>
                    </a:solidFill>
                    <a:latin charset="0" panose="020b0604020202020204" pitchFamily="34" typeface="Arial"/>
                    <a:cs charset="0" panose="020b0604020202020204" pitchFamily="34" typeface="Arial"/>
                  </a:rPr>
                  <a:t>输入标题</a:t>
                </a:r>
              </a:p>
            </p:txBody>
          </p:sp>
        </p:grpSp>
        <p:sp>
          <p:nvSpPr>
            <p:cNvPr id="68" name="TextBox 67"/>
            <p:cNvSpPr txBox="1"/>
            <p:nvPr/>
          </p:nvSpPr>
          <p:spPr>
            <a:xfrm>
              <a:off x="557142" y="1615097"/>
              <a:ext cx="2609882" cy="506730"/>
            </a:xfrm>
            <a:prstGeom prst="rect">
              <a:avLst/>
            </a:prstGeom>
            <a:noFill/>
          </p:spPr>
          <p:txBody>
            <a:bodyPr rtlCol="0" wrap="square">
              <a:spAutoFit/>
            </a:bodyPr>
            <a:lstStyle>
              <a:defPPr>
                <a:defRPr lang="zh-CN"/>
              </a:defPPr>
              <a:lvl1pPr>
                <a:lnSpc>
                  <a:spcPts val="2300"/>
                </a:lnSpc>
                <a:defRPr sz="1200"/>
              </a:lvl1pPr>
            </a:lstStyle>
            <a:p>
              <a:r>
                <a:rPr altLang="en-US" lang="zh-CN"/>
                <a:t>请在此处添加您要描述的内容，言简意赅。请在此处添加您要描述的内容，言简意赅。</a:t>
              </a:r>
            </a:p>
          </p:txBody>
        </p:sp>
      </p:grpSp>
      <p:sp>
        <p:nvSpPr>
          <p:cNvPr id="56" name="任意多边形 55"/>
          <p:cNvSpPr/>
          <p:nvPr/>
        </p:nvSpPr>
        <p:spPr>
          <a:xfrm>
            <a:off x="2921000" y="1568713"/>
            <a:ext cx="2286000" cy="558800"/>
          </a:xfrm>
          <a:custGeom>
            <a:gdLst>
              <a:gd fmla="*/ 0 w 1714500" name="connsiteX0"/>
              <a:gd fmla="*/ 419100 h 419100" name="connsiteY0"/>
              <a:gd fmla="*/ 1352550 w 1714500" name="connsiteX1"/>
              <a:gd fmla="*/ 419100 h 419100" name="connsiteY1"/>
              <a:gd fmla="*/ 1714500 w 1714500" name="connsiteX2"/>
              <a:gd fmla="*/ 0 h 419100" name="connsiteY2"/>
            </a:gdLst>
            <a:cxnLst>
              <a:cxn ang="0">
                <a:pos x="connsiteX0" y="connsiteY0"/>
              </a:cxn>
              <a:cxn ang="0">
                <a:pos x="connsiteX1" y="connsiteY1"/>
              </a:cxn>
              <a:cxn ang="0">
                <a:pos x="connsiteX2" y="connsiteY2"/>
              </a:cxn>
            </a:cxnLst>
            <a:rect b="b" l="l" r="r" t="t"/>
            <a:pathLst>
              <a:path h="419100" w="1714500">
                <a:moveTo>
                  <a:pt x="0" y="419100"/>
                </a:moveTo>
                <a:lnTo>
                  <a:pt x="1352550" y="419100"/>
                </a:lnTo>
                <a:lnTo>
                  <a:pt x="1714500" y="0"/>
                </a:lnTo>
              </a:path>
            </a:pathLst>
          </a:cu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72" name="任意多边形 71"/>
          <p:cNvSpPr/>
          <p:nvPr/>
        </p:nvSpPr>
        <p:spPr>
          <a:xfrm>
            <a:off x="3298875" y="3347889"/>
            <a:ext cx="1879600" cy="482600"/>
          </a:xfrm>
          <a:custGeom>
            <a:gdLst>
              <a:gd fmla="*/ 0 w 1409700" name="connsiteX0"/>
              <a:gd fmla="*/ 361950 h 361950" name="connsiteY0"/>
              <a:gd fmla="*/ 1066800 w 1409700" name="connsiteX1"/>
              <a:gd fmla="*/ 361950 h 361950" name="connsiteY1"/>
              <a:gd fmla="*/ 1409700 w 1409700" name="connsiteX2"/>
              <a:gd fmla="*/ 0 h 361950" name="connsiteY2"/>
            </a:gdLst>
            <a:cxnLst>
              <a:cxn ang="0">
                <a:pos x="connsiteX0" y="connsiteY0"/>
              </a:cxn>
              <a:cxn ang="0">
                <a:pos x="connsiteX1" y="connsiteY1"/>
              </a:cxn>
              <a:cxn ang="0">
                <a:pos x="connsiteX2" y="connsiteY2"/>
              </a:cxn>
            </a:cxnLst>
            <a:rect b="b" l="l" r="r" t="t"/>
            <a:pathLst>
              <a:path h="361950" w="1409700">
                <a:moveTo>
                  <a:pt x="0" y="361950"/>
                </a:moveTo>
                <a:lnTo>
                  <a:pt x="1066800" y="361950"/>
                </a:lnTo>
                <a:lnTo>
                  <a:pt x="1409700" y="0"/>
                </a:lnTo>
              </a:path>
            </a:pathLst>
          </a:cu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73" name="任意多边形 72"/>
          <p:cNvSpPr/>
          <p:nvPr/>
        </p:nvSpPr>
        <p:spPr>
          <a:xfrm>
            <a:off x="3786618" y="5344358"/>
            <a:ext cx="1892300" cy="342900"/>
          </a:xfrm>
          <a:custGeom>
            <a:gdLst>
              <a:gd fmla="*/ 0 w 1419225" name="connsiteX0"/>
              <a:gd fmla="*/ 257175 h 257175" name="connsiteY0"/>
              <a:gd fmla="*/ 1171575 w 1419225" name="connsiteX1"/>
              <a:gd fmla="*/ 257175 h 257175" name="connsiteY1"/>
              <a:gd fmla="*/ 1419225 w 1419225" name="connsiteX2"/>
              <a:gd fmla="*/ 0 h 257175" name="connsiteY2"/>
            </a:gdLst>
            <a:cxnLst>
              <a:cxn ang="0">
                <a:pos x="connsiteX0" y="connsiteY0"/>
              </a:cxn>
              <a:cxn ang="0">
                <a:pos x="connsiteX1" y="connsiteY1"/>
              </a:cxn>
              <a:cxn ang="0">
                <a:pos x="connsiteX2" y="connsiteY2"/>
              </a:cxn>
            </a:cxnLst>
            <a:rect b="b" l="l" r="r" t="t"/>
            <a:pathLst>
              <a:path h="257175" w="1419225">
                <a:moveTo>
                  <a:pt x="0" y="257175"/>
                </a:moveTo>
                <a:lnTo>
                  <a:pt x="1171575" y="257175"/>
                </a:lnTo>
                <a:lnTo>
                  <a:pt x="1419225" y="0"/>
                </a:lnTo>
              </a:path>
            </a:pathLst>
          </a:cu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71" name="TextBox 70"/>
          <p:cNvSpPr txBox="1"/>
          <p:nvPr/>
        </p:nvSpPr>
        <p:spPr>
          <a:xfrm>
            <a:off x="8260711" y="6162842"/>
            <a:ext cx="740093" cy="315011"/>
          </a:xfrm>
          <a:prstGeom prst="rect">
            <a:avLst/>
          </a:prstGeom>
          <a:noFill/>
        </p:spPr>
        <p:txBody>
          <a:bodyPr rtlCol="0" wrap="none">
            <a:spAutoFit/>
          </a:bodyPr>
          <a:lstStyle/>
          <a:p>
            <a:pPr defTabSz="1219170"/>
            <a:r>
              <a:rPr altLang="en-US" kern="0" lang="zh-CN" sz="1467">
                <a:solidFill>
                  <a:sysClr lastClr="000000" val="windowText"/>
                </a:solidFill>
                <a:latin charset="-122" panose="020b0503020204020204" pitchFamily="34" typeface="微软雅黑"/>
                <a:ea charset="-122" panose="020b0503020204020204" pitchFamily="34" typeface="微软雅黑"/>
                <a:cs charset="0" panose="020b0604020202020204" pitchFamily="34" typeface="Arial"/>
              </a:rPr>
              <a:t>五月份</a:t>
            </a:r>
          </a:p>
        </p:txBody>
      </p:sp>
      <p:sp>
        <p:nvSpPr>
          <p:cNvPr id="76" name="TextBox 75"/>
          <p:cNvSpPr txBox="1"/>
          <p:nvPr/>
        </p:nvSpPr>
        <p:spPr>
          <a:xfrm>
            <a:off x="9387170" y="6162842"/>
            <a:ext cx="740093" cy="315011"/>
          </a:xfrm>
          <a:prstGeom prst="rect">
            <a:avLst/>
          </a:prstGeom>
          <a:noFill/>
        </p:spPr>
        <p:txBody>
          <a:bodyPr rtlCol="0" wrap="none">
            <a:spAutoFit/>
          </a:bodyPr>
          <a:lstStyle/>
          <a:p>
            <a:pPr defTabSz="1219170"/>
            <a:r>
              <a:rPr altLang="en-US" kern="0" lang="zh-CN" sz="1467">
                <a:solidFill>
                  <a:sysClr lastClr="000000" val="windowText"/>
                </a:solidFill>
                <a:latin charset="-122" panose="020b0503020204020204" pitchFamily="34" typeface="微软雅黑"/>
                <a:ea charset="-122" panose="020b0503020204020204" pitchFamily="34" typeface="微软雅黑"/>
                <a:cs charset="0" panose="020b0604020202020204" pitchFamily="34" typeface="Arial"/>
              </a:rPr>
              <a:t>六月份</a:t>
            </a:r>
          </a:p>
        </p:txBody>
      </p:sp>
      <p:sp>
        <p:nvSpPr>
          <p:cNvPr id="77" name="TextBox 76"/>
          <p:cNvSpPr txBox="1"/>
          <p:nvPr/>
        </p:nvSpPr>
        <p:spPr>
          <a:xfrm>
            <a:off x="10514270" y="6162842"/>
            <a:ext cx="740093" cy="315011"/>
          </a:xfrm>
          <a:prstGeom prst="rect">
            <a:avLst/>
          </a:prstGeom>
          <a:noFill/>
        </p:spPr>
        <p:txBody>
          <a:bodyPr rtlCol="0" wrap="none">
            <a:spAutoFit/>
          </a:bodyPr>
          <a:lstStyle/>
          <a:p>
            <a:pPr defTabSz="1219170"/>
            <a:r>
              <a:rPr altLang="en-US" kern="0" lang="zh-CN" sz="1467">
                <a:solidFill>
                  <a:sysClr lastClr="000000" val="windowText"/>
                </a:solidFill>
                <a:latin charset="-122" panose="020b0503020204020204" pitchFamily="34" typeface="微软雅黑"/>
                <a:ea charset="-122" panose="020b0503020204020204" pitchFamily="34" typeface="微软雅黑"/>
                <a:cs charset="0" panose="020b0604020202020204" pitchFamily="34" typeface="Arial"/>
              </a:rPr>
              <a:t>七月份</a:t>
            </a:r>
          </a:p>
        </p:txBody>
      </p:sp>
      <p:sp>
        <p:nvSpPr>
          <p:cNvPr id="55" name="文本框 54"/>
          <p:cNvSpPr txBox="1"/>
          <p:nvPr/>
        </p:nvSpPr>
        <p:spPr>
          <a:xfrm>
            <a:off x="-2476637" y="4029101"/>
            <a:ext cx="2681899" cy="967740"/>
          </a:xfrm>
          <a:prstGeom prst="rect">
            <a:avLst/>
          </a:prstGeom>
          <a:noFill/>
        </p:spPr>
        <p:txBody>
          <a:bodyPr rtlCol="0" wrap="square">
            <a:spAutoFit/>
          </a:bodyPr>
          <a:lstStyle>
            <a:defPPr>
              <a:defRPr lang="zh-CN"/>
            </a:defPPr>
            <a:lvl1pPr algn="ctr">
              <a:lnSpc>
                <a:spcPts val="2300"/>
              </a:lnSpc>
              <a:defRPr sz="1200"/>
            </a:lvl1pPr>
          </a:lstStyle>
          <a:p>
            <a:r>
              <a:rPr altLang="en-US" lang="zh-CN"/>
              <a:t>请在此处添加您要描述的内容，言简意赅。请在此处添加您要描述的内容，言简意赅。</a:t>
            </a:r>
          </a:p>
        </p:txBody>
      </p:sp>
      <p:sp>
        <p:nvSpPr>
          <p:cNvPr id="79" name="矩形 78"/>
          <p:cNvSpPr/>
          <p:nvPr/>
        </p:nvSpPr>
        <p:spPr>
          <a:xfrm flipH="1">
            <a:off x="1260834" y="270280"/>
            <a:ext cx="72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文本框 79"/>
          <p:cNvSpPr txBox="1"/>
          <p:nvPr/>
        </p:nvSpPr>
        <p:spPr>
          <a:xfrm>
            <a:off x="651109" y="254328"/>
            <a:ext cx="681725" cy="518160"/>
          </a:xfrm>
          <a:prstGeom prst="rect">
            <a:avLst/>
          </a:prstGeom>
          <a:noFill/>
        </p:spPr>
        <p:txBody>
          <a:bodyPr rtlCol="0" wrap="square">
            <a:spAutoFit/>
          </a:bodyPr>
          <a:lstStyle/>
          <a:p>
            <a:r>
              <a:rPr altLang="zh-CN" lang="en-US" smtClean="0" sz="2800">
                <a:latin typeface="+mj-lt"/>
                <a:ea typeface="+mj-ea"/>
              </a:rPr>
              <a:t>02</a:t>
            </a:r>
          </a:p>
        </p:txBody>
      </p:sp>
      <p:sp>
        <p:nvSpPr>
          <p:cNvPr id="81" name="文本框 80"/>
          <p:cNvSpPr txBox="1"/>
          <p:nvPr/>
        </p:nvSpPr>
        <p:spPr>
          <a:xfrm>
            <a:off x="1402304" y="241629"/>
            <a:ext cx="5136482" cy="518160"/>
          </a:xfrm>
          <a:prstGeom prst="rect">
            <a:avLst/>
          </a:prstGeom>
          <a:noFill/>
        </p:spPr>
        <p:txBody>
          <a:bodyPr rtlCol="0" wrap="square">
            <a:spAutoFit/>
          </a:bodyPr>
          <a:lstStyle/>
          <a:p>
            <a:r>
              <a:rPr altLang="en-US" lang="zh-CN" sz="2800">
                <a:latin charset="-122" panose="02010609060101010101" pitchFamily="49" typeface="黑体"/>
                <a:ea charset="-122" panose="02010609060101010101" pitchFamily="49" typeface="黑体"/>
              </a:rPr>
              <a:t>请输入您的标题</a:t>
            </a:r>
          </a:p>
        </p:txBody>
      </p:sp>
      <p:grpSp>
        <p:nvGrpSpPr>
          <p:cNvPr id="82" name="组合 81"/>
          <p:cNvGrpSpPr/>
          <p:nvPr/>
        </p:nvGrpSpPr>
        <p:grpSpPr>
          <a:xfrm rot="17100000">
            <a:off x="175953" y="261388"/>
            <a:ext cx="481872" cy="469661"/>
            <a:chOff x="1032060" y="5022216"/>
            <a:chExt cx="753746" cy="734645"/>
          </a:xfrm>
        </p:grpSpPr>
        <p:sp>
          <p:nvSpPr>
            <p:cNvPr id="83" name="等腰三角形 82"/>
            <p:cNvSpPr/>
            <p:nvPr/>
          </p:nvSpPr>
          <p:spPr>
            <a:xfrm flipH="1" flipV="1" rot="20627212">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等腰三角形 83"/>
            <p:cNvSpPr/>
            <p:nvPr/>
          </p:nvSpPr>
          <p:spPr>
            <a:xfrm flipH="1" flipV="1" rot="628978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4041282192"/>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82"/>
                                        </p:tgtEl>
                                        <p:attrNameLst>
                                          <p:attrName>style.visibility</p:attrName>
                                        </p:attrNameLst>
                                      </p:cBhvr>
                                      <p:to>
                                        <p:strVal val="visible"/>
                                      </p:to>
                                    </p:set>
                                    <p:anim calcmode="lin" valueType="num">
                                      <p:cBhvr>
                                        <p:cTn dur="500" fill="hold" id="7"/>
                                        <p:tgtEl>
                                          <p:spTgt spid="82"/>
                                        </p:tgtEl>
                                        <p:attrNameLst>
                                          <p:attrName>ppt_w</p:attrName>
                                        </p:attrNameLst>
                                      </p:cBhvr>
                                      <p:tavLst>
                                        <p:tav tm="0">
                                          <p:val>
                                            <p:fltVal val="0"/>
                                          </p:val>
                                        </p:tav>
                                        <p:tav tm="100000">
                                          <p:val>
                                            <p:strVal val="#ppt_w"/>
                                          </p:val>
                                        </p:tav>
                                      </p:tavLst>
                                    </p:anim>
                                    <p:anim calcmode="lin" valueType="num">
                                      <p:cBhvr>
                                        <p:cTn dur="500" fill="hold" id="8"/>
                                        <p:tgtEl>
                                          <p:spTgt spid="82"/>
                                        </p:tgtEl>
                                        <p:attrNameLst>
                                          <p:attrName>ppt_h</p:attrName>
                                        </p:attrNameLst>
                                      </p:cBhvr>
                                      <p:tavLst>
                                        <p:tav tm="0">
                                          <p:val>
                                            <p:fltVal val="0"/>
                                          </p:val>
                                        </p:tav>
                                        <p:tav tm="100000">
                                          <p:val>
                                            <p:strVal val="#ppt_h"/>
                                          </p:val>
                                        </p:tav>
                                      </p:tavLst>
                                    </p:anim>
                                    <p:anim calcmode="lin" valueType="num">
                                      <p:cBhvr>
                                        <p:cTn dur="500" fill="hold" id="9"/>
                                        <p:tgtEl>
                                          <p:spTgt spid="82"/>
                                        </p:tgtEl>
                                        <p:attrNameLst>
                                          <p:attrName>style.rotation</p:attrName>
                                        </p:attrNameLst>
                                      </p:cBhvr>
                                      <p:tavLst>
                                        <p:tav tm="0">
                                          <p:val>
                                            <p:fltVal val="360"/>
                                          </p:val>
                                        </p:tav>
                                        <p:tav tm="100000">
                                          <p:val>
                                            <p:fltVal val="0"/>
                                          </p:val>
                                        </p:tav>
                                      </p:tavLst>
                                    </p:anim>
                                    <p:animEffect filter="fade" transition="in">
                                      <p:cBhvr>
                                        <p:cTn dur="500" id="10"/>
                                        <p:tgtEl>
                                          <p:spTgt spid="82"/>
                                        </p:tgtEl>
                                      </p:cBhvr>
                                    </p:animEffect>
                                  </p:childTnLst>
                                </p:cTn>
                              </p:par>
                            </p:childTnLst>
                          </p:cTn>
                        </p:par>
                        <p:par>
                          <p:cTn fill="hold" id="11" nodeType="afterGroup">
                            <p:stCondLst>
                              <p:cond delay="500"/>
                            </p:stCondLst>
                            <p:childTnLst>
                              <p:par>
                                <p:cTn fill="hold" grpId="0" id="12" nodeType="afterEffect" presetClass="entr" presetID="22" presetSubtype="1">
                                  <p:stCondLst>
                                    <p:cond delay="0"/>
                                  </p:stCondLst>
                                  <p:childTnLst>
                                    <p:set>
                                      <p:cBhvr>
                                        <p:cTn dur="1" fill="hold" id="13">
                                          <p:stCondLst>
                                            <p:cond delay="0"/>
                                          </p:stCondLst>
                                        </p:cTn>
                                        <p:tgtEl>
                                          <p:spTgt spid="75"/>
                                        </p:tgtEl>
                                        <p:attrNameLst>
                                          <p:attrName>style.visibility</p:attrName>
                                        </p:attrNameLst>
                                      </p:cBhvr>
                                      <p:to>
                                        <p:strVal val="visible"/>
                                      </p:to>
                                    </p:set>
                                    <p:animEffect filter="wipe(up)" transition="in">
                                      <p:cBhvr>
                                        <p:cTn dur="650" id="14"/>
                                        <p:tgtEl>
                                          <p:spTgt spid="75"/>
                                        </p:tgtEl>
                                      </p:cBhvr>
                                    </p:animEffect>
                                  </p:childTnLst>
                                </p:cTn>
                              </p:par>
                            </p:childTnLst>
                          </p:cTn>
                        </p:par>
                        <p:par>
                          <p:cTn fill="hold" id="15" nodeType="afterGroup">
                            <p:stCondLst>
                              <p:cond delay="1150"/>
                            </p:stCondLst>
                            <p:childTnLst>
                              <p:par>
                                <p:cTn fill="hold" id="16" nodeType="afterEffect" presetClass="entr" presetID="10" presetSubtype="0">
                                  <p:stCondLst>
                                    <p:cond delay="0"/>
                                  </p:stCondLst>
                                  <p:childTnLst>
                                    <p:set>
                                      <p:cBhvr>
                                        <p:cTn dur="1" fill="hold" id="17">
                                          <p:stCondLst>
                                            <p:cond delay="0"/>
                                          </p:stCondLst>
                                        </p:cTn>
                                        <p:tgtEl>
                                          <p:spTgt spid="14"/>
                                        </p:tgtEl>
                                        <p:attrNameLst>
                                          <p:attrName>style.visibility</p:attrName>
                                        </p:attrNameLst>
                                      </p:cBhvr>
                                      <p:to>
                                        <p:strVal val="visible"/>
                                      </p:to>
                                    </p:set>
                                    <p:animEffect filter="fade" transition="in">
                                      <p:cBhvr>
                                        <p:cTn dur="500" id="18"/>
                                        <p:tgtEl>
                                          <p:spTgt spid="14"/>
                                        </p:tgtEl>
                                      </p:cBhvr>
                                    </p:animEffect>
                                  </p:childTnLst>
                                </p:cTn>
                              </p:par>
                            </p:childTnLst>
                          </p:cTn>
                        </p:par>
                        <p:par>
                          <p:cTn fill="hold" id="19" nodeType="afterGroup">
                            <p:stCondLst>
                              <p:cond delay="1650"/>
                            </p:stCondLst>
                            <p:childTnLst>
                              <p:par>
                                <p:cTn fill="hold" grpId="0" id="20" nodeType="afterEffect" presetClass="entr" presetID="22" presetSubtype="2">
                                  <p:stCondLst>
                                    <p:cond delay="0"/>
                                  </p:stCondLst>
                                  <p:childTnLst>
                                    <p:set>
                                      <p:cBhvr>
                                        <p:cTn dur="1" fill="hold" id="21">
                                          <p:stCondLst>
                                            <p:cond delay="0"/>
                                          </p:stCondLst>
                                        </p:cTn>
                                        <p:tgtEl>
                                          <p:spTgt spid="56"/>
                                        </p:tgtEl>
                                        <p:attrNameLst>
                                          <p:attrName>style.visibility</p:attrName>
                                        </p:attrNameLst>
                                      </p:cBhvr>
                                      <p:to>
                                        <p:strVal val="visible"/>
                                      </p:to>
                                    </p:set>
                                    <p:animEffect filter="wipe(right)" transition="in">
                                      <p:cBhvr>
                                        <p:cTn dur="650" id="22"/>
                                        <p:tgtEl>
                                          <p:spTgt spid="56"/>
                                        </p:tgtEl>
                                      </p:cBhvr>
                                    </p:animEffect>
                                  </p:childTnLst>
                                </p:cTn>
                              </p:par>
                            </p:childTnLst>
                          </p:cTn>
                        </p:par>
                        <p:par>
                          <p:cTn fill="hold" id="23" nodeType="afterGroup">
                            <p:stCondLst>
                              <p:cond delay="2300"/>
                            </p:stCondLst>
                            <p:childTnLst>
                              <p:par>
                                <p:cTn fill="hold" id="24" nodeType="afterEffect" presetClass="entr" presetID="42" presetSubtype="0">
                                  <p:stCondLst>
                                    <p:cond delay="0"/>
                                  </p:stCondLst>
                                  <p:childTnLst>
                                    <p:set>
                                      <p:cBhvr>
                                        <p:cTn dur="1" fill="hold" id="25">
                                          <p:stCondLst>
                                            <p:cond delay="0"/>
                                          </p:stCondLst>
                                        </p:cTn>
                                        <p:tgtEl>
                                          <p:spTgt spid="54"/>
                                        </p:tgtEl>
                                        <p:attrNameLst>
                                          <p:attrName>style.visibility</p:attrName>
                                        </p:attrNameLst>
                                      </p:cBhvr>
                                      <p:to>
                                        <p:strVal val="visible"/>
                                      </p:to>
                                    </p:set>
                                    <p:animEffect filter="fade" transition="in">
                                      <p:cBhvr>
                                        <p:cTn dur="750" id="26"/>
                                        <p:tgtEl>
                                          <p:spTgt spid="54"/>
                                        </p:tgtEl>
                                      </p:cBhvr>
                                    </p:animEffect>
                                    <p:anim calcmode="lin" valueType="num">
                                      <p:cBhvr>
                                        <p:cTn dur="750" fill="hold" id="27"/>
                                        <p:tgtEl>
                                          <p:spTgt spid="54"/>
                                        </p:tgtEl>
                                        <p:attrNameLst>
                                          <p:attrName>ppt_x</p:attrName>
                                        </p:attrNameLst>
                                      </p:cBhvr>
                                      <p:tavLst>
                                        <p:tav tm="0">
                                          <p:val>
                                            <p:strVal val="#ppt_x"/>
                                          </p:val>
                                        </p:tav>
                                        <p:tav tm="100000">
                                          <p:val>
                                            <p:strVal val="#ppt_x"/>
                                          </p:val>
                                        </p:tav>
                                      </p:tavLst>
                                    </p:anim>
                                    <p:anim calcmode="lin" valueType="num">
                                      <p:cBhvr>
                                        <p:cTn dur="750" fill="hold" id="28"/>
                                        <p:tgtEl>
                                          <p:spTgt spid="54"/>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3050"/>
                            </p:stCondLst>
                            <p:childTnLst>
                              <p:par>
                                <p:cTn fill="hold" id="30" nodeType="afterEffect" presetClass="entr" presetID="10" presetSubtype="0">
                                  <p:stCondLst>
                                    <p:cond delay="0"/>
                                  </p:stCondLst>
                                  <p:childTnLst>
                                    <p:set>
                                      <p:cBhvr>
                                        <p:cTn dur="1" fill="hold" id="31">
                                          <p:stCondLst>
                                            <p:cond delay="0"/>
                                          </p:stCondLst>
                                        </p:cTn>
                                        <p:tgtEl>
                                          <p:spTgt spid="19"/>
                                        </p:tgtEl>
                                        <p:attrNameLst>
                                          <p:attrName>style.visibility</p:attrName>
                                        </p:attrNameLst>
                                      </p:cBhvr>
                                      <p:to>
                                        <p:strVal val="visible"/>
                                      </p:to>
                                    </p:set>
                                    <p:animEffect filter="fade" transition="in">
                                      <p:cBhvr>
                                        <p:cTn dur="500" id="32"/>
                                        <p:tgtEl>
                                          <p:spTgt spid="19"/>
                                        </p:tgtEl>
                                      </p:cBhvr>
                                    </p:animEffect>
                                  </p:childTnLst>
                                </p:cTn>
                              </p:par>
                            </p:childTnLst>
                          </p:cTn>
                        </p:par>
                        <p:par>
                          <p:cTn fill="hold" id="33" nodeType="afterGroup">
                            <p:stCondLst>
                              <p:cond delay="3550"/>
                            </p:stCondLst>
                            <p:childTnLst>
                              <p:par>
                                <p:cTn fill="hold" grpId="0" id="34" nodeType="afterEffect" presetClass="entr" presetID="22" presetSubtype="2">
                                  <p:stCondLst>
                                    <p:cond delay="0"/>
                                  </p:stCondLst>
                                  <p:childTnLst>
                                    <p:set>
                                      <p:cBhvr>
                                        <p:cTn dur="1" fill="hold" id="35">
                                          <p:stCondLst>
                                            <p:cond delay="0"/>
                                          </p:stCondLst>
                                        </p:cTn>
                                        <p:tgtEl>
                                          <p:spTgt spid="72"/>
                                        </p:tgtEl>
                                        <p:attrNameLst>
                                          <p:attrName>style.visibility</p:attrName>
                                        </p:attrNameLst>
                                      </p:cBhvr>
                                      <p:to>
                                        <p:strVal val="visible"/>
                                      </p:to>
                                    </p:set>
                                    <p:animEffect filter="wipe(right)" transition="in">
                                      <p:cBhvr>
                                        <p:cTn dur="650" id="36"/>
                                        <p:tgtEl>
                                          <p:spTgt spid="72"/>
                                        </p:tgtEl>
                                      </p:cBhvr>
                                    </p:animEffect>
                                  </p:childTnLst>
                                </p:cTn>
                              </p:par>
                            </p:childTnLst>
                          </p:cTn>
                        </p:par>
                        <p:par>
                          <p:cTn fill="hold" id="37" nodeType="afterGroup">
                            <p:stCondLst>
                              <p:cond delay="4200"/>
                            </p:stCondLst>
                            <p:childTnLst>
                              <p:par>
                                <p:cTn fill="hold" id="38" nodeType="afterEffect" presetClass="entr" presetID="42" presetSubtype="0">
                                  <p:stCondLst>
                                    <p:cond delay="0"/>
                                  </p:stCondLst>
                                  <p:childTnLst>
                                    <p:set>
                                      <p:cBhvr>
                                        <p:cTn dur="1" fill="hold" id="39">
                                          <p:stCondLst>
                                            <p:cond delay="0"/>
                                          </p:stCondLst>
                                        </p:cTn>
                                        <p:tgtEl>
                                          <p:spTgt spid="61"/>
                                        </p:tgtEl>
                                        <p:attrNameLst>
                                          <p:attrName>style.visibility</p:attrName>
                                        </p:attrNameLst>
                                      </p:cBhvr>
                                      <p:to>
                                        <p:strVal val="visible"/>
                                      </p:to>
                                    </p:set>
                                    <p:animEffect filter="fade" transition="in">
                                      <p:cBhvr>
                                        <p:cTn dur="750" id="40"/>
                                        <p:tgtEl>
                                          <p:spTgt spid="61"/>
                                        </p:tgtEl>
                                      </p:cBhvr>
                                    </p:animEffect>
                                    <p:anim calcmode="lin" valueType="num">
                                      <p:cBhvr>
                                        <p:cTn dur="750" fill="hold" id="41"/>
                                        <p:tgtEl>
                                          <p:spTgt spid="61"/>
                                        </p:tgtEl>
                                        <p:attrNameLst>
                                          <p:attrName>ppt_x</p:attrName>
                                        </p:attrNameLst>
                                      </p:cBhvr>
                                      <p:tavLst>
                                        <p:tav tm="0">
                                          <p:val>
                                            <p:strVal val="#ppt_x"/>
                                          </p:val>
                                        </p:tav>
                                        <p:tav tm="100000">
                                          <p:val>
                                            <p:strVal val="#ppt_x"/>
                                          </p:val>
                                        </p:tav>
                                      </p:tavLst>
                                    </p:anim>
                                    <p:anim calcmode="lin" valueType="num">
                                      <p:cBhvr>
                                        <p:cTn dur="750" fill="hold" id="42"/>
                                        <p:tgtEl>
                                          <p:spTgt spid="61"/>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4950"/>
                            </p:stCondLst>
                            <p:childTnLst>
                              <p:par>
                                <p:cTn fill="hold" id="44" nodeType="afterEffect" presetClass="entr" presetID="10" presetSubtype="0">
                                  <p:stCondLst>
                                    <p:cond delay="0"/>
                                  </p:stCondLst>
                                  <p:childTnLst>
                                    <p:set>
                                      <p:cBhvr>
                                        <p:cTn dur="1" fill="hold" id="45">
                                          <p:stCondLst>
                                            <p:cond delay="0"/>
                                          </p:stCondLst>
                                        </p:cTn>
                                        <p:tgtEl>
                                          <p:spTgt spid="22"/>
                                        </p:tgtEl>
                                        <p:attrNameLst>
                                          <p:attrName>style.visibility</p:attrName>
                                        </p:attrNameLst>
                                      </p:cBhvr>
                                      <p:to>
                                        <p:strVal val="visible"/>
                                      </p:to>
                                    </p:set>
                                    <p:animEffect filter="fade" transition="in">
                                      <p:cBhvr>
                                        <p:cTn dur="500" id="46"/>
                                        <p:tgtEl>
                                          <p:spTgt spid="22"/>
                                        </p:tgtEl>
                                      </p:cBhvr>
                                    </p:animEffect>
                                  </p:childTnLst>
                                </p:cTn>
                              </p:par>
                            </p:childTnLst>
                          </p:cTn>
                        </p:par>
                        <p:par>
                          <p:cTn fill="hold" id="47" nodeType="afterGroup">
                            <p:stCondLst>
                              <p:cond delay="5450"/>
                            </p:stCondLst>
                            <p:childTnLst>
                              <p:par>
                                <p:cTn fill="hold" grpId="0" id="48" nodeType="afterEffect" presetClass="entr" presetID="22" presetSubtype="2">
                                  <p:stCondLst>
                                    <p:cond delay="0"/>
                                  </p:stCondLst>
                                  <p:childTnLst>
                                    <p:set>
                                      <p:cBhvr>
                                        <p:cTn dur="1" fill="hold" id="49">
                                          <p:stCondLst>
                                            <p:cond delay="0"/>
                                          </p:stCondLst>
                                        </p:cTn>
                                        <p:tgtEl>
                                          <p:spTgt spid="73"/>
                                        </p:tgtEl>
                                        <p:attrNameLst>
                                          <p:attrName>style.visibility</p:attrName>
                                        </p:attrNameLst>
                                      </p:cBhvr>
                                      <p:to>
                                        <p:strVal val="visible"/>
                                      </p:to>
                                    </p:set>
                                    <p:animEffect filter="wipe(right)" transition="in">
                                      <p:cBhvr>
                                        <p:cTn dur="650" id="50"/>
                                        <p:tgtEl>
                                          <p:spTgt spid="73"/>
                                        </p:tgtEl>
                                      </p:cBhvr>
                                    </p:animEffect>
                                  </p:childTnLst>
                                </p:cTn>
                              </p:par>
                            </p:childTnLst>
                          </p:cTn>
                        </p:par>
                        <p:par>
                          <p:cTn fill="hold" id="51" nodeType="afterGroup">
                            <p:stCondLst>
                              <p:cond delay="6100"/>
                            </p:stCondLst>
                            <p:childTnLst>
                              <p:par>
                                <p:cTn fill="hold" id="52" nodeType="afterEffect" presetClass="entr" presetID="42" presetSubtype="0">
                                  <p:stCondLst>
                                    <p:cond delay="0"/>
                                  </p:stCondLst>
                                  <p:childTnLst>
                                    <p:set>
                                      <p:cBhvr>
                                        <p:cTn dur="1" fill="hold" id="53">
                                          <p:stCondLst>
                                            <p:cond delay="0"/>
                                          </p:stCondLst>
                                        </p:cTn>
                                        <p:tgtEl>
                                          <p:spTgt spid="66"/>
                                        </p:tgtEl>
                                        <p:attrNameLst>
                                          <p:attrName>style.visibility</p:attrName>
                                        </p:attrNameLst>
                                      </p:cBhvr>
                                      <p:to>
                                        <p:strVal val="visible"/>
                                      </p:to>
                                    </p:set>
                                    <p:animEffect filter="fade" transition="in">
                                      <p:cBhvr>
                                        <p:cTn dur="750" id="54"/>
                                        <p:tgtEl>
                                          <p:spTgt spid="66"/>
                                        </p:tgtEl>
                                      </p:cBhvr>
                                    </p:animEffect>
                                    <p:anim calcmode="lin" valueType="num">
                                      <p:cBhvr>
                                        <p:cTn dur="750" fill="hold" id="55"/>
                                        <p:tgtEl>
                                          <p:spTgt spid="66"/>
                                        </p:tgtEl>
                                        <p:attrNameLst>
                                          <p:attrName>ppt_x</p:attrName>
                                        </p:attrNameLst>
                                      </p:cBhvr>
                                      <p:tavLst>
                                        <p:tav tm="0">
                                          <p:val>
                                            <p:strVal val="#ppt_x"/>
                                          </p:val>
                                        </p:tav>
                                        <p:tav tm="100000">
                                          <p:val>
                                            <p:strVal val="#ppt_x"/>
                                          </p:val>
                                        </p:tav>
                                      </p:tavLst>
                                    </p:anim>
                                    <p:anim calcmode="lin" valueType="num">
                                      <p:cBhvr>
                                        <p:cTn dur="750" fill="hold" id="56"/>
                                        <p:tgtEl>
                                          <p:spTgt spid="66"/>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6850"/>
                            </p:stCondLst>
                            <p:childTnLst>
                              <p:par>
                                <p:cTn fill="hold" id="58" nodeType="afterEffect" presetClass="entr" presetID="22" presetSubtype="8">
                                  <p:stCondLst>
                                    <p:cond delay="0"/>
                                  </p:stCondLst>
                                  <p:childTnLst>
                                    <p:set>
                                      <p:cBhvr>
                                        <p:cTn dur="1" fill="hold" id="59">
                                          <p:stCondLst>
                                            <p:cond delay="0"/>
                                          </p:stCondLst>
                                        </p:cTn>
                                        <p:tgtEl>
                                          <p:spTgt spid="36"/>
                                        </p:tgtEl>
                                        <p:attrNameLst>
                                          <p:attrName>style.visibility</p:attrName>
                                        </p:attrNameLst>
                                      </p:cBhvr>
                                      <p:to>
                                        <p:strVal val="visible"/>
                                      </p:to>
                                    </p:set>
                                    <p:animEffect filter="wipe(left)" transition="in">
                                      <p:cBhvr>
                                        <p:cTn dur="500" id="60"/>
                                        <p:tgtEl>
                                          <p:spTgt spid="36"/>
                                        </p:tgtEl>
                                      </p:cBhvr>
                                    </p:animEffect>
                                  </p:childTnLst>
                                </p:cTn>
                              </p:par>
                              <p:par>
                                <p:cTn fill="hold" id="61" nodeType="withEffect" presetClass="entr" presetID="22" presetSubtype="8">
                                  <p:stCondLst>
                                    <p:cond delay="0"/>
                                  </p:stCondLst>
                                  <p:childTnLst>
                                    <p:set>
                                      <p:cBhvr>
                                        <p:cTn dur="1" fill="hold" id="62">
                                          <p:stCondLst>
                                            <p:cond delay="0"/>
                                          </p:stCondLst>
                                        </p:cTn>
                                        <p:tgtEl>
                                          <p:spTgt spid="53"/>
                                        </p:tgtEl>
                                        <p:attrNameLst>
                                          <p:attrName>style.visibility</p:attrName>
                                        </p:attrNameLst>
                                      </p:cBhvr>
                                      <p:to>
                                        <p:strVal val="visible"/>
                                      </p:to>
                                    </p:set>
                                    <p:animEffect filter="wipe(left)" transition="in">
                                      <p:cBhvr>
                                        <p:cTn dur="500" id="63"/>
                                        <p:tgtEl>
                                          <p:spTgt spid="53"/>
                                        </p:tgtEl>
                                      </p:cBhvr>
                                    </p:animEffect>
                                  </p:childTnLst>
                                </p:cTn>
                              </p:par>
                              <p:par>
                                <p:cTn fill="hold" id="64" nodeType="withEffect" presetClass="entr" presetID="22" presetSubtype="8">
                                  <p:stCondLst>
                                    <p:cond delay="0"/>
                                  </p:stCondLst>
                                  <p:childTnLst>
                                    <p:set>
                                      <p:cBhvr>
                                        <p:cTn dur="1" fill="hold" id="65">
                                          <p:stCondLst>
                                            <p:cond delay="0"/>
                                          </p:stCondLst>
                                        </p:cTn>
                                        <p:tgtEl>
                                          <p:spTgt spid="52"/>
                                        </p:tgtEl>
                                        <p:attrNameLst>
                                          <p:attrName>style.visibility</p:attrName>
                                        </p:attrNameLst>
                                      </p:cBhvr>
                                      <p:to>
                                        <p:strVal val="visible"/>
                                      </p:to>
                                    </p:set>
                                    <p:animEffect filter="wipe(left)" transition="in">
                                      <p:cBhvr>
                                        <p:cTn dur="500" id="66"/>
                                        <p:tgtEl>
                                          <p:spTgt spid="52"/>
                                        </p:tgtEl>
                                      </p:cBhvr>
                                    </p:animEffect>
                                  </p:childTnLst>
                                </p:cTn>
                              </p:par>
                              <p:par>
                                <p:cTn fill="hold" id="67" nodeType="withEffect" presetClass="entr" presetID="22" presetSubtype="8">
                                  <p:stCondLst>
                                    <p:cond delay="0"/>
                                  </p:stCondLst>
                                  <p:childTnLst>
                                    <p:set>
                                      <p:cBhvr>
                                        <p:cTn dur="1" fill="hold" id="68">
                                          <p:stCondLst>
                                            <p:cond delay="0"/>
                                          </p:stCondLst>
                                        </p:cTn>
                                        <p:tgtEl>
                                          <p:spTgt spid="51"/>
                                        </p:tgtEl>
                                        <p:attrNameLst>
                                          <p:attrName>style.visibility</p:attrName>
                                        </p:attrNameLst>
                                      </p:cBhvr>
                                      <p:to>
                                        <p:strVal val="visible"/>
                                      </p:to>
                                    </p:set>
                                    <p:animEffect filter="wipe(left)" transition="in">
                                      <p:cBhvr>
                                        <p:cTn dur="500" id="69"/>
                                        <p:tgtEl>
                                          <p:spTgt spid="51"/>
                                        </p:tgtEl>
                                      </p:cBhvr>
                                    </p:animEffect>
                                  </p:childTnLst>
                                </p:cTn>
                              </p:par>
                              <p:par>
                                <p:cTn fill="hold" id="70" nodeType="withEffect" presetClass="entr" presetID="22" presetSubtype="8">
                                  <p:stCondLst>
                                    <p:cond delay="0"/>
                                  </p:stCondLst>
                                  <p:childTnLst>
                                    <p:set>
                                      <p:cBhvr>
                                        <p:cTn dur="1" fill="hold" id="71">
                                          <p:stCondLst>
                                            <p:cond delay="0"/>
                                          </p:stCondLst>
                                        </p:cTn>
                                        <p:tgtEl>
                                          <p:spTgt spid="50"/>
                                        </p:tgtEl>
                                        <p:attrNameLst>
                                          <p:attrName>style.visibility</p:attrName>
                                        </p:attrNameLst>
                                      </p:cBhvr>
                                      <p:to>
                                        <p:strVal val="visible"/>
                                      </p:to>
                                    </p:set>
                                    <p:animEffect filter="wipe(left)" transition="in">
                                      <p:cBhvr>
                                        <p:cTn dur="500" id="72"/>
                                        <p:tgtEl>
                                          <p:spTgt spid="50"/>
                                        </p:tgtEl>
                                      </p:cBhvr>
                                    </p:animEffect>
                                  </p:childTnLst>
                                </p:cTn>
                              </p:par>
                            </p:childTnLst>
                          </p:cTn>
                        </p:par>
                        <p:par>
                          <p:cTn fill="hold" id="73" nodeType="afterGroup">
                            <p:stCondLst>
                              <p:cond delay="7350"/>
                            </p:stCondLst>
                            <p:childTnLst>
                              <p:par>
                                <p:cTn fill="hold" grpId="0" id="74" nodeType="afterEffect" presetClass="entr" presetID="53" presetSubtype="0">
                                  <p:stCondLst>
                                    <p:cond delay="0"/>
                                  </p:stCondLst>
                                  <p:childTnLst>
                                    <p:set>
                                      <p:cBhvr>
                                        <p:cTn dur="1" fill="hold" id="75">
                                          <p:stCondLst>
                                            <p:cond delay="0"/>
                                          </p:stCondLst>
                                        </p:cTn>
                                        <p:tgtEl>
                                          <p:spTgt spid="46"/>
                                        </p:tgtEl>
                                        <p:attrNameLst>
                                          <p:attrName>style.visibility</p:attrName>
                                        </p:attrNameLst>
                                      </p:cBhvr>
                                      <p:to>
                                        <p:strVal val="visible"/>
                                      </p:to>
                                    </p:set>
                                    <p:anim calcmode="lin" valueType="num">
                                      <p:cBhvr>
                                        <p:cTn dur="650" fill="hold" id="76"/>
                                        <p:tgtEl>
                                          <p:spTgt spid="46"/>
                                        </p:tgtEl>
                                        <p:attrNameLst>
                                          <p:attrName>ppt_w</p:attrName>
                                        </p:attrNameLst>
                                      </p:cBhvr>
                                      <p:tavLst>
                                        <p:tav tm="0">
                                          <p:val>
                                            <p:fltVal val="0"/>
                                          </p:val>
                                        </p:tav>
                                        <p:tav tm="100000">
                                          <p:val>
                                            <p:strVal val="#ppt_w"/>
                                          </p:val>
                                        </p:tav>
                                      </p:tavLst>
                                    </p:anim>
                                    <p:anim calcmode="lin" valueType="num">
                                      <p:cBhvr>
                                        <p:cTn dur="650" fill="hold" id="77"/>
                                        <p:tgtEl>
                                          <p:spTgt spid="46"/>
                                        </p:tgtEl>
                                        <p:attrNameLst>
                                          <p:attrName>ppt_h</p:attrName>
                                        </p:attrNameLst>
                                      </p:cBhvr>
                                      <p:tavLst>
                                        <p:tav tm="0">
                                          <p:val>
                                            <p:fltVal val="0"/>
                                          </p:val>
                                        </p:tav>
                                        <p:tav tm="100000">
                                          <p:val>
                                            <p:strVal val="#ppt_h"/>
                                          </p:val>
                                        </p:tav>
                                      </p:tavLst>
                                    </p:anim>
                                    <p:animEffect filter="fade" transition="in">
                                      <p:cBhvr>
                                        <p:cTn dur="650" id="78"/>
                                        <p:tgtEl>
                                          <p:spTgt spid="46"/>
                                        </p:tgtEl>
                                      </p:cBhvr>
                                    </p:animEffect>
                                  </p:childTnLst>
                                </p:cTn>
                              </p:par>
                              <p:par>
                                <p:cTn fill="hold" grpId="0" id="79" nodeType="withEffect" presetClass="entr" presetID="53" presetSubtype="0">
                                  <p:stCondLst>
                                    <p:cond delay="0"/>
                                  </p:stCondLst>
                                  <p:childTnLst>
                                    <p:set>
                                      <p:cBhvr>
                                        <p:cTn dur="1" fill="hold" id="80">
                                          <p:stCondLst>
                                            <p:cond delay="0"/>
                                          </p:stCondLst>
                                        </p:cTn>
                                        <p:tgtEl>
                                          <p:spTgt spid="47"/>
                                        </p:tgtEl>
                                        <p:attrNameLst>
                                          <p:attrName>style.visibility</p:attrName>
                                        </p:attrNameLst>
                                      </p:cBhvr>
                                      <p:to>
                                        <p:strVal val="visible"/>
                                      </p:to>
                                    </p:set>
                                    <p:anim calcmode="lin" valueType="num">
                                      <p:cBhvr>
                                        <p:cTn dur="650" fill="hold" id="81"/>
                                        <p:tgtEl>
                                          <p:spTgt spid="47"/>
                                        </p:tgtEl>
                                        <p:attrNameLst>
                                          <p:attrName>ppt_w</p:attrName>
                                        </p:attrNameLst>
                                      </p:cBhvr>
                                      <p:tavLst>
                                        <p:tav tm="0">
                                          <p:val>
                                            <p:fltVal val="0"/>
                                          </p:val>
                                        </p:tav>
                                        <p:tav tm="100000">
                                          <p:val>
                                            <p:strVal val="#ppt_w"/>
                                          </p:val>
                                        </p:tav>
                                      </p:tavLst>
                                    </p:anim>
                                    <p:anim calcmode="lin" valueType="num">
                                      <p:cBhvr>
                                        <p:cTn dur="650" fill="hold" id="82"/>
                                        <p:tgtEl>
                                          <p:spTgt spid="47"/>
                                        </p:tgtEl>
                                        <p:attrNameLst>
                                          <p:attrName>ppt_h</p:attrName>
                                        </p:attrNameLst>
                                      </p:cBhvr>
                                      <p:tavLst>
                                        <p:tav tm="0">
                                          <p:val>
                                            <p:fltVal val="0"/>
                                          </p:val>
                                        </p:tav>
                                        <p:tav tm="100000">
                                          <p:val>
                                            <p:strVal val="#ppt_h"/>
                                          </p:val>
                                        </p:tav>
                                      </p:tavLst>
                                    </p:anim>
                                    <p:animEffect filter="fade" transition="in">
                                      <p:cBhvr>
                                        <p:cTn dur="650" id="83"/>
                                        <p:tgtEl>
                                          <p:spTgt spid="47"/>
                                        </p:tgtEl>
                                      </p:cBhvr>
                                    </p:animEffect>
                                  </p:childTnLst>
                                </p:cTn>
                              </p:par>
                              <p:par>
                                <p:cTn fill="hold" grpId="0" id="84" nodeType="withEffect" presetClass="entr" presetID="53" presetSubtype="0">
                                  <p:stCondLst>
                                    <p:cond delay="0"/>
                                  </p:stCondLst>
                                  <p:childTnLst>
                                    <p:set>
                                      <p:cBhvr>
                                        <p:cTn dur="1" fill="hold" id="85">
                                          <p:stCondLst>
                                            <p:cond delay="0"/>
                                          </p:stCondLst>
                                        </p:cTn>
                                        <p:tgtEl>
                                          <p:spTgt spid="48"/>
                                        </p:tgtEl>
                                        <p:attrNameLst>
                                          <p:attrName>style.visibility</p:attrName>
                                        </p:attrNameLst>
                                      </p:cBhvr>
                                      <p:to>
                                        <p:strVal val="visible"/>
                                      </p:to>
                                    </p:set>
                                    <p:anim calcmode="lin" valueType="num">
                                      <p:cBhvr>
                                        <p:cTn dur="650" fill="hold" id="86"/>
                                        <p:tgtEl>
                                          <p:spTgt spid="48"/>
                                        </p:tgtEl>
                                        <p:attrNameLst>
                                          <p:attrName>ppt_w</p:attrName>
                                        </p:attrNameLst>
                                      </p:cBhvr>
                                      <p:tavLst>
                                        <p:tav tm="0">
                                          <p:val>
                                            <p:fltVal val="0"/>
                                          </p:val>
                                        </p:tav>
                                        <p:tav tm="100000">
                                          <p:val>
                                            <p:strVal val="#ppt_w"/>
                                          </p:val>
                                        </p:tav>
                                      </p:tavLst>
                                    </p:anim>
                                    <p:anim calcmode="lin" valueType="num">
                                      <p:cBhvr>
                                        <p:cTn dur="650" fill="hold" id="87"/>
                                        <p:tgtEl>
                                          <p:spTgt spid="48"/>
                                        </p:tgtEl>
                                        <p:attrNameLst>
                                          <p:attrName>ppt_h</p:attrName>
                                        </p:attrNameLst>
                                      </p:cBhvr>
                                      <p:tavLst>
                                        <p:tav tm="0">
                                          <p:val>
                                            <p:fltVal val="0"/>
                                          </p:val>
                                        </p:tav>
                                        <p:tav tm="100000">
                                          <p:val>
                                            <p:strVal val="#ppt_h"/>
                                          </p:val>
                                        </p:tav>
                                      </p:tavLst>
                                    </p:anim>
                                    <p:animEffect filter="fade" transition="in">
                                      <p:cBhvr>
                                        <p:cTn dur="650" id="88"/>
                                        <p:tgtEl>
                                          <p:spTgt spid="48"/>
                                        </p:tgtEl>
                                      </p:cBhvr>
                                    </p:animEffect>
                                  </p:childTnLst>
                                </p:cTn>
                              </p:par>
                              <p:par>
                                <p:cTn fill="hold" grpId="0" id="89" nodeType="withEffect" presetClass="entr" presetID="53" presetSubtype="0">
                                  <p:stCondLst>
                                    <p:cond delay="0"/>
                                  </p:stCondLst>
                                  <p:childTnLst>
                                    <p:set>
                                      <p:cBhvr>
                                        <p:cTn dur="1" fill="hold" id="90">
                                          <p:stCondLst>
                                            <p:cond delay="0"/>
                                          </p:stCondLst>
                                        </p:cTn>
                                        <p:tgtEl>
                                          <p:spTgt spid="49"/>
                                        </p:tgtEl>
                                        <p:attrNameLst>
                                          <p:attrName>style.visibility</p:attrName>
                                        </p:attrNameLst>
                                      </p:cBhvr>
                                      <p:to>
                                        <p:strVal val="visible"/>
                                      </p:to>
                                    </p:set>
                                    <p:anim calcmode="lin" valueType="num">
                                      <p:cBhvr>
                                        <p:cTn dur="650" fill="hold" id="91"/>
                                        <p:tgtEl>
                                          <p:spTgt spid="49"/>
                                        </p:tgtEl>
                                        <p:attrNameLst>
                                          <p:attrName>ppt_w</p:attrName>
                                        </p:attrNameLst>
                                      </p:cBhvr>
                                      <p:tavLst>
                                        <p:tav tm="0">
                                          <p:val>
                                            <p:fltVal val="0"/>
                                          </p:val>
                                        </p:tav>
                                        <p:tav tm="100000">
                                          <p:val>
                                            <p:strVal val="#ppt_w"/>
                                          </p:val>
                                        </p:tav>
                                      </p:tavLst>
                                    </p:anim>
                                    <p:anim calcmode="lin" valueType="num">
                                      <p:cBhvr>
                                        <p:cTn dur="650" fill="hold" id="92"/>
                                        <p:tgtEl>
                                          <p:spTgt spid="49"/>
                                        </p:tgtEl>
                                        <p:attrNameLst>
                                          <p:attrName>ppt_h</p:attrName>
                                        </p:attrNameLst>
                                      </p:cBhvr>
                                      <p:tavLst>
                                        <p:tav tm="0">
                                          <p:val>
                                            <p:fltVal val="0"/>
                                          </p:val>
                                        </p:tav>
                                        <p:tav tm="100000">
                                          <p:val>
                                            <p:strVal val="#ppt_h"/>
                                          </p:val>
                                        </p:tav>
                                      </p:tavLst>
                                    </p:anim>
                                    <p:animEffect filter="fade" transition="in">
                                      <p:cBhvr>
                                        <p:cTn dur="650" id="93"/>
                                        <p:tgtEl>
                                          <p:spTgt spid="49"/>
                                        </p:tgtEl>
                                      </p:cBhvr>
                                    </p:animEffect>
                                  </p:childTnLst>
                                </p:cTn>
                              </p:par>
                              <p:par>
                                <p:cTn fill="hold" grpId="0" id="94" nodeType="withEffect" presetClass="entr" presetID="53" presetSubtype="0">
                                  <p:stCondLst>
                                    <p:cond delay="0"/>
                                  </p:stCondLst>
                                  <p:childTnLst>
                                    <p:set>
                                      <p:cBhvr>
                                        <p:cTn dur="1" fill="hold" id="95">
                                          <p:stCondLst>
                                            <p:cond delay="0"/>
                                          </p:stCondLst>
                                        </p:cTn>
                                        <p:tgtEl>
                                          <p:spTgt spid="38"/>
                                        </p:tgtEl>
                                        <p:attrNameLst>
                                          <p:attrName>style.visibility</p:attrName>
                                        </p:attrNameLst>
                                      </p:cBhvr>
                                      <p:to>
                                        <p:strVal val="visible"/>
                                      </p:to>
                                    </p:set>
                                    <p:anim calcmode="lin" valueType="num">
                                      <p:cBhvr>
                                        <p:cTn dur="650" fill="hold" id="96"/>
                                        <p:tgtEl>
                                          <p:spTgt spid="38"/>
                                        </p:tgtEl>
                                        <p:attrNameLst>
                                          <p:attrName>ppt_w</p:attrName>
                                        </p:attrNameLst>
                                      </p:cBhvr>
                                      <p:tavLst>
                                        <p:tav tm="0">
                                          <p:val>
                                            <p:fltVal val="0"/>
                                          </p:val>
                                        </p:tav>
                                        <p:tav tm="100000">
                                          <p:val>
                                            <p:strVal val="#ppt_w"/>
                                          </p:val>
                                        </p:tav>
                                      </p:tavLst>
                                    </p:anim>
                                    <p:anim calcmode="lin" valueType="num">
                                      <p:cBhvr>
                                        <p:cTn dur="650" fill="hold" id="97"/>
                                        <p:tgtEl>
                                          <p:spTgt spid="38"/>
                                        </p:tgtEl>
                                        <p:attrNameLst>
                                          <p:attrName>ppt_h</p:attrName>
                                        </p:attrNameLst>
                                      </p:cBhvr>
                                      <p:tavLst>
                                        <p:tav tm="0">
                                          <p:val>
                                            <p:fltVal val="0"/>
                                          </p:val>
                                        </p:tav>
                                        <p:tav tm="100000">
                                          <p:val>
                                            <p:strVal val="#ppt_h"/>
                                          </p:val>
                                        </p:tav>
                                      </p:tavLst>
                                    </p:anim>
                                    <p:animEffect filter="fade" transition="in">
                                      <p:cBhvr>
                                        <p:cTn dur="650" id="98"/>
                                        <p:tgtEl>
                                          <p:spTgt spid="38"/>
                                        </p:tgtEl>
                                      </p:cBhvr>
                                    </p:animEffect>
                                  </p:childTnLst>
                                </p:cTn>
                              </p:par>
                            </p:childTnLst>
                          </p:cTn>
                        </p:par>
                        <p:par>
                          <p:cTn fill="hold" id="99" nodeType="afterGroup">
                            <p:stCondLst>
                              <p:cond delay="8000"/>
                            </p:stCondLst>
                            <p:childTnLst>
                              <p:par>
                                <p:cTn fill="hold" grpId="0" id="100" nodeType="afterEffect" presetClass="entr" presetID="53" presetSubtype="0">
                                  <p:stCondLst>
                                    <p:cond delay="0"/>
                                  </p:stCondLst>
                                  <p:childTnLst>
                                    <p:set>
                                      <p:cBhvr>
                                        <p:cTn dur="1" fill="hold" id="101">
                                          <p:stCondLst>
                                            <p:cond delay="0"/>
                                          </p:stCondLst>
                                        </p:cTn>
                                        <p:tgtEl>
                                          <p:spTgt spid="71"/>
                                        </p:tgtEl>
                                        <p:attrNameLst>
                                          <p:attrName>style.visibility</p:attrName>
                                        </p:attrNameLst>
                                      </p:cBhvr>
                                      <p:to>
                                        <p:strVal val="visible"/>
                                      </p:to>
                                    </p:set>
                                    <p:anim calcmode="lin" valueType="num">
                                      <p:cBhvr>
                                        <p:cTn dur="600" fill="hold" id="102"/>
                                        <p:tgtEl>
                                          <p:spTgt spid="71"/>
                                        </p:tgtEl>
                                        <p:attrNameLst>
                                          <p:attrName>ppt_w</p:attrName>
                                        </p:attrNameLst>
                                      </p:cBhvr>
                                      <p:tavLst>
                                        <p:tav tm="0">
                                          <p:val>
                                            <p:fltVal val="0"/>
                                          </p:val>
                                        </p:tav>
                                        <p:tav tm="100000">
                                          <p:val>
                                            <p:strVal val="#ppt_w"/>
                                          </p:val>
                                        </p:tav>
                                      </p:tavLst>
                                    </p:anim>
                                    <p:anim calcmode="lin" valueType="num">
                                      <p:cBhvr>
                                        <p:cTn dur="600" fill="hold" id="103"/>
                                        <p:tgtEl>
                                          <p:spTgt spid="71"/>
                                        </p:tgtEl>
                                        <p:attrNameLst>
                                          <p:attrName>ppt_h</p:attrName>
                                        </p:attrNameLst>
                                      </p:cBhvr>
                                      <p:tavLst>
                                        <p:tav tm="0">
                                          <p:val>
                                            <p:fltVal val="0"/>
                                          </p:val>
                                        </p:tav>
                                        <p:tav tm="100000">
                                          <p:val>
                                            <p:strVal val="#ppt_h"/>
                                          </p:val>
                                        </p:tav>
                                      </p:tavLst>
                                    </p:anim>
                                    <p:animEffect filter="fade" transition="in">
                                      <p:cBhvr>
                                        <p:cTn dur="600" id="104"/>
                                        <p:tgtEl>
                                          <p:spTgt spid="71"/>
                                        </p:tgtEl>
                                      </p:cBhvr>
                                    </p:animEffect>
                                  </p:childTnLst>
                                </p:cTn>
                              </p:par>
                              <p:par>
                                <p:cTn fill="hold" grpId="0" id="105" nodeType="withEffect" presetClass="entr" presetID="53" presetSubtype="0">
                                  <p:stCondLst>
                                    <p:cond delay="0"/>
                                  </p:stCondLst>
                                  <p:childTnLst>
                                    <p:set>
                                      <p:cBhvr>
                                        <p:cTn dur="1" fill="hold" id="106">
                                          <p:stCondLst>
                                            <p:cond delay="0"/>
                                          </p:stCondLst>
                                        </p:cTn>
                                        <p:tgtEl>
                                          <p:spTgt spid="76"/>
                                        </p:tgtEl>
                                        <p:attrNameLst>
                                          <p:attrName>style.visibility</p:attrName>
                                        </p:attrNameLst>
                                      </p:cBhvr>
                                      <p:to>
                                        <p:strVal val="visible"/>
                                      </p:to>
                                    </p:set>
                                    <p:anim calcmode="lin" valueType="num">
                                      <p:cBhvr>
                                        <p:cTn dur="600" fill="hold" id="107"/>
                                        <p:tgtEl>
                                          <p:spTgt spid="76"/>
                                        </p:tgtEl>
                                        <p:attrNameLst>
                                          <p:attrName>ppt_w</p:attrName>
                                        </p:attrNameLst>
                                      </p:cBhvr>
                                      <p:tavLst>
                                        <p:tav tm="0">
                                          <p:val>
                                            <p:fltVal val="0"/>
                                          </p:val>
                                        </p:tav>
                                        <p:tav tm="100000">
                                          <p:val>
                                            <p:strVal val="#ppt_w"/>
                                          </p:val>
                                        </p:tav>
                                      </p:tavLst>
                                    </p:anim>
                                    <p:anim calcmode="lin" valueType="num">
                                      <p:cBhvr>
                                        <p:cTn dur="600" fill="hold" id="108"/>
                                        <p:tgtEl>
                                          <p:spTgt spid="76"/>
                                        </p:tgtEl>
                                        <p:attrNameLst>
                                          <p:attrName>ppt_h</p:attrName>
                                        </p:attrNameLst>
                                      </p:cBhvr>
                                      <p:tavLst>
                                        <p:tav tm="0">
                                          <p:val>
                                            <p:fltVal val="0"/>
                                          </p:val>
                                        </p:tav>
                                        <p:tav tm="100000">
                                          <p:val>
                                            <p:strVal val="#ppt_h"/>
                                          </p:val>
                                        </p:tav>
                                      </p:tavLst>
                                    </p:anim>
                                    <p:animEffect filter="fade" transition="in">
                                      <p:cBhvr>
                                        <p:cTn dur="600" id="109"/>
                                        <p:tgtEl>
                                          <p:spTgt spid="76"/>
                                        </p:tgtEl>
                                      </p:cBhvr>
                                    </p:animEffect>
                                  </p:childTnLst>
                                </p:cTn>
                              </p:par>
                              <p:par>
                                <p:cTn fill="hold" grpId="0" id="110" nodeType="withEffect" presetClass="entr" presetID="53" presetSubtype="0">
                                  <p:stCondLst>
                                    <p:cond delay="0"/>
                                  </p:stCondLst>
                                  <p:childTnLst>
                                    <p:set>
                                      <p:cBhvr>
                                        <p:cTn dur="1" fill="hold" id="111">
                                          <p:stCondLst>
                                            <p:cond delay="0"/>
                                          </p:stCondLst>
                                        </p:cTn>
                                        <p:tgtEl>
                                          <p:spTgt spid="77"/>
                                        </p:tgtEl>
                                        <p:attrNameLst>
                                          <p:attrName>style.visibility</p:attrName>
                                        </p:attrNameLst>
                                      </p:cBhvr>
                                      <p:to>
                                        <p:strVal val="visible"/>
                                      </p:to>
                                    </p:set>
                                    <p:anim calcmode="lin" valueType="num">
                                      <p:cBhvr>
                                        <p:cTn dur="600" fill="hold" id="112"/>
                                        <p:tgtEl>
                                          <p:spTgt spid="77"/>
                                        </p:tgtEl>
                                        <p:attrNameLst>
                                          <p:attrName>ppt_w</p:attrName>
                                        </p:attrNameLst>
                                      </p:cBhvr>
                                      <p:tavLst>
                                        <p:tav tm="0">
                                          <p:val>
                                            <p:fltVal val="0"/>
                                          </p:val>
                                        </p:tav>
                                        <p:tav tm="100000">
                                          <p:val>
                                            <p:strVal val="#ppt_w"/>
                                          </p:val>
                                        </p:tav>
                                      </p:tavLst>
                                    </p:anim>
                                    <p:anim calcmode="lin" valueType="num">
                                      <p:cBhvr>
                                        <p:cTn dur="600" fill="hold" id="113"/>
                                        <p:tgtEl>
                                          <p:spTgt spid="77"/>
                                        </p:tgtEl>
                                        <p:attrNameLst>
                                          <p:attrName>ppt_h</p:attrName>
                                        </p:attrNameLst>
                                      </p:cBhvr>
                                      <p:tavLst>
                                        <p:tav tm="0">
                                          <p:val>
                                            <p:fltVal val="0"/>
                                          </p:val>
                                        </p:tav>
                                        <p:tav tm="100000">
                                          <p:val>
                                            <p:strVal val="#ppt_h"/>
                                          </p:val>
                                        </p:tav>
                                      </p:tavLst>
                                    </p:anim>
                                    <p:animEffect filter="fade" transition="in">
                                      <p:cBhvr>
                                        <p:cTn dur="600" id="114"/>
                                        <p:tgtEl>
                                          <p:spTgt spid="77"/>
                                        </p:tgtEl>
                                      </p:cBhvr>
                                    </p:animEffect>
                                  </p:childTnLst>
                                </p:cTn>
                              </p:par>
                            </p:childTnLst>
                          </p:cTn>
                        </p:par>
                        <p:par>
                          <p:cTn fill="hold" id="115" nodeType="afterGroup">
                            <p:stCondLst>
                              <p:cond delay="8600"/>
                            </p:stCondLst>
                            <p:childTnLst>
                              <p:par>
                                <p:cTn fill="hold" grpId="0" id="116" nodeType="afterEffect" presetClass="entr" presetID="22" presetSubtype="4">
                                  <p:stCondLst>
                                    <p:cond delay="0"/>
                                  </p:stCondLst>
                                  <p:childTnLst>
                                    <p:set>
                                      <p:cBhvr>
                                        <p:cTn dur="1" fill="hold" id="117">
                                          <p:stCondLst>
                                            <p:cond delay="0"/>
                                          </p:stCondLst>
                                        </p:cTn>
                                        <p:tgtEl>
                                          <p:spTgt spid="44"/>
                                        </p:tgtEl>
                                        <p:attrNameLst>
                                          <p:attrName>style.visibility</p:attrName>
                                        </p:attrNameLst>
                                      </p:cBhvr>
                                      <p:to>
                                        <p:strVal val="visible"/>
                                      </p:to>
                                    </p:set>
                                    <p:animEffect filter="wipe(down)" transition="in">
                                      <p:cBhvr>
                                        <p:cTn dur="500" id="118"/>
                                        <p:tgtEl>
                                          <p:spTgt spid="44"/>
                                        </p:tgtEl>
                                      </p:cBhvr>
                                    </p:animEffect>
                                  </p:childTnLst>
                                </p:cTn>
                              </p:par>
                            </p:childTnLst>
                          </p:cTn>
                        </p:par>
                        <p:par>
                          <p:cTn fill="hold" id="119" nodeType="afterGroup">
                            <p:stCondLst>
                              <p:cond delay="9100"/>
                            </p:stCondLst>
                            <p:childTnLst>
                              <p:par>
                                <p:cTn fill="hold" grpId="0" id="120" nodeType="afterEffect" presetClass="entr" presetID="22" presetSubtype="4">
                                  <p:stCondLst>
                                    <p:cond delay="0"/>
                                  </p:stCondLst>
                                  <p:childTnLst>
                                    <p:set>
                                      <p:cBhvr>
                                        <p:cTn dur="1" fill="hold" id="121">
                                          <p:stCondLst>
                                            <p:cond delay="0"/>
                                          </p:stCondLst>
                                        </p:cTn>
                                        <p:tgtEl>
                                          <p:spTgt spid="43"/>
                                        </p:tgtEl>
                                        <p:attrNameLst>
                                          <p:attrName>style.visibility</p:attrName>
                                        </p:attrNameLst>
                                      </p:cBhvr>
                                      <p:to>
                                        <p:strVal val="visible"/>
                                      </p:to>
                                    </p:set>
                                    <p:animEffect filter="wipe(down)" transition="in">
                                      <p:cBhvr>
                                        <p:cTn dur="500" id="122"/>
                                        <p:tgtEl>
                                          <p:spTgt spid="43"/>
                                        </p:tgtEl>
                                      </p:cBhvr>
                                    </p:animEffect>
                                  </p:childTnLst>
                                </p:cTn>
                              </p:par>
                            </p:childTnLst>
                          </p:cTn>
                        </p:par>
                        <p:par>
                          <p:cTn fill="hold" id="123" nodeType="afterGroup">
                            <p:stCondLst>
                              <p:cond delay="9600"/>
                            </p:stCondLst>
                            <p:childTnLst>
                              <p:par>
                                <p:cTn fill="hold" grpId="0" id="124" nodeType="afterEffect" presetClass="entr" presetID="22" presetSubtype="4">
                                  <p:stCondLst>
                                    <p:cond delay="0"/>
                                  </p:stCondLst>
                                  <p:childTnLst>
                                    <p:set>
                                      <p:cBhvr>
                                        <p:cTn dur="1" fill="hold" id="125">
                                          <p:stCondLst>
                                            <p:cond delay="0"/>
                                          </p:stCondLst>
                                        </p:cTn>
                                        <p:tgtEl>
                                          <p:spTgt spid="41"/>
                                        </p:tgtEl>
                                        <p:attrNameLst>
                                          <p:attrName>style.visibility</p:attrName>
                                        </p:attrNameLst>
                                      </p:cBhvr>
                                      <p:to>
                                        <p:strVal val="visible"/>
                                      </p:to>
                                    </p:set>
                                    <p:animEffect filter="wipe(down)" transition="in">
                                      <p:cBhvr>
                                        <p:cTn dur="500" id="126"/>
                                        <p:tgtEl>
                                          <p:spTgt spid="41"/>
                                        </p:tgtEl>
                                      </p:cBhvr>
                                    </p:animEffect>
                                  </p:childTnLst>
                                </p:cTn>
                              </p:par>
                            </p:childTnLst>
                          </p:cTn>
                        </p:par>
                        <p:par>
                          <p:cTn fill="hold" id="127" nodeType="afterGroup">
                            <p:stCondLst>
                              <p:cond delay="10100"/>
                            </p:stCondLst>
                            <p:childTnLst>
                              <p:par>
                                <p:cTn fill="hold" grpId="0" id="128" nodeType="afterEffect" presetClass="entr" presetID="22" presetSubtype="8">
                                  <p:stCondLst>
                                    <p:cond delay="0"/>
                                  </p:stCondLst>
                                  <p:childTnLst>
                                    <p:set>
                                      <p:cBhvr>
                                        <p:cTn dur="1" fill="hold" id="129">
                                          <p:stCondLst>
                                            <p:cond delay="0"/>
                                          </p:stCondLst>
                                        </p:cTn>
                                        <p:tgtEl>
                                          <p:spTgt spid="55"/>
                                        </p:tgtEl>
                                        <p:attrNameLst>
                                          <p:attrName>style.visibility</p:attrName>
                                        </p:attrNameLst>
                                      </p:cBhvr>
                                      <p:to>
                                        <p:strVal val="visible"/>
                                      </p:to>
                                    </p:set>
                                    <p:animEffect filter="wipe(left)" transition="in">
                                      <p:cBhvr>
                                        <p:cTn dur="500" id="130"/>
                                        <p:tgtEl>
                                          <p:spTgt spid="5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5"/>
      <p:bldP grpId="0" spid="41"/>
      <p:bldP grpId="0" spid="43"/>
      <p:bldP grpId="0" spid="44"/>
      <p:bldP grpId="0" spid="38"/>
      <p:bldP grpId="0" spid="46"/>
      <p:bldP grpId="0" spid="47"/>
      <p:bldP grpId="0" spid="48"/>
      <p:bldP grpId="0" spid="49"/>
      <p:bldP grpId="0" spid="56"/>
      <p:bldP grpId="0" spid="72"/>
      <p:bldP grpId="0" spid="73"/>
      <p:bldP grpId="0" spid="71"/>
      <p:bldP grpId="0" spid="76"/>
      <p:bldP grpId="0" spid="77"/>
      <p:bldP grpId="0" spid="5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5" name="任意多边形 74"/>
          <p:cNvSpPr/>
          <p:nvPr/>
        </p:nvSpPr>
        <p:spPr>
          <a:xfrm flipH="1">
            <a:off x="3196888" y="0"/>
            <a:ext cx="3237740" cy="6882408"/>
          </a:xfrm>
          <a:custGeom>
            <a:gdLst>
              <a:gd fmla="*/ 513267 w 2428305" name="connsiteX0"/>
              <a:gd fmla="*/ 0 h 5161806" name="connsiteY0"/>
              <a:gd fmla="*/ 683837 w 2428305" name="connsiteX1"/>
              <a:gd fmla="*/ 0 h 5161806" name="connsiteY1"/>
              <a:gd fmla="*/ 631377 w 2428305" name="connsiteX2"/>
              <a:gd fmla="*/ 84528 h 5161806" name="connsiteY2"/>
              <a:gd fmla="*/ 169936 w 2428305" name="connsiteX3"/>
              <a:gd fmla="*/ 1863735 h 5161806" name="connsiteY3"/>
              <a:gd fmla="*/ 2159444 w 2428305" name="connsiteX4"/>
              <a:gd fmla="*/ 5057110 h 5161806" name="connsiteY4"/>
              <a:gd fmla="*/ 2428305 w 2428305" name="connsiteX5"/>
              <a:gd fmla="*/ 5161806 h 5161806" name="connsiteY5"/>
              <a:gd fmla="*/ 2187906 w 2428305" name="connsiteX6"/>
              <a:gd fmla="*/ 5161806 h 5161806" name="connsiteY6"/>
              <a:gd fmla="*/ 1962208 w 2428305" name="connsiteX7"/>
              <a:gd fmla="*/ 5072695 h 5161806" name="connsiteY7"/>
              <a:gd fmla="*/ 0 w 2428305" name="connsiteX8"/>
              <a:gd fmla="*/ 1879320 h 5161806" name="connsiteY8"/>
              <a:gd fmla="*/ 364893 w 2428305" name="connsiteX9"/>
              <a:gd fmla="*/ 273595 h 5161806"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5161806" w="2428305">
                <a:moveTo>
                  <a:pt x="513267" y="0"/>
                </a:moveTo>
                <a:lnTo>
                  <a:pt x="683837" y="0"/>
                </a:lnTo>
                <a:lnTo>
                  <a:pt x="631377" y="84528"/>
                </a:lnTo>
                <a:cubicBezTo>
                  <a:pt x="338374" y="604622"/>
                  <a:pt x="169936" y="1213251"/>
                  <a:pt x="169936" y="1863735"/>
                </a:cubicBezTo>
                <a:cubicBezTo>
                  <a:pt x="169936" y="3299287"/>
                  <a:pt x="990294" y="4530984"/>
                  <a:pt x="2159444" y="5057110"/>
                </a:cubicBezTo>
                <a:lnTo>
                  <a:pt x="2428305" y="5161806"/>
                </a:lnTo>
                <a:lnTo>
                  <a:pt x="2187906" y="5161806"/>
                </a:lnTo>
                <a:lnTo>
                  <a:pt x="1962208" y="5072695"/>
                </a:lnTo>
                <a:cubicBezTo>
                  <a:pt x="809101" y="4546569"/>
                  <a:pt x="0" y="3314872"/>
                  <a:pt x="0" y="1879320"/>
                </a:cubicBezTo>
                <a:cubicBezTo>
                  <a:pt x="0" y="1299866"/>
                  <a:pt x="131827" y="753625"/>
                  <a:pt x="364893" y="273595"/>
                </a:cubicBezTo>
                <a:close/>
              </a:path>
            </a:pathLst>
          </a:custGeom>
          <a:solidFill>
            <a:srgbClr val="5454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60960" compatLnSpc="1" forceAA="0" fromWordArt="0" horzOverflow="overflow" lIns="121920" numCol="1" rIns="121920" rot="0" rtlCol="0" spcCol="0" spcFirstLastPara="0" tIns="60960" vert="horz" vertOverflow="overflow" wrap="square">
            <a:prstTxWarp prst="textNoShape">
              <a:avLst/>
            </a:prstTxWarp>
            <a:noAutofit/>
          </a:bodyPr>
          <a:lstStyle/>
          <a:p>
            <a:pPr algn="ctr" defTabSz="1219170"/>
            <a:endParaRPr altLang="en-US" kern="0" lang="zh-CN" sz="2400">
              <a:solidFill>
                <a:sysClr lastClr="000000" val="windowText"/>
              </a:solidFill>
            </a:endParaRPr>
          </a:p>
        </p:txBody>
      </p:sp>
      <p:grpSp>
        <p:nvGrpSpPr>
          <p:cNvPr id="14" name="组合 13"/>
          <p:cNvGrpSpPr/>
          <p:nvPr/>
        </p:nvGrpSpPr>
        <p:grpSpPr>
          <a:xfrm>
            <a:off x="5933413" y="1147282"/>
            <a:ext cx="725324" cy="725324"/>
            <a:chOff x="5000599" y="688042"/>
            <a:chExt cx="543993" cy="543993"/>
          </a:xfrm>
        </p:grpSpPr>
        <p:sp>
          <p:nvSpPr>
            <p:cNvPr id="12" name="椭圆 11"/>
            <p:cNvSpPr/>
            <p:nvPr/>
          </p:nvSpPr>
          <p:spPr>
            <a:xfrm>
              <a:off x="5000599" y="688042"/>
              <a:ext cx="543993" cy="543993"/>
            </a:xfrm>
            <a:prstGeom prst="ellipse">
              <a:avLst/>
            </a:prstGeom>
            <a:gradFill flip="none" rotWithShape="1">
              <a:gsLst>
                <a:gs pos="3000">
                  <a:schemeClr val="bg1"/>
                </a:gs>
                <a:gs pos="99000">
                  <a:schemeClr val="bg1">
                    <a:lumMod val="75000"/>
                  </a:schemeClr>
                </a:gs>
                <a:gs pos="45000">
                  <a:schemeClr val="bg1">
                    <a:lumMod val="95000"/>
                  </a:schemeClr>
                </a:gs>
              </a:gsLst>
              <a:path path="circle">
                <a:fillToRect b="100000" r="100000"/>
              </a:path>
              <a:tileRect l="-100000" t="-100000"/>
            </a:gradFill>
            <a:ln w="635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13" name="任意多边形 12"/>
            <p:cNvSpPr/>
            <p:nvPr/>
          </p:nvSpPr>
          <p:spPr>
            <a:xfrm>
              <a:off x="5004048" y="867090"/>
              <a:ext cx="540544" cy="78581"/>
            </a:xfrm>
            <a:custGeom>
              <a:gdLst>
                <a:gd fmla="*/ 0 w 540544" name="connsiteX0"/>
                <a:gd fmla="*/ 76200 h 78581" name="connsiteY0"/>
                <a:gd fmla="*/ 126206 w 540544" name="connsiteX1"/>
                <a:gd fmla="*/ 76200 h 78581" name="connsiteY1"/>
                <a:gd fmla="*/ 171450 w 540544" name="connsiteX2"/>
                <a:gd fmla="*/ 0 h 78581" name="connsiteY2"/>
                <a:gd fmla="*/ 364331 w 540544" name="connsiteX3"/>
                <a:gd fmla="*/ 0 h 78581" name="connsiteY3"/>
                <a:gd fmla="*/ 426244 w 540544" name="connsiteX4"/>
                <a:gd fmla="*/ 78581 h 78581" name="connsiteY4"/>
                <a:gd fmla="*/ 540544 w 540544" name="connsiteX5"/>
                <a:gd fmla="*/ 78581 h 7858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8581" w="540544">
                  <a:moveTo>
                    <a:pt x="0" y="76200"/>
                  </a:moveTo>
                  <a:lnTo>
                    <a:pt x="126206" y="76200"/>
                  </a:lnTo>
                  <a:lnTo>
                    <a:pt x="171450" y="0"/>
                  </a:lnTo>
                  <a:lnTo>
                    <a:pt x="364331" y="0"/>
                  </a:lnTo>
                  <a:lnTo>
                    <a:pt x="426244" y="78581"/>
                  </a:lnTo>
                  <a:lnTo>
                    <a:pt x="540544" y="78581"/>
                  </a:lnTo>
                </a:path>
              </a:pathLst>
            </a:custGeom>
            <a:no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grpSp>
      <p:grpSp>
        <p:nvGrpSpPr>
          <p:cNvPr id="19" name="组合 18"/>
          <p:cNvGrpSpPr/>
          <p:nvPr/>
        </p:nvGrpSpPr>
        <p:grpSpPr>
          <a:xfrm>
            <a:off x="5961938" y="2824352"/>
            <a:ext cx="725324" cy="725324"/>
            <a:chOff x="5000599" y="688042"/>
            <a:chExt cx="543993" cy="543993"/>
          </a:xfrm>
        </p:grpSpPr>
        <p:sp>
          <p:nvSpPr>
            <p:cNvPr id="20" name="椭圆 19"/>
            <p:cNvSpPr/>
            <p:nvPr/>
          </p:nvSpPr>
          <p:spPr>
            <a:xfrm>
              <a:off x="5000599" y="688042"/>
              <a:ext cx="543993" cy="543993"/>
            </a:xfrm>
            <a:prstGeom prst="ellipse">
              <a:avLst/>
            </a:prstGeom>
            <a:gradFill flip="none" rotWithShape="1">
              <a:gsLst>
                <a:gs pos="3000">
                  <a:schemeClr val="bg1"/>
                </a:gs>
                <a:gs pos="99000">
                  <a:schemeClr val="bg1">
                    <a:lumMod val="75000"/>
                  </a:schemeClr>
                </a:gs>
                <a:gs pos="45000">
                  <a:schemeClr val="bg1">
                    <a:lumMod val="95000"/>
                  </a:schemeClr>
                </a:gs>
              </a:gsLst>
              <a:path path="circle">
                <a:fillToRect b="100000" r="100000"/>
              </a:path>
              <a:tileRect l="-100000" t="-100000"/>
            </a:gradFill>
            <a:ln w="635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21" name="任意多边形 20"/>
            <p:cNvSpPr/>
            <p:nvPr/>
          </p:nvSpPr>
          <p:spPr>
            <a:xfrm>
              <a:off x="5004048" y="867090"/>
              <a:ext cx="540544" cy="78581"/>
            </a:xfrm>
            <a:custGeom>
              <a:gdLst>
                <a:gd fmla="*/ 0 w 540544" name="connsiteX0"/>
                <a:gd fmla="*/ 76200 h 78581" name="connsiteY0"/>
                <a:gd fmla="*/ 126206 w 540544" name="connsiteX1"/>
                <a:gd fmla="*/ 76200 h 78581" name="connsiteY1"/>
                <a:gd fmla="*/ 171450 w 540544" name="connsiteX2"/>
                <a:gd fmla="*/ 0 h 78581" name="connsiteY2"/>
                <a:gd fmla="*/ 364331 w 540544" name="connsiteX3"/>
                <a:gd fmla="*/ 0 h 78581" name="connsiteY3"/>
                <a:gd fmla="*/ 426244 w 540544" name="connsiteX4"/>
                <a:gd fmla="*/ 78581 h 78581" name="connsiteY4"/>
                <a:gd fmla="*/ 540544 w 540544" name="connsiteX5"/>
                <a:gd fmla="*/ 78581 h 7858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8581" w="540544">
                  <a:moveTo>
                    <a:pt x="0" y="76200"/>
                  </a:moveTo>
                  <a:lnTo>
                    <a:pt x="126206" y="76200"/>
                  </a:lnTo>
                  <a:lnTo>
                    <a:pt x="171450" y="0"/>
                  </a:lnTo>
                  <a:lnTo>
                    <a:pt x="364331" y="0"/>
                  </a:lnTo>
                  <a:lnTo>
                    <a:pt x="426244" y="78581"/>
                  </a:lnTo>
                  <a:lnTo>
                    <a:pt x="540544" y="78581"/>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grpSp>
      <p:grpSp>
        <p:nvGrpSpPr>
          <p:cNvPr id="22" name="组合 21"/>
          <p:cNvGrpSpPr/>
          <p:nvPr/>
        </p:nvGrpSpPr>
        <p:grpSpPr>
          <a:xfrm>
            <a:off x="4994788" y="5023189"/>
            <a:ext cx="725324" cy="725324"/>
            <a:chOff x="5000599" y="688042"/>
            <a:chExt cx="543993" cy="543993"/>
          </a:xfrm>
        </p:grpSpPr>
        <p:sp>
          <p:nvSpPr>
            <p:cNvPr id="23" name="椭圆 22"/>
            <p:cNvSpPr/>
            <p:nvPr/>
          </p:nvSpPr>
          <p:spPr>
            <a:xfrm>
              <a:off x="5000599" y="688042"/>
              <a:ext cx="543993" cy="543993"/>
            </a:xfrm>
            <a:prstGeom prst="ellipse">
              <a:avLst/>
            </a:prstGeom>
            <a:gradFill flip="none" rotWithShape="1">
              <a:gsLst>
                <a:gs pos="3000">
                  <a:schemeClr val="bg1"/>
                </a:gs>
                <a:gs pos="99000">
                  <a:schemeClr val="bg1">
                    <a:lumMod val="75000"/>
                  </a:schemeClr>
                </a:gs>
                <a:gs pos="45000">
                  <a:schemeClr val="bg1">
                    <a:lumMod val="95000"/>
                  </a:schemeClr>
                </a:gs>
              </a:gsLst>
              <a:path path="circle">
                <a:fillToRect b="100000" r="100000"/>
              </a:path>
              <a:tileRect l="-100000" t="-100000"/>
            </a:gradFill>
            <a:ln w="635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24" name="任意多边形 23"/>
            <p:cNvSpPr/>
            <p:nvPr/>
          </p:nvSpPr>
          <p:spPr>
            <a:xfrm>
              <a:off x="5004048" y="867090"/>
              <a:ext cx="540544" cy="78581"/>
            </a:xfrm>
            <a:custGeom>
              <a:gdLst>
                <a:gd fmla="*/ 0 w 540544" name="connsiteX0"/>
                <a:gd fmla="*/ 76200 h 78581" name="connsiteY0"/>
                <a:gd fmla="*/ 126206 w 540544" name="connsiteX1"/>
                <a:gd fmla="*/ 76200 h 78581" name="connsiteY1"/>
                <a:gd fmla="*/ 171450 w 540544" name="connsiteX2"/>
                <a:gd fmla="*/ 0 h 78581" name="connsiteY2"/>
                <a:gd fmla="*/ 364331 w 540544" name="connsiteX3"/>
                <a:gd fmla="*/ 0 h 78581" name="connsiteY3"/>
                <a:gd fmla="*/ 426244 w 540544" name="connsiteX4"/>
                <a:gd fmla="*/ 78581 h 78581" name="connsiteY4"/>
                <a:gd fmla="*/ 540544 w 540544" name="connsiteX5"/>
                <a:gd fmla="*/ 78581 h 78581" name="connsiteY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b="b" l="l" r="r" t="t"/>
              <a:pathLst>
                <a:path h="78581" w="540544">
                  <a:moveTo>
                    <a:pt x="0" y="76200"/>
                  </a:moveTo>
                  <a:lnTo>
                    <a:pt x="126206" y="76200"/>
                  </a:lnTo>
                  <a:lnTo>
                    <a:pt x="171450" y="0"/>
                  </a:lnTo>
                  <a:lnTo>
                    <a:pt x="364331" y="0"/>
                  </a:lnTo>
                  <a:lnTo>
                    <a:pt x="426244" y="78581"/>
                  </a:lnTo>
                  <a:lnTo>
                    <a:pt x="540544" y="78581"/>
                  </a:lnTo>
                </a:path>
              </a:pathLst>
            </a:custGeom>
            <a:no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grpSp>
      <p:grpSp>
        <p:nvGrpSpPr>
          <p:cNvPr id="54" name="组合 53"/>
          <p:cNvGrpSpPr/>
          <p:nvPr/>
        </p:nvGrpSpPr>
        <p:grpSpPr>
          <a:xfrm>
            <a:off x="9001787" y="1617725"/>
            <a:ext cx="2628212" cy="1547643"/>
            <a:chOff x="552753" y="1177475"/>
            <a:chExt cx="1971159" cy="1160733"/>
          </a:xfrm>
        </p:grpSpPr>
        <p:grpSp>
          <p:nvGrpSpPr>
            <p:cNvPr id="18" name="组合 17"/>
            <p:cNvGrpSpPr/>
            <p:nvPr/>
          </p:nvGrpSpPr>
          <p:grpSpPr>
            <a:xfrm>
              <a:off x="555402" y="1177475"/>
              <a:ext cx="1224136" cy="396000"/>
              <a:chOff x="2122996" y="1277661"/>
              <a:chExt cx="1224136" cy="396000"/>
            </a:xfrm>
          </p:grpSpPr>
          <p:sp>
            <p:nvSpPr>
              <p:cNvPr id="17" name="矩形 16"/>
              <p:cNvSpPr/>
              <p:nvPr/>
            </p:nvSpPr>
            <p:spPr>
              <a:xfrm>
                <a:off x="2122996" y="1277661"/>
                <a:ext cx="1224136" cy="39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28" name="TextBox 27"/>
              <p:cNvSpPr txBox="1"/>
              <p:nvPr/>
            </p:nvSpPr>
            <p:spPr>
              <a:xfrm>
                <a:off x="2281584" y="1322235"/>
                <a:ext cx="957773" cy="297180"/>
              </a:xfrm>
              <a:prstGeom prst="rect">
                <a:avLst/>
              </a:prstGeom>
              <a:noFill/>
            </p:spPr>
            <p:txBody>
              <a:bodyPr rtlCol="0" wrap="square">
                <a:spAutoFit/>
              </a:bodyPr>
              <a:lstStyle/>
              <a:p>
                <a:pPr defTabSz="1219170"/>
                <a:r>
                  <a:rPr altLang="en-US" kern="0" lang="zh-CN" smtClean="0" sz="2000">
                    <a:solidFill>
                      <a:schemeClr val="bg1"/>
                    </a:solidFill>
                    <a:latin charset="0" panose="020b0604020202020204" pitchFamily="34" typeface="Arial"/>
                    <a:cs charset="0" panose="020b0604020202020204" pitchFamily="34" typeface="Arial"/>
                  </a:rPr>
                  <a:t>输入标题</a:t>
                </a:r>
              </a:p>
            </p:txBody>
          </p:sp>
        </p:grpSp>
        <p:sp>
          <p:nvSpPr>
            <p:cNvPr id="30" name="TextBox 29"/>
            <p:cNvSpPr txBox="1"/>
            <p:nvPr/>
          </p:nvSpPr>
          <p:spPr>
            <a:xfrm>
              <a:off x="552752" y="1605314"/>
              <a:ext cx="1971159" cy="725805"/>
            </a:xfrm>
            <a:prstGeom prst="rect">
              <a:avLst/>
            </a:prstGeom>
            <a:noFill/>
          </p:spPr>
          <p:txBody>
            <a:bodyPr rtlCol="0" wrap="square">
              <a:spAutoFit/>
            </a:bodyPr>
            <a:lstStyle>
              <a:defPPr>
                <a:defRPr lang="zh-CN"/>
              </a:defPPr>
              <a:lvl1pPr algn="ctr">
                <a:lnSpc>
                  <a:spcPts val="2300"/>
                </a:lnSpc>
                <a:defRPr sz="1200"/>
              </a:lvl1pPr>
            </a:lstStyle>
            <a:p>
              <a:pPr algn="l"/>
              <a:r>
                <a:rPr altLang="en-US" lang="zh-CN"/>
                <a:t>请在此处添加您要描述的内容，言简意赅。请在此处添加您要描述的内容，言简意赅。</a:t>
              </a:r>
            </a:p>
          </p:txBody>
        </p:sp>
      </p:grpSp>
      <p:grpSp>
        <p:nvGrpSpPr>
          <p:cNvPr id="61" name="组合 60"/>
          <p:cNvGrpSpPr/>
          <p:nvPr/>
        </p:nvGrpSpPr>
        <p:grpSpPr>
          <a:xfrm>
            <a:off x="8625510" y="3207820"/>
            <a:ext cx="2516332" cy="1519952"/>
            <a:chOff x="555402" y="1177475"/>
            <a:chExt cx="1887249" cy="1139964"/>
          </a:xfrm>
        </p:grpSpPr>
        <p:grpSp>
          <p:nvGrpSpPr>
            <p:cNvPr id="62" name="组合 61"/>
            <p:cNvGrpSpPr/>
            <p:nvPr/>
          </p:nvGrpSpPr>
          <p:grpSpPr>
            <a:xfrm>
              <a:off x="555402" y="1177475"/>
              <a:ext cx="1224136" cy="396000"/>
              <a:chOff x="2122996" y="1277661"/>
              <a:chExt cx="1224136" cy="396000"/>
            </a:xfrm>
          </p:grpSpPr>
          <p:sp>
            <p:nvSpPr>
              <p:cNvPr id="64" name="矩形 63"/>
              <p:cNvSpPr/>
              <p:nvPr/>
            </p:nvSpPr>
            <p:spPr>
              <a:xfrm>
                <a:off x="2122996" y="1277661"/>
                <a:ext cx="1224136" cy="39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65" name="TextBox 64"/>
              <p:cNvSpPr txBox="1"/>
              <p:nvPr/>
            </p:nvSpPr>
            <p:spPr>
              <a:xfrm>
                <a:off x="2272624" y="1312490"/>
                <a:ext cx="979138" cy="297180"/>
              </a:xfrm>
              <a:prstGeom prst="rect">
                <a:avLst/>
              </a:prstGeom>
              <a:noFill/>
            </p:spPr>
            <p:txBody>
              <a:bodyPr rtlCol="0" wrap="square">
                <a:spAutoFit/>
              </a:bodyPr>
              <a:lstStyle/>
              <a:p>
                <a:pPr defTabSz="1219170"/>
                <a:r>
                  <a:rPr altLang="en-US" kern="0" lang="zh-CN" sz="2000">
                    <a:solidFill>
                      <a:schemeClr val="bg1"/>
                    </a:solidFill>
                    <a:latin charset="0" panose="020b0604020202020204" pitchFamily="34" typeface="Arial"/>
                    <a:cs charset="0" panose="020b0604020202020204" pitchFamily="34" typeface="Arial"/>
                  </a:rPr>
                  <a:t>输入标题</a:t>
                </a:r>
              </a:p>
            </p:txBody>
          </p:sp>
        </p:grpSp>
        <p:sp>
          <p:nvSpPr>
            <p:cNvPr id="63" name="TextBox 62"/>
            <p:cNvSpPr txBox="1"/>
            <p:nvPr/>
          </p:nvSpPr>
          <p:spPr>
            <a:xfrm>
              <a:off x="555402" y="1584546"/>
              <a:ext cx="1887249" cy="725805"/>
            </a:xfrm>
            <a:prstGeom prst="rect">
              <a:avLst/>
            </a:prstGeom>
            <a:noFill/>
          </p:spPr>
          <p:txBody>
            <a:bodyPr rtlCol="0" wrap="square">
              <a:spAutoFit/>
            </a:bodyPr>
            <a:lstStyle>
              <a:defPPr>
                <a:defRPr lang="zh-CN"/>
              </a:defPPr>
              <a:lvl1pPr algn="ctr">
                <a:lnSpc>
                  <a:spcPts val="2300"/>
                </a:lnSpc>
                <a:defRPr sz="1200"/>
              </a:lvl1pPr>
            </a:lstStyle>
            <a:p>
              <a:pPr algn="l"/>
              <a:r>
                <a:rPr altLang="en-US" lang="zh-CN"/>
                <a:t>请在此处添加您要描述的内容，言简意赅。请在此处添加您要描述的内容，言简意赅。</a:t>
              </a:r>
            </a:p>
          </p:txBody>
        </p:sp>
      </p:grpSp>
      <p:grpSp>
        <p:nvGrpSpPr>
          <p:cNvPr id="66" name="组合 65"/>
          <p:cNvGrpSpPr/>
          <p:nvPr/>
        </p:nvGrpSpPr>
        <p:grpSpPr>
          <a:xfrm>
            <a:off x="7736690" y="5115646"/>
            <a:ext cx="3482163" cy="1265734"/>
            <a:chOff x="555402" y="1177475"/>
            <a:chExt cx="2611622" cy="949300"/>
          </a:xfrm>
        </p:grpSpPr>
        <p:grpSp>
          <p:nvGrpSpPr>
            <p:cNvPr id="67" name="组合 66"/>
            <p:cNvGrpSpPr/>
            <p:nvPr/>
          </p:nvGrpSpPr>
          <p:grpSpPr>
            <a:xfrm>
              <a:off x="555402" y="1177475"/>
              <a:ext cx="1224136" cy="396000"/>
              <a:chOff x="2122996" y="1277661"/>
              <a:chExt cx="1224136" cy="396000"/>
            </a:xfrm>
          </p:grpSpPr>
          <p:sp>
            <p:nvSpPr>
              <p:cNvPr id="69" name="矩形 68"/>
              <p:cNvSpPr/>
              <p:nvPr/>
            </p:nvSpPr>
            <p:spPr>
              <a:xfrm>
                <a:off x="2122996" y="1277661"/>
                <a:ext cx="1224136" cy="396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70" name="TextBox 69"/>
              <p:cNvSpPr txBox="1"/>
              <p:nvPr/>
            </p:nvSpPr>
            <p:spPr>
              <a:xfrm>
                <a:off x="2287435" y="1326521"/>
                <a:ext cx="954037" cy="297180"/>
              </a:xfrm>
              <a:prstGeom prst="rect">
                <a:avLst/>
              </a:prstGeom>
              <a:noFill/>
            </p:spPr>
            <p:txBody>
              <a:bodyPr rtlCol="0" wrap="square">
                <a:spAutoFit/>
              </a:bodyPr>
              <a:lstStyle/>
              <a:p>
                <a:pPr defTabSz="1219170"/>
                <a:r>
                  <a:rPr altLang="en-US" kern="0" lang="zh-CN" sz="2000">
                    <a:solidFill>
                      <a:schemeClr val="bg1"/>
                    </a:solidFill>
                    <a:latin charset="0" panose="020b0604020202020204" pitchFamily="34" typeface="Arial"/>
                    <a:cs charset="0" panose="020b0604020202020204" pitchFamily="34" typeface="Arial"/>
                  </a:rPr>
                  <a:t>输入标题</a:t>
                </a:r>
              </a:p>
            </p:txBody>
          </p:sp>
        </p:grpSp>
        <p:sp>
          <p:nvSpPr>
            <p:cNvPr id="68" name="TextBox 67"/>
            <p:cNvSpPr txBox="1"/>
            <p:nvPr/>
          </p:nvSpPr>
          <p:spPr>
            <a:xfrm>
              <a:off x="557142" y="1615097"/>
              <a:ext cx="2609882" cy="506730"/>
            </a:xfrm>
            <a:prstGeom prst="rect">
              <a:avLst/>
            </a:prstGeom>
            <a:noFill/>
          </p:spPr>
          <p:txBody>
            <a:bodyPr rtlCol="0" wrap="square">
              <a:spAutoFit/>
            </a:bodyPr>
            <a:lstStyle>
              <a:defPPr>
                <a:defRPr lang="zh-CN"/>
              </a:defPPr>
              <a:lvl1pPr>
                <a:lnSpc>
                  <a:spcPts val="2300"/>
                </a:lnSpc>
                <a:defRPr sz="1200"/>
              </a:lvl1pPr>
            </a:lstStyle>
            <a:p>
              <a:r>
                <a:rPr altLang="en-US" lang="zh-CN"/>
                <a:t>请在此处添加您要描述的内容，言简意赅。请在此处添加您要描述的内容，言简意赅。</a:t>
              </a:r>
            </a:p>
          </p:txBody>
        </p:sp>
      </p:grpSp>
      <p:sp>
        <p:nvSpPr>
          <p:cNvPr id="56" name="任意多边形 55"/>
          <p:cNvSpPr/>
          <p:nvPr/>
        </p:nvSpPr>
        <p:spPr>
          <a:xfrm flipH="1">
            <a:off x="6687262" y="1648510"/>
            <a:ext cx="2286000" cy="558800"/>
          </a:xfrm>
          <a:custGeom>
            <a:gdLst>
              <a:gd fmla="*/ 0 w 1714500" name="connsiteX0"/>
              <a:gd fmla="*/ 419100 h 419100" name="connsiteY0"/>
              <a:gd fmla="*/ 1352550 w 1714500" name="connsiteX1"/>
              <a:gd fmla="*/ 419100 h 419100" name="connsiteY1"/>
              <a:gd fmla="*/ 1714500 w 1714500" name="connsiteX2"/>
              <a:gd fmla="*/ 0 h 419100" name="connsiteY2"/>
            </a:gdLst>
            <a:cxnLst>
              <a:cxn ang="0">
                <a:pos x="connsiteX0" y="connsiteY0"/>
              </a:cxn>
              <a:cxn ang="0">
                <a:pos x="connsiteX1" y="connsiteY1"/>
              </a:cxn>
              <a:cxn ang="0">
                <a:pos x="connsiteX2" y="connsiteY2"/>
              </a:cxn>
            </a:cxnLst>
            <a:rect b="b" l="l" r="r" t="t"/>
            <a:pathLst>
              <a:path h="419100" w="1714500">
                <a:moveTo>
                  <a:pt x="0" y="419100"/>
                </a:moveTo>
                <a:lnTo>
                  <a:pt x="1352550" y="419100"/>
                </a:lnTo>
                <a:lnTo>
                  <a:pt x="1714500" y="0"/>
                </a:lnTo>
              </a:path>
            </a:pathLst>
          </a:cu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72" name="任意多边形 71"/>
          <p:cNvSpPr/>
          <p:nvPr/>
        </p:nvSpPr>
        <p:spPr>
          <a:xfrm flipH="1">
            <a:off x="6716586" y="3284637"/>
            <a:ext cx="1879600" cy="482600"/>
          </a:xfrm>
          <a:custGeom>
            <a:gdLst>
              <a:gd fmla="*/ 0 w 1409700" name="connsiteX0"/>
              <a:gd fmla="*/ 361950 h 361950" name="connsiteY0"/>
              <a:gd fmla="*/ 1066800 w 1409700" name="connsiteX1"/>
              <a:gd fmla="*/ 361950 h 361950" name="connsiteY1"/>
              <a:gd fmla="*/ 1409700 w 1409700" name="connsiteX2"/>
              <a:gd fmla="*/ 0 h 361950" name="connsiteY2"/>
            </a:gdLst>
            <a:cxnLst>
              <a:cxn ang="0">
                <a:pos x="connsiteX0" y="connsiteY0"/>
              </a:cxn>
              <a:cxn ang="0">
                <a:pos x="connsiteX1" y="connsiteY1"/>
              </a:cxn>
              <a:cxn ang="0">
                <a:pos x="connsiteX2" y="connsiteY2"/>
              </a:cxn>
            </a:cxnLst>
            <a:rect b="b" l="l" r="r" t="t"/>
            <a:pathLst>
              <a:path h="361950" w="1409700">
                <a:moveTo>
                  <a:pt x="0" y="361950"/>
                </a:moveTo>
                <a:lnTo>
                  <a:pt x="1066800" y="361950"/>
                </a:lnTo>
                <a:lnTo>
                  <a:pt x="1409700" y="0"/>
                </a:lnTo>
              </a:path>
            </a:pathLst>
          </a:cu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73" name="任意多边形 72"/>
          <p:cNvSpPr/>
          <p:nvPr/>
        </p:nvSpPr>
        <p:spPr>
          <a:xfrm flipH="1">
            <a:off x="5825907" y="5366695"/>
            <a:ext cx="1892300" cy="342900"/>
          </a:xfrm>
          <a:custGeom>
            <a:gdLst>
              <a:gd fmla="*/ 0 w 1419225" name="connsiteX0"/>
              <a:gd fmla="*/ 257175 h 257175" name="connsiteY0"/>
              <a:gd fmla="*/ 1171575 w 1419225" name="connsiteX1"/>
              <a:gd fmla="*/ 257175 h 257175" name="connsiteY1"/>
              <a:gd fmla="*/ 1419225 w 1419225" name="connsiteX2"/>
              <a:gd fmla="*/ 0 h 257175" name="connsiteY2"/>
            </a:gdLst>
            <a:cxnLst>
              <a:cxn ang="0">
                <a:pos x="connsiteX0" y="connsiteY0"/>
              </a:cxn>
              <a:cxn ang="0">
                <a:pos x="connsiteX1" y="connsiteY1"/>
              </a:cxn>
              <a:cxn ang="0">
                <a:pos x="connsiteX2" y="connsiteY2"/>
              </a:cxn>
            </a:cxnLst>
            <a:rect b="b" l="l" r="r" t="t"/>
            <a:pathLst>
              <a:path h="257175" w="1419225">
                <a:moveTo>
                  <a:pt x="0" y="257175"/>
                </a:moveTo>
                <a:lnTo>
                  <a:pt x="1171575" y="257175"/>
                </a:lnTo>
                <a:lnTo>
                  <a:pt x="1419225" y="0"/>
                </a:lnTo>
              </a:path>
            </a:pathLst>
          </a:cu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79" name="矩形 78"/>
          <p:cNvSpPr/>
          <p:nvPr/>
        </p:nvSpPr>
        <p:spPr>
          <a:xfrm flipH="1">
            <a:off x="1260834" y="270280"/>
            <a:ext cx="72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0" name="文本框 79"/>
          <p:cNvSpPr txBox="1"/>
          <p:nvPr/>
        </p:nvSpPr>
        <p:spPr>
          <a:xfrm>
            <a:off x="651109" y="254328"/>
            <a:ext cx="681725" cy="518160"/>
          </a:xfrm>
          <a:prstGeom prst="rect">
            <a:avLst/>
          </a:prstGeom>
          <a:noFill/>
        </p:spPr>
        <p:txBody>
          <a:bodyPr rtlCol="0" wrap="square">
            <a:spAutoFit/>
          </a:bodyPr>
          <a:lstStyle/>
          <a:p>
            <a:r>
              <a:rPr altLang="zh-CN" lang="en-US" smtClean="0" sz="2800">
                <a:latin typeface="+mj-lt"/>
                <a:ea typeface="+mj-ea"/>
              </a:rPr>
              <a:t>02</a:t>
            </a:r>
          </a:p>
        </p:txBody>
      </p:sp>
      <p:sp>
        <p:nvSpPr>
          <p:cNvPr id="81" name="文本框 80"/>
          <p:cNvSpPr txBox="1"/>
          <p:nvPr/>
        </p:nvSpPr>
        <p:spPr>
          <a:xfrm>
            <a:off x="1402304" y="241629"/>
            <a:ext cx="5136482" cy="518160"/>
          </a:xfrm>
          <a:prstGeom prst="rect">
            <a:avLst/>
          </a:prstGeom>
          <a:noFill/>
        </p:spPr>
        <p:txBody>
          <a:bodyPr rtlCol="0" wrap="square">
            <a:spAutoFit/>
          </a:bodyPr>
          <a:lstStyle/>
          <a:p>
            <a:r>
              <a:rPr altLang="en-US" lang="zh-CN" sz="2800">
                <a:latin charset="-122" panose="02010609060101010101" pitchFamily="49" typeface="黑体"/>
                <a:ea charset="-122" panose="02010609060101010101" pitchFamily="49" typeface="黑体"/>
              </a:rPr>
              <a:t>请输入您的标题</a:t>
            </a:r>
          </a:p>
        </p:txBody>
      </p:sp>
      <p:grpSp>
        <p:nvGrpSpPr>
          <p:cNvPr id="82" name="组合 81"/>
          <p:cNvGrpSpPr/>
          <p:nvPr/>
        </p:nvGrpSpPr>
        <p:grpSpPr>
          <a:xfrm rot="17100000">
            <a:off x="175953" y="261388"/>
            <a:ext cx="481872" cy="469661"/>
            <a:chOff x="1032060" y="5022216"/>
            <a:chExt cx="753746" cy="734645"/>
          </a:xfrm>
        </p:grpSpPr>
        <p:sp>
          <p:nvSpPr>
            <p:cNvPr id="83" name="等腰三角形 82"/>
            <p:cNvSpPr/>
            <p:nvPr/>
          </p:nvSpPr>
          <p:spPr>
            <a:xfrm flipH="1" flipV="1" rot="20627212">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4" name="等腰三角形 83"/>
            <p:cNvSpPr/>
            <p:nvPr/>
          </p:nvSpPr>
          <p:spPr>
            <a:xfrm flipH="1" flipV="1" rot="628978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57" name="直接连接符 56"/>
          <p:cNvCxnSpPr/>
          <p:nvPr/>
        </p:nvCxnSpPr>
        <p:spPr>
          <a:xfrm>
            <a:off x="847824" y="1860813"/>
            <a:ext cx="3360373"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847824" y="2916807"/>
            <a:ext cx="3360373"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847824" y="3972800"/>
            <a:ext cx="3360373"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847824" y="5028793"/>
            <a:ext cx="3360373" cy="0"/>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847824" y="6084788"/>
            <a:ext cx="3360373" cy="0"/>
          </a:xfrm>
          <a:prstGeom prst="line">
            <a:avLst/>
          </a:prstGeom>
          <a:ln w="19050">
            <a:solidFill>
              <a:schemeClr val="tx1"/>
            </a:solidFill>
          </a:ln>
          <a:effectLst>
            <a:outerShdw algn="t" blurRad="50800" dir="5400000" dist="381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8" name="矩形 77"/>
          <p:cNvSpPr/>
          <p:nvPr/>
        </p:nvSpPr>
        <p:spPr>
          <a:xfrm rot="5400000">
            <a:off x="1679695" y="3832320"/>
            <a:ext cx="3950829" cy="52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85" name="矩形 84"/>
          <p:cNvSpPr/>
          <p:nvPr/>
        </p:nvSpPr>
        <p:spPr>
          <a:xfrm rot="5400000">
            <a:off x="1484483" y="4766799"/>
            <a:ext cx="2085999" cy="52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86" name="矩形 85"/>
          <p:cNvSpPr/>
          <p:nvPr/>
        </p:nvSpPr>
        <p:spPr>
          <a:xfrm rot="5400000">
            <a:off x="833964" y="5241888"/>
            <a:ext cx="1131785" cy="52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1219170"/>
            <a:endParaRPr altLang="en-US" kern="0" lang="zh-CN" sz="2400">
              <a:solidFill>
                <a:sysClr lastClr="000000" val="windowText"/>
              </a:solidFill>
            </a:endParaRPr>
          </a:p>
        </p:txBody>
      </p:sp>
      <p:sp>
        <p:nvSpPr>
          <p:cNvPr id="87" name="TextBox 37"/>
          <p:cNvSpPr txBox="1"/>
          <p:nvPr/>
        </p:nvSpPr>
        <p:spPr>
          <a:xfrm>
            <a:off x="425681" y="5869378"/>
            <a:ext cx="624000" cy="335280"/>
          </a:xfrm>
          <a:prstGeom prst="rect">
            <a:avLst/>
          </a:prstGeom>
          <a:noFill/>
        </p:spPr>
        <p:txBody>
          <a:bodyPr rtlCol="0" wrap="square">
            <a:spAutoFit/>
          </a:bodyPr>
          <a:lstStyle/>
          <a:p>
            <a:pPr defTabSz="1219170"/>
            <a:r>
              <a:rPr altLang="zh-CN" kern="0" lang="en-US" sz="1600">
                <a:solidFill>
                  <a:sysClr lastClr="000000" val="windowText"/>
                </a:solidFill>
                <a:latin charset="0" panose="020b0604020202020204" pitchFamily="34" typeface="Arial"/>
                <a:cs charset="0" panose="020b0604020202020204" pitchFamily="34" typeface="Arial"/>
              </a:rPr>
              <a:t> 0</a:t>
            </a:r>
          </a:p>
        </p:txBody>
      </p:sp>
      <p:sp>
        <p:nvSpPr>
          <p:cNvPr id="88" name="TextBox 45"/>
          <p:cNvSpPr txBox="1"/>
          <p:nvPr/>
        </p:nvSpPr>
        <p:spPr>
          <a:xfrm>
            <a:off x="425681" y="4814348"/>
            <a:ext cx="624000" cy="335280"/>
          </a:xfrm>
          <a:prstGeom prst="rect">
            <a:avLst/>
          </a:prstGeom>
          <a:noFill/>
        </p:spPr>
        <p:txBody>
          <a:bodyPr rtlCol="0" wrap="square">
            <a:spAutoFit/>
          </a:bodyPr>
          <a:lstStyle/>
          <a:p>
            <a:pPr defTabSz="1219170"/>
            <a:r>
              <a:rPr altLang="zh-CN" kern="0" lang="en-US" sz="1600">
                <a:solidFill>
                  <a:sysClr lastClr="000000" val="windowText"/>
                </a:solidFill>
                <a:latin charset="0" panose="020b0604020202020204" pitchFamily="34" typeface="Arial"/>
                <a:cs charset="0" panose="020b0604020202020204" pitchFamily="34" typeface="Arial"/>
              </a:rPr>
              <a:t>25</a:t>
            </a:r>
          </a:p>
        </p:txBody>
      </p:sp>
      <p:sp>
        <p:nvSpPr>
          <p:cNvPr id="89" name="TextBox 46"/>
          <p:cNvSpPr txBox="1"/>
          <p:nvPr/>
        </p:nvSpPr>
        <p:spPr>
          <a:xfrm>
            <a:off x="425681" y="3759319"/>
            <a:ext cx="624000" cy="335280"/>
          </a:xfrm>
          <a:prstGeom prst="rect">
            <a:avLst/>
          </a:prstGeom>
          <a:noFill/>
        </p:spPr>
        <p:txBody>
          <a:bodyPr rtlCol="0" wrap="square">
            <a:spAutoFit/>
          </a:bodyPr>
          <a:lstStyle/>
          <a:p>
            <a:pPr defTabSz="1219170"/>
            <a:r>
              <a:rPr altLang="zh-CN" kern="0" lang="en-US" sz="1600">
                <a:solidFill>
                  <a:sysClr lastClr="000000" val="windowText"/>
                </a:solidFill>
                <a:latin charset="0" panose="020b0604020202020204" pitchFamily="34" typeface="Arial"/>
                <a:cs charset="0" panose="020b0604020202020204" pitchFamily="34" typeface="Arial"/>
              </a:rPr>
              <a:t>50</a:t>
            </a:r>
          </a:p>
        </p:txBody>
      </p:sp>
      <p:sp>
        <p:nvSpPr>
          <p:cNvPr id="90" name="TextBox 47"/>
          <p:cNvSpPr txBox="1"/>
          <p:nvPr/>
        </p:nvSpPr>
        <p:spPr>
          <a:xfrm>
            <a:off x="425681" y="2704290"/>
            <a:ext cx="624000" cy="335280"/>
          </a:xfrm>
          <a:prstGeom prst="rect">
            <a:avLst/>
          </a:prstGeom>
          <a:noFill/>
        </p:spPr>
        <p:txBody>
          <a:bodyPr rtlCol="0" wrap="square">
            <a:spAutoFit/>
          </a:bodyPr>
          <a:lstStyle/>
          <a:p>
            <a:pPr defTabSz="1219170"/>
            <a:r>
              <a:rPr altLang="zh-CN" kern="0" lang="en-US" sz="1600">
                <a:solidFill>
                  <a:sysClr lastClr="000000" val="windowText"/>
                </a:solidFill>
                <a:latin charset="0" panose="020b0604020202020204" pitchFamily="34" typeface="Arial"/>
                <a:cs charset="0" panose="020b0604020202020204" pitchFamily="34" typeface="Arial"/>
              </a:rPr>
              <a:t>75</a:t>
            </a:r>
          </a:p>
        </p:txBody>
      </p:sp>
      <p:sp>
        <p:nvSpPr>
          <p:cNvPr id="91" name="TextBox 48"/>
          <p:cNvSpPr txBox="1"/>
          <p:nvPr/>
        </p:nvSpPr>
        <p:spPr>
          <a:xfrm>
            <a:off x="425681" y="1649261"/>
            <a:ext cx="624000" cy="335280"/>
          </a:xfrm>
          <a:prstGeom prst="rect">
            <a:avLst/>
          </a:prstGeom>
          <a:noFill/>
        </p:spPr>
        <p:txBody>
          <a:bodyPr rtlCol="0" wrap="square">
            <a:spAutoFit/>
          </a:bodyPr>
          <a:lstStyle/>
          <a:p>
            <a:pPr defTabSz="1219170"/>
            <a:r>
              <a:rPr altLang="zh-CN" kern="0" lang="en-US" sz="1600">
                <a:solidFill>
                  <a:sysClr lastClr="000000" val="windowText"/>
                </a:solidFill>
                <a:latin charset="0" panose="020b0604020202020204" pitchFamily="34" typeface="Arial"/>
                <a:cs charset="0" panose="020b0604020202020204" pitchFamily="34" typeface="Arial"/>
              </a:rPr>
              <a:t>100</a:t>
            </a:r>
          </a:p>
        </p:txBody>
      </p:sp>
      <p:sp>
        <p:nvSpPr>
          <p:cNvPr id="92" name="TextBox 70"/>
          <p:cNvSpPr txBox="1"/>
          <p:nvPr/>
        </p:nvSpPr>
        <p:spPr>
          <a:xfrm>
            <a:off x="996311" y="6175542"/>
            <a:ext cx="740093" cy="315011"/>
          </a:xfrm>
          <a:prstGeom prst="rect">
            <a:avLst/>
          </a:prstGeom>
          <a:noFill/>
        </p:spPr>
        <p:txBody>
          <a:bodyPr rtlCol="0" wrap="none">
            <a:spAutoFit/>
          </a:bodyPr>
          <a:lstStyle/>
          <a:p>
            <a:pPr defTabSz="1219170"/>
            <a:r>
              <a:rPr altLang="en-US" kern="0" lang="zh-CN" sz="1467">
                <a:solidFill>
                  <a:sysClr lastClr="000000" val="windowText"/>
                </a:solidFill>
                <a:latin charset="-122" panose="020b0503020204020204" pitchFamily="34" typeface="微软雅黑"/>
                <a:ea charset="-122" panose="020b0503020204020204" pitchFamily="34" typeface="微软雅黑"/>
                <a:cs charset="0" panose="020b0604020202020204" pitchFamily="34" typeface="Arial"/>
              </a:rPr>
              <a:t>五月份</a:t>
            </a:r>
          </a:p>
        </p:txBody>
      </p:sp>
      <p:sp>
        <p:nvSpPr>
          <p:cNvPr id="93" name="TextBox 75"/>
          <p:cNvSpPr txBox="1"/>
          <p:nvPr/>
        </p:nvSpPr>
        <p:spPr>
          <a:xfrm>
            <a:off x="2122771" y="6175542"/>
            <a:ext cx="740093" cy="315011"/>
          </a:xfrm>
          <a:prstGeom prst="rect">
            <a:avLst/>
          </a:prstGeom>
          <a:noFill/>
        </p:spPr>
        <p:txBody>
          <a:bodyPr rtlCol="0" wrap="none">
            <a:spAutoFit/>
          </a:bodyPr>
          <a:lstStyle/>
          <a:p>
            <a:pPr defTabSz="1219170"/>
            <a:r>
              <a:rPr altLang="en-US" kern="0" lang="zh-CN" sz="1467">
                <a:solidFill>
                  <a:sysClr lastClr="000000" val="windowText"/>
                </a:solidFill>
                <a:latin charset="-122" panose="020b0503020204020204" pitchFamily="34" typeface="微软雅黑"/>
                <a:ea charset="-122" panose="020b0503020204020204" pitchFamily="34" typeface="微软雅黑"/>
                <a:cs charset="0" panose="020b0604020202020204" pitchFamily="34" typeface="Arial"/>
              </a:rPr>
              <a:t>六月份</a:t>
            </a:r>
          </a:p>
        </p:txBody>
      </p:sp>
      <p:sp>
        <p:nvSpPr>
          <p:cNvPr id="94" name="TextBox 76"/>
          <p:cNvSpPr txBox="1"/>
          <p:nvPr/>
        </p:nvSpPr>
        <p:spPr>
          <a:xfrm>
            <a:off x="3249869" y="6175542"/>
            <a:ext cx="740093" cy="315011"/>
          </a:xfrm>
          <a:prstGeom prst="rect">
            <a:avLst/>
          </a:prstGeom>
          <a:noFill/>
        </p:spPr>
        <p:txBody>
          <a:bodyPr rtlCol="0" wrap="none">
            <a:spAutoFit/>
          </a:bodyPr>
          <a:lstStyle/>
          <a:p>
            <a:pPr defTabSz="1219170"/>
            <a:r>
              <a:rPr altLang="en-US" kern="0" lang="zh-CN" sz="1467">
                <a:solidFill>
                  <a:sysClr lastClr="000000" val="windowText"/>
                </a:solidFill>
                <a:latin charset="-122" panose="020b0503020204020204" pitchFamily="34" typeface="微软雅黑"/>
                <a:ea charset="-122" panose="020b0503020204020204" pitchFamily="34" typeface="微软雅黑"/>
                <a:cs charset="0" panose="020b0604020202020204" pitchFamily="34" typeface="Arial"/>
              </a:rPr>
              <a:t>七月份</a:t>
            </a:r>
          </a:p>
        </p:txBody>
      </p:sp>
    </p:spTree>
    <p:extLst>
      <p:ext uri="{BB962C8B-B14F-4D97-AF65-F5344CB8AC3E}">
        <p14:creationId val="2222772233"/>
      </p:ext>
    </p:extLst>
  </p:cSld>
  <p:clrMapOvr>
    <a:masterClrMapping/>
  </p:clrMapOvr>
  <p:transition spd="slow">
    <p:randomBar dir="vert"/>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82"/>
                                        </p:tgtEl>
                                        <p:attrNameLst>
                                          <p:attrName>style.visibility</p:attrName>
                                        </p:attrNameLst>
                                      </p:cBhvr>
                                      <p:to>
                                        <p:strVal val="visible"/>
                                      </p:to>
                                    </p:set>
                                    <p:anim calcmode="lin" valueType="num">
                                      <p:cBhvr>
                                        <p:cTn dur="500" fill="hold" id="7"/>
                                        <p:tgtEl>
                                          <p:spTgt spid="82"/>
                                        </p:tgtEl>
                                        <p:attrNameLst>
                                          <p:attrName>ppt_w</p:attrName>
                                        </p:attrNameLst>
                                      </p:cBhvr>
                                      <p:tavLst>
                                        <p:tav tm="0">
                                          <p:val>
                                            <p:fltVal val="0"/>
                                          </p:val>
                                        </p:tav>
                                        <p:tav tm="100000">
                                          <p:val>
                                            <p:strVal val="#ppt_w"/>
                                          </p:val>
                                        </p:tav>
                                      </p:tavLst>
                                    </p:anim>
                                    <p:anim calcmode="lin" valueType="num">
                                      <p:cBhvr>
                                        <p:cTn dur="500" fill="hold" id="8"/>
                                        <p:tgtEl>
                                          <p:spTgt spid="82"/>
                                        </p:tgtEl>
                                        <p:attrNameLst>
                                          <p:attrName>ppt_h</p:attrName>
                                        </p:attrNameLst>
                                      </p:cBhvr>
                                      <p:tavLst>
                                        <p:tav tm="0">
                                          <p:val>
                                            <p:fltVal val="0"/>
                                          </p:val>
                                        </p:tav>
                                        <p:tav tm="100000">
                                          <p:val>
                                            <p:strVal val="#ppt_h"/>
                                          </p:val>
                                        </p:tav>
                                      </p:tavLst>
                                    </p:anim>
                                    <p:anim calcmode="lin" valueType="num">
                                      <p:cBhvr>
                                        <p:cTn dur="500" fill="hold" id="9"/>
                                        <p:tgtEl>
                                          <p:spTgt spid="82"/>
                                        </p:tgtEl>
                                        <p:attrNameLst>
                                          <p:attrName>style.rotation</p:attrName>
                                        </p:attrNameLst>
                                      </p:cBhvr>
                                      <p:tavLst>
                                        <p:tav tm="0">
                                          <p:val>
                                            <p:fltVal val="360"/>
                                          </p:val>
                                        </p:tav>
                                        <p:tav tm="100000">
                                          <p:val>
                                            <p:fltVal val="0"/>
                                          </p:val>
                                        </p:tav>
                                      </p:tavLst>
                                    </p:anim>
                                    <p:animEffect filter="fade" transition="in">
                                      <p:cBhvr>
                                        <p:cTn dur="500" id="10"/>
                                        <p:tgtEl>
                                          <p:spTgt spid="82"/>
                                        </p:tgtEl>
                                      </p:cBhvr>
                                    </p:animEffect>
                                  </p:childTnLst>
                                </p:cTn>
                              </p:par>
                            </p:childTnLst>
                          </p:cTn>
                        </p:par>
                        <p:par>
                          <p:cTn fill="hold" id="11" nodeType="afterGroup">
                            <p:stCondLst>
                              <p:cond delay="500"/>
                            </p:stCondLst>
                            <p:childTnLst>
                              <p:par>
                                <p:cTn fill="hold" grpId="0" id="12" nodeType="afterEffect" presetClass="entr" presetID="22" presetSubtype="1">
                                  <p:stCondLst>
                                    <p:cond delay="0"/>
                                  </p:stCondLst>
                                  <p:childTnLst>
                                    <p:set>
                                      <p:cBhvr>
                                        <p:cTn dur="1" fill="hold" id="13">
                                          <p:stCondLst>
                                            <p:cond delay="0"/>
                                          </p:stCondLst>
                                        </p:cTn>
                                        <p:tgtEl>
                                          <p:spTgt spid="75"/>
                                        </p:tgtEl>
                                        <p:attrNameLst>
                                          <p:attrName>style.visibility</p:attrName>
                                        </p:attrNameLst>
                                      </p:cBhvr>
                                      <p:to>
                                        <p:strVal val="visible"/>
                                      </p:to>
                                    </p:set>
                                    <p:animEffect filter="wipe(up)" transition="in">
                                      <p:cBhvr>
                                        <p:cTn dur="650" id="14"/>
                                        <p:tgtEl>
                                          <p:spTgt spid="75"/>
                                        </p:tgtEl>
                                      </p:cBhvr>
                                    </p:animEffect>
                                  </p:childTnLst>
                                </p:cTn>
                              </p:par>
                            </p:childTnLst>
                          </p:cTn>
                        </p:par>
                        <p:par>
                          <p:cTn fill="hold" id="15" nodeType="afterGroup">
                            <p:stCondLst>
                              <p:cond delay="1150"/>
                            </p:stCondLst>
                            <p:childTnLst>
                              <p:par>
                                <p:cTn fill="hold" id="16" nodeType="afterEffect" presetClass="entr" presetID="10" presetSubtype="0">
                                  <p:stCondLst>
                                    <p:cond delay="0"/>
                                  </p:stCondLst>
                                  <p:childTnLst>
                                    <p:set>
                                      <p:cBhvr>
                                        <p:cTn dur="1" fill="hold" id="17">
                                          <p:stCondLst>
                                            <p:cond delay="0"/>
                                          </p:stCondLst>
                                        </p:cTn>
                                        <p:tgtEl>
                                          <p:spTgt spid="14"/>
                                        </p:tgtEl>
                                        <p:attrNameLst>
                                          <p:attrName>style.visibility</p:attrName>
                                        </p:attrNameLst>
                                      </p:cBhvr>
                                      <p:to>
                                        <p:strVal val="visible"/>
                                      </p:to>
                                    </p:set>
                                    <p:animEffect filter="fade" transition="in">
                                      <p:cBhvr>
                                        <p:cTn dur="500" id="18"/>
                                        <p:tgtEl>
                                          <p:spTgt spid="14"/>
                                        </p:tgtEl>
                                      </p:cBhvr>
                                    </p:animEffect>
                                  </p:childTnLst>
                                </p:cTn>
                              </p:par>
                            </p:childTnLst>
                          </p:cTn>
                        </p:par>
                        <p:par>
                          <p:cTn fill="hold" id="19" nodeType="afterGroup">
                            <p:stCondLst>
                              <p:cond delay="1650"/>
                            </p:stCondLst>
                            <p:childTnLst>
                              <p:par>
                                <p:cTn fill="hold" grpId="0" id="20" nodeType="afterEffect" presetClass="entr" presetID="22" presetSubtype="8">
                                  <p:stCondLst>
                                    <p:cond delay="0"/>
                                  </p:stCondLst>
                                  <p:childTnLst>
                                    <p:set>
                                      <p:cBhvr>
                                        <p:cTn dur="1" fill="hold" id="21">
                                          <p:stCondLst>
                                            <p:cond delay="0"/>
                                          </p:stCondLst>
                                        </p:cTn>
                                        <p:tgtEl>
                                          <p:spTgt spid="56"/>
                                        </p:tgtEl>
                                        <p:attrNameLst>
                                          <p:attrName>style.visibility</p:attrName>
                                        </p:attrNameLst>
                                      </p:cBhvr>
                                      <p:to>
                                        <p:strVal val="visible"/>
                                      </p:to>
                                    </p:set>
                                    <p:animEffect filter="wipe(left)" transition="in">
                                      <p:cBhvr>
                                        <p:cTn dur="650" id="22"/>
                                        <p:tgtEl>
                                          <p:spTgt spid="56"/>
                                        </p:tgtEl>
                                      </p:cBhvr>
                                    </p:animEffect>
                                  </p:childTnLst>
                                </p:cTn>
                              </p:par>
                            </p:childTnLst>
                          </p:cTn>
                        </p:par>
                        <p:par>
                          <p:cTn fill="hold" id="23" nodeType="afterGroup">
                            <p:stCondLst>
                              <p:cond delay="2300"/>
                            </p:stCondLst>
                            <p:childTnLst>
                              <p:par>
                                <p:cTn fill="hold" id="24" nodeType="afterEffect" presetClass="entr" presetID="42" presetSubtype="0">
                                  <p:stCondLst>
                                    <p:cond delay="0"/>
                                  </p:stCondLst>
                                  <p:childTnLst>
                                    <p:set>
                                      <p:cBhvr>
                                        <p:cTn dur="1" fill="hold" id="25">
                                          <p:stCondLst>
                                            <p:cond delay="0"/>
                                          </p:stCondLst>
                                        </p:cTn>
                                        <p:tgtEl>
                                          <p:spTgt spid="54"/>
                                        </p:tgtEl>
                                        <p:attrNameLst>
                                          <p:attrName>style.visibility</p:attrName>
                                        </p:attrNameLst>
                                      </p:cBhvr>
                                      <p:to>
                                        <p:strVal val="visible"/>
                                      </p:to>
                                    </p:set>
                                    <p:animEffect filter="fade" transition="in">
                                      <p:cBhvr>
                                        <p:cTn dur="750" id="26"/>
                                        <p:tgtEl>
                                          <p:spTgt spid="54"/>
                                        </p:tgtEl>
                                      </p:cBhvr>
                                    </p:animEffect>
                                    <p:anim calcmode="lin" valueType="num">
                                      <p:cBhvr>
                                        <p:cTn dur="750" fill="hold" id="27"/>
                                        <p:tgtEl>
                                          <p:spTgt spid="54"/>
                                        </p:tgtEl>
                                        <p:attrNameLst>
                                          <p:attrName>ppt_x</p:attrName>
                                        </p:attrNameLst>
                                      </p:cBhvr>
                                      <p:tavLst>
                                        <p:tav tm="0">
                                          <p:val>
                                            <p:strVal val="#ppt_x"/>
                                          </p:val>
                                        </p:tav>
                                        <p:tav tm="100000">
                                          <p:val>
                                            <p:strVal val="#ppt_x"/>
                                          </p:val>
                                        </p:tav>
                                      </p:tavLst>
                                    </p:anim>
                                    <p:anim calcmode="lin" valueType="num">
                                      <p:cBhvr>
                                        <p:cTn dur="750" fill="hold" id="28"/>
                                        <p:tgtEl>
                                          <p:spTgt spid="54"/>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3050"/>
                            </p:stCondLst>
                            <p:childTnLst>
                              <p:par>
                                <p:cTn fill="hold" id="30" nodeType="afterEffect" presetClass="entr" presetID="10" presetSubtype="0">
                                  <p:stCondLst>
                                    <p:cond delay="0"/>
                                  </p:stCondLst>
                                  <p:childTnLst>
                                    <p:set>
                                      <p:cBhvr>
                                        <p:cTn dur="1" fill="hold" id="31">
                                          <p:stCondLst>
                                            <p:cond delay="0"/>
                                          </p:stCondLst>
                                        </p:cTn>
                                        <p:tgtEl>
                                          <p:spTgt spid="19"/>
                                        </p:tgtEl>
                                        <p:attrNameLst>
                                          <p:attrName>style.visibility</p:attrName>
                                        </p:attrNameLst>
                                      </p:cBhvr>
                                      <p:to>
                                        <p:strVal val="visible"/>
                                      </p:to>
                                    </p:set>
                                    <p:animEffect filter="fade" transition="in">
                                      <p:cBhvr>
                                        <p:cTn dur="500" id="32"/>
                                        <p:tgtEl>
                                          <p:spTgt spid="19"/>
                                        </p:tgtEl>
                                      </p:cBhvr>
                                    </p:animEffect>
                                  </p:childTnLst>
                                </p:cTn>
                              </p:par>
                            </p:childTnLst>
                          </p:cTn>
                        </p:par>
                        <p:par>
                          <p:cTn fill="hold" id="33" nodeType="afterGroup">
                            <p:stCondLst>
                              <p:cond delay="3550"/>
                            </p:stCondLst>
                            <p:childTnLst>
                              <p:par>
                                <p:cTn fill="hold" grpId="0" id="34" nodeType="afterEffect" presetClass="entr" presetID="22" presetSubtype="8">
                                  <p:stCondLst>
                                    <p:cond delay="0"/>
                                  </p:stCondLst>
                                  <p:childTnLst>
                                    <p:set>
                                      <p:cBhvr>
                                        <p:cTn dur="1" fill="hold" id="35">
                                          <p:stCondLst>
                                            <p:cond delay="0"/>
                                          </p:stCondLst>
                                        </p:cTn>
                                        <p:tgtEl>
                                          <p:spTgt spid="72"/>
                                        </p:tgtEl>
                                        <p:attrNameLst>
                                          <p:attrName>style.visibility</p:attrName>
                                        </p:attrNameLst>
                                      </p:cBhvr>
                                      <p:to>
                                        <p:strVal val="visible"/>
                                      </p:to>
                                    </p:set>
                                    <p:animEffect filter="wipe(left)" transition="in">
                                      <p:cBhvr>
                                        <p:cTn dur="650" id="36"/>
                                        <p:tgtEl>
                                          <p:spTgt spid="72"/>
                                        </p:tgtEl>
                                      </p:cBhvr>
                                    </p:animEffect>
                                  </p:childTnLst>
                                </p:cTn>
                              </p:par>
                            </p:childTnLst>
                          </p:cTn>
                        </p:par>
                        <p:par>
                          <p:cTn fill="hold" id="37" nodeType="afterGroup">
                            <p:stCondLst>
                              <p:cond delay="4200"/>
                            </p:stCondLst>
                            <p:childTnLst>
                              <p:par>
                                <p:cTn fill="hold" id="38" nodeType="afterEffect" presetClass="entr" presetID="42" presetSubtype="0">
                                  <p:stCondLst>
                                    <p:cond delay="0"/>
                                  </p:stCondLst>
                                  <p:childTnLst>
                                    <p:set>
                                      <p:cBhvr>
                                        <p:cTn dur="1" fill="hold" id="39">
                                          <p:stCondLst>
                                            <p:cond delay="0"/>
                                          </p:stCondLst>
                                        </p:cTn>
                                        <p:tgtEl>
                                          <p:spTgt spid="61"/>
                                        </p:tgtEl>
                                        <p:attrNameLst>
                                          <p:attrName>style.visibility</p:attrName>
                                        </p:attrNameLst>
                                      </p:cBhvr>
                                      <p:to>
                                        <p:strVal val="visible"/>
                                      </p:to>
                                    </p:set>
                                    <p:animEffect filter="fade" transition="in">
                                      <p:cBhvr>
                                        <p:cTn dur="750" id="40"/>
                                        <p:tgtEl>
                                          <p:spTgt spid="61"/>
                                        </p:tgtEl>
                                      </p:cBhvr>
                                    </p:animEffect>
                                    <p:anim calcmode="lin" valueType="num">
                                      <p:cBhvr>
                                        <p:cTn dur="750" fill="hold" id="41"/>
                                        <p:tgtEl>
                                          <p:spTgt spid="61"/>
                                        </p:tgtEl>
                                        <p:attrNameLst>
                                          <p:attrName>ppt_x</p:attrName>
                                        </p:attrNameLst>
                                      </p:cBhvr>
                                      <p:tavLst>
                                        <p:tav tm="0">
                                          <p:val>
                                            <p:strVal val="#ppt_x"/>
                                          </p:val>
                                        </p:tav>
                                        <p:tav tm="100000">
                                          <p:val>
                                            <p:strVal val="#ppt_x"/>
                                          </p:val>
                                        </p:tav>
                                      </p:tavLst>
                                    </p:anim>
                                    <p:anim calcmode="lin" valueType="num">
                                      <p:cBhvr>
                                        <p:cTn dur="750" fill="hold" id="42"/>
                                        <p:tgtEl>
                                          <p:spTgt spid="61"/>
                                        </p:tgtEl>
                                        <p:attrNameLst>
                                          <p:attrName>ppt_y</p:attrName>
                                        </p:attrNameLst>
                                      </p:cBhvr>
                                      <p:tavLst>
                                        <p:tav tm="0">
                                          <p:val>
                                            <p:strVal val="#ppt_y+.1"/>
                                          </p:val>
                                        </p:tav>
                                        <p:tav tm="100000">
                                          <p:val>
                                            <p:strVal val="#ppt_y"/>
                                          </p:val>
                                        </p:tav>
                                      </p:tavLst>
                                    </p:anim>
                                  </p:childTnLst>
                                </p:cTn>
                              </p:par>
                            </p:childTnLst>
                          </p:cTn>
                        </p:par>
                        <p:par>
                          <p:cTn fill="hold" id="43" nodeType="afterGroup">
                            <p:stCondLst>
                              <p:cond delay="4950"/>
                            </p:stCondLst>
                            <p:childTnLst>
                              <p:par>
                                <p:cTn fill="hold" id="44" nodeType="afterEffect" presetClass="entr" presetID="10" presetSubtype="0">
                                  <p:stCondLst>
                                    <p:cond delay="0"/>
                                  </p:stCondLst>
                                  <p:childTnLst>
                                    <p:set>
                                      <p:cBhvr>
                                        <p:cTn dur="1" fill="hold" id="45">
                                          <p:stCondLst>
                                            <p:cond delay="0"/>
                                          </p:stCondLst>
                                        </p:cTn>
                                        <p:tgtEl>
                                          <p:spTgt spid="22"/>
                                        </p:tgtEl>
                                        <p:attrNameLst>
                                          <p:attrName>style.visibility</p:attrName>
                                        </p:attrNameLst>
                                      </p:cBhvr>
                                      <p:to>
                                        <p:strVal val="visible"/>
                                      </p:to>
                                    </p:set>
                                    <p:animEffect filter="fade" transition="in">
                                      <p:cBhvr>
                                        <p:cTn dur="500" id="46"/>
                                        <p:tgtEl>
                                          <p:spTgt spid="22"/>
                                        </p:tgtEl>
                                      </p:cBhvr>
                                    </p:animEffect>
                                  </p:childTnLst>
                                </p:cTn>
                              </p:par>
                            </p:childTnLst>
                          </p:cTn>
                        </p:par>
                        <p:par>
                          <p:cTn fill="hold" id="47" nodeType="afterGroup">
                            <p:stCondLst>
                              <p:cond delay="5450"/>
                            </p:stCondLst>
                            <p:childTnLst>
                              <p:par>
                                <p:cTn fill="hold" grpId="0" id="48" nodeType="afterEffect" presetClass="entr" presetID="22" presetSubtype="8">
                                  <p:stCondLst>
                                    <p:cond delay="0"/>
                                  </p:stCondLst>
                                  <p:childTnLst>
                                    <p:set>
                                      <p:cBhvr>
                                        <p:cTn dur="1" fill="hold" id="49">
                                          <p:stCondLst>
                                            <p:cond delay="0"/>
                                          </p:stCondLst>
                                        </p:cTn>
                                        <p:tgtEl>
                                          <p:spTgt spid="73"/>
                                        </p:tgtEl>
                                        <p:attrNameLst>
                                          <p:attrName>style.visibility</p:attrName>
                                        </p:attrNameLst>
                                      </p:cBhvr>
                                      <p:to>
                                        <p:strVal val="visible"/>
                                      </p:to>
                                    </p:set>
                                    <p:animEffect filter="wipe(left)" transition="in">
                                      <p:cBhvr>
                                        <p:cTn dur="650" id="50"/>
                                        <p:tgtEl>
                                          <p:spTgt spid="73"/>
                                        </p:tgtEl>
                                      </p:cBhvr>
                                    </p:animEffect>
                                  </p:childTnLst>
                                </p:cTn>
                              </p:par>
                            </p:childTnLst>
                          </p:cTn>
                        </p:par>
                        <p:par>
                          <p:cTn fill="hold" id="51" nodeType="afterGroup">
                            <p:stCondLst>
                              <p:cond delay="6100"/>
                            </p:stCondLst>
                            <p:childTnLst>
                              <p:par>
                                <p:cTn fill="hold" id="52" nodeType="afterEffect" presetClass="entr" presetID="42" presetSubtype="0">
                                  <p:stCondLst>
                                    <p:cond delay="0"/>
                                  </p:stCondLst>
                                  <p:childTnLst>
                                    <p:set>
                                      <p:cBhvr>
                                        <p:cTn dur="1" fill="hold" id="53">
                                          <p:stCondLst>
                                            <p:cond delay="0"/>
                                          </p:stCondLst>
                                        </p:cTn>
                                        <p:tgtEl>
                                          <p:spTgt spid="66"/>
                                        </p:tgtEl>
                                        <p:attrNameLst>
                                          <p:attrName>style.visibility</p:attrName>
                                        </p:attrNameLst>
                                      </p:cBhvr>
                                      <p:to>
                                        <p:strVal val="visible"/>
                                      </p:to>
                                    </p:set>
                                    <p:animEffect filter="fade" transition="in">
                                      <p:cBhvr>
                                        <p:cTn dur="750" id="54"/>
                                        <p:tgtEl>
                                          <p:spTgt spid="66"/>
                                        </p:tgtEl>
                                      </p:cBhvr>
                                    </p:animEffect>
                                    <p:anim calcmode="lin" valueType="num">
                                      <p:cBhvr>
                                        <p:cTn dur="750" fill="hold" id="55"/>
                                        <p:tgtEl>
                                          <p:spTgt spid="66"/>
                                        </p:tgtEl>
                                        <p:attrNameLst>
                                          <p:attrName>ppt_x</p:attrName>
                                        </p:attrNameLst>
                                      </p:cBhvr>
                                      <p:tavLst>
                                        <p:tav tm="0">
                                          <p:val>
                                            <p:strVal val="#ppt_x"/>
                                          </p:val>
                                        </p:tav>
                                        <p:tav tm="100000">
                                          <p:val>
                                            <p:strVal val="#ppt_x"/>
                                          </p:val>
                                        </p:tav>
                                      </p:tavLst>
                                    </p:anim>
                                    <p:anim calcmode="lin" valueType="num">
                                      <p:cBhvr>
                                        <p:cTn dur="750" fill="hold" id="56"/>
                                        <p:tgtEl>
                                          <p:spTgt spid="66"/>
                                        </p:tgtEl>
                                        <p:attrNameLst>
                                          <p:attrName>ppt_y</p:attrName>
                                        </p:attrNameLst>
                                      </p:cBhvr>
                                      <p:tavLst>
                                        <p:tav tm="0">
                                          <p:val>
                                            <p:strVal val="#ppt_y+.1"/>
                                          </p:val>
                                        </p:tav>
                                        <p:tav tm="100000">
                                          <p:val>
                                            <p:strVal val="#ppt_y"/>
                                          </p:val>
                                        </p:tav>
                                      </p:tavLst>
                                    </p:anim>
                                  </p:childTnLst>
                                </p:cTn>
                              </p:par>
                            </p:childTnLst>
                          </p:cTn>
                        </p:par>
                        <p:par>
                          <p:cTn fill="hold" id="57" nodeType="afterGroup">
                            <p:stCondLst>
                              <p:cond delay="6850"/>
                            </p:stCondLst>
                            <p:childTnLst>
                              <p:par>
                                <p:cTn fill="hold" id="58" nodeType="afterEffect" presetClass="entr" presetID="22" presetSubtype="8">
                                  <p:stCondLst>
                                    <p:cond delay="0"/>
                                  </p:stCondLst>
                                  <p:childTnLst>
                                    <p:set>
                                      <p:cBhvr>
                                        <p:cTn dur="1" fill="hold" id="59">
                                          <p:stCondLst>
                                            <p:cond delay="0"/>
                                          </p:stCondLst>
                                        </p:cTn>
                                        <p:tgtEl>
                                          <p:spTgt spid="74"/>
                                        </p:tgtEl>
                                        <p:attrNameLst>
                                          <p:attrName>style.visibility</p:attrName>
                                        </p:attrNameLst>
                                      </p:cBhvr>
                                      <p:to>
                                        <p:strVal val="visible"/>
                                      </p:to>
                                    </p:set>
                                    <p:animEffect filter="wipe(left)" transition="in">
                                      <p:cBhvr>
                                        <p:cTn dur="500" id="60"/>
                                        <p:tgtEl>
                                          <p:spTgt spid="74"/>
                                        </p:tgtEl>
                                      </p:cBhvr>
                                    </p:animEffect>
                                  </p:childTnLst>
                                </p:cTn>
                              </p:par>
                              <p:par>
                                <p:cTn fill="hold" id="61" nodeType="withEffect" presetClass="entr" presetID="22" presetSubtype="8">
                                  <p:stCondLst>
                                    <p:cond delay="0"/>
                                  </p:stCondLst>
                                  <p:childTnLst>
                                    <p:set>
                                      <p:cBhvr>
                                        <p:cTn dur="1" fill="hold" id="62">
                                          <p:stCondLst>
                                            <p:cond delay="0"/>
                                          </p:stCondLst>
                                        </p:cTn>
                                        <p:tgtEl>
                                          <p:spTgt spid="60"/>
                                        </p:tgtEl>
                                        <p:attrNameLst>
                                          <p:attrName>style.visibility</p:attrName>
                                        </p:attrNameLst>
                                      </p:cBhvr>
                                      <p:to>
                                        <p:strVal val="visible"/>
                                      </p:to>
                                    </p:set>
                                    <p:animEffect filter="wipe(left)" transition="in">
                                      <p:cBhvr>
                                        <p:cTn dur="500" id="63"/>
                                        <p:tgtEl>
                                          <p:spTgt spid="60"/>
                                        </p:tgtEl>
                                      </p:cBhvr>
                                    </p:animEffect>
                                  </p:childTnLst>
                                </p:cTn>
                              </p:par>
                              <p:par>
                                <p:cTn fill="hold" id="64" nodeType="withEffect" presetClass="entr" presetID="22" presetSubtype="8">
                                  <p:stCondLst>
                                    <p:cond delay="0"/>
                                  </p:stCondLst>
                                  <p:childTnLst>
                                    <p:set>
                                      <p:cBhvr>
                                        <p:cTn dur="1" fill="hold" id="65">
                                          <p:stCondLst>
                                            <p:cond delay="0"/>
                                          </p:stCondLst>
                                        </p:cTn>
                                        <p:tgtEl>
                                          <p:spTgt spid="59"/>
                                        </p:tgtEl>
                                        <p:attrNameLst>
                                          <p:attrName>style.visibility</p:attrName>
                                        </p:attrNameLst>
                                      </p:cBhvr>
                                      <p:to>
                                        <p:strVal val="visible"/>
                                      </p:to>
                                    </p:set>
                                    <p:animEffect filter="wipe(left)" transition="in">
                                      <p:cBhvr>
                                        <p:cTn dur="500" id="66"/>
                                        <p:tgtEl>
                                          <p:spTgt spid="59"/>
                                        </p:tgtEl>
                                      </p:cBhvr>
                                    </p:animEffect>
                                  </p:childTnLst>
                                </p:cTn>
                              </p:par>
                              <p:par>
                                <p:cTn fill="hold" id="67" nodeType="withEffect" presetClass="entr" presetID="22" presetSubtype="8">
                                  <p:stCondLst>
                                    <p:cond delay="0"/>
                                  </p:stCondLst>
                                  <p:childTnLst>
                                    <p:set>
                                      <p:cBhvr>
                                        <p:cTn dur="1" fill="hold" id="68">
                                          <p:stCondLst>
                                            <p:cond delay="0"/>
                                          </p:stCondLst>
                                        </p:cTn>
                                        <p:tgtEl>
                                          <p:spTgt spid="58"/>
                                        </p:tgtEl>
                                        <p:attrNameLst>
                                          <p:attrName>style.visibility</p:attrName>
                                        </p:attrNameLst>
                                      </p:cBhvr>
                                      <p:to>
                                        <p:strVal val="visible"/>
                                      </p:to>
                                    </p:set>
                                    <p:animEffect filter="wipe(left)" transition="in">
                                      <p:cBhvr>
                                        <p:cTn dur="500" id="69"/>
                                        <p:tgtEl>
                                          <p:spTgt spid="58"/>
                                        </p:tgtEl>
                                      </p:cBhvr>
                                    </p:animEffect>
                                  </p:childTnLst>
                                </p:cTn>
                              </p:par>
                              <p:par>
                                <p:cTn fill="hold" id="70" nodeType="withEffect" presetClass="entr" presetID="22" presetSubtype="8">
                                  <p:stCondLst>
                                    <p:cond delay="0"/>
                                  </p:stCondLst>
                                  <p:childTnLst>
                                    <p:set>
                                      <p:cBhvr>
                                        <p:cTn dur="1" fill="hold" id="71">
                                          <p:stCondLst>
                                            <p:cond delay="0"/>
                                          </p:stCondLst>
                                        </p:cTn>
                                        <p:tgtEl>
                                          <p:spTgt spid="57"/>
                                        </p:tgtEl>
                                        <p:attrNameLst>
                                          <p:attrName>style.visibility</p:attrName>
                                        </p:attrNameLst>
                                      </p:cBhvr>
                                      <p:to>
                                        <p:strVal val="visible"/>
                                      </p:to>
                                    </p:set>
                                    <p:animEffect filter="wipe(left)" transition="in">
                                      <p:cBhvr>
                                        <p:cTn dur="500" id="72"/>
                                        <p:tgtEl>
                                          <p:spTgt spid="57"/>
                                        </p:tgtEl>
                                      </p:cBhvr>
                                    </p:animEffect>
                                  </p:childTnLst>
                                </p:cTn>
                              </p:par>
                            </p:childTnLst>
                          </p:cTn>
                        </p:par>
                        <p:par>
                          <p:cTn fill="hold" id="73" nodeType="afterGroup">
                            <p:stCondLst>
                              <p:cond delay="7350"/>
                            </p:stCondLst>
                            <p:childTnLst>
                              <p:par>
                                <p:cTn fill="hold" grpId="0" id="74" nodeType="afterEffect" presetClass="entr" presetID="53" presetSubtype="0">
                                  <p:stCondLst>
                                    <p:cond delay="0"/>
                                  </p:stCondLst>
                                  <p:childTnLst>
                                    <p:set>
                                      <p:cBhvr>
                                        <p:cTn dur="1" fill="hold" id="75">
                                          <p:stCondLst>
                                            <p:cond delay="0"/>
                                          </p:stCondLst>
                                        </p:cTn>
                                        <p:tgtEl>
                                          <p:spTgt spid="88"/>
                                        </p:tgtEl>
                                        <p:attrNameLst>
                                          <p:attrName>style.visibility</p:attrName>
                                        </p:attrNameLst>
                                      </p:cBhvr>
                                      <p:to>
                                        <p:strVal val="visible"/>
                                      </p:to>
                                    </p:set>
                                    <p:anim calcmode="lin" valueType="num">
                                      <p:cBhvr>
                                        <p:cTn dur="650" fill="hold" id="76"/>
                                        <p:tgtEl>
                                          <p:spTgt spid="88"/>
                                        </p:tgtEl>
                                        <p:attrNameLst>
                                          <p:attrName>ppt_w</p:attrName>
                                        </p:attrNameLst>
                                      </p:cBhvr>
                                      <p:tavLst>
                                        <p:tav tm="0">
                                          <p:val>
                                            <p:fltVal val="0"/>
                                          </p:val>
                                        </p:tav>
                                        <p:tav tm="100000">
                                          <p:val>
                                            <p:strVal val="#ppt_w"/>
                                          </p:val>
                                        </p:tav>
                                      </p:tavLst>
                                    </p:anim>
                                    <p:anim calcmode="lin" valueType="num">
                                      <p:cBhvr>
                                        <p:cTn dur="650" fill="hold" id="77"/>
                                        <p:tgtEl>
                                          <p:spTgt spid="88"/>
                                        </p:tgtEl>
                                        <p:attrNameLst>
                                          <p:attrName>ppt_h</p:attrName>
                                        </p:attrNameLst>
                                      </p:cBhvr>
                                      <p:tavLst>
                                        <p:tav tm="0">
                                          <p:val>
                                            <p:fltVal val="0"/>
                                          </p:val>
                                        </p:tav>
                                        <p:tav tm="100000">
                                          <p:val>
                                            <p:strVal val="#ppt_h"/>
                                          </p:val>
                                        </p:tav>
                                      </p:tavLst>
                                    </p:anim>
                                    <p:animEffect filter="fade" transition="in">
                                      <p:cBhvr>
                                        <p:cTn dur="650" id="78"/>
                                        <p:tgtEl>
                                          <p:spTgt spid="88"/>
                                        </p:tgtEl>
                                      </p:cBhvr>
                                    </p:animEffect>
                                  </p:childTnLst>
                                </p:cTn>
                              </p:par>
                              <p:par>
                                <p:cTn fill="hold" grpId="0" id="79" nodeType="withEffect" presetClass="entr" presetID="53" presetSubtype="0">
                                  <p:stCondLst>
                                    <p:cond delay="0"/>
                                  </p:stCondLst>
                                  <p:childTnLst>
                                    <p:set>
                                      <p:cBhvr>
                                        <p:cTn dur="1" fill="hold" id="80">
                                          <p:stCondLst>
                                            <p:cond delay="0"/>
                                          </p:stCondLst>
                                        </p:cTn>
                                        <p:tgtEl>
                                          <p:spTgt spid="89"/>
                                        </p:tgtEl>
                                        <p:attrNameLst>
                                          <p:attrName>style.visibility</p:attrName>
                                        </p:attrNameLst>
                                      </p:cBhvr>
                                      <p:to>
                                        <p:strVal val="visible"/>
                                      </p:to>
                                    </p:set>
                                    <p:anim calcmode="lin" valueType="num">
                                      <p:cBhvr>
                                        <p:cTn dur="650" fill="hold" id="81"/>
                                        <p:tgtEl>
                                          <p:spTgt spid="89"/>
                                        </p:tgtEl>
                                        <p:attrNameLst>
                                          <p:attrName>ppt_w</p:attrName>
                                        </p:attrNameLst>
                                      </p:cBhvr>
                                      <p:tavLst>
                                        <p:tav tm="0">
                                          <p:val>
                                            <p:fltVal val="0"/>
                                          </p:val>
                                        </p:tav>
                                        <p:tav tm="100000">
                                          <p:val>
                                            <p:strVal val="#ppt_w"/>
                                          </p:val>
                                        </p:tav>
                                      </p:tavLst>
                                    </p:anim>
                                    <p:anim calcmode="lin" valueType="num">
                                      <p:cBhvr>
                                        <p:cTn dur="650" fill="hold" id="82"/>
                                        <p:tgtEl>
                                          <p:spTgt spid="89"/>
                                        </p:tgtEl>
                                        <p:attrNameLst>
                                          <p:attrName>ppt_h</p:attrName>
                                        </p:attrNameLst>
                                      </p:cBhvr>
                                      <p:tavLst>
                                        <p:tav tm="0">
                                          <p:val>
                                            <p:fltVal val="0"/>
                                          </p:val>
                                        </p:tav>
                                        <p:tav tm="100000">
                                          <p:val>
                                            <p:strVal val="#ppt_h"/>
                                          </p:val>
                                        </p:tav>
                                      </p:tavLst>
                                    </p:anim>
                                    <p:animEffect filter="fade" transition="in">
                                      <p:cBhvr>
                                        <p:cTn dur="650" id="83"/>
                                        <p:tgtEl>
                                          <p:spTgt spid="89"/>
                                        </p:tgtEl>
                                      </p:cBhvr>
                                    </p:animEffect>
                                  </p:childTnLst>
                                </p:cTn>
                              </p:par>
                              <p:par>
                                <p:cTn fill="hold" grpId="0" id="84" nodeType="withEffect" presetClass="entr" presetID="53" presetSubtype="0">
                                  <p:stCondLst>
                                    <p:cond delay="0"/>
                                  </p:stCondLst>
                                  <p:childTnLst>
                                    <p:set>
                                      <p:cBhvr>
                                        <p:cTn dur="1" fill="hold" id="85">
                                          <p:stCondLst>
                                            <p:cond delay="0"/>
                                          </p:stCondLst>
                                        </p:cTn>
                                        <p:tgtEl>
                                          <p:spTgt spid="90"/>
                                        </p:tgtEl>
                                        <p:attrNameLst>
                                          <p:attrName>style.visibility</p:attrName>
                                        </p:attrNameLst>
                                      </p:cBhvr>
                                      <p:to>
                                        <p:strVal val="visible"/>
                                      </p:to>
                                    </p:set>
                                    <p:anim calcmode="lin" valueType="num">
                                      <p:cBhvr>
                                        <p:cTn dur="650" fill="hold" id="86"/>
                                        <p:tgtEl>
                                          <p:spTgt spid="90"/>
                                        </p:tgtEl>
                                        <p:attrNameLst>
                                          <p:attrName>ppt_w</p:attrName>
                                        </p:attrNameLst>
                                      </p:cBhvr>
                                      <p:tavLst>
                                        <p:tav tm="0">
                                          <p:val>
                                            <p:fltVal val="0"/>
                                          </p:val>
                                        </p:tav>
                                        <p:tav tm="100000">
                                          <p:val>
                                            <p:strVal val="#ppt_w"/>
                                          </p:val>
                                        </p:tav>
                                      </p:tavLst>
                                    </p:anim>
                                    <p:anim calcmode="lin" valueType="num">
                                      <p:cBhvr>
                                        <p:cTn dur="650" fill="hold" id="87"/>
                                        <p:tgtEl>
                                          <p:spTgt spid="90"/>
                                        </p:tgtEl>
                                        <p:attrNameLst>
                                          <p:attrName>ppt_h</p:attrName>
                                        </p:attrNameLst>
                                      </p:cBhvr>
                                      <p:tavLst>
                                        <p:tav tm="0">
                                          <p:val>
                                            <p:fltVal val="0"/>
                                          </p:val>
                                        </p:tav>
                                        <p:tav tm="100000">
                                          <p:val>
                                            <p:strVal val="#ppt_h"/>
                                          </p:val>
                                        </p:tav>
                                      </p:tavLst>
                                    </p:anim>
                                    <p:animEffect filter="fade" transition="in">
                                      <p:cBhvr>
                                        <p:cTn dur="650" id="88"/>
                                        <p:tgtEl>
                                          <p:spTgt spid="90"/>
                                        </p:tgtEl>
                                      </p:cBhvr>
                                    </p:animEffect>
                                  </p:childTnLst>
                                </p:cTn>
                              </p:par>
                              <p:par>
                                <p:cTn fill="hold" grpId="0" id="89" nodeType="withEffect" presetClass="entr" presetID="53" presetSubtype="0">
                                  <p:stCondLst>
                                    <p:cond delay="0"/>
                                  </p:stCondLst>
                                  <p:childTnLst>
                                    <p:set>
                                      <p:cBhvr>
                                        <p:cTn dur="1" fill="hold" id="90">
                                          <p:stCondLst>
                                            <p:cond delay="0"/>
                                          </p:stCondLst>
                                        </p:cTn>
                                        <p:tgtEl>
                                          <p:spTgt spid="91"/>
                                        </p:tgtEl>
                                        <p:attrNameLst>
                                          <p:attrName>style.visibility</p:attrName>
                                        </p:attrNameLst>
                                      </p:cBhvr>
                                      <p:to>
                                        <p:strVal val="visible"/>
                                      </p:to>
                                    </p:set>
                                    <p:anim calcmode="lin" valueType="num">
                                      <p:cBhvr>
                                        <p:cTn dur="650" fill="hold" id="91"/>
                                        <p:tgtEl>
                                          <p:spTgt spid="91"/>
                                        </p:tgtEl>
                                        <p:attrNameLst>
                                          <p:attrName>ppt_w</p:attrName>
                                        </p:attrNameLst>
                                      </p:cBhvr>
                                      <p:tavLst>
                                        <p:tav tm="0">
                                          <p:val>
                                            <p:fltVal val="0"/>
                                          </p:val>
                                        </p:tav>
                                        <p:tav tm="100000">
                                          <p:val>
                                            <p:strVal val="#ppt_w"/>
                                          </p:val>
                                        </p:tav>
                                      </p:tavLst>
                                    </p:anim>
                                    <p:anim calcmode="lin" valueType="num">
                                      <p:cBhvr>
                                        <p:cTn dur="650" fill="hold" id="92"/>
                                        <p:tgtEl>
                                          <p:spTgt spid="91"/>
                                        </p:tgtEl>
                                        <p:attrNameLst>
                                          <p:attrName>ppt_h</p:attrName>
                                        </p:attrNameLst>
                                      </p:cBhvr>
                                      <p:tavLst>
                                        <p:tav tm="0">
                                          <p:val>
                                            <p:fltVal val="0"/>
                                          </p:val>
                                        </p:tav>
                                        <p:tav tm="100000">
                                          <p:val>
                                            <p:strVal val="#ppt_h"/>
                                          </p:val>
                                        </p:tav>
                                      </p:tavLst>
                                    </p:anim>
                                    <p:animEffect filter="fade" transition="in">
                                      <p:cBhvr>
                                        <p:cTn dur="650" id="93"/>
                                        <p:tgtEl>
                                          <p:spTgt spid="91"/>
                                        </p:tgtEl>
                                      </p:cBhvr>
                                    </p:animEffect>
                                  </p:childTnLst>
                                </p:cTn>
                              </p:par>
                              <p:par>
                                <p:cTn fill="hold" grpId="0" id="94" nodeType="withEffect" presetClass="entr" presetID="53" presetSubtype="0">
                                  <p:stCondLst>
                                    <p:cond delay="0"/>
                                  </p:stCondLst>
                                  <p:childTnLst>
                                    <p:set>
                                      <p:cBhvr>
                                        <p:cTn dur="1" fill="hold" id="95">
                                          <p:stCondLst>
                                            <p:cond delay="0"/>
                                          </p:stCondLst>
                                        </p:cTn>
                                        <p:tgtEl>
                                          <p:spTgt spid="87"/>
                                        </p:tgtEl>
                                        <p:attrNameLst>
                                          <p:attrName>style.visibility</p:attrName>
                                        </p:attrNameLst>
                                      </p:cBhvr>
                                      <p:to>
                                        <p:strVal val="visible"/>
                                      </p:to>
                                    </p:set>
                                    <p:anim calcmode="lin" valueType="num">
                                      <p:cBhvr>
                                        <p:cTn dur="650" fill="hold" id="96"/>
                                        <p:tgtEl>
                                          <p:spTgt spid="87"/>
                                        </p:tgtEl>
                                        <p:attrNameLst>
                                          <p:attrName>ppt_w</p:attrName>
                                        </p:attrNameLst>
                                      </p:cBhvr>
                                      <p:tavLst>
                                        <p:tav tm="0">
                                          <p:val>
                                            <p:fltVal val="0"/>
                                          </p:val>
                                        </p:tav>
                                        <p:tav tm="100000">
                                          <p:val>
                                            <p:strVal val="#ppt_w"/>
                                          </p:val>
                                        </p:tav>
                                      </p:tavLst>
                                    </p:anim>
                                    <p:anim calcmode="lin" valueType="num">
                                      <p:cBhvr>
                                        <p:cTn dur="650" fill="hold" id="97"/>
                                        <p:tgtEl>
                                          <p:spTgt spid="87"/>
                                        </p:tgtEl>
                                        <p:attrNameLst>
                                          <p:attrName>ppt_h</p:attrName>
                                        </p:attrNameLst>
                                      </p:cBhvr>
                                      <p:tavLst>
                                        <p:tav tm="0">
                                          <p:val>
                                            <p:fltVal val="0"/>
                                          </p:val>
                                        </p:tav>
                                        <p:tav tm="100000">
                                          <p:val>
                                            <p:strVal val="#ppt_h"/>
                                          </p:val>
                                        </p:tav>
                                      </p:tavLst>
                                    </p:anim>
                                    <p:animEffect filter="fade" transition="in">
                                      <p:cBhvr>
                                        <p:cTn dur="650" id="98"/>
                                        <p:tgtEl>
                                          <p:spTgt spid="87"/>
                                        </p:tgtEl>
                                      </p:cBhvr>
                                    </p:animEffect>
                                  </p:childTnLst>
                                </p:cTn>
                              </p:par>
                            </p:childTnLst>
                          </p:cTn>
                        </p:par>
                        <p:par>
                          <p:cTn fill="hold" id="99" nodeType="afterGroup">
                            <p:stCondLst>
                              <p:cond delay="8000"/>
                            </p:stCondLst>
                            <p:childTnLst>
                              <p:par>
                                <p:cTn fill="hold" grpId="0" id="100" nodeType="afterEffect" presetClass="entr" presetID="53" presetSubtype="0">
                                  <p:stCondLst>
                                    <p:cond delay="0"/>
                                  </p:stCondLst>
                                  <p:childTnLst>
                                    <p:set>
                                      <p:cBhvr>
                                        <p:cTn dur="1" fill="hold" id="101">
                                          <p:stCondLst>
                                            <p:cond delay="0"/>
                                          </p:stCondLst>
                                        </p:cTn>
                                        <p:tgtEl>
                                          <p:spTgt spid="92"/>
                                        </p:tgtEl>
                                        <p:attrNameLst>
                                          <p:attrName>style.visibility</p:attrName>
                                        </p:attrNameLst>
                                      </p:cBhvr>
                                      <p:to>
                                        <p:strVal val="visible"/>
                                      </p:to>
                                    </p:set>
                                    <p:anim calcmode="lin" valueType="num">
                                      <p:cBhvr>
                                        <p:cTn dur="600" fill="hold" id="102"/>
                                        <p:tgtEl>
                                          <p:spTgt spid="92"/>
                                        </p:tgtEl>
                                        <p:attrNameLst>
                                          <p:attrName>ppt_w</p:attrName>
                                        </p:attrNameLst>
                                      </p:cBhvr>
                                      <p:tavLst>
                                        <p:tav tm="0">
                                          <p:val>
                                            <p:fltVal val="0"/>
                                          </p:val>
                                        </p:tav>
                                        <p:tav tm="100000">
                                          <p:val>
                                            <p:strVal val="#ppt_w"/>
                                          </p:val>
                                        </p:tav>
                                      </p:tavLst>
                                    </p:anim>
                                    <p:anim calcmode="lin" valueType="num">
                                      <p:cBhvr>
                                        <p:cTn dur="600" fill="hold" id="103"/>
                                        <p:tgtEl>
                                          <p:spTgt spid="92"/>
                                        </p:tgtEl>
                                        <p:attrNameLst>
                                          <p:attrName>ppt_h</p:attrName>
                                        </p:attrNameLst>
                                      </p:cBhvr>
                                      <p:tavLst>
                                        <p:tav tm="0">
                                          <p:val>
                                            <p:fltVal val="0"/>
                                          </p:val>
                                        </p:tav>
                                        <p:tav tm="100000">
                                          <p:val>
                                            <p:strVal val="#ppt_h"/>
                                          </p:val>
                                        </p:tav>
                                      </p:tavLst>
                                    </p:anim>
                                    <p:animEffect filter="fade" transition="in">
                                      <p:cBhvr>
                                        <p:cTn dur="600" id="104"/>
                                        <p:tgtEl>
                                          <p:spTgt spid="92"/>
                                        </p:tgtEl>
                                      </p:cBhvr>
                                    </p:animEffect>
                                  </p:childTnLst>
                                </p:cTn>
                              </p:par>
                              <p:par>
                                <p:cTn fill="hold" grpId="0" id="105" nodeType="withEffect" presetClass="entr" presetID="53" presetSubtype="0">
                                  <p:stCondLst>
                                    <p:cond delay="0"/>
                                  </p:stCondLst>
                                  <p:childTnLst>
                                    <p:set>
                                      <p:cBhvr>
                                        <p:cTn dur="1" fill="hold" id="106">
                                          <p:stCondLst>
                                            <p:cond delay="0"/>
                                          </p:stCondLst>
                                        </p:cTn>
                                        <p:tgtEl>
                                          <p:spTgt spid="93"/>
                                        </p:tgtEl>
                                        <p:attrNameLst>
                                          <p:attrName>style.visibility</p:attrName>
                                        </p:attrNameLst>
                                      </p:cBhvr>
                                      <p:to>
                                        <p:strVal val="visible"/>
                                      </p:to>
                                    </p:set>
                                    <p:anim calcmode="lin" valueType="num">
                                      <p:cBhvr>
                                        <p:cTn dur="600" fill="hold" id="107"/>
                                        <p:tgtEl>
                                          <p:spTgt spid="93"/>
                                        </p:tgtEl>
                                        <p:attrNameLst>
                                          <p:attrName>ppt_w</p:attrName>
                                        </p:attrNameLst>
                                      </p:cBhvr>
                                      <p:tavLst>
                                        <p:tav tm="0">
                                          <p:val>
                                            <p:fltVal val="0"/>
                                          </p:val>
                                        </p:tav>
                                        <p:tav tm="100000">
                                          <p:val>
                                            <p:strVal val="#ppt_w"/>
                                          </p:val>
                                        </p:tav>
                                      </p:tavLst>
                                    </p:anim>
                                    <p:anim calcmode="lin" valueType="num">
                                      <p:cBhvr>
                                        <p:cTn dur="600" fill="hold" id="108"/>
                                        <p:tgtEl>
                                          <p:spTgt spid="93"/>
                                        </p:tgtEl>
                                        <p:attrNameLst>
                                          <p:attrName>ppt_h</p:attrName>
                                        </p:attrNameLst>
                                      </p:cBhvr>
                                      <p:tavLst>
                                        <p:tav tm="0">
                                          <p:val>
                                            <p:fltVal val="0"/>
                                          </p:val>
                                        </p:tav>
                                        <p:tav tm="100000">
                                          <p:val>
                                            <p:strVal val="#ppt_h"/>
                                          </p:val>
                                        </p:tav>
                                      </p:tavLst>
                                    </p:anim>
                                    <p:animEffect filter="fade" transition="in">
                                      <p:cBhvr>
                                        <p:cTn dur="600" id="109"/>
                                        <p:tgtEl>
                                          <p:spTgt spid="93"/>
                                        </p:tgtEl>
                                      </p:cBhvr>
                                    </p:animEffect>
                                  </p:childTnLst>
                                </p:cTn>
                              </p:par>
                              <p:par>
                                <p:cTn fill="hold" grpId="0" id="110" nodeType="withEffect" presetClass="entr" presetID="53" presetSubtype="0">
                                  <p:stCondLst>
                                    <p:cond delay="0"/>
                                  </p:stCondLst>
                                  <p:childTnLst>
                                    <p:set>
                                      <p:cBhvr>
                                        <p:cTn dur="1" fill="hold" id="111">
                                          <p:stCondLst>
                                            <p:cond delay="0"/>
                                          </p:stCondLst>
                                        </p:cTn>
                                        <p:tgtEl>
                                          <p:spTgt spid="94"/>
                                        </p:tgtEl>
                                        <p:attrNameLst>
                                          <p:attrName>style.visibility</p:attrName>
                                        </p:attrNameLst>
                                      </p:cBhvr>
                                      <p:to>
                                        <p:strVal val="visible"/>
                                      </p:to>
                                    </p:set>
                                    <p:anim calcmode="lin" valueType="num">
                                      <p:cBhvr>
                                        <p:cTn dur="600" fill="hold" id="112"/>
                                        <p:tgtEl>
                                          <p:spTgt spid="94"/>
                                        </p:tgtEl>
                                        <p:attrNameLst>
                                          <p:attrName>ppt_w</p:attrName>
                                        </p:attrNameLst>
                                      </p:cBhvr>
                                      <p:tavLst>
                                        <p:tav tm="0">
                                          <p:val>
                                            <p:fltVal val="0"/>
                                          </p:val>
                                        </p:tav>
                                        <p:tav tm="100000">
                                          <p:val>
                                            <p:strVal val="#ppt_w"/>
                                          </p:val>
                                        </p:tav>
                                      </p:tavLst>
                                    </p:anim>
                                    <p:anim calcmode="lin" valueType="num">
                                      <p:cBhvr>
                                        <p:cTn dur="600" fill="hold" id="113"/>
                                        <p:tgtEl>
                                          <p:spTgt spid="94"/>
                                        </p:tgtEl>
                                        <p:attrNameLst>
                                          <p:attrName>ppt_h</p:attrName>
                                        </p:attrNameLst>
                                      </p:cBhvr>
                                      <p:tavLst>
                                        <p:tav tm="0">
                                          <p:val>
                                            <p:fltVal val="0"/>
                                          </p:val>
                                        </p:tav>
                                        <p:tav tm="100000">
                                          <p:val>
                                            <p:strVal val="#ppt_h"/>
                                          </p:val>
                                        </p:tav>
                                      </p:tavLst>
                                    </p:anim>
                                    <p:animEffect filter="fade" transition="in">
                                      <p:cBhvr>
                                        <p:cTn dur="600" id="114"/>
                                        <p:tgtEl>
                                          <p:spTgt spid="94"/>
                                        </p:tgtEl>
                                      </p:cBhvr>
                                    </p:animEffect>
                                  </p:childTnLst>
                                </p:cTn>
                              </p:par>
                            </p:childTnLst>
                          </p:cTn>
                        </p:par>
                        <p:par>
                          <p:cTn fill="hold" id="115" nodeType="afterGroup">
                            <p:stCondLst>
                              <p:cond delay="8600"/>
                            </p:stCondLst>
                            <p:childTnLst>
                              <p:par>
                                <p:cTn fill="hold" grpId="0" id="116" nodeType="afterEffect" presetClass="entr" presetID="22" presetSubtype="4">
                                  <p:stCondLst>
                                    <p:cond delay="0"/>
                                  </p:stCondLst>
                                  <p:childTnLst>
                                    <p:set>
                                      <p:cBhvr>
                                        <p:cTn dur="1" fill="hold" id="117">
                                          <p:stCondLst>
                                            <p:cond delay="0"/>
                                          </p:stCondLst>
                                        </p:cTn>
                                        <p:tgtEl>
                                          <p:spTgt spid="86"/>
                                        </p:tgtEl>
                                        <p:attrNameLst>
                                          <p:attrName>style.visibility</p:attrName>
                                        </p:attrNameLst>
                                      </p:cBhvr>
                                      <p:to>
                                        <p:strVal val="visible"/>
                                      </p:to>
                                    </p:set>
                                    <p:animEffect filter="wipe(down)" transition="in">
                                      <p:cBhvr>
                                        <p:cTn dur="500" id="118"/>
                                        <p:tgtEl>
                                          <p:spTgt spid="86"/>
                                        </p:tgtEl>
                                      </p:cBhvr>
                                    </p:animEffect>
                                  </p:childTnLst>
                                </p:cTn>
                              </p:par>
                            </p:childTnLst>
                          </p:cTn>
                        </p:par>
                        <p:par>
                          <p:cTn fill="hold" id="119" nodeType="afterGroup">
                            <p:stCondLst>
                              <p:cond delay="9100"/>
                            </p:stCondLst>
                            <p:childTnLst>
                              <p:par>
                                <p:cTn fill="hold" grpId="0" id="120" nodeType="afterEffect" presetClass="entr" presetID="22" presetSubtype="4">
                                  <p:stCondLst>
                                    <p:cond delay="0"/>
                                  </p:stCondLst>
                                  <p:childTnLst>
                                    <p:set>
                                      <p:cBhvr>
                                        <p:cTn dur="1" fill="hold" id="121">
                                          <p:stCondLst>
                                            <p:cond delay="0"/>
                                          </p:stCondLst>
                                        </p:cTn>
                                        <p:tgtEl>
                                          <p:spTgt spid="85"/>
                                        </p:tgtEl>
                                        <p:attrNameLst>
                                          <p:attrName>style.visibility</p:attrName>
                                        </p:attrNameLst>
                                      </p:cBhvr>
                                      <p:to>
                                        <p:strVal val="visible"/>
                                      </p:to>
                                    </p:set>
                                    <p:animEffect filter="wipe(down)" transition="in">
                                      <p:cBhvr>
                                        <p:cTn dur="500" id="122"/>
                                        <p:tgtEl>
                                          <p:spTgt spid="85"/>
                                        </p:tgtEl>
                                      </p:cBhvr>
                                    </p:animEffect>
                                  </p:childTnLst>
                                </p:cTn>
                              </p:par>
                            </p:childTnLst>
                          </p:cTn>
                        </p:par>
                        <p:par>
                          <p:cTn fill="hold" id="123" nodeType="afterGroup">
                            <p:stCondLst>
                              <p:cond delay="9600"/>
                            </p:stCondLst>
                            <p:childTnLst>
                              <p:par>
                                <p:cTn fill="hold" grpId="0" id="124" nodeType="afterEffect" presetClass="entr" presetID="22" presetSubtype="4">
                                  <p:stCondLst>
                                    <p:cond delay="0"/>
                                  </p:stCondLst>
                                  <p:childTnLst>
                                    <p:set>
                                      <p:cBhvr>
                                        <p:cTn dur="1" fill="hold" id="125">
                                          <p:stCondLst>
                                            <p:cond delay="0"/>
                                          </p:stCondLst>
                                        </p:cTn>
                                        <p:tgtEl>
                                          <p:spTgt spid="78"/>
                                        </p:tgtEl>
                                        <p:attrNameLst>
                                          <p:attrName>style.visibility</p:attrName>
                                        </p:attrNameLst>
                                      </p:cBhvr>
                                      <p:to>
                                        <p:strVal val="visible"/>
                                      </p:to>
                                    </p:set>
                                    <p:animEffect filter="wipe(down)" transition="in">
                                      <p:cBhvr>
                                        <p:cTn dur="500" id="126"/>
                                        <p:tgtEl>
                                          <p:spTgt spid="7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5"/>
      <p:bldP grpId="0" spid="56"/>
      <p:bldP grpId="0" spid="72"/>
      <p:bldP grpId="0" spid="73"/>
      <p:bldP grpId="0" spid="78"/>
      <p:bldP grpId="0" spid="85"/>
      <p:bldP grpId="0" spid="86"/>
      <p:bldP grpId="0" spid="87"/>
      <p:bldP grpId="0" spid="88"/>
      <p:bldP grpId="0" spid="89"/>
      <p:bldP grpId="0" spid="90"/>
      <p:bldP grpId="0" spid="91"/>
      <p:bldP grpId="0" spid="92"/>
      <p:bldP grpId="0" spid="93"/>
      <p:bldP grpId="0" spid="94"/>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矩形 20"/>
          <p:cNvSpPr/>
          <p:nvPr/>
        </p:nvSpPr>
        <p:spPr>
          <a:xfrm>
            <a:off x="5138703" y="820267"/>
            <a:ext cx="1914597" cy="3045017"/>
          </a:xfrm>
          <a:prstGeom prst="rect">
            <a:avLst/>
          </a:prstGeom>
          <a:noFill/>
          <a:ln algn="ctr" cap="flat" cmpd="sng" w="19050">
            <a:solidFill>
              <a:srgbClr val="C75050"/>
            </a:solidFill>
            <a:prstDash val="solid"/>
            <a:miter lim="800000"/>
          </a:ln>
          <a:effectLst/>
        </p:spPr>
        <p:txBody>
          <a:bodyPr anchor="ctr" rtlCol="0"/>
          <a:lstStyle/>
          <a:p>
            <a:pPr algn="ctr">
              <a:defRPr/>
            </a:pPr>
            <a:endParaRPr altLang="en-US" kern="0" lang="zh-CN">
              <a:solidFill>
                <a:prstClr val="white"/>
              </a:solidFill>
            </a:endParaRPr>
          </a:p>
        </p:txBody>
      </p:sp>
      <p:sp>
        <p:nvSpPr>
          <p:cNvPr id="22" name="文本框 21"/>
          <p:cNvSpPr txBox="1"/>
          <p:nvPr/>
        </p:nvSpPr>
        <p:spPr>
          <a:xfrm>
            <a:off x="5311703" y="3318041"/>
            <a:ext cx="1568597" cy="484289"/>
          </a:xfrm>
          <a:prstGeom prst="rect">
            <a:avLst/>
          </a:prstGeom>
          <a:noFill/>
        </p:spPr>
        <p:txBody>
          <a:bodyPr rtlCol="0" vert="horz" wrap="none">
            <a:noAutofit/>
          </a:bodyPr>
          <a:lstStyle/>
          <a:p>
            <a:r>
              <a:rPr altLang="en-US" b="1" lang="zh-CN" spc="400" sz="2400">
                <a:solidFill>
                  <a:schemeClr val="tx1">
                    <a:lumMod val="75000"/>
                    <a:lumOff val="25000"/>
                  </a:schemeClr>
                </a:solidFill>
                <a:latin charset="-122" panose="02010609060101010101" pitchFamily="49" typeface="黑体"/>
                <a:ea charset="-122" panose="02010609060101010101" pitchFamily="49" typeface="黑体"/>
              </a:rPr>
              <a:t>第 三 章</a:t>
            </a:r>
          </a:p>
        </p:txBody>
      </p:sp>
      <p:sp>
        <p:nvSpPr>
          <p:cNvPr id="23" name="文本框 22"/>
          <p:cNvSpPr txBox="1"/>
          <p:nvPr/>
        </p:nvSpPr>
        <p:spPr>
          <a:xfrm>
            <a:off x="4015429" y="2654776"/>
            <a:ext cx="4161142" cy="393954"/>
          </a:xfrm>
          <a:prstGeom prst="rect">
            <a:avLst/>
          </a:prstGeom>
          <a:solidFill>
            <a:srgbClr val="C75050"/>
          </a:solidFill>
        </p:spPr>
        <p:txBody>
          <a:bodyPr rtlCol="0" wrap="square">
            <a:noAutofit/>
          </a:bodyPr>
          <a:lstStyle/>
          <a:p>
            <a:pPr algn="ctr">
              <a:lnSpc>
                <a:spcPct val="130000"/>
              </a:lnSpc>
            </a:pPr>
            <a:endParaRPr altLang="en-US" kern="0" lang="zh-CN" spc="2000" sz="1600">
              <a:solidFill>
                <a:srgbClr val="282728"/>
              </a:solidFill>
              <a:latin charset="0" panose="03090702030407020403" pitchFamily="66" typeface="Mistral"/>
              <a:ea charset="-122" panose="02010509060101010101" pitchFamily="49" typeface="幼圆"/>
            </a:endParaRPr>
          </a:p>
        </p:txBody>
      </p:sp>
      <p:sp>
        <p:nvSpPr>
          <p:cNvPr id="24" name="矩形 23"/>
          <p:cNvSpPr/>
          <p:nvPr/>
        </p:nvSpPr>
        <p:spPr>
          <a:xfrm>
            <a:off x="5138702" y="6626004"/>
            <a:ext cx="1914597" cy="231996"/>
          </a:xfrm>
          <a:prstGeom prst="rect">
            <a:avLst/>
          </a:prstGeom>
          <a:solidFill>
            <a:srgbClr val="C75050"/>
          </a:solidFill>
          <a:ln algn="ctr" cap="flat" cmpd="sng" w="12700">
            <a:noFill/>
            <a:prstDash val="solid"/>
            <a:miter lim="800000"/>
          </a:ln>
          <a:effectLst/>
        </p:spPr>
        <p:txBody>
          <a:bodyPr anchor="ctr" rtlCol="0"/>
          <a:lstStyle/>
          <a:p>
            <a:pPr algn="ctr">
              <a:defRPr/>
            </a:pPr>
            <a:endParaRPr altLang="en-US" kern="0" lang="zh-CN">
              <a:solidFill>
                <a:prstClr val="white"/>
              </a:solidFill>
            </a:endParaRPr>
          </a:p>
        </p:txBody>
      </p:sp>
      <p:sp>
        <p:nvSpPr>
          <p:cNvPr id="25" name="文本框 24"/>
          <p:cNvSpPr txBox="1"/>
          <p:nvPr/>
        </p:nvSpPr>
        <p:spPr>
          <a:xfrm>
            <a:off x="3846513" y="4235941"/>
            <a:ext cx="4498975" cy="738188"/>
          </a:xfrm>
          <a:prstGeom prst="rect">
            <a:avLst/>
          </a:prstGeom>
          <a:noFill/>
        </p:spPr>
        <p:txBody>
          <a:bodyPr/>
          <a:lstStyle/>
          <a:p>
            <a:pPr algn="ctr">
              <a:lnSpc>
                <a:spcPct val="150000"/>
              </a:lnSpc>
              <a:defRPr/>
            </a:pPr>
            <a:r>
              <a:rPr altLang="en-US" lang="zh-CN" sz="1400">
                <a:solidFill>
                  <a:schemeClr val="tx1">
                    <a:lumMod val="75000"/>
                    <a:lumOff val="25000"/>
                  </a:schemeClr>
                </a:solidFill>
                <a:latin charset="-122" panose="02010609060101010101" pitchFamily="49" typeface="黑体"/>
                <a:ea charset="-122" panose="02010609060101010101" pitchFamily="49" typeface="黑体"/>
              </a:rPr>
              <a:t>您的内容请写在这里您的内容请写在里您的内容请写在这里您的内容您的内容请写在这里</a:t>
            </a:r>
          </a:p>
        </p:txBody>
      </p:sp>
      <p:sp>
        <p:nvSpPr>
          <p:cNvPr id="26" name="TextBox 4"/>
          <p:cNvSpPr txBox="1">
            <a:spLocks noChangeArrowheads="1"/>
          </p:cNvSpPr>
          <p:nvPr/>
        </p:nvSpPr>
        <p:spPr bwMode="auto">
          <a:xfrm>
            <a:off x="4745624" y="2576633"/>
            <a:ext cx="2700753"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charset="0" panose="020b0604020202020204" pitchFamily="34" typeface="Arial"/>
              </a:defRPr>
            </a:lvl1pPr>
            <a:lvl2pPr eaLnBrk="0" hangingPunct="0" indent="-285750" marL="742950">
              <a:defRPr sz="1600">
                <a:solidFill>
                  <a:schemeClr val="tx1"/>
                </a:solidFill>
                <a:latin charset="0" panose="020b0604020202020204" pitchFamily="34" typeface="Arial"/>
              </a:defRPr>
            </a:lvl2pPr>
            <a:lvl3pPr eaLnBrk="0" hangingPunct="0" indent="-228600" marL="1143000">
              <a:defRPr sz="1600">
                <a:solidFill>
                  <a:schemeClr val="tx1"/>
                </a:solidFill>
                <a:latin charset="0" panose="020b0604020202020204" pitchFamily="34" typeface="Arial"/>
              </a:defRPr>
            </a:lvl3pPr>
            <a:lvl4pPr eaLnBrk="0" hangingPunct="0" indent="-228600" marL="1600200">
              <a:defRPr sz="1600">
                <a:solidFill>
                  <a:schemeClr val="tx1"/>
                </a:solidFill>
                <a:latin charset="0" panose="020b0604020202020204" pitchFamily="34" typeface="Arial"/>
              </a:defRPr>
            </a:lvl4pPr>
            <a:lvl5pPr eaLnBrk="0" hangingPunct="0" indent="-228600" marL="2057400">
              <a:defRPr sz="1600">
                <a:solidFill>
                  <a:schemeClr val="tx1"/>
                </a:solidFill>
                <a:latin charset="0" panose="020b0604020202020204" pitchFamily="34" typeface="Arial"/>
              </a:defRPr>
            </a:lvl5pPr>
            <a:lvl6pPr eaLnBrk="0" fontAlgn="base" hangingPunct="0" indent="-228600" marL="2514600">
              <a:spcBef>
                <a:spcPct val="0"/>
              </a:spcBef>
              <a:spcAft>
                <a:spcPct val="0"/>
              </a:spcAft>
              <a:defRPr sz="1600">
                <a:solidFill>
                  <a:schemeClr val="tx1"/>
                </a:solidFill>
                <a:latin charset="0" panose="020b0604020202020204" pitchFamily="34" typeface="Arial"/>
              </a:defRPr>
            </a:lvl6pPr>
            <a:lvl7pPr eaLnBrk="0" fontAlgn="base" hangingPunct="0" indent="-228600" marL="2971800">
              <a:spcBef>
                <a:spcPct val="0"/>
              </a:spcBef>
              <a:spcAft>
                <a:spcPct val="0"/>
              </a:spcAft>
              <a:defRPr sz="1600">
                <a:solidFill>
                  <a:schemeClr val="tx1"/>
                </a:solidFill>
                <a:latin charset="0" panose="020b0604020202020204" pitchFamily="34" typeface="Arial"/>
              </a:defRPr>
            </a:lvl7pPr>
            <a:lvl8pPr eaLnBrk="0" fontAlgn="base" hangingPunct="0" indent="-228600" marL="3429000">
              <a:spcBef>
                <a:spcPct val="0"/>
              </a:spcBef>
              <a:spcAft>
                <a:spcPct val="0"/>
              </a:spcAft>
              <a:defRPr sz="1600">
                <a:solidFill>
                  <a:schemeClr val="tx1"/>
                </a:solidFill>
                <a:latin charset="0" panose="020b0604020202020204" pitchFamily="34" typeface="Arial"/>
              </a:defRPr>
            </a:lvl8pPr>
            <a:lvl9pPr eaLnBrk="0" fontAlgn="base" hangingPunct="0" indent="-228600" marL="3886200">
              <a:spcBef>
                <a:spcPct val="0"/>
              </a:spcBef>
              <a:spcAft>
                <a:spcPct val="0"/>
              </a:spcAft>
              <a:defRPr sz="1600">
                <a:solidFill>
                  <a:schemeClr val="tx1"/>
                </a:solidFill>
                <a:latin charset="0" panose="020b0604020202020204" pitchFamily="34" typeface="Arial"/>
              </a:defRPr>
            </a:lvl9pPr>
          </a:lstStyle>
          <a:p>
            <a:pPr algn="ctr" eaLnBrk="1" hangingPunct="1">
              <a:lnSpc>
                <a:spcPct val="150000"/>
              </a:lnSpc>
            </a:pPr>
            <a:r>
              <a:rPr altLang="en-US" lang="zh-CN" sz="1800">
                <a:solidFill>
                  <a:schemeClr val="bg1"/>
                </a:solidFill>
                <a:latin charset="-122" panose="02010609060101010101" pitchFamily="49" typeface="黑体"/>
                <a:ea charset="-122" panose="02010609060101010101" pitchFamily="49" typeface="黑体"/>
              </a:rPr>
              <a:t>请点击此处添加您的标题</a:t>
            </a:r>
          </a:p>
        </p:txBody>
      </p:sp>
      <p:sp>
        <p:nvSpPr>
          <p:cNvPr id="27" name="文本框 26"/>
          <p:cNvSpPr txBox="1"/>
          <p:nvPr/>
        </p:nvSpPr>
        <p:spPr>
          <a:xfrm>
            <a:off x="5311704" y="1006973"/>
            <a:ext cx="1568596" cy="3017520"/>
          </a:xfrm>
          <a:prstGeom prst="rect">
            <a:avLst/>
          </a:prstGeom>
          <a:noFill/>
        </p:spPr>
        <p:txBody>
          <a:bodyPr rtlCol="0" wrap="square">
            <a:spAutoFit/>
          </a:bodyPr>
          <a:lstStyle/>
          <a:p>
            <a:pPr algn="ctr"/>
            <a:r>
              <a:rPr altLang="zh-CN" b="1" lang="en-US" smtClean="0" sz="4800">
                <a:solidFill>
                  <a:schemeClr val="tx1">
                    <a:lumMod val="75000"/>
                    <a:lumOff val="25000"/>
                  </a:schemeClr>
                </a:solidFill>
                <a:latin typeface="+mj-lt"/>
                <a:ea charset="-122" panose="020b0503020204020204" pitchFamily="34" typeface="微软雅黑"/>
              </a:rPr>
              <a:t>PART   THREE</a:t>
            </a:r>
          </a:p>
        </p:txBody>
      </p:sp>
    </p:spTree>
    <p:extLst>
      <p:ext uri="{BB962C8B-B14F-4D97-AF65-F5344CB8AC3E}">
        <p14:creationId val="811742960"/>
      </p:ext>
    </p:extLst>
  </p:cSld>
  <p:clrMapOvr>
    <a:masterClrMapping/>
  </p:clrMapOvr>
  <p:transition spd="slow">
    <p:push dir="u"/>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0" name="组合 39"/>
          <p:cNvGrpSpPr/>
          <p:nvPr/>
        </p:nvGrpSpPr>
        <p:grpSpPr>
          <a:xfrm>
            <a:off x="1668749" y="1908980"/>
            <a:ext cx="2248829" cy="4122623"/>
            <a:chOff x="1668749" y="1908980"/>
            <a:chExt cx="2248829" cy="4122623"/>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1668749" y="1908980"/>
              <a:ext cx="2248829" cy="4122623"/>
            </a:xfrm>
            <a:prstGeom prst="rect">
              <a:avLst/>
            </a:prstGeom>
          </p:spPr>
        </p:pic>
        <p:sp>
          <p:nvSpPr>
            <p:cNvPr id="39" name="椭圆 38"/>
            <p:cNvSpPr/>
            <p:nvPr/>
          </p:nvSpPr>
          <p:spPr>
            <a:xfrm>
              <a:off x="2526793" y="5393467"/>
              <a:ext cx="532739" cy="5327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grpSp>
      <p:pic>
        <p:nvPicPr>
          <p:cNvPr id="41" name="图片 40"/>
          <p:cNvPicPr>
            <a:picLocks noChangeAspect="1"/>
          </p:cNvPicPr>
          <p:nvPr/>
        </p:nvPicPr>
        <p:blipFill>
          <a:blip r:embed="rId4">
            <a:extLst>
              <a:ext uri="{28A0092B-C50C-407E-A947-70E740481C1C}">
                <a14:useLocalDpi val="0"/>
              </a:ext>
            </a:extLst>
          </a:blip>
          <a:stretch>
            <a:fillRect/>
          </a:stretch>
        </p:blipFill>
        <p:spPr>
          <a:xfrm>
            <a:off x="1800027" y="2616445"/>
            <a:ext cx="1970201" cy="2799760"/>
          </a:xfrm>
          <a:prstGeom prst="rect">
            <a:avLst/>
          </a:prstGeom>
        </p:spPr>
      </p:pic>
      <p:sp>
        <p:nvSpPr>
          <p:cNvPr id="9" name="椭圆 8"/>
          <p:cNvSpPr/>
          <p:nvPr/>
        </p:nvSpPr>
        <p:spPr>
          <a:xfrm>
            <a:off x="3022475" y="3766326"/>
            <a:ext cx="108000" cy="108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sp>
        <p:nvSpPr>
          <p:cNvPr id="10" name="椭圆 9"/>
          <p:cNvSpPr/>
          <p:nvPr/>
        </p:nvSpPr>
        <p:spPr>
          <a:xfrm>
            <a:off x="2054395" y="4131996"/>
            <a:ext cx="144000" cy="144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sp>
        <p:nvSpPr>
          <p:cNvPr id="11" name="椭圆 10"/>
          <p:cNvSpPr/>
          <p:nvPr/>
        </p:nvSpPr>
        <p:spPr>
          <a:xfrm>
            <a:off x="3265631" y="4793799"/>
            <a:ext cx="216000" cy="216000"/>
          </a:xfrm>
          <a:prstGeom prst="ellipse">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cxnSp>
        <p:nvCxnSpPr>
          <p:cNvPr id="13" name="直接连接符 12"/>
          <p:cNvCxnSpPr>
            <a:stCxn id="9" idx="7"/>
            <a:endCxn id="15" idx="2"/>
          </p:cNvCxnSpPr>
          <p:nvPr/>
        </p:nvCxnSpPr>
        <p:spPr>
          <a:xfrm flipV="1">
            <a:off x="3114659" y="2758098"/>
            <a:ext cx="2872932" cy="1024044"/>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a:stCxn id="10" idx="6"/>
            <a:endCxn id="25" idx="2"/>
          </p:cNvCxnSpPr>
          <p:nvPr/>
        </p:nvCxnSpPr>
        <p:spPr>
          <a:xfrm flipV="1">
            <a:off x="2198395" y="3894509"/>
            <a:ext cx="6233619" cy="309487"/>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a:stCxn id="11" idx="6"/>
            <a:endCxn id="32" idx="2"/>
          </p:cNvCxnSpPr>
          <p:nvPr/>
        </p:nvCxnSpPr>
        <p:spPr>
          <a:xfrm>
            <a:off x="3481631" y="4901799"/>
            <a:ext cx="1888656" cy="338704"/>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5987591" y="1647788"/>
            <a:ext cx="2220619" cy="2220619"/>
            <a:chOff x="5987591" y="1647788"/>
            <a:chExt cx="2220619" cy="2220619"/>
          </a:xfrm>
        </p:grpSpPr>
        <p:grpSp>
          <p:nvGrpSpPr>
            <p:cNvPr id="16" name="组合 15"/>
            <p:cNvGrpSpPr/>
            <p:nvPr/>
          </p:nvGrpSpPr>
          <p:grpSpPr>
            <a:xfrm>
              <a:off x="5987591" y="1647788"/>
              <a:ext cx="2220619" cy="2220619"/>
              <a:chOff x="5938887" y="1794331"/>
              <a:chExt cx="1885360" cy="1885360"/>
            </a:xfrm>
          </p:grpSpPr>
          <p:sp>
            <p:nvSpPr>
              <p:cNvPr id="14" name="椭圆 13"/>
              <p:cNvSpPr/>
              <p:nvPr/>
            </p:nvSpPr>
            <p:spPr>
              <a:xfrm>
                <a:off x="6167282" y="2022726"/>
                <a:ext cx="1428570" cy="142857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sp>
            <p:nvSpPr>
              <p:cNvPr id="15" name="椭圆 14"/>
              <p:cNvSpPr/>
              <p:nvPr/>
            </p:nvSpPr>
            <p:spPr>
              <a:xfrm>
                <a:off x="5938887" y="1794331"/>
                <a:ext cx="1885360" cy="1885360"/>
              </a:xfrm>
              <a:prstGeom prst="ellipse">
                <a:avLst/>
              </a:prstGeom>
              <a:noFill/>
              <a:ln>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grpSp>
        <p:sp>
          <p:nvSpPr>
            <p:cNvPr id="36" name="文本框 35"/>
            <p:cNvSpPr txBox="1"/>
            <p:nvPr/>
          </p:nvSpPr>
          <p:spPr>
            <a:xfrm>
              <a:off x="6401147" y="2052486"/>
              <a:ext cx="1393509" cy="1259840"/>
            </a:xfrm>
            <a:prstGeom prst="rect">
              <a:avLst/>
            </a:prstGeom>
            <a:noFill/>
          </p:spPr>
          <p:txBody>
            <a:bodyPr rtlCol="0" wrap="square">
              <a:spAutoFit/>
            </a:bodyPr>
            <a:lstStyle>
              <a:defPPr>
                <a:defRPr lang="zh-CN"/>
              </a:defPPr>
              <a:lvl1pPr>
                <a:lnSpc>
                  <a:spcPts val="2300"/>
                </a:lnSpc>
                <a:defRPr sz="1200"/>
              </a:lvl1pPr>
            </a:lstStyle>
            <a:p>
              <a:pPr algn="ctr"/>
              <a:r>
                <a:rPr altLang="en-US" lang="zh-CN" sz="1000"/>
                <a:t>请在此处添加您要描述的内容，言简意赅。请在此处添加您要描述的内容，言简意赅。</a:t>
              </a:r>
            </a:p>
          </p:txBody>
        </p:sp>
      </p:grpSp>
      <p:grpSp>
        <p:nvGrpSpPr>
          <p:cNvPr id="4" name="组合 3"/>
          <p:cNvGrpSpPr/>
          <p:nvPr/>
        </p:nvGrpSpPr>
        <p:grpSpPr>
          <a:xfrm>
            <a:off x="5370287" y="4079360"/>
            <a:ext cx="2322286" cy="2322286"/>
            <a:chOff x="5370287" y="4079360"/>
            <a:chExt cx="2322286" cy="2322286"/>
          </a:xfrm>
        </p:grpSpPr>
        <p:grpSp>
          <p:nvGrpSpPr>
            <p:cNvPr id="30" name="组合 29"/>
            <p:cNvGrpSpPr/>
            <p:nvPr/>
          </p:nvGrpSpPr>
          <p:grpSpPr>
            <a:xfrm>
              <a:off x="5370287" y="4079360"/>
              <a:ext cx="2322286" cy="2322286"/>
              <a:chOff x="5938887" y="1794331"/>
              <a:chExt cx="1885360" cy="1885360"/>
            </a:xfrm>
          </p:grpSpPr>
          <p:sp>
            <p:nvSpPr>
              <p:cNvPr id="31" name="椭圆 30"/>
              <p:cNvSpPr/>
              <p:nvPr/>
            </p:nvSpPr>
            <p:spPr>
              <a:xfrm>
                <a:off x="6167282" y="2022726"/>
                <a:ext cx="1428570" cy="142857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sp>
            <p:nvSpPr>
              <p:cNvPr id="32" name="椭圆 31"/>
              <p:cNvSpPr/>
              <p:nvPr/>
            </p:nvSpPr>
            <p:spPr>
              <a:xfrm>
                <a:off x="5938887" y="1794331"/>
                <a:ext cx="1885360" cy="1885360"/>
              </a:xfrm>
              <a:prstGeom prst="ellipse">
                <a:avLst/>
              </a:prstGeom>
              <a:noFill/>
              <a:ln>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grpSp>
        <p:sp>
          <p:nvSpPr>
            <p:cNvPr id="37" name="文本框 36"/>
            <p:cNvSpPr txBox="1"/>
            <p:nvPr/>
          </p:nvSpPr>
          <p:spPr>
            <a:xfrm>
              <a:off x="5746205" y="4666600"/>
              <a:ext cx="1585162" cy="1259840"/>
            </a:xfrm>
            <a:prstGeom prst="rect">
              <a:avLst/>
            </a:prstGeom>
            <a:noFill/>
          </p:spPr>
          <p:txBody>
            <a:bodyPr rtlCol="0" wrap="square">
              <a:spAutoFit/>
            </a:bodyPr>
            <a:lstStyle>
              <a:defPPr>
                <a:defRPr lang="zh-CN"/>
              </a:defPPr>
              <a:lvl1pPr algn="ctr">
                <a:lnSpc>
                  <a:spcPts val="2300"/>
                </a:lnSpc>
                <a:defRPr sz="1200"/>
              </a:lvl1pPr>
            </a:lstStyle>
            <a:p>
              <a:r>
                <a:rPr altLang="en-US" lang="zh-CN" sz="1000"/>
                <a:t>请在此处添加您要描述的内容，言简意赅。请在此处添加您要描述的内容，言简意赅。</a:t>
              </a:r>
            </a:p>
          </p:txBody>
        </p:sp>
      </p:grpSp>
      <p:grpSp>
        <p:nvGrpSpPr>
          <p:cNvPr id="3" name="组合 2"/>
          <p:cNvGrpSpPr/>
          <p:nvPr/>
        </p:nvGrpSpPr>
        <p:grpSpPr>
          <a:xfrm>
            <a:off x="8432014" y="2410530"/>
            <a:ext cx="2967958" cy="2967958"/>
            <a:chOff x="8432014" y="2410530"/>
            <a:chExt cx="2967958" cy="2967958"/>
          </a:xfrm>
        </p:grpSpPr>
        <p:grpSp>
          <p:nvGrpSpPr>
            <p:cNvPr id="23" name="组合 22"/>
            <p:cNvGrpSpPr/>
            <p:nvPr/>
          </p:nvGrpSpPr>
          <p:grpSpPr>
            <a:xfrm>
              <a:off x="8432014" y="2410530"/>
              <a:ext cx="2967958" cy="2967958"/>
              <a:chOff x="5938887" y="1794331"/>
              <a:chExt cx="1885360" cy="1885360"/>
            </a:xfrm>
          </p:grpSpPr>
          <p:sp>
            <p:nvSpPr>
              <p:cNvPr id="24" name="椭圆 23"/>
              <p:cNvSpPr/>
              <p:nvPr/>
            </p:nvSpPr>
            <p:spPr>
              <a:xfrm>
                <a:off x="6167282" y="2022726"/>
                <a:ext cx="1428570" cy="1428570"/>
              </a:xfrm>
              <a:prstGeom prst="ellipse">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sp>
            <p:nvSpPr>
              <p:cNvPr id="25" name="椭圆 24"/>
              <p:cNvSpPr/>
              <p:nvPr/>
            </p:nvSpPr>
            <p:spPr>
              <a:xfrm>
                <a:off x="5938887" y="1794331"/>
                <a:ext cx="1885360" cy="1885360"/>
              </a:xfrm>
              <a:prstGeom prst="ellipse">
                <a:avLst/>
              </a:prstGeom>
              <a:noFill/>
              <a:ln>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ea charset="-122" panose="02000000000000000000" pitchFamily="2" typeface="方正兰亭细黑_GBK"/>
                </a:endParaRPr>
              </a:p>
            </p:txBody>
          </p:sp>
        </p:grpSp>
        <p:sp>
          <p:nvSpPr>
            <p:cNvPr id="38" name="文本框 37"/>
            <p:cNvSpPr txBox="1"/>
            <p:nvPr/>
          </p:nvSpPr>
          <p:spPr>
            <a:xfrm>
              <a:off x="8889254" y="3431903"/>
              <a:ext cx="2053476" cy="1259840"/>
            </a:xfrm>
            <a:prstGeom prst="rect">
              <a:avLst/>
            </a:prstGeom>
            <a:noFill/>
          </p:spPr>
          <p:txBody>
            <a:bodyPr rtlCol="0" wrap="square">
              <a:spAutoFit/>
            </a:bodyPr>
            <a:lstStyle>
              <a:defPPr>
                <a:defRPr lang="zh-CN"/>
              </a:defPPr>
              <a:lvl1pPr>
                <a:lnSpc>
                  <a:spcPts val="2300"/>
                </a:lnSpc>
                <a:defRPr sz="1200"/>
              </a:lvl1pPr>
            </a:lstStyle>
            <a:p>
              <a:pPr algn="ctr"/>
              <a:r>
                <a:rPr altLang="en-US" lang="zh-CN"/>
                <a:t>请在此处添加您要描述的内容，言简意赅。请在此处添加您要描述的内容，言简意赅。</a:t>
              </a:r>
            </a:p>
          </p:txBody>
        </p:sp>
      </p:grpSp>
      <p:sp>
        <p:nvSpPr>
          <p:cNvPr id="33" name="矩形 32"/>
          <p:cNvSpPr/>
          <p:nvPr/>
        </p:nvSpPr>
        <p:spPr>
          <a:xfrm flipH="1">
            <a:off x="1260834" y="270280"/>
            <a:ext cx="72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文本框 33"/>
          <p:cNvSpPr txBox="1"/>
          <p:nvPr/>
        </p:nvSpPr>
        <p:spPr>
          <a:xfrm>
            <a:off x="651109" y="254328"/>
            <a:ext cx="681725" cy="518160"/>
          </a:xfrm>
          <a:prstGeom prst="rect">
            <a:avLst/>
          </a:prstGeom>
          <a:noFill/>
        </p:spPr>
        <p:txBody>
          <a:bodyPr rtlCol="0" wrap="square">
            <a:spAutoFit/>
          </a:bodyPr>
          <a:lstStyle/>
          <a:p>
            <a:r>
              <a:rPr altLang="zh-CN" lang="en-US" smtClean="0" sz="2800">
                <a:latin typeface="+mj-lt"/>
                <a:ea typeface="+mj-ea"/>
              </a:rPr>
              <a:t>03</a:t>
            </a:r>
          </a:p>
        </p:txBody>
      </p:sp>
      <p:sp>
        <p:nvSpPr>
          <p:cNvPr id="35" name="文本框 34"/>
          <p:cNvSpPr txBox="1"/>
          <p:nvPr/>
        </p:nvSpPr>
        <p:spPr>
          <a:xfrm>
            <a:off x="1402304" y="241629"/>
            <a:ext cx="5136482" cy="518160"/>
          </a:xfrm>
          <a:prstGeom prst="rect">
            <a:avLst/>
          </a:prstGeom>
          <a:noFill/>
        </p:spPr>
        <p:txBody>
          <a:bodyPr rtlCol="0" wrap="square">
            <a:spAutoFit/>
          </a:bodyPr>
          <a:lstStyle/>
          <a:p>
            <a:r>
              <a:rPr altLang="en-US" lang="zh-CN" sz="2800">
                <a:latin charset="-122" panose="02010609060101010101" pitchFamily="49" typeface="黑体"/>
                <a:ea charset="-122" panose="02010609060101010101" pitchFamily="49" typeface="黑体"/>
              </a:rPr>
              <a:t>请输入您的标题</a:t>
            </a:r>
          </a:p>
        </p:txBody>
      </p:sp>
      <p:grpSp>
        <p:nvGrpSpPr>
          <p:cNvPr id="43" name="组合 42"/>
          <p:cNvGrpSpPr/>
          <p:nvPr/>
        </p:nvGrpSpPr>
        <p:grpSpPr>
          <a:xfrm rot="17100000">
            <a:off x="175953" y="261388"/>
            <a:ext cx="481872" cy="469661"/>
            <a:chOff x="1032060" y="5022216"/>
            <a:chExt cx="753746" cy="734645"/>
          </a:xfrm>
        </p:grpSpPr>
        <p:sp>
          <p:nvSpPr>
            <p:cNvPr id="44" name="等腰三角形 43"/>
            <p:cNvSpPr/>
            <p:nvPr/>
          </p:nvSpPr>
          <p:spPr>
            <a:xfrm flipH="1" flipV="1" rot="20627212">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等腰三角形 44"/>
            <p:cNvSpPr/>
            <p:nvPr/>
          </p:nvSpPr>
          <p:spPr>
            <a:xfrm flipH="1" flipV="1" rot="628978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878588283"/>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100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Effect filter="fade" transition="in">
                                      <p:cBhvr>
                                        <p:cTn dur="500" id="9"/>
                                        <p:tgtEl>
                                          <p:spTgt spid="9"/>
                                        </p:tgtEl>
                                      </p:cBhvr>
                                    </p:animEffect>
                                  </p:childTnLst>
                                </p:cTn>
                              </p:par>
                              <p:par>
                                <p:cTn fill="hold" grpId="0" id="10" nodeType="withEffect" presetClass="entr" presetID="53" presetSubtype="0">
                                  <p:stCondLst>
                                    <p:cond delay="1250"/>
                                  </p:stCondLst>
                                  <p:childTnLst>
                                    <p:set>
                                      <p:cBhvr>
                                        <p:cTn dur="1" fill="hold" id="11">
                                          <p:stCondLst>
                                            <p:cond delay="0"/>
                                          </p:stCondLst>
                                        </p:cTn>
                                        <p:tgtEl>
                                          <p:spTgt spid="10"/>
                                        </p:tgtEl>
                                        <p:attrNameLst>
                                          <p:attrName>style.visibility</p:attrName>
                                        </p:attrNameLst>
                                      </p:cBhvr>
                                      <p:to>
                                        <p:strVal val="visible"/>
                                      </p:to>
                                    </p:set>
                                    <p:anim calcmode="lin" valueType="num">
                                      <p:cBhvr>
                                        <p:cTn dur="500" fill="hold" id="12"/>
                                        <p:tgtEl>
                                          <p:spTgt spid="10"/>
                                        </p:tgtEl>
                                        <p:attrNameLst>
                                          <p:attrName>ppt_w</p:attrName>
                                        </p:attrNameLst>
                                      </p:cBhvr>
                                      <p:tavLst>
                                        <p:tav tm="0">
                                          <p:val>
                                            <p:fltVal val="0"/>
                                          </p:val>
                                        </p:tav>
                                        <p:tav tm="100000">
                                          <p:val>
                                            <p:strVal val="#ppt_w"/>
                                          </p:val>
                                        </p:tav>
                                      </p:tavLst>
                                    </p:anim>
                                    <p:anim calcmode="lin" valueType="num">
                                      <p:cBhvr>
                                        <p:cTn dur="500" fill="hold" id="13"/>
                                        <p:tgtEl>
                                          <p:spTgt spid="10"/>
                                        </p:tgtEl>
                                        <p:attrNameLst>
                                          <p:attrName>ppt_h</p:attrName>
                                        </p:attrNameLst>
                                      </p:cBhvr>
                                      <p:tavLst>
                                        <p:tav tm="0">
                                          <p:val>
                                            <p:fltVal val="0"/>
                                          </p:val>
                                        </p:tav>
                                        <p:tav tm="100000">
                                          <p:val>
                                            <p:strVal val="#ppt_h"/>
                                          </p:val>
                                        </p:tav>
                                      </p:tavLst>
                                    </p:anim>
                                    <p:animEffect filter="fade" transition="in">
                                      <p:cBhvr>
                                        <p:cTn dur="500" id="14"/>
                                        <p:tgtEl>
                                          <p:spTgt spid="10"/>
                                        </p:tgtEl>
                                      </p:cBhvr>
                                    </p:animEffect>
                                  </p:childTnLst>
                                </p:cTn>
                              </p:par>
                              <p:par>
                                <p:cTn fill="hold" grpId="0" id="15" nodeType="withEffect" presetClass="entr" presetID="53" presetSubtype="0">
                                  <p:stCondLst>
                                    <p:cond delay="1500"/>
                                  </p:stCondLst>
                                  <p:childTnLst>
                                    <p:set>
                                      <p:cBhvr>
                                        <p:cTn dur="1" fill="hold" id="16">
                                          <p:stCondLst>
                                            <p:cond delay="0"/>
                                          </p:stCondLst>
                                        </p:cTn>
                                        <p:tgtEl>
                                          <p:spTgt spid="11"/>
                                        </p:tgtEl>
                                        <p:attrNameLst>
                                          <p:attrName>style.visibility</p:attrName>
                                        </p:attrNameLst>
                                      </p:cBhvr>
                                      <p:to>
                                        <p:strVal val="visible"/>
                                      </p:to>
                                    </p:set>
                                    <p:anim calcmode="lin" valueType="num">
                                      <p:cBhvr>
                                        <p:cTn dur="500" fill="hold" id="17"/>
                                        <p:tgtEl>
                                          <p:spTgt spid="11"/>
                                        </p:tgtEl>
                                        <p:attrNameLst>
                                          <p:attrName>ppt_w</p:attrName>
                                        </p:attrNameLst>
                                      </p:cBhvr>
                                      <p:tavLst>
                                        <p:tav tm="0">
                                          <p:val>
                                            <p:fltVal val="0"/>
                                          </p:val>
                                        </p:tav>
                                        <p:tav tm="100000">
                                          <p:val>
                                            <p:strVal val="#ppt_w"/>
                                          </p:val>
                                        </p:tav>
                                      </p:tavLst>
                                    </p:anim>
                                    <p:anim calcmode="lin" valueType="num">
                                      <p:cBhvr>
                                        <p:cTn dur="500" fill="hold" id="18"/>
                                        <p:tgtEl>
                                          <p:spTgt spid="11"/>
                                        </p:tgtEl>
                                        <p:attrNameLst>
                                          <p:attrName>ppt_h</p:attrName>
                                        </p:attrNameLst>
                                      </p:cBhvr>
                                      <p:tavLst>
                                        <p:tav tm="0">
                                          <p:val>
                                            <p:fltVal val="0"/>
                                          </p:val>
                                        </p:tav>
                                        <p:tav tm="100000">
                                          <p:val>
                                            <p:strVal val="#ppt_h"/>
                                          </p:val>
                                        </p:tav>
                                      </p:tavLst>
                                    </p:anim>
                                    <p:animEffect filter="fade" transition="in">
                                      <p:cBhvr>
                                        <p:cTn dur="500" id="19"/>
                                        <p:tgtEl>
                                          <p:spTgt spid="11"/>
                                        </p:tgtEl>
                                      </p:cBhvr>
                                    </p:animEffect>
                                  </p:childTnLst>
                                </p:cTn>
                              </p:par>
                            </p:childTnLst>
                          </p:cTn>
                        </p:par>
                        <p:par>
                          <p:cTn fill="hold" id="20" nodeType="afterGroup">
                            <p:stCondLst>
                              <p:cond delay="2000"/>
                            </p:stCondLst>
                            <p:childTnLst>
                              <p:par>
                                <p:cTn fill="hold" id="21" nodeType="afterEffect" presetClass="entr" presetID="22" presetSubtype="8">
                                  <p:stCondLst>
                                    <p:cond delay="0"/>
                                  </p:stCondLst>
                                  <p:childTnLst>
                                    <p:set>
                                      <p:cBhvr>
                                        <p:cTn dur="1" fill="hold" id="22">
                                          <p:stCondLst>
                                            <p:cond delay="0"/>
                                          </p:stCondLst>
                                        </p:cTn>
                                        <p:tgtEl>
                                          <p:spTgt spid="13"/>
                                        </p:tgtEl>
                                        <p:attrNameLst>
                                          <p:attrName>style.visibility</p:attrName>
                                        </p:attrNameLst>
                                      </p:cBhvr>
                                      <p:to>
                                        <p:strVal val="visible"/>
                                      </p:to>
                                    </p:set>
                                    <p:animEffect filter="wipe(left)" transition="in">
                                      <p:cBhvr>
                                        <p:cTn dur="500" id="23"/>
                                        <p:tgtEl>
                                          <p:spTgt spid="13"/>
                                        </p:tgtEl>
                                      </p:cBhvr>
                                    </p:animEffect>
                                  </p:childTnLst>
                                </p:cTn>
                              </p:par>
                            </p:childTnLst>
                          </p:cTn>
                        </p:par>
                        <p:par>
                          <p:cTn fill="hold" id="24" nodeType="afterGroup">
                            <p:stCondLst>
                              <p:cond delay="2500"/>
                            </p:stCondLst>
                            <p:childTnLst>
                              <p:par>
                                <p:cTn fill="hold" id="25" nodeType="afterEffect" presetClass="entr" presetID="21" presetSubtype="1">
                                  <p:stCondLst>
                                    <p:cond delay="0"/>
                                  </p:stCondLst>
                                  <p:childTnLst>
                                    <p:set>
                                      <p:cBhvr>
                                        <p:cTn dur="1" fill="hold" id="26">
                                          <p:stCondLst>
                                            <p:cond delay="0"/>
                                          </p:stCondLst>
                                        </p:cTn>
                                        <p:tgtEl>
                                          <p:spTgt spid="2"/>
                                        </p:tgtEl>
                                        <p:attrNameLst>
                                          <p:attrName>style.visibility</p:attrName>
                                        </p:attrNameLst>
                                      </p:cBhvr>
                                      <p:to>
                                        <p:strVal val="visible"/>
                                      </p:to>
                                    </p:set>
                                    <p:animEffect filter="wheel(1)" transition="in">
                                      <p:cBhvr>
                                        <p:cTn dur="1500" id="27"/>
                                        <p:tgtEl>
                                          <p:spTgt spid="2"/>
                                        </p:tgtEl>
                                      </p:cBhvr>
                                    </p:animEffect>
                                  </p:childTnLst>
                                </p:cTn>
                              </p:par>
                              <p:par>
                                <p:cTn fill="hold" id="28" nodeType="withEffect" presetClass="entr" presetID="22" presetSubtype="8">
                                  <p:stCondLst>
                                    <p:cond delay="750"/>
                                  </p:stCondLst>
                                  <p:childTnLst>
                                    <p:set>
                                      <p:cBhvr>
                                        <p:cTn dur="1" fill="hold" id="29">
                                          <p:stCondLst>
                                            <p:cond delay="0"/>
                                          </p:stCondLst>
                                        </p:cTn>
                                        <p:tgtEl>
                                          <p:spTgt spid="22"/>
                                        </p:tgtEl>
                                        <p:attrNameLst>
                                          <p:attrName>style.visibility</p:attrName>
                                        </p:attrNameLst>
                                      </p:cBhvr>
                                      <p:to>
                                        <p:strVal val="visible"/>
                                      </p:to>
                                    </p:set>
                                    <p:animEffect filter="wipe(left)" transition="in">
                                      <p:cBhvr>
                                        <p:cTn dur="500" id="30"/>
                                        <p:tgtEl>
                                          <p:spTgt spid="22"/>
                                        </p:tgtEl>
                                      </p:cBhvr>
                                    </p:animEffect>
                                  </p:childTnLst>
                                </p:cTn>
                              </p:par>
                              <p:par>
                                <p:cTn fill="hold" id="31" nodeType="withEffect" presetClass="entr" presetID="21" presetSubtype="1">
                                  <p:stCondLst>
                                    <p:cond delay="1250"/>
                                  </p:stCondLst>
                                  <p:childTnLst>
                                    <p:set>
                                      <p:cBhvr>
                                        <p:cTn dur="1" fill="hold" id="32">
                                          <p:stCondLst>
                                            <p:cond delay="0"/>
                                          </p:stCondLst>
                                        </p:cTn>
                                        <p:tgtEl>
                                          <p:spTgt spid="3"/>
                                        </p:tgtEl>
                                        <p:attrNameLst>
                                          <p:attrName>style.visibility</p:attrName>
                                        </p:attrNameLst>
                                      </p:cBhvr>
                                      <p:to>
                                        <p:strVal val="visible"/>
                                      </p:to>
                                    </p:set>
                                    <p:animEffect filter="wheel(1)" transition="in">
                                      <p:cBhvr>
                                        <p:cTn dur="1500" id="33"/>
                                        <p:tgtEl>
                                          <p:spTgt spid="3"/>
                                        </p:tgtEl>
                                      </p:cBhvr>
                                    </p:animEffect>
                                  </p:childTnLst>
                                </p:cTn>
                              </p:par>
                              <p:par>
                                <p:cTn fill="hold" id="34" nodeType="withEffect" presetClass="entr" presetID="22" presetSubtype="8">
                                  <p:stCondLst>
                                    <p:cond delay="2000"/>
                                  </p:stCondLst>
                                  <p:childTnLst>
                                    <p:set>
                                      <p:cBhvr>
                                        <p:cTn dur="1" fill="hold" id="35">
                                          <p:stCondLst>
                                            <p:cond delay="0"/>
                                          </p:stCondLst>
                                        </p:cTn>
                                        <p:tgtEl>
                                          <p:spTgt spid="29"/>
                                        </p:tgtEl>
                                        <p:attrNameLst>
                                          <p:attrName>style.visibility</p:attrName>
                                        </p:attrNameLst>
                                      </p:cBhvr>
                                      <p:to>
                                        <p:strVal val="visible"/>
                                      </p:to>
                                    </p:set>
                                    <p:animEffect filter="wipe(left)" transition="in">
                                      <p:cBhvr>
                                        <p:cTn dur="500" id="36"/>
                                        <p:tgtEl>
                                          <p:spTgt spid="29"/>
                                        </p:tgtEl>
                                      </p:cBhvr>
                                    </p:animEffect>
                                  </p:childTnLst>
                                </p:cTn>
                              </p:par>
                              <p:par>
                                <p:cTn fill="hold" id="37" nodeType="withEffect" presetClass="entr" presetID="21" presetSubtype="1">
                                  <p:stCondLst>
                                    <p:cond delay="2500"/>
                                  </p:stCondLst>
                                  <p:childTnLst>
                                    <p:set>
                                      <p:cBhvr>
                                        <p:cTn dur="1" fill="hold" id="38">
                                          <p:stCondLst>
                                            <p:cond delay="0"/>
                                          </p:stCondLst>
                                        </p:cTn>
                                        <p:tgtEl>
                                          <p:spTgt spid="4"/>
                                        </p:tgtEl>
                                        <p:attrNameLst>
                                          <p:attrName>style.visibility</p:attrName>
                                        </p:attrNameLst>
                                      </p:cBhvr>
                                      <p:to>
                                        <p:strVal val="visible"/>
                                      </p:to>
                                    </p:set>
                                    <p:animEffect filter="wheel(1)" transition="in">
                                      <p:cBhvr>
                                        <p:cTn dur="1500" id="39"/>
                                        <p:tgtEl>
                                          <p:spTgt spid="4"/>
                                        </p:tgtEl>
                                      </p:cBhvr>
                                    </p:animEffect>
                                  </p:childTnLst>
                                </p:cTn>
                              </p:par>
                            </p:childTnLst>
                          </p:cTn>
                        </p:par>
                        <p:par>
                          <p:cTn fill="hold" id="40" nodeType="afterGroup">
                            <p:stCondLst>
                              <p:cond delay="6500"/>
                            </p:stCondLst>
                            <p:childTnLst>
                              <p:par>
                                <p:cTn decel="100000" fill="hold" id="41" nodeType="afterEffect" presetClass="entr" presetID="49" presetSubtype="0">
                                  <p:stCondLst>
                                    <p:cond delay="0"/>
                                  </p:stCondLst>
                                  <p:childTnLst>
                                    <p:set>
                                      <p:cBhvr>
                                        <p:cTn dur="1" fill="hold" id="42">
                                          <p:stCondLst>
                                            <p:cond delay="0"/>
                                          </p:stCondLst>
                                        </p:cTn>
                                        <p:tgtEl>
                                          <p:spTgt spid="43"/>
                                        </p:tgtEl>
                                        <p:attrNameLst>
                                          <p:attrName>style.visibility</p:attrName>
                                        </p:attrNameLst>
                                      </p:cBhvr>
                                      <p:to>
                                        <p:strVal val="visible"/>
                                      </p:to>
                                    </p:set>
                                    <p:anim calcmode="lin" valueType="num">
                                      <p:cBhvr>
                                        <p:cTn dur="500" fill="hold" id="43"/>
                                        <p:tgtEl>
                                          <p:spTgt spid="43"/>
                                        </p:tgtEl>
                                        <p:attrNameLst>
                                          <p:attrName>ppt_w</p:attrName>
                                        </p:attrNameLst>
                                      </p:cBhvr>
                                      <p:tavLst>
                                        <p:tav tm="0">
                                          <p:val>
                                            <p:fltVal val="0"/>
                                          </p:val>
                                        </p:tav>
                                        <p:tav tm="100000">
                                          <p:val>
                                            <p:strVal val="#ppt_w"/>
                                          </p:val>
                                        </p:tav>
                                      </p:tavLst>
                                    </p:anim>
                                    <p:anim calcmode="lin" valueType="num">
                                      <p:cBhvr>
                                        <p:cTn dur="500" fill="hold" id="44"/>
                                        <p:tgtEl>
                                          <p:spTgt spid="43"/>
                                        </p:tgtEl>
                                        <p:attrNameLst>
                                          <p:attrName>ppt_h</p:attrName>
                                        </p:attrNameLst>
                                      </p:cBhvr>
                                      <p:tavLst>
                                        <p:tav tm="0">
                                          <p:val>
                                            <p:fltVal val="0"/>
                                          </p:val>
                                        </p:tav>
                                        <p:tav tm="100000">
                                          <p:val>
                                            <p:strVal val="#ppt_h"/>
                                          </p:val>
                                        </p:tav>
                                      </p:tavLst>
                                    </p:anim>
                                    <p:anim calcmode="lin" valueType="num">
                                      <p:cBhvr>
                                        <p:cTn dur="500" fill="hold" id="45"/>
                                        <p:tgtEl>
                                          <p:spTgt spid="43"/>
                                        </p:tgtEl>
                                        <p:attrNameLst>
                                          <p:attrName>style.rotation</p:attrName>
                                        </p:attrNameLst>
                                      </p:cBhvr>
                                      <p:tavLst>
                                        <p:tav tm="0">
                                          <p:val>
                                            <p:fltVal val="360"/>
                                          </p:val>
                                        </p:tav>
                                        <p:tav tm="100000">
                                          <p:val>
                                            <p:fltVal val="0"/>
                                          </p:val>
                                        </p:tav>
                                      </p:tavLst>
                                    </p:anim>
                                    <p:animEffect filter="fade" transition="in">
                                      <p:cBhvr>
                                        <p:cTn dur="500" id="46"/>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24" name="直接箭头连接符 23"/>
          <p:cNvCxnSpPr/>
          <p:nvPr/>
        </p:nvCxnSpPr>
        <p:spPr>
          <a:xfrm>
            <a:off x="1155700" y="3918947"/>
            <a:ext cx="9855200" cy="0"/>
          </a:xfrm>
          <a:prstGeom prst="straightConnector1">
            <a:avLst/>
          </a:prstGeom>
          <a:ln w="57150">
            <a:solidFill>
              <a:srgbClr val="404040"/>
            </a:solidFill>
            <a:tailEnd type="arrow"/>
          </a:ln>
        </p:spPr>
        <p:style>
          <a:lnRef idx="1">
            <a:schemeClr val="accent1"/>
          </a:lnRef>
          <a:fillRef idx="0">
            <a:schemeClr val="accent1"/>
          </a:fillRef>
          <a:effectRef idx="0">
            <a:schemeClr val="accent1"/>
          </a:effectRef>
          <a:fontRef idx="minor">
            <a:schemeClr val="tx1"/>
          </a:fontRef>
        </p:style>
      </p:cxnSp>
      <p:sp>
        <p:nvSpPr>
          <p:cNvPr id="25" name="椭圆 34"/>
          <p:cNvSpPr/>
          <p:nvPr/>
        </p:nvSpPr>
        <p:spPr>
          <a:xfrm>
            <a:off x="1541579" y="2888261"/>
            <a:ext cx="1262608" cy="1623784"/>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75050"/>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b0503020204020204" pitchFamily="34" typeface="微软雅黑"/>
              <a:ea charset="-122" panose="020b0503020204020204" pitchFamily="34" typeface="微软雅黑"/>
            </a:endParaRPr>
          </a:p>
        </p:txBody>
      </p:sp>
      <p:sp>
        <p:nvSpPr>
          <p:cNvPr id="26" name="矩形 25"/>
          <p:cNvSpPr/>
          <p:nvPr/>
        </p:nvSpPr>
        <p:spPr>
          <a:xfrm>
            <a:off x="6849865" y="5032742"/>
            <a:ext cx="1905000" cy="1259840"/>
          </a:xfrm>
          <a:prstGeom prst="rect">
            <a:avLst/>
          </a:prstGeom>
          <a:noFill/>
        </p:spPr>
        <p:txBody>
          <a:bodyPr rtlCol="0" wrap="square">
            <a:spAutoFit/>
          </a:bodyPr>
          <a:lstStyle/>
          <a:p>
            <a:pPr algn="ctr">
              <a:lnSpc>
                <a:spcPts val="2300"/>
              </a:lnSpc>
            </a:pPr>
            <a:r>
              <a:rPr altLang="en-US" lang="zh-CN" sz="1200"/>
              <a:t>请在此处添加您要描述的内容，言简意赅。请在此处添加您要描述的内容，言简意赅。</a:t>
            </a:r>
          </a:p>
        </p:txBody>
      </p:sp>
      <p:sp>
        <p:nvSpPr>
          <p:cNvPr id="27" name="矩形 26"/>
          <p:cNvSpPr/>
          <p:nvPr/>
        </p:nvSpPr>
        <p:spPr>
          <a:xfrm>
            <a:off x="1260834" y="1605044"/>
            <a:ext cx="1958841" cy="1259840"/>
          </a:xfrm>
          <a:prstGeom prst="rect">
            <a:avLst/>
          </a:prstGeom>
          <a:noFill/>
        </p:spPr>
        <p:txBody>
          <a:bodyPr rtlCol="0" wrap="square">
            <a:spAutoFit/>
          </a:bodyPr>
          <a:lstStyle/>
          <a:p>
            <a:pPr algn="ctr">
              <a:lnSpc>
                <a:spcPts val="2300"/>
              </a:lnSpc>
            </a:pPr>
            <a:r>
              <a:rPr altLang="en-US" lang="zh-CN" sz="1200"/>
              <a:t>请在此处添加您要描述的内容，言简意赅。请在此处添加您要描述的内容，言简意赅。</a:t>
            </a:r>
          </a:p>
        </p:txBody>
      </p:sp>
      <p:sp>
        <p:nvSpPr>
          <p:cNvPr id="28" name="矩形 27"/>
          <p:cNvSpPr/>
          <p:nvPr/>
        </p:nvSpPr>
        <p:spPr>
          <a:xfrm>
            <a:off x="8585200" y="1653917"/>
            <a:ext cx="1898567" cy="1259840"/>
          </a:xfrm>
          <a:prstGeom prst="rect">
            <a:avLst/>
          </a:prstGeom>
          <a:noFill/>
        </p:spPr>
        <p:txBody>
          <a:bodyPr rtlCol="0" wrap="square">
            <a:spAutoFit/>
          </a:bodyPr>
          <a:lstStyle/>
          <a:p>
            <a:pPr algn="ctr">
              <a:lnSpc>
                <a:spcPts val="2300"/>
              </a:lnSpc>
            </a:pPr>
            <a:r>
              <a:rPr altLang="en-US" lang="zh-CN" sz="1200"/>
              <a:t>请在此处添加您要描述的内容，言简意赅。请在此处添加您要描述的内容，言简意赅。</a:t>
            </a:r>
          </a:p>
        </p:txBody>
      </p:sp>
      <p:sp>
        <p:nvSpPr>
          <p:cNvPr id="29" name="矩形 28"/>
          <p:cNvSpPr/>
          <p:nvPr/>
        </p:nvSpPr>
        <p:spPr>
          <a:xfrm>
            <a:off x="4974484" y="1623786"/>
            <a:ext cx="1962062" cy="1259840"/>
          </a:xfrm>
          <a:prstGeom prst="rect">
            <a:avLst/>
          </a:prstGeom>
          <a:noFill/>
        </p:spPr>
        <p:txBody>
          <a:bodyPr rtlCol="0" wrap="square">
            <a:spAutoFit/>
          </a:bodyPr>
          <a:lstStyle/>
          <a:p>
            <a:pPr algn="ctr">
              <a:lnSpc>
                <a:spcPts val="2300"/>
              </a:lnSpc>
            </a:pPr>
            <a:r>
              <a:rPr altLang="en-US" lang="zh-CN" sz="1200"/>
              <a:t>请在此处添加您要描述的内容，言简意赅。请在此处添加您要描述的内容，言简意赅。</a:t>
            </a:r>
          </a:p>
        </p:txBody>
      </p:sp>
      <p:sp>
        <p:nvSpPr>
          <p:cNvPr id="30" name="矩形 29"/>
          <p:cNvSpPr/>
          <p:nvPr/>
        </p:nvSpPr>
        <p:spPr>
          <a:xfrm>
            <a:off x="3085722" y="5037977"/>
            <a:ext cx="1985467" cy="1259840"/>
          </a:xfrm>
          <a:prstGeom prst="rect">
            <a:avLst/>
          </a:prstGeom>
          <a:noFill/>
        </p:spPr>
        <p:txBody>
          <a:bodyPr rtlCol="0" wrap="square">
            <a:spAutoFit/>
          </a:bodyPr>
          <a:lstStyle/>
          <a:p>
            <a:pPr algn="ctr">
              <a:lnSpc>
                <a:spcPts val="2300"/>
              </a:lnSpc>
            </a:pPr>
            <a:r>
              <a:rPr altLang="en-US" lang="zh-CN" sz="1200"/>
              <a:t>请在此处添加您要描述的内容，言简意赅。请在此处添加您要描述的内容，言简意赅。</a:t>
            </a:r>
          </a:p>
        </p:txBody>
      </p:sp>
      <p:sp>
        <p:nvSpPr>
          <p:cNvPr id="31" name="椭圆 34"/>
          <p:cNvSpPr/>
          <p:nvPr/>
        </p:nvSpPr>
        <p:spPr>
          <a:xfrm>
            <a:off x="5285995" y="2912961"/>
            <a:ext cx="1262608" cy="1623784"/>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75050"/>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b0503020204020204" pitchFamily="34" typeface="微软雅黑"/>
              <a:ea charset="-122" panose="020b0503020204020204" pitchFamily="34" typeface="微软雅黑"/>
            </a:endParaRPr>
          </a:p>
        </p:txBody>
      </p:sp>
      <p:sp>
        <p:nvSpPr>
          <p:cNvPr id="32" name="椭圆 34"/>
          <p:cNvSpPr/>
          <p:nvPr/>
        </p:nvSpPr>
        <p:spPr>
          <a:xfrm>
            <a:off x="8852859" y="2877187"/>
            <a:ext cx="1262608" cy="1623784"/>
          </a:xfrm>
          <a:custGeom>
            <a:rect b="b" l="l" r="r" t="t"/>
            <a:pathLst>
              <a:path h="1438889" w="1118836">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75050"/>
          </a:solidFill>
          <a:ln>
            <a:noFill/>
          </a:ln>
          <a:effectLst>
            <a:outerShdw algn="tr" blurRad="444500" dir="8100000" dist="254000"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b0503020204020204" pitchFamily="34" typeface="微软雅黑"/>
              <a:ea charset="-122" panose="020b0503020204020204" pitchFamily="34" typeface="微软雅黑"/>
            </a:endParaRPr>
          </a:p>
        </p:txBody>
      </p:sp>
      <p:grpSp>
        <p:nvGrpSpPr>
          <p:cNvPr id="33" name="组合 32"/>
          <p:cNvGrpSpPr/>
          <p:nvPr/>
        </p:nvGrpSpPr>
        <p:grpSpPr>
          <a:xfrm rot="10800000">
            <a:off x="7075144" y="3200993"/>
            <a:ext cx="1393673" cy="1810704"/>
            <a:chOff x="4020870" y="2194485"/>
            <a:chExt cx="1102258" cy="1432090"/>
          </a:xfrm>
          <a:solidFill>
            <a:srgbClr val="404040"/>
          </a:solidFill>
          <a:effectLst>
            <a:outerShdw algn="tr" blurRad="444500" dir="8100000" dist="254000" rotWithShape="0">
              <a:prstClr val="black">
                <a:alpha val="50000"/>
              </a:prstClr>
            </a:outerShdw>
          </a:effectLst>
        </p:grpSpPr>
        <p:sp>
          <p:nvSpPr>
            <p:cNvPr id="34"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latin charset="-122" panose="020b0503020204020204" pitchFamily="34" typeface="微软雅黑"/>
                <a:ea charset="-122" panose="020b0503020204020204" pitchFamily="34" typeface="微软雅黑"/>
              </a:endParaRPr>
            </a:p>
          </p:txBody>
        </p:sp>
        <p:sp>
          <p:nvSpPr>
            <p:cNvPr id="35"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b0503020204020204" pitchFamily="34" typeface="微软雅黑"/>
                <a:ea charset="-122" panose="020b0503020204020204" pitchFamily="34" typeface="微软雅黑"/>
              </a:endParaRPr>
            </a:p>
          </p:txBody>
        </p:sp>
      </p:grpSp>
      <p:grpSp>
        <p:nvGrpSpPr>
          <p:cNvPr id="36" name="组合 35"/>
          <p:cNvGrpSpPr/>
          <p:nvPr/>
        </p:nvGrpSpPr>
        <p:grpSpPr>
          <a:xfrm rot="10800000">
            <a:off x="3330728" y="3231412"/>
            <a:ext cx="1393673" cy="1810704"/>
            <a:chOff x="4020870" y="2194485"/>
            <a:chExt cx="1102258" cy="1432090"/>
          </a:xfrm>
          <a:solidFill>
            <a:srgbClr val="404040"/>
          </a:solidFill>
          <a:effectLst>
            <a:outerShdw algn="tr" blurRad="444500" dir="8100000" dist="254000" rotWithShape="0">
              <a:prstClr val="black">
                <a:alpha val="50000"/>
              </a:prstClr>
            </a:outerShdw>
          </a:effectLst>
        </p:grpSpPr>
        <p:sp>
          <p:nvSpPr>
            <p:cNvPr id="37" name="等腰三角形 43"/>
            <p:cNvSpPr/>
            <p:nvPr/>
          </p:nvSpPr>
          <p:spPr>
            <a:xfrm>
              <a:off x="4020870" y="2194485"/>
              <a:ext cx="1102258" cy="1432090"/>
            </a:xfrm>
            <a:custGeom>
              <a:rect b="b" l="l" r="r" t="t"/>
              <a:pathLst>
                <a:path h="1432090" w="1102258">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solidFill>
                  <a:schemeClr val="tx1"/>
                </a:solidFill>
                <a:latin charset="-122" panose="020b0503020204020204" pitchFamily="34" typeface="微软雅黑"/>
                <a:ea charset="-122" panose="020b0503020204020204" pitchFamily="34" typeface="微软雅黑"/>
              </a:endParaRPr>
            </a:p>
          </p:txBody>
        </p:sp>
        <p:sp>
          <p:nvSpPr>
            <p:cNvPr id="38" name="等腰三角形 42"/>
            <p:cNvSpPr/>
            <p:nvPr/>
          </p:nvSpPr>
          <p:spPr>
            <a:xfrm>
              <a:off x="4044928" y="2251925"/>
              <a:ext cx="1054142" cy="1350592"/>
            </a:xfrm>
            <a:custGeom>
              <a:rect b="b" l="l" r="r" t="t"/>
              <a:pathLst>
                <a:path h="1350592" w="105414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2400">
                <a:latin charset="-122" panose="020b0503020204020204" pitchFamily="34" typeface="微软雅黑"/>
                <a:ea charset="-122" panose="020b0503020204020204" pitchFamily="34" typeface="微软雅黑"/>
              </a:endParaRPr>
            </a:p>
          </p:txBody>
        </p:sp>
      </p:grpSp>
      <p:sp>
        <p:nvSpPr>
          <p:cNvPr id="39" name="TextBox 73"/>
          <p:cNvSpPr txBox="1"/>
          <p:nvPr/>
        </p:nvSpPr>
        <p:spPr>
          <a:xfrm>
            <a:off x="1541578" y="3734922"/>
            <a:ext cx="1262609" cy="383540"/>
          </a:xfrm>
          <a:prstGeom prst="rect">
            <a:avLst/>
          </a:prstGeom>
          <a:noFill/>
        </p:spPr>
        <p:txBody>
          <a:bodyPr rtlCol="0" wrap="square">
            <a:spAutoFit/>
          </a:bodyPr>
          <a:lstStyle>
            <a:defPPr>
              <a:defRPr lang="zh-CN"/>
            </a:defPPr>
            <a:lvl1pPr algn="ctr">
              <a:lnSpc>
                <a:spcPts val="2300"/>
              </a:lnSpc>
              <a:defRPr sz="1200"/>
            </a:lvl1pPr>
          </a:lstStyle>
          <a:p>
            <a:r>
              <a:rPr altLang="en-US" lang="zh-CN" smtClean="0" sz="1800">
                <a:solidFill>
                  <a:schemeClr val="bg1"/>
                </a:solidFill>
              </a:rPr>
              <a:t>输入标题</a:t>
            </a:r>
          </a:p>
        </p:txBody>
      </p:sp>
      <p:sp>
        <p:nvSpPr>
          <p:cNvPr id="40" name="TextBox 74"/>
          <p:cNvSpPr txBox="1"/>
          <p:nvPr/>
        </p:nvSpPr>
        <p:spPr>
          <a:xfrm>
            <a:off x="3409052" y="3743027"/>
            <a:ext cx="1262609" cy="383540"/>
          </a:xfrm>
          <a:prstGeom prst="rect">
            <a:avLst/>
          </a:prstGeom>
          <a:noFill/>
        </p:spPr>
        <p:txBody>
          <a:bodyPr rtlCol="0" wrap="square">
            <a:spAutoFit/>
          </a:bodyPr>
          <a:lstStyle>
            <a:defPPr>
              <a:defRPr lang="zh-CN"/>
            </a:defPPr>
            <a:lvl1pPr algn="ctr">
              <a:lnSpc>
                <a:spcPts val="2300"/>
              </a:lnSpc>
              <a:defRPr>
                <a:solidFill>
                  <a:schemeClr val="bg1"/>
                </a:solidFill>
              </a:defRPr>
            </a:lvl1pPr>
          </a:lstStyle>
          <a:p>
            <a:r>
              <a:rPr altLang="en-US" lang="zh-CN"/>
              <a:t>输入标题</a:t>
            </a:r>
          </a:p>
        </p:txBody>
      </p:sp>
      <p:sp>
        <p:nvSpPr>
          <p:cNvPr id="41" name="TextBox 75"/>
          <p:cNvSpPr txBox="1"/>
          <p:nvPr/>
        </p:nvSpPr>
        <p:spPr>
          <a:xfrm>
            <a:off x="5279320" y="3743027"/>
            <a:ext cx="1262609" cy="383540"/>
          </a:xfrm>
          <a:prstGeom prst="rect">
            <a:avLst/>
          </a:prstGeom>
          <a:noFill/>
        </p:spPr>
        <p:txBody>
          <a:bodyPr rtlCol="0" wrap="square">
            <a:spAutoFit/>
          </a:bodyPr>
          <a:lstStyle>
            <a:defPPr>
              <a:defRPr lang="zh-CN"/>
            </a:defPPr>
            <a:lvl1pPr algn="ctr">
              <a:lnSpc>
                <a:spcPts val="2300"/>
              </a:lnSpc>
              <a:defRPr>
                <a:solidFill>
                  <a:schemeClr val="bg1"/>
                </a:solidFill>
              </a:defRPr>
            </a:lvl1pPr>
          </a:lstStyle>
          <a:p>
            <a:r>
              <a:rPr altLang="en-US" lang="zh-CN"/>
              <a:t>输入标题</a:t>
            </a:r>
          </a:p>
        </p:txBody>
      </p:sp>
      <p:sp>
        <p:nvSpPr>
          <p:cNvPr id="42" name="TextBox 76"/>
          <p:cNvSpPr txBox="1"/>
          <p:nvPr/>
        </p:nvSpPr>
        <p:spPr>
          <a:xfrm>
            <a:off x="7171063" y="3743027"/>
            <a:ext cx="1262609" cy="383540"/>
          </a:xfrm>
          <a:prstGeom prst="rect">
            <a:avLst/>
          </a:prstGeom>
          <a:noFill/>
        </p:spPr>
        <p:txBody>
          <a:bodyPr rtlCol="0" wrap="square">
            <a:spAutoFit/>
          </a:bodyPr>
          <a:lstStyle>
            <a:defPPr>
              <a:defRPr lang="zh-CN"/>
            </a:defPPr>
            <a:lvl1pPr algn="ctr">
              <a:lnSpc>
                <a:spcPts val="2300"/>
              </a:lnSpc>
              <a:defRPr>
                <a:solidFill>
                  <a:schemeClr val="bg1"/>
                </a:solidFill>
              </a:defRPr>
            </a:lvl1pPr>
          </a:lstStyle>
          <a:p>
            <a:r>
              <a:rPr altLang="en-US" lang="zh-CN"/>
              <a:t>输入标题</a:t>
            </a:r>
          </a:p>
        </p:txBody>
      </p:sp>
      <p:sp>
        <p:nvSpPr>
          <p:cNvPr id="43" name="TextBox 77"/>
          <p:cNvSpPr txBox="1"/>
          <p:nvPr/>
        </p:nvSpPr>
        <p:spPr>
          <a:xfrm>
            <a:off x="8852860" y="3743027"/>
            <a:ext cx="1262609" cy="383540"/>
          </a:xfrm>
          <a:prstGeom prst="rect">
            <a:avLst/>
          </a:prstGeom>
          <a:noFill/>
        </p:spPr>
        <p:txBody>
          <a:bodyPr rtlCol="0" wrap="square">
            <a:spAutoFit/>
          </a:bodyPr>
          <a:lstStyle>
            <a:defPPr>
              <a:defRPr lang="zh-CN"/>
            </a:defPPr>
            <a:lvl1pPr algn="ctr">
              <a:lnSpc>
                <a:spcPts val="2300"/>
              </a:lnSpc>
              <a:defRPr>
                <a:solidFill>
                  <a:schemeClr val="bg1"/>
                </a:solidFill>
              </a:defRPr>
            </a:lvl1pPr>
          </a:lstStyle>
          <a:p>
            <a:r>
              <a:rPr altLang="en-US" lang="zh-CN"/>
              <a:t>输入标题</a:t>
            </a:r>
          </a:p>
        </p:txBody>
      </p:sp>
      <p:sp>
        <p:nvSpPr>
          <p:cNvPr id="44" name="矩形 43"/>
          <p:cNvSpPr/>
          <p:nvPr/>
        </p:nvSpPr>
        <p:spPr>
          <a:xfrm flipH="1">
            <a:off x="1260834" y="270280"/>
            <a:ext cx="72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文本框 44"/>
          <p:cNvSpPr txBox="1"/>
          <p:nvPr/>
        </p:nvSpPr>
        <p:spPr>
          <a:xfrm>
            <a:off x="651109" y="254328"/>
            <a:ext cx="681725" cy="518160"/>
          </a:xfrm>
          <a:prstGeom prst="rect">
            <a:avLst/>
          </a:prstGeom>
          <a:noFill/>
        </p:spPr>
        <p:txBody>
          <a:bodyPr rtlCol="0" wrap="square">
            <a:spAutoFit/>
          </a:bodyPr>
          <a:lstStyle/>
          <a:p>
            <a:r>
              <a:rPr altLang="zh-CN" lang="en-US" smtClean="0" sz="2800">
                <a:latin typeface="+mj-lt"/>
                <a:ea typeface="+mj-ea"/>
              </a:rPr>
              <a:t>03</a:t>
            </a:r>
          </a:p>
        </p:txBody>
      </p:sp>
      <p:sp>
        <p:nvSpPr>
          <p:cNvPr id="46" name="文本框 45"/>
          <p:cNvSpPr txBox="1"/>
          <p:nvPr/>
        </p:nvSpPr>
        <p:spPr>
          <a:xfrm>
            <a:off x="1402304" y="241629"/>
            <a:ext cx="5136482" cy="518160"/>
          </a:xfrm>
          <a:prstGeom prst="rect">
            <a:avLst/>
          </a:prstGeom>
          <a:noFill/>
        </p:spPr>
        <p:txBody>
          <a:bodyPr rtlCol="0" wrap="square">
            <a:spAutoFit/>
          </a:bodyPr>
          <a:lstStyle/>
          <a:p>
            <a:r>
              <a:rPr altLang="en-US" lang="zh-CN" sz="2800">
                <a:latin charset="-122" panose="02010609060101010101" pitchFamily="49" typeface="黑体"/>
                <a:ea charset="-122" panose="02010609060101010101" pitchFamily="49" typeface="黑体"/>
              </a:rPr>
              <a:t>请输入您的标题</a:t>
            </a:r>
          </a:p>
        </p:txBody>
      </p:sp>
      <p:grpSp>
        <p:nvGrpSpPr>
          <p:cNvPr id="47" name="组合 46"/>
          <p:cNvGrpSpPr/>
          <p:nvPr/>
        </p:nvGrpSpPr>
        <p:grpSpPr>
          <a:xfrm rot="17100000">
            <a:off x="175953" y="261388"/>
            <a:ext cx="481872" cy="469661"/>
            <a:chOff x="1032060" y="5022216"/>
            <a:chExt cx="753746" cy="734645"/>
          </a:xfrm>
        </p:grpSpPr>
        <p:sp>
          <p:nvSpPr>
            <p:cNvPr id="48" name="等腰三角形 47"/>
            <p:cNvSpPr/>
            <p:nvPr/>
          </p:nvSpPr>
          <p:spPr>
            <a:xfrm flipH="1" flipV="1" rot="20627212">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9" name="等腰三角形 48"/>
            <p:cNvSpPr/>
            <p:nvPr/>
          </p:nvSpPr>
          <p:spPr>
            <a:xfrm flipH="1" flipV="1" rot="628978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041554006"/>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8">
                                  <p:stCondLst>
                                    <p:cond delay="0"/>
                                  </p:stCondLst>
                                  <p:childTnLst>
                                    <p:set>
                                      <p:cBhvr>
                                        <p:cTn dur="1" fill="hold" id="6">
                                          <p:stCondLst>
                                            <p:cond delay="0"/>
                                          </p:stCondLst>
                                        </p:cTn>
                                        <p:tgtEl>
                                          <p:spTgt spid="24"/>
                                        </p:tgtEl>
                                        <p:attrNameLst>
                                          <p:attrName>style.visibility</p:attrName>
                                        </p:attrNameLst>
                                      </p:cBhvr>
                                      <p:to>
                                        <p:strVal val="visible"/>
                                      </p:to>
                                    </p:set>
                                    <p:animEffect filter="wipe(left)" transition="in">
                                      <p:cBhvr>
                                        <p:cTn dur="500" id="7"/>
                                        <p:tgtEl>
                                          <p:spTgt spid="24"/>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25"/>
                                        </p:tgtEl>
                                        <p:attrNameLst>
                                          <p:attrName>style.visibility</p:attrName>
                                        </p:attrNameLst>
                                      </p:cBhvr>
                                      <p:to>
                                        <p:strVal val="visible"/>
                                      </p:to>
                                    </p:set>
                                    <p:anim calcmode="lin" valueType="num">
                                      <p:cBhvr additive="base">
                                        <p:cTn dur="500" fill="hold" id="11"/>
                                        <p:tgtEl>
                                          <p:spTgt spid="25"/>
                                        </p:tgtEl>
                                        <p:attrNameLst>
                                          <p:attrName>ppt_x</p:attrName>
                                        </p:attrNameLst>
                                      </p:cBhvr>
                                      <p:tavLst>
                                        <p:tav tm="0">
                                          <p:val>
                                            <p:strVal val="0-#ppt_w/2"/>
                                          </p:val>
                                        </p:tav>
                                        <p:tav tm="100000">
                                          <p:val>
                                            <p:strVal val="#ppt_x"/>
                                          </p:val>
                                        </p:tav>
                                      </p:tavLst>
                                    </p:anim>
                                    <p:anim calcmode="lin" valueType="num">
                                      <p:cBhvr additive="base">
                                        <p:cTn dur="500" fill="hold" id="12"/>
                                        <p:tgtEl>
                                          <p:spTgt spid="25"/>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grpId="0" id="14" nodeType="afterEffect" presetClass="entr" presetID="2" presetSubtype="8">
                                  <p:stCondLst>
                                    <p:cond delay="0"/>
                                  </p:stCondLst>
                                  <p:childTnLst>
                                    <p:set>
                                      <p:cBhvr>
                                        <p:cTn dur="1" fill="hold" id="15">
                                          <p:stCondLst>
                                            <p:cond delay="0"/>
                                          </p:stCondLst>
                                        </p:cTn>
                                        <p:tgtEl>
                                          <p:spTgt spid="39"/>
                                        </p:tgtEl>
                                        <p:attrNameLst>
                                          <p:attrName>style.visibility</p:attrName>
                                        </p:attrNameLst>
                                      </p:cBhvr>
                                      <p:to>
                                        <p:strVal val="visible"/>
                                      </p:to>
                                    </p:set>
                                    <p:anim calcmode="lin" valueType="num">
                                      <p:cBhvr additive="base">
                                        <p:cTn dur="500" fill="hold" id="16"/>
                                        <p:tgtEl>
                                          <p:spTgt spid="39"/>
                                        </p:tgtEl>
                                        <p:attrNameLst>
                                          <p:attrName>ppt_x</p:attrName>
                                        </p:attrNameLst>
                                      </p:cBhvr>
                                      <p:tavLst>
                                        <p:tav tm="0">
                                          <p:val>
                                            <p:strVal val="0-#ppt_w/2"/>
                                          </p:val>
                                        </p:tav>
                                        <p:tav tm="100000">
                                          <p:val>
                                            <p:strVal val="#ppt_x"/>
                                          </p:val>
                                        </p:tav>
                                      </p:tavLst>
                                    </p:anim>
                                    <p:anim calcmode="lin" valueType="num">
                                      <p:cBhvr additive="base">
                                        <p:cTn dur="500" fill="hold" id="17"/>
                                        <p:tgtEl>
                                          <p:spTgt spid="39"/>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8">
                                  <p:stCondLst>
                                    <p:cond delay="0"/>
                                  </p:stCondLst>
                                  <p:childTnLst>
                                    <p:set>
                                      <p:cBhvr>
                                        <p:cTn dur="1" fill="hold" id="20">
                                          <p:stCondLst>
                                            <p:cond delay="0"/>
                                          </p:stCondLst>
                                        </p:cTn>
                                        <p:tgtEl>
                                          <p:spTgt spid="36"/>
                                        </p:tgtEl>
                                        <p:attrNameLst>
                                          <p:attrName>style.visibility</p:attrName>
                                        </p:attrNameLst>
                                      </p:cBhvr>
                                      <p:to>
                                        <p:strVal val="visible"/>
                                      </p:to>
                                    </p:set>
                                    <p:anim calcmode="lin" valueType="num">
                                      <p:cBhvr additive="base">
                                        <p:cTn dur="500" fill="hold" id="21"/>
                                        <p:tgtEl>
                                          <p:spTgt spid="36"/>
                                        </p:tgtEl>
                                        <p:attrNameLst>
                                          <p:attrName>ppt_x</p:attrName>
                                        </p:attrNameLst>
                                      </p:cBhvr>
                                      <p:tavLst>
                                        <p:tav tm="0">
                                          <p:val>
                                            <p:strVal val="0-#ppt_w/2"/>
                                          </p:val>
                                        </p:tav>
                                        <p:tav tm="100000">
                                          <p:val>
                                            <p:strVal val="#ppt_x"/>
                                          </p:val>
                                        </p:tav>
                                      </p:tavLst>
                                    </p:anim>
                                    <p:anim calcmode="lin" valueType="num">
                                      <p:cBhvr additive="base">
                                        <p:cTn dur="500" fill="hold" id="22"/>
                                        <p:tgtEl>
                                          <p:spTgt spid="36"/>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2" presetSubtype="8">
                                  <p:stCondLst>
                                    <p:cond delay="0"/>
                                  </p:stCondLst>
                                  <p:childTnLst>
                                    <p:set>
                                      <p:cBhvr>
                                        <p:cTn dur="1" fill="hold" id="25">
                                          <p:stCondLst>
                                            <p:cond delay="0"/>
                                          </p:stCondLst>
                                        </p:cTn>
                                        <p:tgtEl>
                                          <p:spTgt spid="40"/>
                                        </p:tgtEl>
                                        <p:attrNameLst>
                                          <p:attrName>style.visibility</p:attrName>
                                        </p:attrNameLst>
                                      </p:cBhvr>
                                      <p:to>
                                        <p:strVal val="visible"/>
                                      </p:to>
                                    </p:set>
                                    <p:anim calcmode="lin" valueType="num">
                                      <p:cBhvr additive="base">
                                        <p:cTn dur="500" fill="hold" id="26"/>
                                        <p:tgtEl>
                                          <p:spTgt spid="40"/>
                                        </p:tgtEl>
                                        <p:attrNameLst>
                                          <p:attrName>ppt_x</p:attrName>
                                        </p:attrNameLst>
                                      </p:cBhvr>
                                      <p:tavLst>
                                        <p:tav tm="0">
                                          <p:val>
                                            <p:strVal val="0-#ppt_w/2"/>
                                          </p:val>
                                        </p:tav>
                                        <p:tav tm="100000">
                                          <p:val>
                                            <p:strVal val="#ppt_x"/>
                                          </p:val>
                                        </p:tav>
                                      </p:tavLst>
                                    </p:anim>
                                    <p:anim calcmode="lin" valueType="num">
                                      <p:cBhvr additive="base">
                                        <p:cTn dur="500" fill="hold" id="27"/>
                                        <p:tgtEl>
                                          <p:spTgt spid="40"/>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500"/>
                            </p:stCondLst>
                            <p:childTnLst>
                              <p:par>
                                <p:cTn fill="hold" grpId="0" id="29" nodeType="afterEffect" presetClass="entr" presetID="2" presetSubtype="8">
                                  <p:stCondLst>
                                    <p:cond delay="0"/>
                                  </p:stCondLst>
                                  <p:childTnLst>
                                    <p:set>
                                      <p:cBhvr>
                                        <p:cTn dur="1" fill="hold" id="30">
                                          <p:stCondLst>
                                            <p:cond delay="0"/>
                                          </p:stCondLst>
                                        </p:cTn>
                                        <p:tgtEl>
                                          <p:spTgt spid="31"/>
                                        </p:tgtEl>
                                        <p:attrNameLst>
                                          <p:attrName>style.visibility</p:attrName>
                                        </p:attrNameLst>
                                      </p:cBhvr>
                                      <p:to>
                                        <p:strVal val="visible"/>
                                      </p:to>
                                    </p:set>
                                    <p:anim calcmode="lin" valueType="num">
                                      <p:cBhvr additive="base">
                                        <p:cTn dur="500" fill="hold" id="31"/>
                                        <p:tgtEl>
                                          <p:spTgt spid="31"/>
                                        </p:tgtEl>
                                        <p:attrNameLst>
                                          <p:attrName>ppt_x</p:attrName>
                                        </p:attrNameLst>
                                      </p:cBhvr>
                                      <p:tavLst>
                                        <p:tav tm="0">
                                          <p:val>
                                            <p:strVal val="0-#ppt_w/2"/>
                                          </p:val>
                                        </p:tav>
                                        <p:tav tm="100000">
                                          <p:val>
                                            <p:strVal val="#ppt_x"/>
                                          </p:val>
                                        </p:tav>
                                      </p:tavLst>
                                    </p:anim>
                                    <p:anim calcmode="lin" valueType="num">
                                      <p:cBhvr additive="base">
                                        <p:cTn dur="500" fill="hold" id="32"/>
                                        <p:tgtEl>
                                          <p:spTgt spid="31"/>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3000"/>
                            </p:stCondLst>
                            <p:childTnLst>
                              <p:par>
                                <p:cTn fill="hold" grpId="0" id="34" nodeType="afterEffect" presetClass="entr" presetID="2" presetSubtype="8">
                                  <p:stCondLst>
                                    <p:cond delay="0"/>
                                  </p:stCondLst>
                                  <p:childTnLst>
                                    <p:set>
                                      <p:cBhvr>
                                        <p:cTn dur="1" fill="hold" id="35">
                                          <p:stCondLst>
                                            <p:cond delay="0"/>
                                          </p:stCondLst>
                                        </p:cTn>
                                        <p:tgtEl>
                                          <p:spTgt spid="41"/>
                                        </p:tgtEl>
                                        <p:attrNameLst>
                                          <p:attrName>style.visibility</p:attrName>
                                        </p:attrNameLst>
                                      </p:cBhvr>
                                      <p:to>
                                        <p:strVal val="visible"/>
                                      </p:to>
                                    </p:set>
                                    <p:anim calcmode="lin" valueType="num">
                                      <p:cBhvr additive="base">
                                        <p:cTn dur="500" fill="hold" id="36"/>
                                        <p:tgtEl>
                                          <p:spTgt spid="41"/>
                                        </p:tgtEl>
                                        <p:attrNameLst>
                                          <p:attrName>ppt_x</p:attrName>
                                        </p:attrNameLst>
                                      </p:cBhvr>
                                      <p:tavLst>
                                        <p:tav tm="0">
                                          <p:val>
                                            <p:strVal val="0-#ppt_w/2"/>
                                          </p:val>
                                        </p:tav>
                                        <p:tav tm="100000">
                                          <p:val>
                                            <p:strVal val="#ppt_x"/>
                                          </p:val>
                                        </p:tav>
                                      </p:tavLst>
                                    </p:anim>
                                    <p:anim calcmode="lin" valueType="num">
                                      <p:cBhvr additive="base">
                                        <p:cTn dur="500" fill="hold" id="37"/>
                                        <p:tgtEl>
                                          <p:spTgt spid="41"/>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3500"/>
                            </p:stCondLst>
                            <p:childTnLst>
                              <p:par>
                                <p:cTn fill="hold" id="39" nodeType="afterEffect" presetClass="entr" presetID="2" presetSubtype="8">
                                  <p:stCondLst>
                                    <p:cond delay="0"/>
                                  </p:stCondLst>
                                  <p:childTnLst>
                                    <p:set>
                                      <p:cBhvr>
                                        <p:cTn dur="1" fill="hold" id="40">
                                          <p:stCondLst>
                                            <p:cond delay="0"/>
                                          </p:stCondLst>
                                        </p:cTn>
                                        <p:tgtEl>
                                          <p:spTgt spid="33"/>
                                        </p:tgtEl>
                                        <p:attrNameLst>
                                          <p:attrName>style.visibility</p:attrName>
                                        </p:attrNameLst>
                                      </p:cBhvr>
                                      <p:to>
                                        <p:strVal val="visible"/>
                                      </p:to>
                                    </p:set>
                                    <p:anim calcmode="lin" valueType="num">
                                      <p:cBhvr additive="base">
                                        <p:cTn dur="500" fill="hold" id="41"/>
                                        <p:tgtEl>
                                          <p:spTgt spid="33"/>
                                        </p:tgtEl>
                                        <p:attrNameLst>
                                          <p:attrName>ppt_x</p:attrName>
                                        </p:attrNameLst>
                                      </p:cBhvr>
                                      <p:tavLst>
                                        <p:tav tm="0">
                                          <p:val>
                                            <p:strVal val="0-#ppt_w/2"/>
                                          </p:val>
                                        </p:tav>
                                        <p:tav tm="100000">
                                          <p:val>
                                            <p:strVal val="#ppt_x"/>
                                          </p:val>
                                        </p:tav>
                                      </p:tavLst>
                                    </p:anim>
                                    <p:anim calcmode="lin" valueType="num">
                                      <p:cBhvr additive="base">
                                        <p:cTn dur="500" fill="hold" id="42"/>
                                        <p:tgtEl>
                                          <p:spTgt spid="33"/>
                                        </p:tgtEl>
                                        <p:attrNameLst>
                                          <p:attrName>ppt_y</p:attrName>
                                        </p:attrNameLst>
                                      </p:cBhvr>
                                      <p:tavLst>
                                        <p:tav tm="0">
                                          <p:val>
                                            <p:strVal val="#ppt_y"/>
                                          </p:val>
                                        </p:tav>
                                        <p:tav tm="100000">
                                          <p:val>
                                            <p:strVal val="#ppt_y"/>
                                          </p:val>
                                        </p:tav>
                                      </p:tavLst>
                                    </p:anim>
                                  </p:childTnLst>
                                </p:cTn>
                              </p:par>
                            </p:childTnLst>
                          </p:cTn>
                        </p:par>
                        <p:par>
                          <p:cTn fill="hold" id="43" nodeType="afterGroup">
                            <p:stCondLst>
                              <p:cond delay="4000"/>
                            </p:stCondLst>
                            <p:childTnLst>
                              <p:par>
                                <p:cTn fill="hold" grpId="0" id="44" nodeType="afterEffect" presetClass="entr" presetID="2" presetSubtype="8">
                                  <p:stCondLst>
                                    <p:cond delay="0"/>
                                  </p:stCondLst>
                                  <p:childTnLst>
                                    <p:set>
                                      <p:cBhvr>
                                        <p:cTn dur="1" fill="hold" id="45">
                                          <p:stCondLst>
                                            <p:cond delay="0"/>
                                          </p:stCondLst>
                                        </p:cTn>
                                        <p:tgtEl>
                                          <p:spTgt spid="42"/>
                                        </p:tgtEl>
                                        <p:attrNameLst>
                                          <p:attrName>style.visibility</p:attrName>
                                        </p:attrNameLst>
                                      </p:cBhvr>
                                      <p:to>
                                        <p:strVal val="visible"/>
                                      </p:to>
                                    </p:set>
                                    <p:anim calcmode="lin" valueType="num">
                                      <p:cBhvr additive="base">
                                        <p:cTn dur="500" fill="hold" id="46"/>
                                        <p:tgtEl>
                                          <p:spTgt spid="42"/>
                                        </p:tgtEl>
                                        <p:attrNameLst>
                                          <p:attrName>ppt_x</p:attrName>
                                        </p:attrNameLst>
                                      </p:cBhvr>
                                      <p:tavLst>
                                        <p:tav tm="0">
                                          <p:val>
                                            <p:strVal val="0-#ppt_w/2"/>
                                          </p:val>
                                        </p:tav>
                                        <p:tav tm="100000">
                                          <p:val>
                                            <p:strVal val="#ppt_x"/>
                                          </p:val>
                                        </p:tav>
                                      </p:tavLst>
                                    </p:anim>
                                    <p:anim calcmode="lin" valueType="num">
                                      <p:cBhvr additive="base">
                                        <p:cTn dur="500" fill="hold" id="47"/>
                                        <p:tgtEl>
                                          <p:spTgt spid="42"/>
                                        </p:tgtEl>
                                        <p:attrNameLst>
                                          <p:attrName>ppt_y</p:attrName>
                                        </p:attrNameLst>
                                      </p:cBhvr>
                                      <p:tavLst>
                                        <p:tav tm="0">
                                          <p:val>
                                            <p:strVal val="#ppt_y"/>
                                          </p:val>
                                        </p:tav>
                                        <p:tav tm="100000">
                                          <p:val>
                                            <p:strVal val="#ppt_y"/>
                                          </p:val>
                                        </p:tav>
                                      </p:tavLst>
                                    </p:anim>
                                  </p:childTnLst>
                                </p:cTn>
                              </p:par>
                            </p:childTnLst>
                          </p:cTn>
                        </p:par>
                        <p:par>
                          <p:cTn fill="hold" id="48" nodeType="afterGroup">
                            <p:stCondLst>
                              <p:cond delay="4500"/>
                            </p:stCondLst>
                            <p:childTnLst>
                              <p:par>
                                <p:cTn fill="hold" grpId="0" id="49" nodeType="afterEffect" presetClass="entr" presetID="2" presetSubtype="8">
                                  <p:stCondLst>
                                    <p:cond delay="0"/>
                                  </p:stCondLst>
                                  <p:childTnLst>
                                    <p:set>
                                      <p:cBhvr>
                                        <p:cTn dur="1" fill="hold" id="50">
                                          <p:stCondLst>
                                            <p:cond delay="0"/>
                                          </p:stCondLst>
                                        </p:cTn>
                                        <p:tgtEl>
                                          <p:spTgt spid="32"/>
                                        </p:tgtEl>
                                        <p:attrNameLst>
                                          <p:attrName>style.visibility</p:attrName>
                                        </p:attrNameLst>
                                      </p:cBhvr>
                                      <p:to>
                                        <p:strVal val="visible"/>
                                      </p:to>
                                    </p:set>
                                    <p:anim calcmode="lin" valueType="num">
                                      <p:cBhvr additive="base">
                                        <p:cTn dur="500" fill="hold" id="51"/>
                                        <p:tgtEl>
                                          <p:spTgt spid="32"/>
                                        </p:tgtEl>
                                        <p:attrNameLst>
                                          <p:attrName>ppt_x</p:attrName>
                                        </p:attrNameLst>
                                      </p:cBhvr>
                                      <p:tavLst>
                                        <p:tav tm="0">
                                          <p:val>
                                            <p:strVal val="0-#ppt_w/2"/>
                                          </p:val>
                                        </p:tav>
                                        <p:tav tm="100000">
                                          <p:val>
                                            <p:strVal val="#ppt_x"/>
                                          </p:val>
                                        </p:tav>
                                      </p:tavLst>
                                    </p:anim>
                                    <p:anim calcmode="lin" valueType="num">
                                      <p:cBhvr additive="base">
                                        <p:cTn dur="500" fill="hold" id="52"/>
                                        <p:tgtEl>
                                          <p:spTgt spid="32"/>
                                        </p:tgtEl>
                                        <p:attrNameLst>
                                          <p:attrName>ppt_y</p:attrName>
                                        </p:attrNameLst>
                                      </p:cBhvr>
                                      <p:tavLst>
                                        <p:tav tm="0">
                                          <p:val>
                                            <p:strVal val="#ppt_y"/>
                                          </p:val>
                                        </p:tav>
                                        <p:tav tm="100000">
                                          <p:val>
                                            <p:strVal val="#ppt_y"/>
                                          </p:val>
                                        </p:tav>
                                      </p:tavLst>
                                    </p:anim>
                                  </p:childTnLst>
                                </p:cTn>
                              </p:par>
                            </p:childTnLst>
                          </p:cTn>
                        </p:par>
                        <p:par>
                          <p:cTn fill="hold" id="53" nodeType="afterGroup">
                            <p:stCondLst>
                              <p:cond delay="5000"/>
                            </p:stCondLst>
                            <p:childTnLst>
                              <p:par>
                                <p:cTn fill="hold" grpId="0" id="54" nodeType="afterEffect" presetClass="entr" presetID="2" presetSubtype="8">
                                  <p:stCondLst>
                                    <p:cond delay="0"/>
                                  </p:stCondLst>
                                  <p:childTnLst>
                                    <p:set>
                                      <p:cBhvr>
                                        <p:cTn dur="1" fill="hold" id="55">
                                          <p:stCondLst>
                                            <p:cond delay="0"/>
                                          </p:stCondLst>
                                        </p:cTn>
                                        <p:tgtEl>
                                          <p:spTgt spid="43"/>
                                        </p:tgtEl>
                                        <p:attrNameLst>
                                          <p:attrName>style.visibility</p:attrName>
                                        </p:attrNameLst>
                                      </p:cBhvr>
                                      <p:to>
                                        <p:strVal val="visible"/>
                                      </p:to>
                                    </p:set>
                                    <p:anim calcmode="lin" valueType="num">
                                      <p:cBhvr additive="base">
                                        <p:cTn dur="500" fill="hold" id="56"/>
                                        <p:tgtEl>
                                          <p:spTgt spid="43"/>
                                        </p:tgtEl>
                                        <p:attrNameLst>
                                          <p:attrName>ppt_x</p:attrName>
                                        </p:attrNameLst>
                                      </p:cBhvr>
                                      <p:tavLst>
                                        <p:tav tm="0">
                                          <p:val>
                                            <p:strVal val="0-#ppt_w/2"/>
                                          </p:val>
                                        </p:tav>
                                        <p:tav tm="100000">
                                          <p:val>
                                            <p:strVal val="#ppt_x"/>
                                          </p:val>
                                        </p:tav>
                                      </p:tavLst>
                                    </p:anim>
                                    <p:anim calcmode="lin" valueType="num">
                                      <p:cBhvr additive="base">
                                        <p:cTn dur="500" fill="hold" id="57"/>
                                        <p:tgtEl>
                                          <p:spTgt spid="43"/>
                                        </p:tgtEl>
                                        <p:attrNameLst>
                                          <p:attrName>ppt_y</p:attrName>
                                        </p:attrNameLst>
                                      </p:cBhvr>
                                      <p:tavLst>
                                        <p:tav tm="0">
                                          <p:val>
                                            <p:strVal val="#ppt_y"/>
                                          </p:val>
                                        </p:tav>
                                        <p:tav tm="100000">
                                          <p:val>
                                            <p:strVal val="#ppt_y"/>
                                          </p:val>
                                        </p:tav>
                                      </p:tavLst>
                                    </p:anim>
                                  </p:childTnLst>
                                </p:cTn>
                              </p:par>
                            </p:childTnLst>
                          </p:cTn>
                        </p:par>
                        <p:par>
                          <p:cTn fill="hold" id="58" nodeType="afterGroup">
                            <p:stCondLst>
                              <p:cond delay="5500"/>
                            </p:stCondLst>
                            <p:childTnLst>
                              <p:par>
                                <p:cTn fill="hold" grpId="0" id="59" nodeType="afterEffect" presetClass="entr" presetID="2" presetSubtype="4">
                                  <p:stCondLst>
                                    <p:cond delay="0"/>
                                  </p:stCondLst>
                                  <p:childTnLst>
                                    <p:set>
                                      <p:cBhvr>
                                        <p:cTn dur="1" fill="hold" id="60">
                                          <p:stCondLst>
                                            <p:cond delay="0"/>
                                          </p:stCondLst>
                                        </p:cTn>
                                        <p:tgtEl>
                                          <p:spTgt spid="28"/>
                                        </p:tgtEl>
                                        <p:attrNameLst>
                                          <p:attrName>style.visibility</p:attrName>
                                        </p:attrNameLst>
                                      </p:cBhvr>
                                      <p:to>
                                        <p:strVal val="visible"/>
                                      </p:to>
                                    </p:set>
                                    <p:anim calcmode="lin" valueType="num">
                                      <p:cBhvr additive="base">
                                        <p:cTn dur="500" fill="hold" id="61"/>
                                        <p:tgtEl>
                                          <p:spTgt spid="28"/>
                                        </p:tgtEl>
                                        <p:attrNameLst>
                                          <p:attrName>ppt_x</p:attrName>
                                        </p:attrNameLst>
                                      </p:cBhvr>
                                      <p:tavLst>
                                        <p:tav tm="0">
                                          <p:val>
                                            <p:strVal val="#ppt_x"/>
                                          </p:val>
                                        </p:tav>
                                        <p:tav tm="100000">
                                          <p:val>
                                            <p:strVal val="#ppt_x"/>
                                          </p:val>
                                        </p:tav>
                                      </p:tavLst>
                                    </p:anim>
                                    <p:anim calcmode="lin" valueType="num">
                                      <p:cBhvr additive="base">
                                        <p:cTn dur="500" fill="hold" id="62"/>
                                        <p:tgtEl>
                                          <p:spTgt spid="28"/>
                                        </p:tgtEl>
                                        <p:attrNameLst>
                                          <p:attrName>ppt_y</p:attrName>
                                        </p:attrNameLst>
                                      </p:cBhvr>
                                      <p:tavLst>
                                        <p:tav tm="0">
                                          <p:val>
                                            <p:strVal val="1+#ppt_h/2"/>
                                          </p:val>
                                        </p:tav>
                                        <p:tav tm="100000">
                                          <p:val>
                                            <p:strVal val="#ppt_y"/>
                                          </p:val>
                                        </p:tav>
                                      </p:tavLst>
                                    </p:anim>
                                  </p:childTnLst>
                                </p:cTn>
                              </p:par>
                              <p:par>
                                <p:cTn fill="hold" grpId="0" id="63" nodeType="withEffect" presetClass="entr" presetID="2" presetSubtype="4">
                                  <p:stCondLst>
                                    <p:cond delay="0"/>
                                  </p:stCondLst>
                                  <p:childTnLst>
                                    <p:set>
                                      <p:cBhvr>
                                        <p:cTn dur="1" fill="hold" id="64">
                                          <p:stCondLst>
                                            <p:cond delay="0"/>
                                          </p:stCondLst>
                                        </p:cTn>
                                        <p:tgtEl>
                                          <p:spTgt spid="27"/>
                                        </p:tgtEl>
                                        <p:attrNameLst>
                                          <p:attrName>style.visibility</p:attrName>
                                        </p:attrNameLst>
                                      </p:cBhvr>
                                      <p:to>
                                        <p:strVal val="visible"/>
                                      </p:to>
                                    </p:set>
                                    <p:anim calcmode="lin" valueType="num">
                                      <p:cBhvr additive="base">
                                        <p:cTn dur="500" fill="hold" id="65"/>
                                        <p:tgtEl>
                                          <p:spTgt spid="27"/>
                                        </p:tgtEl>
                                        <p:attrNameLst>
                                          <p:attrName>ppt_x</p:attrName>
                                        </p:attrNameLst>
                                      </p:cBhvr>
                                      <p:tavLst>
                                        <p:tav tm="0">
                                          <p:val>
                                            <p:strVal val="#ppt_x"/>
                                          </p:val>
                                        </p:tav>
                                        <p:tav tm="100000">
                                          <p:val>
                                            <p:strVal val="#ppt_x"/>
                                          </p:val>
                                        </p:tav>
                                      </p:tavLst>
                                    </p:anim>
                                    <p:anim calcmode="lin" valueType="num">
                                      <p:cBhvr additive="base">
                                        <p:cTn dur="500" fill="hold" id="66"/>
                                        <p:tgtEl>
                                          <p:spTgt spid="27"/>
                                        </p:tgtEl>
                                        <p:attrNameLst>
                                          <p:attrName>ppt_y</p:attrName>
                                        </p:attrNameLst>
                                      </p:cBhvr>
                                      <p:tavLst>
                                        <p:tav tm="0">
                                          <p:val>
                                            <p:strVal val="1+#ppt_h/2"/>
                                          </p:val>
                                        </p:tav>
                                        <p:tav tm="100000">
                                          <p:val>
                                            <p:strVal val="#ppt_y"/>
                                          </p:val>
                                        </p:tav>
                                      </p:tavLst>
                                    </p:anim>
                                  </p:childTnLst>
                                </p:cTn>
                              </p:par>
                              <p:par>
                                <p:cTn fill="hold" grpId="0" id="67" nodeType="withEffect" presetClass="entr" presetID="2" presetSubtype="4">
                                  <p:stCondLst>
                                    <p:cond delay="0"/>
                                  </p:stCondLst>
                                  <p:childTnLst>
                                    <p:set>
                                      <p:cBhvr>
                                        <p:cTn dur="1" fill="hold" id="68">
                                          <p:stCondLst>
                                            <p:cond delay="0"/>
                                          </p:stCondLst>
                                        </p:cTn>
                                        <p:tgtEl>
                                          <p:spTgt spid="29"/>
                                        </p:tgtEl>
                                        <p:attrNameLst>
                                          <p:attrName>style.visibility</p:attrName>
                                        </p:attrNameLst>
                                      </p:cBhvr>
                                      <p:to>
                                        <p:strVal val="visible"/>
                                      </p:to>
                                    </p:set>
                                    <p:anim calcmode="lin" valueType="num">
                                      <p:cBhvr additive="base">
                                        <p:cTn dur="500" fill="hold" id="69"/>
                                        <p:tgtEl>
                                          <p:spTgt spid="29"/>
                                        </p:tgtEl>
                                        <p:attrNameLst>
                                          <p:attrName>ppt_x</p:attrName>
                                        </p:attrNameLst>
                                      </p:cBhvr>
                                      <p:tavLst>
                                        <p:tav tm="0">
                                          <p:val>
                                            <p:strVal val="#ppt_x"/>
                                          </p:val>
                                        </p:tav>
                                        <p:tav tm="100000">
                                          <p:val>
                                            <p:strVal val="#ppt_x"/>
                                          </p:val>
                                        </p:tav>
                                      </p:tavLst>
                                    </p:anim>
                                    <p:anim calcmode="lin" valueType="num">
                                      <p:cBhvr additive="base">
                                        <p:cTn dur="500" fill="hold" id="70"/>
                                        <p:tgtEl>
                                          <p:spTgt spid="29"/>
                                        </p:tgtEl>
                                        <p:attrNameLst>
                                          <p:attrName>ppt_y</p:attrName>
                                        </p:attrNameLst>
                                      </p:cBhvr>
                                      <p:tavLst>
                                        <p:tav tm="0">
                                          <p:val>
                                            <p:strVal val="1+#ppt_h/2"/>
                                          </p:val>
                                        </p:tav>
                                        <p:tav tm="100000">
                                          <p:val>
                                            <p:strVal val="#ppt_y"/>
                                          </p:val>
                                        </p:tav>
                                      </p:tavLst>
                                    </p:anim>
                                  </p:childTnLst>
                                </p:cTn>
                              </p:par>
                              <p:par>
                                <p:cTn fill="hold" grpId="0" id="71" nodeType="withEffect" presetClass="entr" presetID="2" presetSubtype="1">
                                  <p:stCondLst>
                                    <p:cond delay="0"/>
                                  </p:stCondLst>
                                  <p:childTnLst>
                                    <p:set>
                                      <p:cBhvr>
                                        <p:cTn dur="1" fill="hold" id="72">
                                          <p:stCondLst>
                                            <p:cond delay="0"/>
                                          </p:stCondLst>
                                        </p:cTn>
                                        <p:tgtEl>
                                          <p:spTgt spid="30"/>
                                        </p:tgtEl>
                                        <p:attrNameLst>
                                          <p:attrName>style.visibility</p:attrName>
                                        </p:attrNameLst>
                                      </p:cBhvr>
                                      <p:to>
                                        <p:strVal val="visible"/>
                                      </p:to>
                                    </p:set>
                                    <p:anim calcmode="lin" valueType="num">
                                      <p:cBhvr additive="base">
                                        <p:cTn dur="500" fill="hold" id="73"/>
                                        <p:tgtEl>
                                          <p:spTgt spid="30"/>
                                        </p:tgtEl>
                                        <p:attrNameLst>
                                          <p:attrName>ppt_x</p:attrName>
                                        </p:attrNameLst>
                                      </p:cBhvr>
                                      <p:tavLst>
                                        <p:tav tm="0">
                                          <p:val>
                                            <p:strVal val="#ppt_x"/>
                                          </p:val>
                                        </p:tav>
                                        <p:tav tm="100000">
                                          <p:val>
                                            <p:strVal val="#ppt_x"/>
                                          </p:val>
                                        </p:tav>
                                      </p:tavLst>
                                    </p:anim>
                                    <p:anim calcmode="lin" valueType="num">
                                      <p:cBhvr additive="base">
                                        <p:cTn dur="500" fill="hold" id="74"/>
                                        <p:tgtEl>
                                          <p:spTgt spid="30"/>
                                        </p:tgtEl>
                                        <p:attrNameLst>
                                          <p:attrName>ppt_y</p:attrName>
                                        </p:attrNameLst>
                                      </p:cBhvr>
                                      <p:tavLst>
                                        <p:tav tm="0">
                                          <p:val>
                                            <p:strVal val="0-#ppt_h/2"/>
                                          </p:val>
                                        </p:tav>
                                        <p:tav tm="100000">
                                          <p:val>
                                            <p:strVal val="#ppt_y"/>
                                          </p:val>
                                        </p:tav>
                                      </p:tavLst>
                                    </p:anim>
                                  </p:childTnLst>
                                </p:cTn>
                              </p:par>
                              <p:par>
                                <p:cTn fill="hold" grpId="0" id="75" nodeType="withEffect" presetClass="entr" presetID="2" presetSubtype="1">
                                  <p:stCondLst>
                                    <p:cond delay="0"/>
                                  </p:stCondLst>
                                  <p:childTnLst>
                                    <p:set>
                                      <p:cBhvr>
                                        <p:cTn dur="1" fill="hold" id="76">
                                          <p:stCondLst>
                                            <p:cond delay="0"/>
                                          </p:stCondLst>
                                        </p:cTn>
                                        <p:tgtEl>
                                          <p:spTgt spid="26"/>
                                        </p:tgtEl>
                                        <p:attrNameLst>
                                          <p:attrName>style.visibility</p:attrName>
                                        </p:attrNameLst>
                                      </p:cBhvr>
                                      <p:to>
                                        <p:strVal val="visible"/>
                                      </p:to>
                                    </p:set>
                                    <p:anim calcmode="lin" valueType="num">
                                      <p:cBhvr additive="base">
                                        <p:cTn dur="500" fill="hold" id="77"/>
                                        <p:tgtEl>
                                          <p:spTgt spid="26"/>
                                        </p:tgtEl>
                                        <p:attrNameLst>
                                          <p:attrName>ppt_x</p:attrName>
                                        </p:attrNameLst>
                                      </p:cBhvr>
                                      <p:tavLst>
                                        <p:tav tm="0">
                                          <p:val>
                                            <p:strVal val="#ppt_x"/>
                                          </p:val>
                                        </p:tav>
                                        <p:tav tm="100000">
                                          <p:val>
                                            <p:strVal val="#ppt_x"/>
                                          </p:val>
                                        </p:tav>
                                      </p:tavLst>
                                    </p:anim>
                                    <p:anim calcmode="lin" valueType="num">
                                      <p:cBhvr additive="base">
                                        <p:cTn dur="500" fill="hold" id="78"/>
                                        <p:tgtEl>
                                          <p:spTgt spid="26"/>
                                        </p:tgtEl>
                                        <p:attrNameLst>
                                          <p:attrName>ppt_y</p:attrName>
                                        </p:attrNameLst>
                                      </p:cBhvr>
                                      <p:tavLst>
                                        <p:tav tm="0">
                                          <p:val>
                                            <p:strVal val="0-#ppt_h/2"/>
                                          </p:val>
                                        </p:tav>
                                        <p:tav tm="100000">
                                          <p:val>
                                            <p:strVal val="#ppt_y"/>
                                          </p:val>
                                        </p:tav>
                                      </p:tavLst>
                                    </p:anim>
                                  </p:childTnLst>
                                </p:cTn>
                              </p:par>
                            </p:childTnLst>
                          </p:cTn>
                        </p:par>
                        <p:par>
                          <p:cTn fill="hold" id="79" nodeType="afterGroup">
                            <p:stCondLst>
                              <p:cond delay="6000"/>
                            </p:stCondLst>
                            <p:childTnLst>
                              <p:par>
                                <p:cTn decel="100000" fill="hold" id="80" nodeType="afterEffect" presetClass="entr" presetID="49" presetSubtype="0">
                                  <p:stCondLst>
                                    <p:cond delay="0"/>
                                  </p:stCondLst>
                                  <p:childTnLst>
                                    <p:set>
                                      <p:cBhvr>
                                        <p:cTn dur="1" fill="hold" id="81">
                                          <p:stCondLst>
                                            <p:cond delay="0"/>
                                          </p:stCondLst>
                                        </p:cTn>
                                        <p:tgtEl>
                                          <p:spTgt spid="47"/>
                                        </p:tgtEl>
                                        <p:attrNameLst>
                                          <p:attrName>style.visibility</p:attrName>
                                        </p:attrNameLst>
                                      </p:cBhvr>
                                      <p:to>
                                        <p:strVal val="visible"/>
                                      </p:to>
                                    </p:set>
                                    <p:anim calcmode="lin" valueType="num">
                                      <p:cBhvr>
                                        <p:cTn dur="500" fill="hold" id="82"/>
                                        <p:tgtEl>
                                          <p:spTgt spid="47"/>
                                        </p:tgtEl>
                                        <p:attrNameLst>
                                          <p:attrName>ppt_w</p:attrName>
                                        </p:attrNameLst>
                                      </p:cBhvr>
                                      <p:tavLst>
                                        <p:tav tm="0">
                                          <p:val>
                                            <p:fltVal val="0"/>
                                          </p:val>
                                        </p:tav>
                                        <p:tav tm="100000">
                                          <p:val>
                                            <p:strVal val="#ppt_w"/>
                                          </p:val>
                                        </p:tav>
                                      </p:tavLst>
                                    </p:anim>
                                    <p:anim calcmode="lin" valueType="num">
                                      <p:cBhvr>
                                        <p:cTn dur="500" fill="hold" id="83"/>
                                        <p:tgtEl>
                                          <p:spTgt spid="47"/>
                                        </p:tgtEl>
                                        <p:attrNameLst>
                                          <p:attrName>ppt_h</p:attrName>
                                        </p:attrNameLst>
                                      </p:cBhvr>
                                      <p:tavLst>
                                        <p:tav tm="0">
                                          <p:val>
                                            <p:fltVal val="0"/>
                                          </p:val>
                                        </p:tav>
                                        <p:tav tm="100000">
                                          <p:val>
                                            <p:strVal val="#ppt_h"/>
                                          </p:val>
                                        </p:tav>
                                      </p:tavLst>
                                    </p:anim>
                                    <p:anim calcmode="lin" valueType="num">
                                      <p:cBhvr>
                                        <p:cTn dur="500" fill="hold" id="84"/>
                                        <p:tgtEl>
                                          <p:spTgt spid="47"/>
                                        </p:tgtEl>
                                        <p:attrNameLst>
                                          <p:attrName>style.rotation</p:attrName>
                                        </p:attrNameLst>
                                      </p:cBhvr>
                                      <p:tavLst>
                                        <p:tav tm="0">
                                          <p:val>
                                            <p:fltVal val="360"/>
                                          </p:val>
                                        </p:tav>
                                        <p:tav tm="100000">
                                          <p:val>
                                            <p:fltVal val="0"/>
                                          </p:val>
                                        </p:tav>
                                      </p:tavLst>
                                    </p:anim>
                                    <p:animEffect filter="fade" transition="in">
                                      <p:cBhvr>
                                        <p:cTn dur="500" id="85"/>
                                        <p:tgtEl>
                                          <p:spTgt spid="4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26"/>
      <p:bldP grpId="0" spid="27"/>
      <p:bldP grpId="0" spid="28"/>
      <p:bldP grpId="0" spid="29"/>
      <p:bldP grpId="0" spid="30"/>
      <p:bldP grpId="0" spid="31"/>
      <p:bldP grpId="0" spid="32"/>
      <p:bldP grpId="0" spid="39"/>
      <p:bldP grpId="0" spid="40"/>
      <p:bldP grpId="0" spid="41"/>
      <p:bldP grpId="0" spid="42"/>
      <p:bldP grpId="0" spid="43"/>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flipH="1">
            <a:off x="1260834" y="270280"/>
            <a:ext cx="72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651109" y="254328"/>
            <a:ext cx="681725" cy="518160"/>
          </a:xfrm>
          <a:prstGeom prst="rect">
            <a:avLst/>
          </a:prstGeom>
          <a:noFill/>
        </p:spPr>
        <p:txBody>
          <a:bodyPr rtlCol="0" wrap="square">
            <a:spAutoFit/>
          </a:bodyPr>
          <a:lstStyle/>
          <a:p>
            <a:r>
              <a:rPr altLang="zh-CN" lang="en-US" smtClean="0" sz="2800">
                <a:latin typeface="+mj-lt"/>
                <a:ea typeface="+mj-ea"/>
              </a:rPr>
              <a:t>02</a:t>
            </a:r>
          </a:p>
        </p:txBody>
      </p:sp>
      <p:sp>
        <p:nvSpPr>
          <p:cNvPr id="6" name="文本框 5"/>
          <p:cNvSpPr txBox="1"/>
          <p:nvPr/>
        </p:nvSpPr>
        <p:spPr>
          <a:xfrm>
            <a:off x="1402304" y="241629"/>
            <a:ext cx="5136482" cy="518160"/>
          </a:xfrm>
          <a:prstGeom prst="rect">
            <a:avLst/>
          </a:prstGeom>
          <a:noFill/>
        </p:spPr>
        <p:txBody>
          <a:bodyPr rtlCol="0" wrap="square">
            <a:spAutoFit/>
          </a:bodyPr>
          <a:lstStyle/>
          <a:p>
            <a:r>
              <a:rPr altLang="en-US" lang="zh-CN" sz="2800">
                <a:latin charset="-122" panose="02010609060101010101" pitchFamily="49" typeface="黑体"/>
                <a:ea charset="-122" panose="02010609060101010101" pitchFamily="49" typeface="黑体"/>
              </a:rPr>
              <a:t>请输入您的标题</a:t>
            </a:r>
          </a:p>
        </p:txBody>
      </p:sp>
      <p:grpSp>
        <p:nvGrpSpPr>
          <p:cNvPr id="7" name="组合 6"/>
          <p:cNvGrpSpPr/>
          <p:nvPr/>
        </p:nvGrpSpPr>
        <p:grpSpPr>
          <a:xfrm rot="17100000">
            <a:off x="175953" y="261388"/>
            <a:ext cx="481872" cy="469661"/>
            <a:chOff x="1032060" y="5022216"/>
            <a:chExt cx="753746" cy="734645"/>
          </a:xfrm>
        </p:grpSpPr>
        <p:sp>
          <p:nvSpPr>
            <p:cNvPr id="8" name="等腰三角形 7"/>
            <p:cNvSpPr/>
            <p:nvPr/>
          </p:nvSpPr>
          <p:spPr>
            <a:xfrm flipH="1" flipV="1" rot="20627212">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flipH="1" flipV="1" rot="628978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1" name="组合 20"/>
          <p:cNvGrpSpPr/>
          <p:nvPr/>
        </p:nvGrpSpPr>
        <p:grpSpPr>
          <a:xfrm>
            <a:off x="4375997" y="2004961"/>
            <a:ext cx="3419578" cy="3419578"/>
            <a:chOff x="4375997" y="2004961"/>
            <a:chExt cx="3419578" cy="3419578"/>
          </a:xfrm>
        </p:grpSpPr>
        <p:sp>
          <p:nvSpPr>
            <p:cNvPr id="22" name="椭圆 21"/>
            <p:cNvSpPr/>
            <p:nvPr/>
          </p:nvSpPr>
          <p:spPr>
            <a:xfrm rot="2700000">
              <a:off x="4378802" y="2940279"/>
              <a:ext cx="3419578" cy="1548942"/>
            </a:xfrm>
            <a:prstGeom prst="ellipse">
              <a:avLst/>
            </a:prstGeom>
            <a:noFill/>
            <a:ln cap="rnd" w="19050">
              <a:solidFill>
                <a:srgbClr val="4040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a:endParaRPr altLang="en-US" lang="zh-CN">
                <a:solidFill>
                  <a:srgbClr val="13273F"/>
                </a:solidFill>
              </a:endParaRPr>
            </a:p>
          </p:txBody>
        </p:sp>
        <p:sp>
          <p:nvSpPr>
            <p:cNvPr id="23" name="椭圆 22"/>
            <p:cNvSpPr/>
            <p:nvPr/>
          </p:nvSpPr>
          <p:spPr>
            <a:xfrm rot="8100000">
              <a:off x="4375997" y="2937475"/>
              <a:ext cx="3419578" cy="1548942"/>
            </a:xfrm>
            <a:prstGeom prst="ellipse">
              <a:avLst/>
            </a:prstGeom>
            <a:noFill/>
            <a:ln cap="rnd" w="19050">
              <a:solidFill>
                <a:srgbClr val="4040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defTabSz="914400"/>
              <a:endParaRPr altLang="en-US" lang="zh-CN">
                <a:solidFill>
                  <a:srgbClr val="13273F"/>
                </a:solidFill>
              </a:endParaRPr>
            </a:p>
          </p:txBody>
        </p:sp>
      </p:grpSp>
      <p:sp>
        <p:nvSpPr>
          <p:cNvPr id="24" name="流程图: 决策 23"/>
          <p:cNvSpPr/>
          <p:nvPr/>
        </p:nvSpPr>
        <p:spPr>
          <a:xfrm>
            <a:off x="5339202" y="1718327"/>
            <a:ext cx="1496604" cy="1496604"/>
          </a:xfrm>
          <a:prstGeom prst="flowChartDecision">
            <a:avLst/>
          </a:prstGeom>
          <a:solidFill>
            <a:srgbClr val="C75050"/>
          </a:solidFill>
          <a:ln w="28575">
            <a:noFill/>
          </a:ln>
          <a:effectLst>
            <a:outerShdw algn="tl" blurRad="254000" dir="2700000" dist="127000" rotWithShape="0">
              <a:prstClr val="black">
                <a:alpha val="40000"/>
              </a:prstClr>
            </a:outerShdw>
          </a:effectLst>
        </p:spPr>
        <p:txBody>
          <a:bodyPr anchor="ctr"/>
          <a:lstStyle/>
          <a:p>
            <a:pPr algn="ctr"/>
            <a:r>
              <a:rPr altLang="zh-CN" lang="en-US" sz="2400">
                <a:solidFill>
                  <a:schemeClr val="bg1">
                    <a:lumMod val="95000"/>
                  </a:schemeClr>
                </a:solidFill>
                <a:latin charset="-122" panose="020b0503020204020204" pitchFamily="34" typeface="微软雅黑"/>
                <a:ea charset="-122" panose="020b0503020204020204" pitchFamily="34" typeface="微软雅黑"/>
              </a:rPr>
              <a:t>01</a:t>
            </a:r>
          </a:p>
        </p:txBody>
      </p:sp>
      <p:sp>
        <p:nvSpPr>
          <p:cNvPr id="25" name="流程图: 决策 24"/>
          <p:cNvSpPr/>
          <p:nvPr/>
        </p:nvSpPr>
        <p:spPr>
          <a:xfrm>
            <a:off x="6644859" y="3023984"/>
            <a:ext cx="1496604" cy="1496604"/>
          </a:xfrm>
          <a:prstGeom prst="flowChartDecision">
            <a:avLst/>
          </a:prstGeom>
          <a:solidFill>
            <a:srgbClr val="404040"/>
          </a:solidFill>
          <a:ln w="28575">
            <a:noFill/>
          </a:ln>
          <a:effectLst>
            <a:outerShdw algn="tl" blurRad="254000" dir="2700000" dist="127000" rotWithShape="0">
              <a:prstClr val="black">
                <a:alpha val="40000"/>
              </a:prstClr>
            </a:outerShdw>
          </a:effectLst>
        </p:spPr>
        <p:txBody>
          <a:bodyPr anchor="ctr"/>
          <a:lstStyle/>
          <a:p>
            <a:pPr algn="ctr"/>
            <a:r>
              <a:rPr altLang="zh-CN" lang="en-US" sz="2400">
                <a:solidFill>
                  <a:schemeClr val="bg1">
                    <a:lumMod val="95000"/>
                  </a:schemeClr>
                </a:solidFill>
                <a:latin charset="-122" panose="020b0503020204020204" pitchFamily="34" typeface="微软雅黑"/>
                <a:ea charset="-122" panose="020b0503020204020204" pitchFamily="34" typeface="微软雅黑"/>
              </a:rPr>
              <a:t>03</a:t>
            </a:r>
          </a:p>
        </p:txBody>
      </p:sp>
      <p:sp>
        <p:nvSpPr>
          <p:cNvPr id="26" name="流程图: 决策 25"/>
          <p:cNvSpPr/>
          <p:nvPr/>
        </p:nvSpPr>
        <p:spPr>
          <a:xfrm>
            <a:off x="5383481" y="3999612"/>
            <a:ext cx="1496604" cy="1496604"/>
          </a:xfrm>
          <a:prstGeom prst="flowChartDecision">
            <a:avLst/>
          </a:prstGeom>
          <a:solidFill>
            <a:srgbClr val="C75050"/>
          </a:solidFill>
          <a:ln w="28575">
            <a:noFill/>
          </a:ln>
          <a:effectLst>
            <a:outerShdw algn="tl" blurRad="254000" dir="2700000" dist="127000" rotWithShape="0">
              <a:prstClr val="black">
                <a:alpha val="40000"/>
              </a:prstClr>
            </a:outerShdw>
          </a:effectLst>
        </p:spPr>
        <p:txBody>
          <a:bodyPr anchor="ctr"/>
          <a:lstStyle/>
          <a:p>
            <a:pPr algn="ctr"/>
            <a:r>
              <a:rPr altLang="zh-CN" lang="en-US" sz="2400">
                <a:solidFill>
                  <a:schemeClr val="bg1">
                    <a:lumMod val="95000"/>
                  </a:schemeClr>
                </a:solidFill>
                <a:latin charset="-122" panose="020b0503020204020204" pitchFamily="34" typeface="微软雅黑"/>
                <a:ea charset="-122" panose="020b0503020204020204" pitchFamily="34" typeface="微软雅黑"/>
              </a:rPr>
              <a:t>04</a:t>
            </a:r>
          </a:p>
        </p:txBody>
      </p:sp>
      <p:sp>
        <p:nvSpPr>
          <p:cNvPr id="27" name="流程图: 决策 26"/>
          <p:cNvSpPr/>
          <p:nvPr/>
        </p:nvSpPr>
        <p:spPr>
          <a:xfrm>
            <a:off x="4066961" y="2990569"/>
            <a:ext cx="1496604" cy="1496604"/>
          </a:xfrm>
          <a:prstGeom prst="flowChartDecision">
            <a:avLst/>
          </a:prstGeom>
          <a:solidFill>
            <a:srgbClr val="404040"/>
          </a:solidFill>
          <a:ln w="28575">
            <a:noFill/>
          </a:ln>
          <a:effectLst>
            <a:outerShdw algn="tl" blurRad="254000" dir="2700000" dist="127000" rotWithShape="0">
              <a:prstClr val="black">
                <a:alpha val="40000"/>
              </a:prstClr>
            </a:outerShdw>
          </a:effectLst>
        </p:spPr>
        <p:txBody>
          <a:bodyPr anchor="ctr"/>
          <a:lstStyle/>
          <a:p>
            <a:pPr algn="ctr"/>
            <a:r>
              <a:rPr altLang="zh-CN" lang="en-US" sz="2400">
                <a:solidFill>
                  <a:schemeClr val="bg1">
                    <a:lumMod val="95000"/>
                  </a:schemeClr>
                </a:solidFill>
                <a:latin charset="-122" panose="020b0503020204020204" pitchFamily="34" typeface="微软雅黑"/>
                <a:ea charset="-122" panose="020b0503020204020204" pitchFamily="34" typeface="微软雅黑"/>
              </a:rPr>
              <a:t>02</a:t>
            </a:r>
          </a:p>
        </p:txBody>
      </p:sp>
      <p:sp>
        <p:nvSpPr>
          <p:cNvPr id="28" name="文本框 27"/>
          <p:cNvSpPr txBox="1"/>
          <p:nvPr/>
        </p:nvSpPr>
        <p:spPr>
          <a:xfrm>
            <a:off x="7842423" y="4307965"/>
            <a:ext cx="3361192" cy="1259840"/>
          </a:xfrm>
          <a:prstGeom prst="rect">
            <a:avLst/>
          </a:prstGeom>
          <a:noFill/>
        </p:spPr>
        <p:txBody>
          <a:bodyPr rtlCol="0" wrap="square">
            <a:spAutoFit/>
          </a:bodyPr>
          <a:lstStyle>
            <a:defPPr>
              <a:defRPr lang="zh-CN"/>
            </a:defPPr>
            <a:lvl1pPr>
              <a:lnSpc>
                <a:spcPts val="2300"/>
              </a:lnSpc>
              <a:defRPr sz="1200"/>
            </a:lvl1pPr>
          </a:lstStyle>
          <a:p>
            <a:r>
              <a:rPr altLang="en-US" lang="zh-CN" sz="1800"/>
              <a:t>请输入标题</a:t>
            </a:r>
          </a:p>
          <a:p>
            <a:r>
              <a:rPr altLang="en-US" lang="zh-CN" sz="1800"/>
              <a:t>请在此处添加您要描述的内容，言简意赅。请在此处添加您要描述的内容，言简意赅。</a:t>
            </a:r>
          </a:p>
        </p:txBody>
      </p:sp>
      <p:sp>
        <p:nvSpPr>
          <p:cNvPr id="29" name="文本框 28"/>
          <p:cNvSpPr txBox="1"/>
          <p:nvPr/>
        </p:nvSpPr>
        <p:spPr>
          <a:xfrm>
            <a:off x="7779257" y="2260506"/>
            <a:ext cx="3361192" cy="1259840"/>
          </a:xfrm>
          <a:prstGeom prst="rect">
            <a:avLst/>
          </a:prstGeom>
          <a:noFill/>
        </p:spPr>
        <p:txBody>
          <a:bodyPr rtlCol="0" wrap="square">
            <a:spAutoFit/>
          </a:bodyPr>
          <a:lstStyle>
            <a:defPPr>
              <a:defRPr lang="zh-CN"/>
            </a:defPPr>
            <a:lvl1pPr algn="r">
              <a:lnSpc>
                <a:spcPts val="2300"/>
              </a:lnSpc>
              <a:defRPr sz="1200"/>
            </a:lvl1pPr>
          </a:lstStyle>
          <a:p>
            <a:pPr algn="l"/>
            <a:r>
              <a:rPr altLang="en-US" lang="zh-CN" sz="1800"/>
              <a:t>请输入标题</a:t>
            </a:r>
          </a:p>
          <a:p>
            <a:pPr algn="l"/>
            <a:r>
              <a:rPr altLang="en-US" lang="zh-CN" sz="1800"/>
              <a:t>请在此处添加您要描述的内容，言简意赅。请在此处添加您要描述的内容，言简意赅。</a:t>
            </a:r>
          </a:p>
        </p:txBody>
      </p:sp>
      <p:sp>
        <p:nvSpPr>
          <p:cNvPr id="30" name="文本框 29"/>
          <p:cNvSpPr txBox="1"/>
          <p:nvPr/>
        </p:nvSpPr>
        <p:spPr>
          <a:xfrm>
            <a:off x="1080441" y="4305785"/>
            <a:ext cx="3324339" cy="1259840"/>
          </a:xfrm>
          <a:prstGeom prst="rect">
            <a:avLst/>
          </a:prstGeom>
          <a:noFill/>
        </p:spPr>
        <p:txBody>
          <a:bodyPr rtlCol="0" wrap="square">
            <a:spAutoFit/>
          </a:bodyPr>
          <a:lstStyle>
            <a:defPPr>
              <a:defRPr lang="zh-CN"/>
            </a:defPPr>
            <a:lvl1pPr algn="r">
              <a:lnSpc>
                <a:spcPts val="2300"/>
              </a:lnSpc>
              <a:defRPr sz="1200"/>
            </a:lvl1pPr>
          </a:lstStyle>
          <a:p>
            <a:r>
              <a:rPr altLang="en-US" lang="zh-CN" sz="1800"/>
              <a:t>请输入标题</a:t>
            </a:r>
          </a:p>
          <a:p>
            <a:r>
              <a:rPr altLang="en-US" lang="zh-CN" sz="1800"/>
              <a:t>请在此处添加您要描述的内容，言简意赅。请在此处添加您要描述的内容，言简意赅。</a:t>
            </a:r>
          </a:p>
        </p:txBody>
      </p:sp>
      <p:sp>
        <p:nvSpPr>
          <p:cNvPr id="31" name="文本框 30"/>
          <p:cNvSpPr txBox="1"/>
          <p:nvPr/>
        </p:nvSpPr>
        <p:spPr>
          <a:xfrm>
            <a:off x="1080441" y="2258326"/>
            <a:ext cx="3324340" cy="1259840"/>
          </a:xfrm>
          <a:prstGeom prst="rect">
            <a:avLst/>
          </a:prstGeom>
          <a:noFill/>
        </p:spPr>
        <p:txBody>
          <a:bodyPr rtlCol="0" wrap="square">
            <a:spAutoFit/>
          </a:bodyPr>
          <a:lstStyle>
            <a:defPPr>
              <a:defRPr lang="zh-CN"/>
            </a:defPPr>
            <a:lvl1pPr algn="ctr">
              <a:lnSpc>
                <a:spcPts val="2300"/>
              </a:lnSpc>
              <a:defRPr sz="1200"/>
            </a:lvl1pPr>
          </a:lstStyle>
          <a:p>
            <a:pPr algn="r"/>
            <a:r>
              <a:rPr altLang="en-US" lang="zh-CN" sz="1800"/>
              <a:t>请输入标题</a:t>
            </a:r>
          </a:p>
          <a:p>
            <a:pPr algn="r"/>
            <a:r>
              <a:rPr altLang="en-US" lang="zh-CN" sz="1800"/>
              <a:t>请在此处添加您要描述的内容，言简意赅。请在此处添加您要描述的内容，言简意赅。</a:t>
            </a:r>
          </a:p>
        </p:txBody>
      </p:sp>
    </p:spTree>
    <p:extLst>
      <p:ext uri="{BB962C8B-B14F-4D97-AF65-F5344CB8AC3E}">
        <p14:creationId val="2240856773"/>
      </p:ext>
    </p:extLst>
  </p:cSld>
  <p:clrMapOvr>
    <a:masterClrMapping/>
  </p:clrMapOvr>
  <mc:AlternateContent>
    <mc:Choice Requires="p14">
      <p:transition p14:dur="2500" spd="slow">
        <p:checker/>
      </p:transition>
    </mc:Choice>
    <mc:Fallback>
      <p:transition spd="slow">
        <p:checker/>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 calcmode="lin" valueType="num">
                                      <p:cBhvr>
                                        <p:cTn dur="500" fill="hold" id="9"/>
                                        <p:tgtEl>
                                          <p:spTgt spid="7"/>
                                        </p:tgtEl>
                                        <p:attrNameLst>
                                          <p:attrName>style.rotation</p:attrName>
                                        </p:attrNameLst>
                                      </p:cBhvr>
                                      <p:tavLst>
                                        <p:tav tm="0">
                                          <p:val>
                                            <p:fltVal val="360"/>
                                          </p:val>
                                        </p:tav>
                                        <p:tav tm="100000">
                                          <p:val>
                                            <p:fltVal val="0"/>
                                          </p:val>
                                        </p:tav>
                                      </p:tavLst>
                                    </p:anim>
                                    <p:animEffect filter="fade" transition="in">
                                      <p:cBhvr>
                                        <p:cTn dur="500" id="10"/>
                                        <p:tgtEl>
                                          <p:spTgt spid="7"/>
                                        </p:tgtEl>
                                      </p:cBhvr>
                                    </p:animEffect>
                                  </p:childTnLst>
                                </p:cTn>
                              </p:par>
                            </p:childTnLst>
                          </p:cTn>
                        </p:par>
                        <p:par>
                          <p:cTn fill="hold" id="11" nodeType="afterGroup">
                            <p:stCondLst>
                              <p:cond delay="500"/>
                            </p:stCondLst>
                            <p:childTnLst>
                              <p:par>
                                <p:cTn fill="hold" id="12" nodeType="afterEffect" presetClass="entr" presetID="10" presetSubtype="0">
                                  <p:stCondLst>
                                    <p:cond delay="0"/>
                                  </p:stCondLst>
                                  <p:childTnLst>
                                    <p:set>
                                      <p:cBhvr>
                                        <p:cTn dur="1" fill="hold" id="13">
                                          <p:stCondLst>
                                            <p:cond delay="0"/>
                                          </p:stCondLst>
                                        </p:cTn>
                                        <p:tgtEl>
                                          <p:spTgt spid="21"/>
                                        </p:tgtEl>
                                        <p:attrNameLst>
                                          <p:attrName>style.visibility</p:attrName>
                                        </p:attrNameLst>
                                      </p:cBhvr>
                                      <p:to>
                                        <p:strVal val="visible"/>
                                      </p:to>
                                    </p:set>
                                    <p:animEffect filter="fade" transition="in">
                                      <p:cBhvr>
                                        <p:cTn dur="500" id="14"/>
                                        <p:tgtEl>
                                          <p:spTgt spid="21"/>
                                        </p:tgtEl>
                                      </p:cBhvr>
                                    </p:animEffect>
                                  </p:childTnLst>
                                </p:cTn>
                              </p:par>
                            </p:childTnLst>
                          </p:cTn>
                        </p:par>
                        <p:par>
                          <p:cTn fill="hold" id="15" nodeType="afterGroup">
                            <p:stCondLst>
                              <p:cond delay="1000"/>
                            </p:stCondLst>
                            <p:childTnLst>
                              <p:par>
                                <p:cTn fill="hold" id="16" nodeType="afterEffect" presetClass="emph" presetID="8" presetSubtype="0">
                                  <p:stCondLst>
                                    <p:cond delay="0"/>
                                  </p:stCondLst>
                                  <p:childTnLst>
                                    <p:animRot by="21600000">
                                      <p:cBhvr>
                                        <p:cTn dur="1250" fill="hold" id="17"/>
                                        <p:tgtEl>
                                          <p:spTgt spid="21"/>
                                        </p:tgtEl>
                                        <p:attrNameLst>
                                          <p:attrName>r</p:attrName>
                                        </p:attrNameLst>
                                      </p:cBhvr>
                                    </p:animRot>
                                  </p:childTnLst>
                                </p:cTn>
                              </p:par>
                            </p:childTnLst>
                          </p:cTn>
                        </p:par>
                        <p:par>
                          <p:cTn fill="hold" id="18" nodeType="afterGroup">
                            <p:stCondLst>
                              <p:cond delay="2250"/>
                            </p:stCondLst>
                            <p:childTnLst>
                              <p:par>
                                <p:cTn fill="hold" grpId="0" id="19" nodeType="afterEffect" presetClass="entr" presetID="2" presetSubtype="4">
                                  <p:stCondLst>
                                    <p:cond delay="0"/>
                                  </p:stCondLst>
                                  <p:childTnLst>
                                    <p:set>
                                      <p:cBhvr>
                                        <p:cTn dur="1" fill="hold" id="20">
                                          <p:stCondLst>
                                            <p:cond delay="0"/>
                                          </p:stCondLst>
                                        </p:cTn>
                                        <p:tgtEl>
                                          <p:spTgt spid="24"/>
                                        </p:tgtEl>
                                        <p:attrNameLst>
                                          <p:attrName>style.visibility</p:attrName>
                                        </p:attrNameLst>
                                      </p:cBhvr>
                                      <p:to>
                                        <p:strVal val="visible"/>
                                      </p:to>
                                    </p:set>
                                    <p:anim calcmode="lin" valueType="num">
                                      <p:cBhvr additive="base">
                                        <p:cTn dur="500" fill="hold" id="21"/>
                                        <p:tgtEl>
                                          <p:spTgt spid="24"/>
                                        </p:tgtEl>
                                        <p:attrNameLst>
                                          <p:attrName>ppt_x</p:attrName>
                                        </p:attrNameLst>
                                      </p:cBhvr>
                                      <p:tavLst>
                                        <p:tav tm="0">
                                          <p:val>
                                            <p:strVal val="#ppt_x"/>
                                          </p:val>
                                        </p:tav>
                                        <p:tav tm="100000">
                                          <p:val>
                                            <p:strVal val="#ppt_x"/>
                                          </p:val>
                                        </p:tav>
                                      </p:tavLst>
                                    </p:anim>
                                    <p:anim calcmode="lin" valueType="num">
                                      <p:cBhvr additive="base">
                                        <p:cTn dur="500" fill="hold" id="22"/>
                                        <p:tgtEl>
                                          <p:spTgt spid="24"/>
                                        </p:tgtEl>
                                        <p:attrNameLst>
                                          <p:attrName>ppt_y</p:attrName>
                                        </p:attrNameLst>
                                      </p:cBhvr>
                                      <p:tavLst>
                                        <p:tav tm="0">
                                          <p:val>
                                            <p:strVal val="1+#ppt_h/2"/>
                                          </p:val>
                                        </p:tav>
                                        <p:tav tm="100000">
                                          <p:val>
                                            <p:strVal val="#ppt_y"/>
                                          </p:val>
                                        </p:tav>
                                      </p:tavLst>
                                    </p:anim>
                                  </p:childTnLst>
                                </p:cTn>
                              </p:par>
                              <p:par>
                                <p:cTn fill="hold" grpId="0" id="23" nodeType="withEffect" presetClass="entr" presetID="2" presetSubtype="1">
                                  <p:stCondLst>
                                    <p:cond delay="0"/>
                                  </p:stCondLst>
                                  <p:childTnLst>
                                    <p:set>
                                      <p:cBhvr>
                                        <p:cTn dur="1" fill="hold" id="24">
                                          <p:stCondLst>
                                            <p:cond delay="0"/>
                                          </p:stCondLst>
                                        </p:cTn>
                                        <p:tgtEl>
                                          <p:spTgt spid="26"/>
                                        </p:tgtEl>
                                        <p:attrNameLst>
                                          <p:attrName>style.visibility</p:attrName>
                                        </p:attrNameLst>
                                      </p:cBhvr>
                                      <p:to>
                                        <p:strVal val="visible"/>
                                      </p:to>
                                    </p:set>
                                    <p:anim calcmode="lin" valueType="num">
                                      <p:cBhvr additive="base">
                                        <p:cTn dur="500" fill="hold" id="25"/>
                                        <p:tgtEl>
                                          <p:spTgt spid="26"/>
                                        </p:tgtEl>
                                        <p:attrNameLst>
                                          <p:attrName>ppt_x</p:attrName>
                                        </p:attrNameLst>
                                      </p:cBhvr>
                                      <p:tavLst>
                                        <p:tav tm="0">
                                          <p:val>
                                            <p:strVal val="#ppt_x"/>
                                          </p:val>
                                        </p:tav>
                                        <p:tav tm="100000">
                                          <p:val>
                                            <p:strVal val="#ppt_x"/>
                                          </p:val>
                                        </p:tav>
                                      </p:tavLst>
                                    </p:anim>
                                    <p:anim calcmode="lin" valueType="num">
                                      <p:cBhvr additive="base">
                                        <p:cTn dur="500" fill="hold" id="26"/>
                                        <p:tgtEl>
                                          <p:spTgt spid="26"/>
                                        </p:tgtEl>
                                        <p:attrNameLst>
                                          <p:attrName>ppt_y</p:attrName>
                                        </p:attrNameLst>
                                      </p:cBhvr>
                                      <p:tavLst>
                                        <p:tav tm="0">
                                          <p:val>
                                            <p:strVal val="0-#ppt_h/2"/>
                                          </p:val>
                                        </p:tav>
                                        <p:tav tm="100000">
                                          <p:val>
                                            <p:strVal val="#ppt_y"/>
                                          </p:val>
                                        </p:tav>
                                      </p:tavLst>
                                    </p:anim>
                                  </p:childTnLst>
                                </p:cTn>
                              </p:par>
                              <p:par>
                                <p:cTn fill="hold" grpId="0" id="27" nodeType="withEffect" presetClass="entr" presetID="2" presetSubtype="2">
                                  <p:stCondLst>
                                    <p:cond delay="0"/>
                                  </p:stCondLst>
                                  <p:childTnLst>
                                    <p:set>
                                      <p:cBhvr>
                                        <p:cTn dur="1" fill="hold" id="28">
                                          <p:stCondLst>
                                            <p:cond delay="0"/>
                                          </p:stCondLst>
                                        </p:cTn>
                                        <p:tgtEl>
                                          <p:spTgt spid="27"/>
                                        </p:tgtEl>
                                        <p:attrNameLst>
                                          <p:attrName>style.visibility</p:attrName>
                                        </p:attrNameLst>
                                      </p:cBhvr>
                                      <p:to>
                                        <p:strVal val="visible"/>
                                      </p:to>
                                    </p:set>
                                    <p:anim calcmode="lin" valueType="num">
                                      <p:cBhvr additive="base">
                                        <p:cTn dur="500" fill="hold" id="29"/>
                                        <p:tgtEl>
                                          <p:spTgt spid="27"/>
                                        </p:tgtEl>
                                        <p:attrNameLst>
                                          <p:attrName>ppt_x</p:attrName>
                                        </p:attrNameLst>
                                      </p:cBhvr>
                                      <p:tavLst>
                                        <p:tav tm="0">
                                          <p:val>
                                            <p:strVal val="1+#ppt_w/2"/>
                                          </p:val>
                                        </p:tav>
                                        <p:tav tm="100000">
                                          <p:val>
                                            <p:strVal val="#ppt_x"/>
                                          </p:val>
                                        </p:tav>
                                      </p:tavLst>
                                    </p:anim>
                                    <p:anim calcmode="lin" valueType="num">
                                      <p:cBhvr additive="base">
                                        <p:cTn dur="500" fill="hold" id="30"/>
                                        <p:tgtEl>
                                          <p:spTgt spid="27"/>
                                        </p:tgtEl>
                                        <p:attrNameLst>
                                          <p:attrName>ppt_y</p:attrName>
                                        </p:attrNameLst>
                                      </p:cBhvr>
                                      <p:tavLst>
                                        <p:tav tm="0">
                                          <p:val>
                                            <p:strVal val="#ppt_y"/>
                                          </p:val>
                                        </p:tav>
                                        <p:tav tm="100000">
                                          <p:val>
                                            <p:strVal val="#ppt_y"/>
                                          </p:val>
                                        </p:tav>
                                      </p:tavLst>
                                    </p:anim>
                                  </p:childTnLst>
                                </p:cTn>
                              </p:par>
                              <p:par>
                                <p:cTn fill="hold" grpId="0" id="31" nodeType="withEffect" presetClass="entr" presetID="2" presetSubtype="8">
                                  <p:stCondLst>
                                    <p:cond delay="0"/>
                                  </p:stCondLst>
                                  <p:childTnLst>
                                    <p:set>
                                      <p:cBhvr>
                                        <p:cTn dur="1" fill="hold" id="32">
                                          <p:stCondLst>
                                            <p:cond delay="0"/>
                                          </p:stCondLst>
                                        </p:cTn>
                                        <p:tgtEl>
                                          <p:spTgt spid="25"/>
                                        </p:tgtEl>
                                        <p:attrNameLst>
                                          <p:attrName>style.visibility</p:attrName>
                                        </p:attrNameLst>
                                      </p:cBhvr>
                                      <p:to>
                                        <p:strVal val="visible"/>
                                      </p:to>
                                    </p:set>
                                    <p:anim calcmode="lin" valueType="num">
                                      <p:cBhvr additive="base">
                                        <p:cTn dur="500" fill="hold" id="33"/>
                                        <p:tgtEl>
                                          <p:spTgt spid="25"/>
                                        </p:tgtEl>
                                        <p:attrNameLst>
                                          <p:attrName>ppt_x</p:attrName>
                                        </p:attrNameLst>
                                      </p:cBhvr>
                                      <p:tavLst>
                                        <p:tav tm="0">
                                          <p:val>
                                            <p:strVal val="0-#ppt_w/2"/>
                                          </p:val>
                                        </p:tav>
                                        <p:tav tm="100000">
                                          <p:val>
                                            <p:strVal val="#ppt_x"/>
                                          </p:val>
                                        </p:tav>
                                      </p:tavLst>
                                    </p:anim>
                                    <p:anim calcmode="lin" valueType="num">
                                      <p:cBhvr additive="base">
                                        <p:cTn dur="500" fill="hold" id="34"/>
                                        <p:tgtEl>
                                          <p:spTgt spid="25"/>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2750"/>
                            </p:stCondLst>
                            <p:childTnLst>
                              <p:par>
                                <p:cTn fill="hold" grpId="0" id="36" nodeType="afterEffect" presetClass="entr" presetID="37" presetSubtype="0">
                                  <p:stCondLst>
                                    <p:cond delay="0"/>
                                  </p:stCondLst>
                                  <p:childTnLst>
                                    <p:set>
                                      <p:cBhvr>
                                        <p:cTn dur="1" fill="hold" id="37">
                                          <p:stCondLst>
                                            <p:cond delay="0"/>
                                          </p:stCondLst>
                                        </p:cTn>
                                        <p:tgtEl>
                                          <p:spTgt spid="31"/>
                                        </p:tgtEl>
                                        <p:attrNameLst>
                                          <p:attrName>style.visibility</p:attrName>
                                        </p:attrNameLst>
                                      </p:cBhvr>
                                      <p:to>
                                        <p:strVal val="visible"/>
                                      </p:to>
                                    </p:set>
                                    <p:animEffect filter="fade" transition="in">
                                      <p:cBhvr>
                                        <p:cTn dur="1000" id="38"/>
                                        <p:tgtEl>
                                          <p:spTgt spid="31"/>
                                        </p:tgtEl>
                                      </p:cBhvr>
                                    </p:animEffect>
                                    <p:anim calcmode="lin" valueType="num">
                                      <p:cBhvr>
                                        <p:cTn dur="1000" fill="hold" id="39"/>
                                        <p:tgtEl>
                                          <p:spTgt spid="31"/>
                                        </p:tgtEl>
                                        <p:attrNameLst>
                                          <p:attrName>ppt_x</p:attrName>
                                        </p:attrNameLst>
                                      </p:cBhvr>
                                      <p:tavLst>
                                        <p:tav tm="0">
                                          <p:val>
                                            <p:strVal val="#ppt_x"/>
                                          </p:val>
                                        </p:tav>
                                        <p:tav tm="100000">
                                          <p:val>
                                            <p:strVal val="#ppt_x"/>
                                          </p:val>
                                        </p:tav>
                                      </p:tavLst>
                                    </p:anim>
                                    <p:anim calcmode="lin" valueType="num">
                                      <p:cBhvr>
                                        <p:cTn decel="100000" dur="900" fill="hold" id="40"/>
                                        <p:tgtEl>
                                          <p:spTgt spid="31"/>
                                        </p:tgtEl>
                                        <p:attrNameLst>
                                          <p:attrName>ppt_y</p:attrName>
                                        </p:attrNameLst>
                                      </p:cBhvr>
                                      <p:tavLst>
                                        <p:tav tm="0">
                                          <p:val>
                                            <p:strVal val="#ppt_y+1"/>
                                          </p:val>
                                        </p:tav>
                                        <p:tav tm="100000">
                                          <p:val>
                                            <p:strVal val="#ppt_y-.03"/>
                                          </p:val>
                                        </p:tav>
                                      </p:tavLst>
                                    </p:anim>
                                    <p:anim calcmode="lin" valueType="num">
                                      <p:cBhvr>
                                        <p:cTn accel="100000" dur="100" fill="hold" id="41">
                                          <p:stCondLst>
                                            <p:cond delay="900"/>
                                          </p:stCondLst>
                                        </p:cTn>
                                        <p:tgtEl>
                                          <p:spTgt spid="31"/>
                                        </p:tgtEl>
                                        <p:attrNameLst>
                                          <p:attrName>ppt_y</p:attrName>
                                        </p:attrNameLst>
                                      </p:cBhvr>
                                      <p:tavLst>
                                        <p:tav tm="0">
                                          <p:val>
                                            <p:strVal val="#ppt_y-.03"/>
                                          </p:val>
                                        </p:tav>
                                        <p:tav tm="100000">
                                          <p:val>
                                            <p:strVal val="#ppt_y"/>
                                          </p:val>
                                        </p:tav>
                                      </p:tavLst>
                                    </p:anim>
                                  </p:childTnLst>
                                </p:cTn>
                              </p:par>
                              <p:par>
                                <p:cTn fill="hold" grpId="0" id="42" nodeType="withEffect" presetClass="entr" presetID="37" presetSubtype="0">
                                  <p:stCondLst>
                                    <p:cond delay="0"/>
                                  </p:stCondLst>
                                  <p:childTnLst>
                                    <p:set>
                                      <p:cBhvr>
                                        <p:cTn dur="1" fill="hold" id="43">
                                          <p:stCondLst>
                                            <p:cond delay="0"/>
                                          </p:stCondLst>
                                        </p:cTn>
                                        <p:tgtEl>
                                          <p:spTgt spid="29"/>
                                        </p:tgtEl>
                                        <p:attrNameLst>
                                          <p:attrName>style.visibility</p:attrName>
                                        </p:attrNameLst>
                                      </p:cBhvr>
                                      <p:to>
                                        <p:strVal val="visible"/>
                                      </p:to>
                                    </p:set>
                                    <p:animEffect filter="fade" transition="in">
                                      <p:cBhvr>
                                        <p:cTn dur="1000" id="44"/>
                                        <p:tgtEl>
                                          <p:spTgt spid="29"/>
                                        </p:tgtEl>
                                      </p:cBhvr>
                                    </p:animEffect>
                                    <p:anim calcmode="lin" valueType="num">
                                      <p:cBhvr>
                                        <p:cTn dur="1000" fill="hold" id="45"/>
                                        <p:tgtEl>
                                          <p:spTgt spid="29"/>
                                        </p:tgtEl>
                                        <p:attrNameLst>
                                          <p:attrName>ppt_x</p:attrName>
                                        </p:attrNameLst>
                                      </p:cBhvr>
                                      <p:tavLst>
                                        <p:tav tm="0">
                                          <p:val>
                                            <p:strVal val="#ppt_x"/>
                                          </p:val>
                                        </p:tav>
                                        <p:tav tm="100000">
                                          <p:val>
                                            <p:strVal val="#ppt_x"/>
                                          </p:val>
                                        </p:tav>
                                      </p:tavLst>
                                    </p:anim>
                                    <p:anim calcmode="lin" valueType="num">
                                      <p:cBhvr>
                                        <p:cTn decel="100000" dur="900" fill="hold" id="46"/>
                                        <p:tgtEl>
                                          <p:spTgt spid="29"/>
                                        </p:tgtEl>
                                        <p:attrNameLst>
                                          <p:attrName>ppt_y</p:attrName>
                                        </p:attrNameLst>
                                      </p:cBhvr>
                                      <p:tavLst>
                                        <p:tav tm="0">
                                          <p:val>
                                            <p:strVal val="#ppt_y+1"/>
                                          </p:val>
                                        </p:tav>
                                        <p:tav tm="100000">
                                          <p:val>
                                            <p:strVal val="#ppt_y-.03"/>
                                          </p:val>
                                        </p:tav>
                                      </p:tavLst>
                                    </p:anim>
                                    <p:anim calcmode="lin" valueType="num">
                                      <p:cBhvr>
                                        <p:cTn accel="100000" dur="100" fill="hold" id="47">
                                          <p:stCondLst>
                                            <p:cond delay="900"/>
                                          </p:stCondLst>
                                        </p:cTn>
                                        <p:tgtEl>
                                          <p:spTgt spid="29"/>
                                        </p:tgtEl>
                                        <p:attrNameLst>
                                          <p:attrName>ppt_y</p:attrName>
                                        </p:attrNameLst>
                                      </p:cBhvr>
                                      <p:tavLst>
                                        <p:tav tm="0">
                                          <p:val>
                                            <p:strVal val="#ppt_y-.03"/>
                                          </p:val>
                                        </p:tav>
                                        <p:tav tm="100000">
                                          <p:val>
                                            <p:strVal val="#ppt_y"/>
                                          </p:val>
                                        </p:tav>
                                      </p:tavLst>
                                    </p:anim>
                                  </p:childTnLst>
                                </p:cTn>
                              </p:par>
                              <p:par>
                                <p:cTn fill="hold" grpId="0" id="48" nodeType="withEffect" presetClass="entr" presetID="37" presetSubtype="0">
                                  <p:stCondLst>
                                    <p:cond delay="0"/>
                                  </p:stCondLst>
                                  <p:childTnLst>
                                    <p:set>
                                      <p:cBhvr>
                                        <p:cTn dur="1" fill="hold" id="49">
                                          <p:stCondLst>
                                            <p:cond delay="0"/>
                                          </p:stCondLst>
                                        </p:cTn>
                                        <p:tgtEl>
                                          <p:spTgt spid="30"/>
                                        </p:tgtEl>
                                        <p:attrNameLst>
                                          <p:attrName>style.visibility</p:attrName>
                                        </p:attrNameLst>
                                      </p:cBhvr>
                                      <p:to>
                                        <p:strVal val="visible"/>
                                      </p:to>
                                    </p:set>
                                    <p:animEffect filter="fade" transition="in">
                                      <p:cBhvr>
                                        <p:cTn dur="1000" id="50"/>
                                        <p:tgtEl>
                                          <p:spTgt spid="30"/>
                                        </p:tgtEl>
                                      </p:cBhvr>
                                    </p:animEffect>
                                    <p:anim calcmode="lin" valueType="num">
                                      <p:cBhvr>
                                        <p:cTn dur="1000" fill="hold" id="51"/>
                                        <p:tgtEl>
                                          <p:spTgt spid="30"/>
                                        </p:tgtEl>
                                        <p:attrNameLst>
                                          <p:attrName>ppt_x</p:attrName>
                                        </p:attrNameLst>
                                      </p:cBhvr>
                                      <p:tavLst>
                                        <p:tav tm="0">
                                          <p:val>
                                            <p:strVal val="#ppt_x"/>
                                          </p:val>
                                        </p:tav>
                                        <p:tav tm="100000">
                                          <p:val>
                                            <p:strVal val="#ppt_x"/>
                                          </p:val>
                                        </p:tav>
                                      </p:tavLst>
                                    </p:anim>
                                    <p:anim calcmode="lin" valueType="num">
                                      <p:cBhvr>
                                        <p:cTn decel="100000" dur="900" fill="hold" id="52"/>
                                        <p:tgtEl>
                                          <p:spTgt spid="30"/>
                                        </p:tgtEl>
                                        <p:attrNameLst>
                                          <p:attrName>ppt_y</p:attrName>
                                        </p:attrNameLst>
                                      </p:cBhvr>
                                      <p:tavLst>
                                        <p:tav tm="0">
                                          <p:val>
                                            <p:strVal val="#ppt_y+1"/>
                                          </p:val>
                                        </p:tav>
                                        <p:tav tm="100000">
                                          <p:val>
                                            <p:strVal val="#ppt_y-.03"/>
                                          </p:val>
                                        </p:tav>
                                      </p:tavLst>
                                    </p:anim>
                                    <p:anim calcmode="lin" valueType="num">
                                      <p:cBhvr>
                                        <p:cTn accel="100000" dur="100" fill="hold" id="53">
                                          <p:stCondLst>
                                            <p:cond delay="900"/>
                                          </p:stCondLst>
                                        </p:cTn>
                                        <p:tgtEl>
                                          <p:spTgt spid="30"/>
                                        </p:tgtEl>
                                        <p:attrNameLst>
                                          <p:attrName>ppt_y</p:attrName>
                                        </p:attrNameLst>
                                      </p:cBhvr>
                                      <p:tavLst>
                                        <p:tav tm="0">
                                          <p:val>
                                            <p:strVal val="#ppt_y-.03"/>
                                          </p:val>
                                        </p:tav>
                                        <p:tav tm="100000">
                                          <p:val>
                                            <p:strVal val="#ppt_y"/>
                                          </p:val>
                                        </p:tav>
                                      </p:tavLst>
                                    </p:anim>
                                  </p:childTnLst>
                                </p:cTn>
                              </p:par>
                              <p:par>
                                <p:cTn fill="hold" grpId="0" id="54" nodeType="withEffect" presetClass="entr" presetID="37" presetSubtype="0">
                                  <p:stCondLst>
                                    <p:cond delay="0"/>
                                  </p:stCondLst>
                                  <p:childTnLst>
                                    <p:set>
                                      <p:cBhvr>
                                        <p:cTn dur="1" fill="hold" id="55">
                                          <p:stCondLst>
                                            <p:cond delay="0"/>
                                          </p:stCondLst>
                                        </p:cTn>
                                        <p:tgtEl>
                                          <p:spTgt spid="28"/>
                                        </p:tgtEl>
                                        <p:attrNameLst>
                                          <p:attrName>style.visibility</p:attrName>
                                        </p:attrNameLst>
                                      </p:cBhvr>
                                      <p:to>
                                        <p:strVal val="visible"/>
                                      </p:to>
                                    </p:set>
                                    <p:animEffect filter="fade" transition="in">
                                      <p:cBhvr>
                                        <p:cTn dur="1000" id="56"/>
                                        <p:tgtEl>
                                          <p:spTgt spid="28"/>
                                        </p:tgtEl>
                                      </p:cBhvr>
                                    </p:animEffect>
                                    <p:anim calcmode="lin" valueType="num">
                                      <p:cBhvr>
                                        <p:cTn dur="1000" fill="hold" id="57"/>
                                        <p:tgtEl>
                                          <p:spTgt spid="28"/>
                                        </p:tgtEl>
                                        <p:attrNameLst>
                                          <p:attrName>ppt_x</p:attrName>
                                        </p:attrNameLst>
                                      </p:cBhvr>
                                      <p:tavLst>
                                        <p:tav tm="0">
                                          <p:val>
                                            <p:strVal val="#ppt_x"/>
                                          </p:val>
                                        </p:tav>
                                        <p:tav tm="100000">
                                          <p:val>
                                            <p:strVal val="#ppt_x"/>
                                          </p:val>
                                        </p:tav>
                                      </p:tavLst>
                                    </p:anim>
                                    <p:anim calcmode="lin" valueType="num">
                                      <p:cBhvr>
                                        <p:cTn decel="100000" dur="900" fill="hold" id="58"/>
                                        <p:tgtEl>
                                          <p:spTgt spid="28"/>
                                        </p:tgtEl>
                                        <p:attrNameLst>
                                          <p:attrName>ppt_y</p:attrName>
                                        </p:attrNameLst>
                                      </p:cBhvr>
                                      <p:tavLst>
                                        <p:tav tm="0">
                                          <p:val>
                                            <p:strVal val="#ppt_y+1"/>
                                          </p:val>
                                        </p:tav>
                                        <p:tav tm="100000">
                                          <p:val>
                                            <p:strVal val="#ppt_y-.03"/>
                                          </p:val>
                                        </p:tav>
                                      </p:tavLst>
                                    </p:anim>
                                    <p:anim calcmode="lin" valueType="num">
                                      <p:cBhvr>
                                        <p:cTn accel="100000" dur="100" fill="hold" id="59">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4"/>
      <p:bldP grpId="0" spid="25"/>
      <p:bldP grpId="0" spid="26"/>
      <p:bldP grpId="0" spid="27"/>
      <p:bldP grpId="0" spid="28"/>
      <p:bldP grpId="0" spid="29"/>
      <p:bldP grpId="0" spid="30"/>
      <p:bldP grpId="0" spid="31"/>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MH_Other_1"/>
          <p:cNvSpPr>
            <a:spLocks noChangeArrowheads="1"/>
          </p:cNvSpPr>
          <p:nvPr>
            <p:custDataLst>
              <p:tags r:id="rId3"/>
            </p:custDataLst>
          </p:nvPr>
        </p:nvSpPr>
        <p:spPr bwMode="auto">
          <a:xfrm>
            <a:off x="4496860" y="2136696"/>
            <a:ext cx="3265332" cy="3284931"/>
          </a:xfrm>
          <a:prstGeom prst="ellipse">
            <a:avLst/>
          </a:prstGeom>
          <a:noFill/>
          <a:ln cmpd="dbl" w="53975">
            <a:solidFill>
              <a:srgbClr val="404040"/>
            </a:solidFill>
            <a:bevel/>
          </a:ln>
        </p:spPr>
        <p:txBody>
          <a:bodyPr anchor="ctr">
            <a:normAutofit/>
          </a:bodyPr>
          <a:lstStyle/>
          <a:p>
            <a:pPr algn="ctr">
              <a:defRPr/>
            </a:pPr>
            <a:endParaRPr altLang="zh-CN" lang="zh-CN" sz="8000">
              <a:solidFill>
                <a:schemeClr val="bg1"/>
              </a:solidFill>
              <a:sym charset="0" pitchFamily="34" typeface="Calibri"/>
            </a:endParaRPr>
          </a:p>
        </p:txBody>
      </p:sp>
      <p:grpSp>
        <p:nvGrpSpPr>
          <p:cNvPr id="6" name="组合 5"/>
          <p:cNvGrpSpPr/>
          <p:nvPr/>
        </p:nvGrpSpPr>
        <p:grpSpPr>
          <a:xfrm>
            <a:off x="4394941" y="2091617"/>
            <a:ext cx="1025072" cy="1030951"/>
            <a:chOff x="4394941" y="2091617"/>
            <a:chExt cx="1025072" cy="1030951"/>
          </a:xfrm>
        </p:grpSpPr>
        <p:sp>
          <p:nvSpPr>
            <p:cNvPr id="7" name="MH_Other_2"/>
            <p:cNvSpPr>
              <a:spLocks noChangeArrowheads="1"/>
            </p:cNvSpPr>
            <p:nvPr>
              <p:custDataLst>
                <p:tags r:id="rId4"/>
              </p:custDataLst>
            </p:nvPr>
          </p:nvSpPr>
          <p:spPr bwMode="auto">
            <a:xfrm>
              <a:off x="4394941" y="2091617"/>
              <a:ext cx="1025072" cy="1030951"/>
            </a:xfrm>
            <a:prstGeom prst="ellipse">
              <a:avLst/>
            </a:prstGeom>
            <a:solidFill>
              <a:srgbClr val="C75050"/>
            </a:solidFill>
            <a:ln w="28575">
              <a:noFill/>
              <a:bevel/>
            </a:ln>
          </p:spPr>
          <p:txBody>
            <a:bodyPr anchor="ctr">
              <a:normAutofit/>
            </a:bodyPr>
            <a:lstStyle/>
            <a:p>
              <a:pPr algn="ctr">
                <a:defRPr/>
              </a:pPr>
              <a:endParaRPr altLang="zh-CN" lang="zh-CN" sz="8000">
                <a:solidFill>
                  <a:schemeClr val="bg1"/>
                </a:solidFill>
                <a:sym charset="0" pitchFamily="34" typeface="Calibri"/>
              </a:endParaRPr>
            </a:p>
          </p:txBody>
        </p:sp>
        <p:sp>
          <p:nvSpPr>
            <p:cNvPr id="8" name="MH_Other_8"/>
            <p:cNvSpPr>
              <a:spLocks noChangeArrowheads="1"/>
            </p:cNvSpPr>
            <p:nvPr>
              <p:custDataLst>
                <p:tags r:id="rId5"/>
              </p:custDataLst>
            </p:nvPr>
          </p:nvSpPr>
          <p:spPr bwMode="auto">
            <a:xfrm>
              <a:off x="4839856" y="2626692"/>
              <a:ext cx="101919" cy="101919"/>
            </a:xfrm>
            <a:custGeom>
              <a:gdLst>
                <a:gd fmla="*/ 89848 w 36" name="T0"/>
                <a:gd fmla="*/ 49916 h 36" name="T1"/>
                <a:gd fmla="*/ 39932 w 36" name="T2"/>
                <a:gd fmla="*/ 0 h 36" name="T3"/>
                <a:gd fmla="*/ 39932 w 36" name="T4"/>
                <a:gd fmla="*/ 0 h 36" name="T5"/>
                <a:gd fmla="*/ 0 w 36" name="T6"/>
                <a:gd fmla="*/ 89848 h 36" name="T7"/>
                <a:gd fmla="*/ 89848 w 36" name="T8"/>
                <a:gd fmla="*/ 49916 h 36" name="T9"/>
                <a:gd fmla="*/ 0 60000 65536" name="T10"/>
                <a:gd fmla="*/ 0 60000 65536" name="T11"/>
                <a:gd fmla="*/ 0 60000 65536" name="T12"/>
                <a:gd fmla="*/ 0 60000 65536" name="T13"/>
                <a:gd fmla="*/ 0 60000 65536" name="T14"/>
                <a:gd fmla="*/ 0 w 36" name="T15"/>
                <a:gd fmla="*/ 0 h 36" name="T16"/>
                <a:gd fmla="*/ 36 w 36" name="T17"/>
                <a:gd fmla="*/ 36 h 36" name="T18"/>
              </a:gdLst>
              <a:cxnLst>
                <a:cxn ang="T10">
                  <a:pos x="T0" y="T1"/>
                </a:cxn>
                <a:cxn ang="T11">
                  <a:pos x="T2" y="T3"/>
                </a:cxn>
                <a:cxn ang="T12">
                  <a:pos x="T4" y="T5"/>
                </a:cxn>
                <a:cxn ang="T13">
                  <a:pos x="T6" y="T7"/>
                </a:cxn>
                <a:cxn ang="T14">
                  <a:pos x="T8" y="T9"/>
                </a:cxn>
              </a:cxnLst>
              <a:rect b="T18" l="T15" r="T17" t="T16"/>
              <a:pathLst>
                <a:path h="36" w="36">
                  <a:moveTo>
                    <a:pt x="36" y="20"/>
                  </a:moveTo>
                  <a:lnTo>
                    <a:pt x="16" y="0"/>
                  </a:lnTo>
                  <a:lnTo>
                    <a:pt x="0" y="36"/>
                  </a:lnTo>
                  <a:lnTo>
                    <a:pt x="36" y="20"/>
                  </a:lnTo>
                  <a:close/>
                </a:path>
              </a:pathLst>
            </a:custGeom>
            <a:solidFill>
              <a:srgbClr val="FEFFFF"/>
            </a:solidFill>
            <a:ln cmpd="sng" w="9525">
              <a:noFill/>
              <a:bevel/>
            </a:ln>
          </p:spPr>
          <p:txBody>
            <a:bodyPr>
              <a:normAutofit/>
            </a:bodyPr>
            <a:lstStyle/>
            <a:p>
              <a:pPr>
                <a:defRPr/>
              </a:pPr>
              <a:endParaRPr altLang="en-US" lang="zh-CN" sz="1600"/>
            </a:p>
          </p:txBody>
        </p:sp>
        <p:sp>
          <p:nvSpPr>
            <p:cNvPr id="9" name="MH_Other_9"/>
            <p:cNvSpPr>
              <a:spLocks noChangeArrowheads="1"/>
            </p:cNvSpPr>
            <p:nvPr>
              <p:custDataLst>
                <p:tags r:id="rId6"/>
              </p:custDataLst>
            </p:nvPr>
          </p:nvSpPr>
          <p:spPr bwMode="auto">
            <a:xfrm>
              <a:off x="4941777" y="2683530"/>
              <a:ext cx="1959" cy="1961"/>
            </a:xfrm>
            <a:prstGeom prst="rect">
              <a:avLst/>
            </a:prstGeom>
            <a:solidFill>
              <a:srgbClr val="FEFFFF"/>
            </a:solidFill>
            <a:ln w="9525">
              <a:noFill/>
              <a:bevel/>
            </a:ln>
          </p:spPr>
          <p:txBody>
            <a:bodyPr>
              <a:normAutofit fontScale="22500" lnSpcReduction="20000"/>
            </a:bodyPr>
            <a:lstStyle/>
            <a:p>
              <a:pPr>
                <a:defRPr/>
              </a:pPr>
              <a:endParaRPr altLang="zh-CN" lang="zh-CN" sz="1600">
                <a:sym charset="0" pitchFamily="34" typeface="Calibri"/>
              </a:endParaRPr>
            </a:p>
          </p:txBody>
        </p:sp>
        <p:sp>
          <p:nvSpPr>
            <p:cNvPr id="10" name="MH_Other_10"/>
            <p:cNvSpPr>
              <a:spLocks noChangeArrowheads="1"/>
            </p:cNvSpPr>
            <p:nvPr>
              <p:custDataLst>
                <p:tags r:id="rId7"/>
              </p:custDataLst>
            </p:nvPr>
          </p:nvSpPr>
          <p:spPr bwMode="auto">
            <a:xfrm>
              <a:off x="4898656" y="2381693"/>
              <a:ext cx="258718" cy="252838"/>
            </a:xfrm>
            <a:custGeom>
              <a:gdLst>
                <a:gd fmla="*/ 202159 w 91" name="T0"/>
                <a:gd fmla="*/ 0 h 89" name="T1"/>
                <a:gd fmla="*/ 0 w 91" name="T2"/>
                <a:gd fmla="*/ 202159 h 89" name="T3"/>
                <a:gd fmla="*/ 19966 w 91" name="T4"/>
                <a:gd fmla="*/ 222125 h 89" name="T5"/>
                <a:gd fmla="*/ 227117 w 91" name="T6"/>
                <a:gd fmla="*/ 19966 h 89" name="T7"/>
                <a:gd fmla="*/ 202159 w 91" name="T8"/>
                <a:gd fmla="*/ 0 h 89" name="T9"/>
                <a:gd fmla="*/ 0 60000 65536" name="T10"/>
                <a:gd fmla="*/ 0 60000 65536" name="T11"/>
                <a:gd fmla="*/ 0 60000 65536" name="T12"/>
                <a:gd fmla="*/ 0 60000 65536" name="T13"/>
                <a:gd fmla="*/ 0 60000 65536" name="T14"/>
                <a:gd fmla="*/ 0 w 91" name="T15"/>
                <a:gd fmla="*/ 0 h 89" name="T16"/>
                <a:gd fmla="*/ 91 w 91" name="T17"/>
                <a:gd fmla="*/ 89 h 89" name="T18"/>
              </a:gdLst>
              <a:cxnLst>
                <a:cxn ang="T10">
                  <a:pos x="T0" y="T1"/>
                </a:cxn>
                <a:cxn ang="T11">
                  <a:pos x="T2" y="T3"/>
                </a:cxn>
                <a:cxn ang="T12">
                  <a:pos x="T4" y="T5"/>
                </a:cxn>
                <a:cxn ang="T13">
                  <a:pos x="T6" y="T7"/>
                </a:cxn>
                <a:cxn ang="T14">
                  <a:pos x="T8" y="T9"/>
                </a:cxn>
              </a:cxnLst>
              <a:rect b="T18" l="T15" r="T17" t="T16"/>
              <a:pathLst>
                <a:path h="89" w="91">
                  <a:moveTo>
                    <a:pt x="81" y="0"/>
                  </a:moveTo>
                  <a:lnTo>
                    <a:pt x="0" y="81"/>
                  </a:lnTo>
                  <a:lnTo>
                    <a:pt x="8" y="89"/>
                  </a:lnTo>
                  <a:lnTo>
                    <a:pt x="91" y="8"/>
                  </a:lnTo>
                  <a:lnTo>
                    <a:pt x="81" y="0"/>
                  </a:lnTo>
                  <a:close/>
                </a:path>
              </a:pathLst>
            </a:custGeom>
            <a:solidFill>
              <a:srgbClr val="FEFFFF"/>
            </a:solidFill>
            <a:ln cmpd="sng" w="9525">
              <a:noFill/>
              <a:bevel/>
            </a:ln>
          </p:spPr>
          <p:txBody>
            <a:bodyPr>
              <a:normAutofit/>
            </a:bodyPr>
            <a:lstStyle/>
            <a:p>
              <a:pPr>
                <a:defRPr/>
              </a:pPr>
              <a:endParaRPr altLang="en-US" lang="zh-CN" sz="1600"/>
            </a:p>
          </p:txBody>
        </p:sp>
        <p:sp>
          <p:nvSpPr>
            <p:cNvPr id="11" name="MH_Other_11"/>
            <p:cNvSpPr>
              <a:spLocks noChangeArrowheads="1"/>
            </p:cNvSpPr>
            <p:nvPr>
              <p:custDataLst>
                <p:tags r:id="rId8"/>
              </p:custDataLst>
            </p:nvPr>
          </p:nvSpPr>
          <p:spPr bwMode="auto">
            <a:xfrm>
              <a:off x="4933935" y="2416974"/>
              <a:ext cx="256757" cy="254798"/>
            </a:xfrm>
            <a:custGeom>
              <a:gdLst>
                <a:gd fmla="*/ 0 w 91" name="T0"/>
                <a:gd fmla="*/ 204654 h 90" name="T1"/>
                <a:gd fmla="*/ 19966 w 91" name="T2"/>
                <a:gd fmla="*/ 224620 h 90" name="T3"/>
                <a:gd fmla="*/ 227117 w 91" name="T4"/>
                <a:gd fmla="*/ 19966 h 90" name="T5"/>
                <a:gd fmla="*/ 207151 w 91" name="T6"/>
                <a:gd fmla="*/ 0 h 90" name="T7"/>
                <a:gd fmla="*/ 0 w 91" name="T8"/>
                <a:gd fmla="*/ 204654 h 90" name="T9"/>
                <a:gd fmla="*/ 0 60000 65536" name="T10"/>
                <a:gd fmla="*/ 0 60000 65536" name="T11"/>
                <a:gd fmla="*/ 0 60000 65536" name="T12"/>
                <a:gd fmla="*/ 0 60000 65536" name="T13"/>
                <a:gd fmla="*/ 0 60000 65536" name="T14"/>
                <a:gd fmla="*/ 0 w 91" name="T15"/>
                <a:gd fmla="*/ 0 h 90" name="T16"/>
                <a:gd fmla="*/ 91 w 91" name="T17"/>
                <a:gd fmla="*/ 90 h 90" name="T18"/>
              </a:gdLst>
              <a:cxnLst>
                <a:cxn ang="T10">
                  <a:pos x="T0" y="T1"/>
                </a:cxn>
                <a:cxn ang="T11">
                  <a:pos x="T2" y="T3"/>
                </a:cxn>
                <a:cxn ang="T12">
                  <a:pos x="T4" y="T5"/>
                </a:cxn>
                <a:cxn ang="T13">
                  <a:pos x="T6" y="T7"/>
                </a:cxn>
                <a:cxn ang="T14">
                  <a:pos x="T8" y="T9"/>
                </a:cxn>
              </a:cxnLst>
              <a:rect b="T18" l="T15" r="T17" t="T16"/>
              <a:pathLst>
                <a:path h="90" w="91">
                  <a:moveTo>
                    <a:pt x="0" y="82"/>
                  </a:moveTo>
                  <a:lnTo>
                    <a:pt x="8" y="90"/>
                  </a:lnTo>
                  <a:lnTo>
                    <a:pt x="91" y="8"/>
                  </a:lnTo>
                  <a:lnTo>
                    <a:pt x="83" y="0"/>
                  </a:lnTo>
                  <a:lnTo>
                    <a:pt x="0" y="82"/>
                  </a:lnTo>
                  <a:close/>
                </a:path>
              </a:pathLst>
            </a:custGeom>
            <a:solidFill>
              <a:srgbClr val="FEFFFF"/>
            </a:solidFill>
            <a:ln cmpd="sng" w="9525">
              <a:noFill/>
              <a:bevel/>
            </a:ln>
          </p:spPr>
          <p:txBody>
            <a:bodyPr>
              <a:normAutofit/>
            </a:bodyPr>
            <a:lstStyle/>
            <a:p>
              <a:pPr>
                <a:defRPr/>
              </a:pPr>
              <a:endParaRPr altLang="en-US" lang="zh-CN" sz="1600"/>
            </a:p>
          </p:txBody>
        </p:sp>
        <p:sp>
          <p:nvSpPr>
            <p:cNvPr id="12" name="MH_Other_12"/>
            <p:cNvSpPr>
              <a:spLocks noChangeArrowheads="1"/>
            </p:cNvSpPr>
            <p:nvPr>
              <p:custDataLst>
                <p:tags r:id="rId9"/>
              </p:custDataLst>
            </p:nvPr>
          </p:nvSpPr>
          <p:spPr bwMode="auto">
            <a:xfrm>
              <a:off x="5145615" y="2348375"/>
              <a:ext cx="80359" cy="74479"/>
            </a:xfrm>
            <a:custGeom>
              <a:gdLst>
                <a:gd fmla="*/ 46588 w 21" name="T0"/>
                <a:gd fmla="*/ 19467 h 20" name="T1"/>
                <a:gd fmla="*/ 0 w 21" name="T2"/>
                <a:gd fmla="*/ 19467 h 20" name="T3"/>
                <a:gd fmla="*/ 49916 w 21" name="T4"/>
                <a:gd fmla="*/ 64890 h 20" name="T5"/>
                <a:gd fmla="*/ 46588 w 21" name="T6"/>
                <a:gd fmla="*/ 19467 h 20" name="T7"/>
                <a:gd fmla="*/ 0 60000 65536" name="T8"/>
                <a:gd fmla="*/ 0 60000 65536" name="T9"/>
                <a:gd fmla="*/ 0 60000 65536" name="T10"/>
                <a:gd fmla="*/ 0 60000 65536" name="T11"/>
                <a:gd fmla="*/ 0 w 21" name="T12"/>
                <a:gd fmla="*/ 0 h 20" name="T13"/>
                <a:gd fmla="*/ 21 w 21" name="T14"/>
                <a:gd fmla="*/ 20 h 20" name="T15"/>
              </a:gdLst>
              <a:cxnLst>
                <a:cxn ang="T8">
                  <a:pos x="T0" y="T1"/>
                </a:cxn>
                <a:cxn ang="T9">
                  <a:pos x="T2" y="T3"/>
                </a:cxn>
                <a:cxn ang="T10">
                  <a:pos x="T4" y="T5"/>
                </a:cxn>
                <a:cxn ang="T11">
                  <a:pos x="T6" y="T7"/>
                </a:cxn>
              </a:cxnLst>
              <a:rect b="T15" l="T12" r="T14" t="T13"/>
              <a:pathLst>
                <a:path h="20" w="21">
                  <a:moveTo>
                    <a:pt x="14" y="6"/>
                  </a:moveTo>
                  <a:cubicBezTo>
                    <a:pt x="8" y="0"/>
                    <a:pt x="0" y="6"/>
                    <a:pt x="0" y="6"/>
                  </a:cubicBezTo>
                  <a:cubicBezTo>
                    <a:pt x="15" y="20"/>
                    <a:pt x="15" y="20"/>
                    <a:pt x="15" y="20"/>
                  </a:cubicBezTo>
                  <a:cubicBezTo>
                    <a:pt x="15" y="20"/>
                    <a:pt x="21" y="13"/>
                    <a:pt x="14" y="6"/>
                  </a:cubicBezTo>
                  <a:close/>
                </a:path>
              </a:pathLst>
            </a:custGeom>
            <a:solidFill>
              <a:srgbClr val="FEFFFF"/>
            </a:solidFill>
            <a:ln cmpd="sng" w="9525">
              <a:noFill/>
              <a:bevel/>
            </a:ln>
          </p:spPr>
          <p:txBody>
            <a:bodyPr>
              <a:normAutofit fontScale="22500" lnSpcReduction="20000"/>
            </a:bodyPr>
            <a:lstStyle/>
            <a:p>
              <a:pPr>
                <a:defRPr/>
              </a:pPr>
              <a:endParaRPr altLang="en-US" lang="zh-CN" sz="1600"/>
            </a:p>
          </p:txBody>
        </p:sp>
        <p:sp>
          <p:nvSpPr>
            <p:cNvPr id="13" name="MH_Other_13"/>
            <p:cNvSpPr>
              <a:spLocks noChangeArrowheads="1"/>
            </p:cNvSpPr>
            <p:nvPr>
              <p:custDataLst>
                <p:tags r:id="rId10"/>
              </p:custDataLst>
            </p:nvPr>
          </p:nvSpPr>
          <p:spPr bwMode="auto">
            <a:xfrm>
              <a:off x="4659539" y="2360134"/>
              <a:ext cx="474316" cy="468435"/>
            </a:xfrm>
            <a:custGeom>
              <a:gdLst>
                <a:gd fmla="*/ 366880 w 167" name="T0"/>
                <a:gd fmla="*/ 361889 h 165" name="T1"/>
                <a:gd fmla="*/ 49916 w 167" name="T2"/>
                <a:gd fmla="*/ 361889 h 165" name="T3"/>
                <a:gd fmla="*/ 49916 w 167" name="T4"/>
                <a:gd fmla="*/ 49916 h 165" name="T5"/>
                <a:gd fmla="*/ 346914 w 167" name="T6"/>
                <a:gd fmla="*/ 49916 h 165" name="T7"/>
                <a:gd fmla="*/ 399326 w 167" name="T8"/>
                <a:gd fmla="*/ 0 h 165" name="T9"/>
                <a:gd fmla="*/ 0 w 167" name="T10"/>
                <a:gd fmla="*/ 0 h 165" name="T11"/>
                <a:gd fmla="*/ 0 w 167" name="T12"/>
                <a:gd fmla="*/ 411805 h 165" name="T13"/>
                <a:gd fmla="*/ 416796 w 167" name="T14"/>
                <a:gd fmla="*/ 411805 h 165" name="T15"/>
                <a:gd fmla="*/ 416796 w 167" name="T16"/>
                <a:gd fmla="*/ 152243 h 165" name="T17"/>
                <a:gd fmla="*/ 366880 w 167" name="T18"/>
                <a:gd fmla="*/ 202159 h 165" name="T19"/>
                <a:gd fmla="*/ 366880 w 167" name="T20"/>
                <a:gd fmla="*/ 361889 h 165"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67" name="T33"/>
                <a:gd fmla="*/ 0 h 165" name="T34"/>
                <a:gd fmla="*/ 167 w 167" name="T35"/>
                <a:gd fmla="*/ 165 h 165"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65" w="167">
                  <a:moveTo>
                    <a:pt x="147" y="145"/>
                  </a:moveTo>
                  <a:lnTo>
                    <a:pt x="20" y="145"/>
                  </a:lnTo>
                  <a:lnTo>
                    <a:pt x="20" y="20"/>
                  </a:lnTo>
                  <a:lnTo>
                    <a:pt x="139" y="20"/>
                  </a:lnTo>
                  <a:lnTo>
                    <a:pt x="160" y="0"/>
                  </a:lnTo>
                  <a:lnTo>
                    <a:pt x="0" y="0"/>
                  </a:lnTo>
                  <a:lnTo>
                    <a:pt x="0" y="165"/>
                  </a:lnTo>
                  <a:lnTo>
                    <a:pt x="167" y="165"/>
                  </a:lnTo>
                  <a:lnTo>
                    <a:pt x="167" y="61"/>
                  </a:lnTo>
                  <a:lnTo>
                    <a:pt x="147" y="81"/>
                  </a:lnTo>
                  <a:lnTo>
                    <a:pt x="147" y="145"/>
                  </a:lnTo>
                  <a:close/>
                </a:path>
              </a:pathLst>
            </a:custGeom>
            <a:solidFill>
              <a:srgbClr val="FEFFFF"/>
            </a:solidFill>
            <a:ln cmpd="sng" w="9525">
              <a:noFill/>
              <a:bevel/>
            </a:ln>
          </p:spPr>
          <p:txBody>
            <a:bodyPr>
              <a:normAutofit/>
            </a:bodyPr>
            <a:lstStyle/>
            <a:p>
              <a:pPr>
                <a:defRPr/>
              </a:pPr>
              <a:endParaRPr altLang="en-US" lang="zh-CN" sz="1600"/>
            </a:p>
          </p:txBody>
        </p:sp>
      </p:grpSp>
      <p:grpSp>
        <p:nvGrpSpPr>
          <p:cNvPr id="14" name="组合 13"/>
          <p:cNvGrpSpPr/>
          <p:nvPr/>
        </p:nvGrpSpPr>
        <p:grpSpPr>
          <a:xfrm>
            <a:off x="3922584" y="3263687"/>
            <a:ext cx="1025071" cy="1030951"/>
            <a:chOff x="3922584" y="3263687"/>
            <a:chExt cx="1025071" cy="1030951"/>
          </a:xfrm>
        </p:grpSpPr>
        <p:sp>
          <p:nvSpPr>
            <p:cNvPr id="15" name="MH_Other_3"/>
            <p:cNvSpPr>
              <a:spLocks noChangeArrowheads="1"/>
            </p:cNvSpPr>
            <p:nvPr>
              <p:custDataLst>
                <p:tags r:id="rId11"/>
              </p:custDataLst>
            </p:nvPr>
          </p:nvSpPr>
          <p:spPr bwMode="auto">
            <a:xfrm>
              <a:off x="3922584" y="3263687"/>
              <a:ext cx="1025071" cy="1030951"/>
            </a:xfrm>
            <a:prstGeom prst="ellipse">
              <a:avLst/>
            </a:prstGeom>
            <a:solidFill>
              <a:srgbClr val="404040"/>
            </a:solidFill>
            <a:ln w="28575">
              <a:noFill/>
              <a:bevel/>
            </a:ln>
          </p:spPr>
          <p:txBody>
            <a:bodyPr anchor="ctr">
              <a:normAutofit/>
            </a:bodyPr>
            <a:lstStyle/>
            <a:p>
              <a:pPr algn="ctr">
                <a:defRPr/>
              </a:pPr>
              <a:endParaRPr altLang="zh-CN" lang="zh-CN" sz="8000">
                <a:solidFill>
                  <a:schemeClr val="bg1"/>
                </a:solidFill>
                <a:sym charset="0" pitchFamily="34" typeface="Calibri"/>
              </a:endParaRPr>
            </a:p>
          </p:txBody>
        </p:sp>
        <p:sp>
          <p:nvSpPr>
            <p:cNvPr id="16" name="MH_Other_14"/>
            <p:cNvSpPr>
              <a:spLocks noChangeArrowheads="1" noEditPoints="1"/>
            </p:cNvSpPr>
            <p:nvPr>
              <p:custDataLst>
                <p:tags r:id="rId12"/>
              </p:custDataLst>
            </p:nvPr>
          </p:nvSpPr>
          <p:spPr bwMode="auto">
            <a:xfrm>
              <a:off x="4157782" y="3528284"/>
              <a:ext cx="531155" cy="525275"/>
            </a:xfrm>
            <a:custGeom>
              <a:gdLst>
                <a:gd fmla="*/ 271436 w 95" name="T0"/>
                <a:gd fmla="*/ 189679 h 93" name="T1"/>
                <a:gd fmla="*/ 314468 w 95" name="T2"/>
                <a:gd fmla="*/ 169713 h 93" name="T3"/>
                <a:gd fmla="*/ 314468 w 95" name="T4"/>
                <a:gd fmla="*/ 136436 h 93" name="T5"/>
                <a:gd fmla="*/ 271436 w 95" name="T6"/>
                <a:gd fmla="*/ 119798 h 93" name="T7"/>
                <a:gd fmla="*/ 264815 w 95" name="T8"/>
                <a:gd fmla="*/ 99831 h 93" name="T9"/>
                <a:gd fmla="*/ 281366 w 95" name="T10"/>
                <a:gd fmla="*/ 56571 h 93" name="T11"/>
                <a:gd fmla="*/ 254885 w 95" name="T12"/>
                <a:gd fmla="*/ 33277 h 93" name="T13"/>
                <a:gd fmla="*/ 211852 w 95" name="T14"/>
                <a:gd fmla="*/ 49916 h 93" name="T15"/>
                <a:gd fmla="*/ 195301 w 95" name="T16"/>
                <a:gd fmla="*/ 43260 h 93" name="T17"/>
                <a:gd fmla="*/ 175440 w 95" name="T18"/>
                <a:gd fmla="*/ 0 h 93" name="T19"/>
                <a:gd fmla="*/ 139028 w 95" name="T20"/>
                <a:gd fmla="*/ 0 h 93" name="T21"/>
                <a:gd fmla="*/ 122477 w 95" name="T22"/>
                <a:gd fmla="*/ 43260 h 93" name="T23"/>
                <a:gd fmla="*/ 102616 w 95" name="T24"/>
                <a:gd fmla="*/ 49916 h 93" name="T25"/>
                <a:gd fmla="*/ 59583 w 95" name="T26"/>
                <a:gd fmla="*/ 33277 h 93" name="T27"/>
                <a:gd fmla="*/ 33102 w 95" name="T28"/>
                <a:gd fmla="*/ 56571 h 93" name="T29"/>
                <a:gd fmla="*/ 52963 w 95" name="T30"/>
                <a:gd fmla="*/ 99831 h 93" name="T31"/>
                <a:gd fmla="*/ 43032 w 95" name="T32"/>
                <a:gd fmla="*/ 119798 h 93" name="T33"/>
                <a:gd fmla="*/ 0 w 95" name="T34"/>
                <a:gd fmla="*/ 136436 h 93" name="T35"/>
                <a:gd fmla="*/ 0 w 95" name="T36"/>
                <a:gd fmla="*/ 173041 h 93" name="T37"/>
                <a:gd fmla="*/ 43032 w 95" name="T38"/>
                <a:gd fmla="*/ 189679 h 93" name="T39"/>
                <a:gd fmla="*/ 52963 w 95" name="T40"/>
                <a:gd fmla="*/ 209646 h 93" name="T41"/>
                <a:gd fmla="*/ 36412 w 95" name="T42"/>
                <a:gd fmla="*/ 252906 h 93" name="T43"/>
                <a:gd fmla="*/ 59583 w 95" name="T44"/>
                <a:gd fmla="*/ 276200 h 93" name="T45"/>
                <a:gd fmla="*/ 102616 w 95" name="T46"/>
                <a:gd fmla="*/ 259561 h 93" name="T47"/>
                <a:gd fmla="*/ 122477 w 95" name="T48"/>
                <a:gd fmla="*/ 266217 h 93" name="T49"/>
                <a:gd fmla="*/ 142338 w 95" name="T50"/>
                <a:gd fmla="*/ 309477 h 93" name="T51"/>
                <a:gd fmla="*/ 175440 w 95" name="T52"/>
                <a:gd fmla="*/ 309477 h 93" name="T53"/>
                <a:gd fmla="*/ 195301 w 95" name="T54"/>
                <a:gd fmla="*/ 266217 h 93" name="T55"/>
                <a:gd fmla="*/ 211852 w 95" name="T56"/>
                <a:gd fmla="*/ 259561 h 93" name="T57"/>
                <a:gd fmla="*/ 258195 w 95" name="T58"/>
                <a:gd fmla="*/ 276200 h 93" name="T59"/>
                <a:gd fmla="*/ 281366 w 95" name="T60"/>
                <a:gd fmla="*/ 249578 h 93" name="T61"/>
                <a:gd fmla="*/ 264815 w 95" name="T62"/>
                <a:gd fmla="*/ 209646 h 93" name="T63"/>
                <a:gd fmla="*/ 271436 w 95" name="T64"/>
                <a:gd fmla="*/ 189679 h 93" name="T65"/>
                <a:gd fmla="*/ 158889 w 95" name="T66"/>
                <a:gd fmla="*/ 202990 h 93" name="T67"/>
                <a:gd fmla="*/ 109236 w 95" name="T68"/>
                <a:gd fmla="*/ 153075 h 93" name="T69"/>
                <a:gd fmla="*/ 158889 w 95" name="T70"/>
                <a:gd fmla="*/ 106487 h 93" name="T71"/>
                <a:gd fmla="*/ 208542 w 95" name="T72"/>
                <a:gd fmla="*/ 153075 h 93" name="T73"/>
                <a:gd fmla="*/ 158889 w 95" name="T74"/>
                <a:gd fmla="*/ 202990 h 9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95" name="T114"/>
                <a:gd fmla="*/ 0 h 93" name="T115"/>
                <a:gd fmla="*/ 95 w 95" name="T116"/>
                <a:gd fmla="*/ 93 h 93"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93" w="95">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rgbClr val="FEFFFF"/>
            </a:solidFill>
            <a:ln cmpd="sng" w="9525">
              <a:noFill/>
              <a:bevel/>
            </a:ln>
          </p:spPr>
          <p:txBody>
            <a:bodyPr>
              <a:normAutofit/>
            </a:bodyPr>
            <a:lstStyle/>
            <a:p>
              <a:pPr>
                <a:defRPr/>
              </a:pPr>
              <a:endParaRPr altLang="en-US" lang="zh-CN" sz="1600"/>
            </a:p>
          </p:txBody>
        </p:sp>
        <p:sp>
          <p:nvSpPr>
            <p:cNvPr id="17" name="MH_Other_15"/>
            <p:cNvSpPr>
              <a:spLocks noChangeArrowheads="1"/>
            </p:cNvSpPr>
            <p:nvPr>
              <p:custDataLst>
                <p:tags r:id="rId13"/>
              </p:custDataLst>
            </p:nvPr>
          </p:nvSpPr>
          <p:spPr bwMode="auto">
            <a:xfrm>
              <a:off x="4367500" y="3736043"/>
              <a:ext cx="109759" cy="105839"/>
            </a:xfrm>
            <a:prstGeom prst="ellipse">
              <a:avLst/>
            </a:prstGeom>
            <a:solidFill>
              <a:srgbClr val="FEFFFF"/>
            </a:solidFill>
            <a:ln w="9525">
              <a:noFill/>
              <a:bevel/>
            </a:ln>
          </p:spPr>
          <p:txBody>
            <a:bodyPr>
              <a:normAutofit fontScale="22500" lnSpcReduction="20000"/>
            </a:bodyPr>
            <a:lstStyle/>
            <a:p>
              <a:pPr>
                <a:defRPr/>
              </a:pPr>
              <a:endParaRPr altLang="zh-CN" lang="zh-CN" sz="1600">
                <a:sym charset="0" pitchFamily="34" typeface="Calibri"/>
              </a:endParaRPr>
            </a:p>
          </p:txBody>
        </p:sp>
      </p:grpSp>
      <p:grpSp>
        <p:nvGrpSpPr>
          <p:cNvPr id="18" name="组合 17"/>
          <p:cNvGrpSpPr/>
          <p:nvPr/>
        </p:nvGrpSpPr>
        <p:grpSpPr>
          <a:xfrm>
            <a:off x="7264355" y="3263687"/>
            <a:ext cx="1027031" cy="1030951"/>
            <a:chOff x="7264355" y="3263687"/>
            <a:chExt cx="1027031" cy="1030951"/>
          </a:xfrm>
        </p:grpSpPr>
        <p:sp>
          <p:nvSpPr>
            <p:cNvPr id="19" name="MH_Other_6"/>
            <p:cNvSpPr>
              <a:spLocks noChangeArrowheads="1"/>
            </p:cNvSpPr>
            <p:nvPr>
              <p:custDataLst>
                <p:tags r:id="rId14"/>
              </p:custDataLst>
            </p:nvPr>
          </p:nvSpPr>
          <p:spPr bwMode="auto">
            <a:xfrm>
              <a:off x="7264355" y="3263687"/>
              <a:ext cx="1027031" cy="1030951"/>
            </a:xfrm>
            <a:prstGeom prst="ellipse">
              <a:avLst/>
            </a:prstGeom>
            <a:solidFill>
              <a:srgbClr val="C75050"/>
            </a:solidFill>
            <a:ln w="28575">
              <a:noFill/>
              <a:bevel/>
            </a:ln>
          </p:spPr>
          <p:txBody>
            <a:bodyPr anchor="ctr">
              <a:normAutofit/>
            </a:bodyPr>
            <a:lstStyle/>
            <a:p>
              <a:pPr algn="ctr">
                <a:defRPr/>
              </a:pPr>
              <a:endParaRPr altLang="zh-CN" lang="zh-CN" sz="8000">
                <a:solidFill>
                  <a:schemeClr val="bg1"/>
                </a:solidFill>
                <a:sym charset="0" pitchFamily="34" typeface="Calibri"/>
              </a:endParaRPr>
            </a:p>
          </p:txBody>
        </p:sp>
        <p:sp>
          <p:nvSpPr>
            <p:cNvPr id="20" name="MH_Other_16"/>
            <p:cNvSpPr>
              <a:spLocks noChangeArrowheads="1"/>
            </p:cNvSpPr>
            <p:nvPr>
              <p:custDataLst>
                <p:tags r:id="rId15"/>
              </p:custDataLst>
            </p:nvPr>
          </p:nvSpPr>
          <p:spPr bwMode="auto">
            <a:xfrm>
              <a:off x="7560314" y="3479285"/>
              <a:ext cx="435116" cy="546836"/>
            </a:xfrm>
            <a:custGeom>
              <a:gdLst>
                <a:gd fmla="*/ 7193 w 352425" name="connsiteX0"/>
                <a:gd fmla="*/ 298450 h 442913" name="connsiteY0"/>
                <a:gd fmla="*/ 176213 w 352425" name="connsiteX1"/>
                <a:gd fmla="*/ 352624 h 442913" name="connsiteY1"/>
                <a:gd fmla="*/ 345233 w 352425" name="connsiteX2"/>
                <a:gd fmla="*/ 298450 h 442913" name="connsiteY2"/>
                <a:gd fmla="*/ 352425 w 352425" name="connsiteX3"/>
                <a:gd fmla="*/ 312896 h 442913" name="connsiteY3"/>
                <a:gd fmla="*/ 352425 w 352425" name="connsiteX4"/>
                <a:gd fmla="*/ 367070 h 442913" name="connsiteY4"/>
                <a:gd fmla="*/ 176213 w 352425" name="connsiteX5"/>
                <a:gd fmla="*/ 442913 h 442913" name="connsiteY5"/>
                <a:gd fmla="*/ 0 w 352425" name="connsiteX6"/>
                <a:gd fmla="*/ 367070 h 442913" name="connsiteY6"/>
                <a:gd fmla="*/ 0 w 352425" name="connsiteX7"/>
                <a:gd fmla="*/ 312896 h 442913" name="connsiteY7"/>
                <a:gd fmla="*/ 7193 w 352425" name="connsiteX8"/>
                <a:gd fmla="*/ 298450 h 442913" name="connsiteY8"/>
                <a:gd fmla="*/ 7193 w 352425" name="connsiteX9"/>
                <a:gd fmla="*/ 184150 h 442913" name="connsiteY9"/>
                <a:gd fmla="*/ 176213 w 352425" name="connsiteX10"/>
                <a:gd fmla="*/ 243205 h 442913" name="connsiteY10"/>
                <a:gd fmla="*/ 345233 w 352425" name="connsiteX11"/>
                <a:gd fmla="*/ 184150 h 442913" name="connsiteY11"/>
                <a:gd fmla="*/ 352425 w 352425" name="connsiteX12"/>
                <a:gd fmla="*/ 202605 h 442913" name="connsiteY12"/>
                <a:gd fmla="*/ 352425 w 352425" name="connsiteX13"/>
                <a:gd fmla="*/ 257969 h 442913" name="connsiteY13"/>
                <a:gd fmla="*/ 176213 w 352425" name="connsiteX14"/>
                <a:gd fmla="*/ 331788 h 442913" name="connsiteY14"/>
                <a:gd fmla="*/ 0 w 352425" name="connsiteX15"/>
                <a:gd fmla="*/ 257969 h 442913" name="connsiteY15"/>
                <a:gd fmla="*/ 0 w 352425" name="connsiteX16"/>
                <a:gd fmla="*/ 202605 h 442913" name="connsiteY16"/>
                <a:gd fmla="*/ 7193 w 352425" name="connsiteX17"/>
                <a:gd fmla="*/ 184150 h 442913" name="connsiteY17"/>
                <a:gd fmla="*/ 7193 w 352425" name="connsiteX18"/>
                <a:gd fmla="*/ 76200 h 442913" name="connsiteY18"/>
                <a:gd fmla="*/ 176213 w 352425" name="connsiteX19"/>
                <a:gd fmla="*/ 130795 h 442913" name="connsiteY19"/>
                <a:gd fmla="*/ 345233 w 352425" name="connsiteX20"/>
                <a:gd fmla="*/ 76200 h 442913" name="connsiteY20"/>
                <a:gd fmla="*/ 352425 w 352425" name="connsiteX21"/>
                <a:gd fmla="*/ 94398 h 442913" name="connsiteY21"/>
                <a:gd fmla="*/ 352425 w 352425" name="connsiteX22"/>
                <a:gd fmla="*/ 148993 h 442913" name="connsiteY22"/>
                <a:gd fmla="*/ 176213 w 352425" name="connsiteX23"/>
                <a:gd fmla="*/ 225425 h 442913" name="connsiteY23"/>
                <a:gd fmla="*/ 0 w 352425" name="connsiteX24"/>
                <a:gd fmla="*/ 148993 h 442913" name="connsiteY24"/>
                <a:gd fmla="*/ 0 w 352425" name="connsiteX25"/>
                <a:gd fmla="*/ 94398 h 442913" name="connsiteY25"/>
                <a:gd fmla="*/ 7193 w 352425" name="connsiteX26"/>
                <a:gd fmla="*/ 76200 h 442913" name="connsiteY26"/>
                <a:gd fmla="*/ 177006 w 352425" name="connsiteX27"/>
                <a:gd fmla="*/ 0 h 442913" name="connsiteY27"/>
                <a:gd fmla="*/ 349250 w 352425" name="connsiteX28"/>
                <a:gd fmla="*/ 57944 h 442913" name="connsiteY28"/>
                <a:gd fmla="*/ 177006 w 352425" name="connsiteX29"/>
                <a:gd fmla="*/ 115888 h 442913" name="connsiteY29"/>
                <a:gd fmla="*/ 4762 w 352425" name="connsiteX30"/>
                <a:gd fmla="*/ 57944 h 442913" name="connsiteY30"/>
                <a:gd fmla="*/ 177006 w 352425" name="connsiteX31"/>
                <a:gd fmla="*/ 0 h 442913" name="connsiteY3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b="b" l="l" r="r" t="t"/>
              <a:pathLst>
                <a:path h="442913" w="352425">
                  <a:moveTo>
                    <a:pt x="7193" y="298450"/>
                  </a:moveTo>
                  <a:cubicBezTo>
                    <a:pt x="25173" y="330954"/>
                    <a:pt x="93501" y="352624"/>
                    <a:pt x="176213" y="352624"/>
                  </a:cubicBezTo>
                  <a:cubicBezTo>
                    <a:pt x="258925" y="352624"/>
                    <a:pt x="327252" y="330954"/>
                    <a:pt x="345233" y="298450"/>
                  </a:cubicBezTo>
                  <a:cubicBezTo>
                    <a:pt x="348829" y="302062"/>
                    <a:pt x="352425" y="309285"/>
                    <a:pt x="352425" y="312896"/>
                  </a:cubicBezTo>
                  <a:cubicBezTo>
                    <a:pt x="352425" y="312896"/>
                    <a:pt x="352425" y="312896"/>
                    <a:pt x="352425" y="367070"/>
                  </a:cubicBezTo>
                  <a:cubicBezTo>
                    <a:pt x="352425" y="410409"/>
                    <a:pt x="273309" y="442913"/>
                    <a:pt x="176213" y="442913"/>
                  </a:cubicBezTo>
                  <a:cubicBezTo>
                    <a:pt x="79116" y="442913"/>
                    <a:pt x="0" y="410409"/>
                    <a:pt x="0" y="367070"/>
                  </a:cubicBezTo>
                  <a:cubicBezTo>
                    <a:pt x="0" y="367070"/>
                    <a:pt x="0" y="367070"/>
                    <a:pt x="0" y="312896"/>
                  </a:cubicBezTo>
                  <a:cubicBezTo>
                    <a:pt x="0" y="309285"/>
                    <a:pt x="3596" y="302062"/>
                    <a:pt x="7193" y="298450"/>
                  </a:cubicBezTo>
                  <a:close/>
                  <a:moveTo>
                    <a:pt x="7193" y="184150"/>
                  </a:moveTo>
                  <a:cubicBezTo>
                    <a:pt x="25173" y="217369"/>
                    <a:pt x="93501" y="243205"/>
                    <a:pt x="176213" y="243205"/>
                  </a:cubicBezTo>
                  <a:cubicBezTo>
                    <a:pt x="258925" y="243205"/>
                    <a:pt x="327252" y="217369"/>
                    <a:pt x="345233" y="184150"/>
                  </a:cubicBezTo>
                  <a:cubicBezTo>
                    <a:pt x="348829" y="191532"/>
                    <a:pt x="352425" y="195223"/>
                    <a:pt x="352425" y="202605"/>
                  </a:cubicBezTo>
                  <a:cubicBezTo>
                    <a:pt x="352425" y="202605"/>
                    <a:pt x="352425" y="202605"/>
                    <a:pt x="352425" y="257969"/>
                  </a:cubicBezTo>
                  <a:cubicBezTo>
                    <a:pt x="352425" y="298570"/>
                    <a:pt x="273309" y="331788"/>
                    <a:pt x="176213" y="331788"/>
                  </a:cubicBezTo>
                  <a:cubicBezTo>
                    <a:pt x="79116" y="331788"/>
                    <a:pt x="0" y="298570"/>
                    <a:pt x="0" y="257969"/>
                  </a:cubicBezTo>
                  <a:cubicBezTo>
                    <a:pt x="0" y="257969"/>
                    <a:pt x="0" y="257969"/>
                    <a:pt x="0" y="202605"/>
                  </a:cubicBezTo>
                  <a:cubicBezTo>
                    <a:pt x="0" y="195223"/>
                    <a:pt x="3596" y="191532"/>
                    <a:pt x="7193" y="184150"/>
                  </a:cubicBezTo>
                  <a:close/>
                  <a:moveTo>
                    <a:pt x="7193" y="76200"/>
                  </a:moveTo>
                  <a:cubicBezTo>
                    <a:pt x="10789" y="108957"/>
                    <a:pt x="86308" y="130795"/>
                    <a:pt x="176213" y="130795"/>
                  </a:cubicBezTo>
                  <a:cubicBezTo>
                    <a:pt x="269713" y="130795"/>
                    <a:pt x="341637" y="108957"/>
                    <a:pt x="345233" y="76200"/>
                  </a:cubicBezTo>
                  <a:cubicBezTo>
                    <a:pt x="348829" y="83479"/>
                    <a:pt x="352425" y="87119"/>
                    <a:pt x="352425" y="94398"/>
                  </a:cubicBezTo>
                  <a:cubicBezTo>
                    <a:pt x="352425" y="94398"/>
                    <a:pt x="352425" y="94398"/>
                    <a:pt x="352425" y="148993"/>
                  </a:cubicBezTo>
                  <a:cubicBezTo>
                    <a:pt x="352425" y="189029"/>
                    <a:pt x="273309" y="225425"/>
                    <a:pt x="176213" y="225425"/>
                  </a:cubicBezTo>
                  <a:cubicBezTo>
                    <a:pt x="79116" y="225425"/>
                    <a:pt x="0" y="189029"/>
                    <a:pt x="0" y="148993"/>
                  </a:cubicBezTo>
                  <a:cubicBezTo>
                    <a:pt x="0" y="148993"/>
                    <a:pt x="0" y="148993"/>
                    <a:pt x="0" y="94398"/>
                  </a:cubicBezTo>
                  <a:cubicBezTo>
                    <a:pt x="0" y="87119"/>
                    <a:pt x="3596" y="83479"/>
                    <a:pt x="7193" y="76200"/>
                  </a:cubicBezTo>
                  <a:close/>
                  <a:moveTo>
                    <a:pt x="177006" y="0"/>
                  </a:moveTo>
                  <a:cubicBezTo>
                    <a:pt x="272134" y="0"/>
                    <a:pt x="349250" y="25942"/>
                    <a:pt x="349250" y="57944"/>
                  </a:cubicBezTo>
                  <a:cubicBezTo>
                    <a:pt x="349250" y="89946"/>
                    <a:pt x="272134" y="115888"/>
                    <a:pt x="177006" y="115888"/>
                  </a:cubicBezTo>
                  <a:cubicBezTo>
                    <a:pt x="81878" y="115888"/>
                    <a:pt x="4762" y="89946"/>
                    <a:pt x="4762" y="57944"/>
                  </a:cubicBezTo>
                  <a:cubicBezTo>
                    <a:pt x="4762" y="25942"/>
                    <a:pt x="81878" y="0"/>
                    <a:pt x="177006" y="0"/>
                  </a:cubicBezTo>
                  <a:close/>
                </a:path>
              </a:pathLst>
            </a:custGeom>
            <a:solidFill>
              <a:srgbClr val="FEFFFF"/>
            </a:solidFill>
            <a:ln w="9525">
              <a:noFill/>
              <a:bevel/>
            </a:ln>
          </p:spPr>
          <p:txBody>
            <a:bodyPr/>
            <a:lstStyle/>
            <a:p>
              <a:pPr>
                <a:defRPr/>
              </a:pPr>
              <a:endParaRPr altLang="zh-CN" lang="zh-CN" sz="1600">
                <a:sym charset="0" pitchFamily="34" typeface="Calibri"/>
              </a:endParaRPr>
            </a:p>
          </p:txBody>
        </p:sp>
      </p:grpSp>
      <p:grpSp>
        <p:nvGrpSpPr>
          <p:cNvPr id="21" name="组合 20"/>
          <p:cNvGrpSpPr/>
          <p:nvPr/>
        </p:nvGrpSpPr>
        <p:grpSpPr>
          <a:xfrm>
            <a:off x="4394941" y="4494556"/>
            <a:ext cx="1025072" cy="1032911"/>
            <a:chOff x="4394941" y="4494556"/>
            <a:chExt cx="1025072" cy="1032911"/>
          </a:xfrm>
        </p:grpSpPr>
        <p:sp>
          <p:nvSpPr>
            <p:cNvPr id="22" name="MH_Other_4"/>
            <p:cNvSpPr>
              <a:spLocks noChangeArrowheads="1"/>
            </p:cNvSpPr>
            <p:nvPr>
              <p:custDataLst>
                <p:tags r:id="rId16"/>
              </p:custDataLst>
            </p:nvPr>
          </p:nvSpPr>
          <p:spPr bwMode="auto">
            <a:xfrm>
              <a:off x="4394941" y="4494556"/>
              <a:ext cx="1025072" cy="1032911"/>
            </a:xfrm>
            <a:prstGeom prst="ellipse">
              <a:avLst/>
            </a:prstGeom>
            <a:solidFill>
              <a:srgbClr val="C75050"/>
            </a:solidFill>
            <a:ln w="28575">
              <a:noFill/>
              <a:bevel/>
            </a:ln>
          </p:spPr>
          <p:txBody>
            <a:bodyPr anchor="ctr">
              <a:normAutofit/>
            </a:bodyPr>
            <a:lstStyle/>
            <a:p>
              <a:pPr algn="ctr">
                <a:defRPr/>
              </a:pPr>
              <a:endParaRPr altLang="zh-CN" lang="zh-CN" sz="8000">
                <a:solidFill>
                  <a:schemeClr val="bg1"/>
                </a:solidFill>
                <a:sym charset="0" pitchFamily="34" typeface="Calibri"/>
              </a:endParaRPr>
            </a:p>
          </p:txBody>
        </p:sp>
        <p:sp>
          <p:nvSpPr>
            <p:cNvPr id="23" name="MH_Other_17"/>
            <p:cNvSpPr>
              <a:spLocks noChangeArrowheads="1" noEditPoints="1"/>
            </p:cNvSpPr>
            <p:nvPr>
              <p:custDataLst>
                <p:tags r:id="rId17"/>
              </p:custDataLst>
            </p:nvPr>
          </p:nvSpPr>
          <p:spPr bwMode="auto">
            <a:xfrm>
              <a:off x="4612498" y="4761113"/>
              <a:ext cx="509596" cy="499796"/>
            </a:xfrm>
            <a:custGeom>
              <a:gdLst>
                <a:gd fmla="*/ 2147483646 w 113" name="T0"/>
                <a:gd fmla="*/ 2147483646 h 112" name="T1"/>
                <a:gd fmla="*/ 2147483646 w 113" name="T2"/>
                <a:gd fmla="*/ 2147483646 h 112" name="T3"/>
                <a:gd fmla="*/ 2147483646 w 113" name="T4"/>
                <a:gd fmla="*/ 2147483646 h 112" name="T5"/>
                <a:gd fmla="*/ 2147483646 w 113" name="T6"/>
                <a:gd fmla="*/ 2147483646 h 112" name="T7"/>
                <a:gd fmla="*/ 2147483646 w 113" name="T8"/>
                <a:gd fmla="*/ 2147483646 h 112" name="T9"/>
                <a:gd fmla="*/ 2147483646 w 113" name="T10"/>
                <a:gd fmla="*/ 2147483646 h 112" name="T11"/>
                <a:gd fmla="*/ 2147483646 w 113" name="T12"/>
                <a:gd fmla="*/ 2147483646 h 112" name="T13"/>
                <a:gd fmla="*/ 2147483646 w 113" name="T14"/>
                <a:gd fmla="*/ 2147483646 h 112" name="T15"/>
                <a:gd fmla="*/ 2147483646 w 113" name="T16"/>
                <a:gd fmla="*/ 2147483646 h 112" name="T17"/>
                <a:gd fmla="*/ 2147483646 w 113" name="T18"/>
                <a:gd fmla="*/ 2147483646 h 112" name="T19"/>
                <a:gd fmla="*/ 2147483646 w 113" name="T20"/>
                <a:gd fmla="*/ 2147483646 h 112" name="T21"/>
                <a:gd fmla="*/ 2147483646 w 113" name="T22"/>
                <a:gd fmla="*/ 2147483646 h 112" name="T23"/>
                <a:gd fmla="*/ 2147483646 w 113" name="T24"/>
                <a:gd fmla="*/ 2147483646 h 112" name="T25"/>
                <a:gd fmla="*/ 2147483646 w 113" name="T26"/>
                <a:gd fmla="*/ 2147483646 h 112" name="T27"/>
                <a:gd fmla="*/ 2147483646 w 113" name="T28"/>
                <a:gd fmla="*/ 2147483646 h 112" name="T29"/>
                <a:gd fmla="*/ 2147483646 w 113" name="T30"/>
                <a:gd fmla="*/ 2147483646 h 112" name="T31"/>
                <a:gd fmla="*/ 2147483646 w 113" name="T32"/>
                <a:gd fmla="*/ 2147483646 h 112" name="T33"/>
                <a:gd fmla="*/ 2147483646 w 113" name="T34"/>
                <a:gd fmla="*/ 2147483646 h 112"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w 113" name="T54"/>
                <a:gd fmla="*/ 0 h 112" name="T55"/>
                <a:gd fmla="*/ 113 w 113" name="T56"/>
                <a:gd fmla="*/ 112 h 112" name="T57"/>
              </a:gd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b="T57" l="T54" r="T56" t="T55"/>
              <a:pathLst>
                <a:path h="112" w="113">
                  <a:moveTo>
                    <a:pt x="14" y="13"/>
                  </a:moveTo>
                  <a:cubicBezTo>
                    <a:pt x="0" y="27"/>
                    <a:pt x="0" y="49"/>
                    <a:pt x="14" y="63"/>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8" y="97"/>
                  </a:cubicBezTo>
                  <a:cubicBezTo>
                    <a:pt x="81" y="96"/>
                    <a:pt x="88" y="92"/>
                    <a:pt x="92" y="97"/>
                  </a:cubicBezTo>
                  <a:cubicBezTo>
                    <a:pt x="97" y="102"/>
                    <a:pt x="91" y="112"/>
                    <a:pt x="91"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0" y="20"/>
                  </a:cubicBezTo>
                  <a:cubicBezTo>
                    <a:pt x="29" y="12"/>
                    <a:pt x="43" y="11"/>
                    <a:pt x="53" y="17"/>
                  </a:cubicBezTo>
                  <a:lnTo>
                    <a:pt x="17" y="53"/>
                  </a:lnTo>
                  <a:close/>
                </a:path>
              </a:pathLst>
            </a:custGeom>
            <a:solidFill>
              <a:srgbClr val="FEFFF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nvGrpSpPr>
          <p:cNvPr id="24" name="组合 23"/>
          <p:cNvGrpSpPr/>
          <p:nvPr/>
        </p:nvGrpSpPr>
        <p:grpSpPr>
          <a:xfrm>
            <a:off x="6854719" y="4494556"/>
            <a:ext cx="1025071" cy="1032911"/>
            <a:chOff x="6854719" y="4494556"/>
            <a:chExt cx="1025071" cy="1032911"/>
          </a:xfrm>
        </p:grpSpPr>
        <p:sp>
          <p:nvSpPr>
            <p:cNvPr id="25" name="MH_Other_7"/>
            <p:cNvSpPr>
              <a:spLocks noChangeArrowheads="1"/>
            </p:cNvSpPr>
            <p:nvPr>
              <p:custDataLst>
                <p:tags r:id="rId18"/>
              </p:custDataLst>
            </p:nvPr>
          </p:nvSpPr>
          <p:spPr bwMode="auto">
            <a:xfrm>
              <a:off x="6854719" y="4494556"/>
              <a:ext cx="1025071" cy="1032911"/>
            </a:xfrm>
            <a:prstGeom prst="ellipse">
              <a:avLst/>
            </a:prstGeom>
            <a:solidFill>
              <a:srgbClr val="404040"/>
            </a:solidFill>
            <a:ln w="28575">
              <a:noFill/>
              <a:bevel/>
            </a:ln>
          </p:spPr>
          <p:txBody>
            <a:bodyPr anchor="ctr">
              <a:normAutofit/>
            </a:bodyPr>
            <a:lstStyle/>
            <a:p>
              <a:pPr algn="ctr">
                <a:defRPr/>
              </a:pPr>
              <a:endParaRPr altLang="zh-CN" lang="zh-CN" sz="8000">
                <a:solidFill>
                  <a:schemeClr val="bg1"/>
                </a:solidFill>
                <a:sym charset="0" pitchFamily="34" typeface="Calibri"/>
              </a:endParaRPr>
            </a:p>
          </p:txBody>
        </p:sp>
        <p:sp>
          <p:nvSpPr>
            <p:cNvPr id="26" name="MH_Other_18"/>
            <p:cNvSpPr>
              <a:spLocks noChangeArrowheads="1" noEditPoints="1"/>
            </p:cNvSpPr>
            <p:nvPr>
              <p:custDataLst>
                <p:tags r:id="rId19"/>
              </p:custDataLst>
            </p:nvPr>
          </p:nvSpPr>
          <p:spPr bwMode="auto">
            <a:xfrm>
              <a:off x="7099717" y="4731714"/>
              <a:ext cx="537035" cy="529195"/>
            </a:xfrm>
            <a:custGeom>
              <a:gdLst>
                <a:gd fmla="*/ 2147483646 w 120" name="T0"/>
                <a:gd fmla="*/ 2147483646 h 118" name="T1"/>
                <a:gd fmla="*/ 2147483646 w 120" name="T2"/>
                <a:gd fmla="*/ 2147483646 h 118" name="T3"/>
                <a:gd fmla="*/ 2147483646 w 120" name="T4"/>
                <a:gd fmla="*/ 2147483646 h 118" name="T5"/>
                <a:gd fmla="*/ 2147483646 w 120" name="T6"/>
                <a:gd fmla="*/ 2147483646 h 118" name="T7"/>
                <a:gd fmla="*/ 2147483646 w 120" name="T8"/>
                <a:gd fmla="*/ 2147483646 h 118" name="T9"/>
                <a:gd fmla="*/ 2147483646 w 120" name="T10"/>
                <a:gd fmla="*/ 2147483646 h 118" name="T11"/>
                <a:gd fmla="*/ 2147483646 w 120" name="T12"/>
                <a:gd fmla="*/ 2147483646 h 118" name="T13"/>
                <a:gd fmla="*/ 2147483646 w 120" name="T14"/>
                <a:gd fmla="*/ 2147483646 h 118" name="T15"/>
                <a:gd fmla="*/ 2147483646 w 120" name="T16"/>
                <a:gd fmla="*/ 2147483646 h 118" name="T17"/>
                <a:gd fmla="*/ 2147483646 w 120" name="T18"/>
                <a:gd fmla="*/ 2147483646 h 118" name="T19"/>
                <a:gd fmla="*/ 2147483646 w 120" name="T20"/>
                <a:gd fmla="*/ 2147483646 h 118" name="T21"/>
                <a:gd fmla="*/ 2147483646 w 120" name="T22"/>
                <a:gd fmla="*/ 2147483646 h 118" name="T23"/>
                <a:gd fmla="*/ 2147483646 w 120" name="T24"/>
                <a:gd fmla="*/ 2147483646 h 118" name="T25"/>
                <a:gd fmla="*/ 2147483646 w 120" name="T26"/>
                <a:gd fmla="*/ 2147483646 h 118" name="T27"/>
                <a:gd fmla="*/ 2147483646 w 120" name="T28"/>
                <a:gd fmla="*/ 2147483646 h 118" name="T29"/>
                <a:gd fmla="*/ 2147483646 w 120" name="T30"/>
                <a:gd fmla="*/ 2147483646 h 118" name="T31"/>
                <a:gd fmla="*/ 2147483646 w 120" name="T32"/>
                <a:gd fmla="*/ 2147483646 h 118" name="T33"/>
                <a:gd fmla="*/ 2147483646 w 120" name="T34"/>
                <a:gd fmla="*/ 2147483646 h 118" name="T35"/>
                <a:gd fmla="*/ 2147483646 w 120" name="T36"/>
                <a:gd fmla="*/ 2147483646 h 118" name="T37"/>
                <a:gd fmla="*/ 2147483646 w 120" name="T38"/>
                <a:gd fmla="*/ 2147483646 h 118"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 fmla="*/ 0 60000 65536" name="T57"/>
                <a:gd fmla="*/ 0 60000 65536" name="T58"/>
                <a:gd fmla="*/ 0 60000 65536" name="T59"/>
                <a:gd fmla="*/ 0 w 120" name="T60"/>
                <a:gd fmla="*/ 0 h 118" name="T61"/>
                <a:gd fmla="*/ 120 w 120" name="T62"/>
                <a:gd fmla="*/ 118 h 118" name="T63"/>
              </a:gd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b="T63" l="T60" r="T62" t="T61"/>
              <a:pathLst>
                <a:path h="118" w="120">
                  <a:moveTo>
                    <a:pt x="53" y="35"/>
                  </a:moveTo>
                  <a:cubicBezTo>
                    <a:pt x="56" y="26"/>
                    <a:pt x="54" y="16"/>
                    <a:pt x="47" y="9"/>
                  </a:cubicBezTo>
                  <a:cubicBezTo>
                    <a:pt x="40" y="2"/>
                    <a:pt x="30" y="0"/>
                    <a:pt x="21" y="2"/>
                  </a:cubicBezTo>
                  <a:cubicBezTo>
                    <a:pt x="36" y="17"/>
                    <a:pt x="36" y="17"/>
                    <a:pt x="36" y="17"/>
                  </a:cubicBezTo>
                  <a:cubicBezTo>
                    <a:pt x="32" y="32"/>
                    <a:pt x="32" y="32"/>
                    <a:pt x="32" y="32"/>
                  </a:cubicBezTo>
                  <a:cubicBezTo>
                    <a:pt x="17" y="36"/>
                    <a:pt x="17" y="36"/>
                    <a:pt x="17" y="36"/>
                  </a:cubicBezTo>
                  <a:cubicBezTo>
                    <a:pt x="2" y="21"/>
                    <a:pt x="2" y="21"/>
                    <a:pt x="2" y="21"/>
                  </a:cubicBezTo>
                  <a:cubicBezTo>
                    <a:pt x="0" y="30"/>
                    <a:pt x="2" y="40"/>
                    <a:pt x="9" y="47"/>
                  </a:cubicBezTo>
                  <a:cubicBezTo>
                    <a:pt x="17" y="54"/>
                    <a:pt x="27" y="56"/>
                    <a:pt x="36" y="53"/>
                  </a:cubicBezTo>
                  <a:cubicBezTo>
                    <a:pt x="36" y="53"/>
                    <a:pt x="36" y="53"/>
                    <a:pt x="36" y="53"/>
                  </a:cubicBezTo>
                  <a:cubicBezTo>
                    <a:pt x="98" y="115"/>
                    <a:pt x="98" y="115"/>
                    <a:pt x="98" y="115"/>
                  </a:cubicBezTo>
                  <a:cubicBezTo>
                    <a:pt x="100" y="117"/>
                    <a:pt x="103" y="118"/>
                    <a:pt x="107" y="118"/>
                  </a:cubicBezTo>
                  <a:cubicBezTo>
                    <a:pt x="110" y="118"/>
                    <a:pt x="113" y="117"/>
                    <a:pt x="115" y="115"/>
                  </a:cubicBezTo>
                  <a:cubicBezTo>
                    <a:pt x="120" y="110"/>
                    <a:pt x="120" y="102"/>
                    <a:pt x="115" y="97"/>
                  </a:cubicBezTo>
                  <a:lnTo>
                    <a:pt x="53" y="35"/>
                  </a:lnTo>
                  <a:close/>
                  <a:moveTo>
                    <a:pt x="108" y="113"/>
                  </a:moveTo>
                  <a:cubicBezTo>
                    <a:pt x="105" y="113"/>
                    <a:pt x="103" y="110"/>
                    <a:pt x="103" y="108"/>
                  </a:cubicBezTo>
                  <a:cubicBezTo>
                    <a:pt x="103" y="105"/>
                    <a:pt x="105" y="103"/>
                    <a:pt x="108" y="103"/>
                  </a:cubicBezTo>
                  <a:cubicBezTo>
                    <a:pt x="110" y="103"/>
                    <a:pt x="113" y="105"/>
                    <a:pt x="113" y="108"/>
                  </a:cubicBezTo>
                  <a:cubicBezTo>
                    <a:pt x="113" y="110"/>
                    <a:pt x="110" y="113"/>
                    <a:pt x="108" y="113"/>
                  </a:cubicBezTo>
                  <a:close/>
                </a:path>
              </a:pathLst>
            </a:custGeom>
            <a:solidFill>
              <a:srgbClr val="FEFFF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grpSp>
      <p:grpSp>
        <p:nvGrpSpPr>
          <p:cNvPr id="27" name="组合 26"/>
          <p:cNvGrpSpPr/>
          <p:nvPr/>
        </p:nvGrpSpPr>
        <p:grpSpPr>
          <a:xfrm>
            <a:off x="6854719" y="2091617"/>
            <a:ext cx="1025071" cy="1030951"/>
            <a:chOff x="6854719" y="2091617"/>
            <a:chExt cx="1025071" cy="1030951"/>
          </a:xfrm>
        </p:grpSpPr>
        <p:sp>
          <p:nvSpPr>
            <p:cNvPr id="28" name="MH_Other_5"/>
            <p:cNvSpPr>
              <a:spLocks noChangeArrowheads="1"/>
            </p:cNvSpPr>
            <p:nvPr>
              <p:custDataLst>
                <p:tags r:id="rId20"/>
              </p:custDataLst>
            </p:nvPr>
          </p:nvSpPr>
          <p:spPr bwMode="auto">
            <a:xfrm>
              <a:off x="6854719" y="2091617"/>
              <a:ext cx="1025071" cy="1030951"/>
            </a:xfrm>
            <a:prstGeom prst="ellipse">
              <a:avLst/>
            </a:prstGeom>
            <a:solidFill>
              <a:srgbClr val="404040"/>
            </a:solidFill>
            <a:ln w="28575">
              <a:noFill/>
              <a:bevel/>
            </a:ln>
          </p:spPr>
          <p:txBody>
            <a:bodyPr anchor="ctr">
              <a:normAutofit/>
            </a:bodyPr>
            <a:lstStyle/>
            <a:p>
              <a:pPr algn="ctr">
                <a:defRPr/>
              </a:pPr>
              <a:endParaRPr altLang="zh-CN" lang="zh-CN" sz="8000">
                <a:solidFill>
                  <a:schemeClr val="bg1"/>
                </a:solidFill>
                <a:sym charset="0" pitchFamily="34" typeface="Calibri"/>
              </a:endParaRPr>
            </a:p>
          </p:txBody>
        </p:sp>
        <p:sp>
          <p:nvSpPr>
            <p:cNvPr id="29" name="MH_Other_19"/>
            <p:cNvSpPr>
              <a:spLocks noChangeArrowheads="1" noEditPoints="1"/>
            </p:cNvSpPr>
            <p:nvPr>
              <p:custDataLst>
                <p:tags r:id="rId21"/>
              </p:custDataLst>
            </p:nvPr>
          </p:nvSpPr>
          <p:spPr bwMode="auto">
            <a:xfrm>
              <a:off x="7087958" y="2256254"/>
              <a:ext cx="248918" cy="454716"/>
            </a:xfrm>
            <a:custGeom>
              <a:gdLst>
                <a:gd fmla="*/ 2147483646 w 50" name="T0"/>
                <a:gd fmla="*/ 2147483646 h 90" name="T1"/>
                <a:gd fmla="*/ 2147483646 w 50" name="T2"/>
                <a:gd fmla="*/ 2147483646 h 90" name="T3"/>
                <a:gd fmla="*/ 2147483646 w 50" name="T4"/>
                <a:gd fmla="*/ 0 h 90" name="T5"/>
                <a:gd fmla="*/ 2147483646 w 50" name="T6"/>
                <a:gd fmla="*/ 0 h 90" name="T7"/>
                <a:gd fmla="*/ 0 w 50" name="T8"/>
                <a:gd fmla="*/ 2147483646 h 90" name="T9"/>
                <a:gd fmla="*/ 0 w 50" name="T10"/>
                <a:gd fmla="*/ 2147483646 h 90" name="T11"/>
                <a:gd fmla="*/ 2147483646 w 50" name="T12"/>
                <a:gd fmla="*/ 2147483646 h 90" name="T13"/>
                <a:gd fmla="*/ 2147483646 w 50" name="T14"/>
                <a:gd fmla="*/ 2147483646 h 90" name="T15"/>
                <a:gd fmla="*/ 2147483646 w 50" name="T16"/>
                <a:gd fmla="*/ 2147483646 h 90" name="T17"/>
                <a:gd fmla="*/ 2147483646 w 50" name="T18"/>
                <a:gd fmla="*/ 2147483646 h 90" name="T19"/>
                <a:gd fmla="*/ 2147483646 w 50" name="T20"/>
                <a:gd fmla="*/ 2147483646 h 90" name="T21"/>
                <a:gd fmla="*/ 2147483646 w 50" name="T22"/>
                <a:gd fmla="*/ 2147483646 h 90" name="T23"/>
                <a:gd fmla="*/ 2147483646 w 50" name="T24"/>
                <a:gd fmla="*/ 2147483646 h 90" name="T25"/>
                <a:gd fmla="*/ 2147483646 w 50" name="T26"/>
                <a:gd fmla="*/ 2147483646 h 90" name="T27"/>
                <a:gd fmla="*/ 2147483646 w 50" name="T28"/>
                <a:gd fmla="*/ 2147483646 h 90" name="T29"/>
                <a:gd fmla="*/ 2147483646 w 50" name="T30"/>
                <a:gd fmla="*/ 2147483646 h 90" name="T31"/>
                <a:gd fmla="*/ 2147483646 w 50" name="T32"/>
                <a:gd fmla="*/ 2147483646 h 90" name="T33"/>
                <a:gd fmla="*/ 2147483646 w 50" name="T34"/>
                <a:gd fmla="*/ 2147483646 h 90" name="T35"/>
                <a:gd fmla="*/ 2147483646 w 50" name="T36"/>
                <a:gd fmla="*/ 2147483646 h 90" name="T37"/>
                <a:gd fmla="*/ 2147483646 w 50" name="T38"/>
                <a:gd fmla="*/ 2147483646 h 90" name="T39"/>
                <a:gd fmla="*/ 2147483646 w 50" name="T40"/>
                <a:gd fmla="*/ 2147483646 h 90" name="T41"/>
                <a:gd fmla="*/ 2147483646 w 50" name="T42"/>
                <a:gd fmla="*/ 2147483646 h 90" name="T43"/>
                <a:gd fmla="*/ 2147483646 w 50" name="T44"/>
                <a:gd fmla="*/ 2147483646 h 90" name="T45"/>
                <a:gd fmla="*/ 2147483646 w 50" name="T46"/>
                <a:gd fmla="*/ 2147483646 h 90" name="T47"/>
                <a:gd fmla="*/ 2147483646 w 50" name="T48"/>
                <a:gd fmla="*/ 2147483646 h 90" name="T49"/>
                <a:gd fmla="*/ 2147483646 w 50" name="T50"/>
                <a:gd fmla="*/ 2147483646 h 90" name="T51"/>
                <a:gd fmla="*/ 2147483646 w 50" name="T52"/>
                <a:gd fmla="*/ 2147483646 h 90" name="T53"/>
                <a:gd fmla="*/ 2147483646 w 50" name="T54"/>
                <a:gd fmla="*/ 2147483646 h 90" name="T55"/>
                <a:gd fmla="*/ 2147483646 w 50" name="T56"/>
                <a:gd fmla="*/ 2147483646 h 90"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50" name="T87"/>
                <a:gd fmla="*/ 0 h 90" name="T88"/>
                <a:gd fmla="*/ 50 w 50" name="T89"/>
                <a:gd fmla="*/ 90 h 90"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90" w="50">
                  <a:moveTo>
                    <a:pt x="50" y="83"/>
                  </a:moveTo>
                  <a:cubicBezTo>
                    <a:pt x="50" y="7"/>
                    <a:pt x="50" y="7"/>
                    <a:pt x="50" y="7"/>
                  </a:cubicBezTo>
                  <a:cubicBezTo>
                    <a:pt x="50" y="3"/>
                    <a:pt x="47" y="0"/>
                    <a:pt x="44" y="0"/>
                  </a:cubicBezTo>
                  <a:cubicBezTo>
                    <a:pt x="6" y="0"/>
                    <a:pt x="6" y="0"/>
                    <a:pt x="6" y="0"/>
                  </a:cubicBezTo>
                  <a:cubicBezTo>
                    <a:pt x="3" y="0"/>
                    <a:pt x="0" y="3"/>
                    <a:pt x="0" y="7"/>
                  </a:cubicBezTo>
                  <a:cubicBezTo>
                    <a:pt x="0" y="83"/>
                    <a:pt x="0" y="83"/>
                    <a:pt x="0" y="83"/>
                  </a:cubicBezTo>
                  <a:cubicBezTo>
                    <a:pt x="0" y="87"/>
                    <a:pt x="3" y="90"/>
                    <a:pt x="6" y="90"/>
                  </a:cubicBezTo>
                  <a:cubicBezTo>
                    <a:pt x="44" y="90"/>
                    <a:pt x="44" y="90"/>
                    <a:pt x="44" y="90"/>
                  </a:cubicBezTo>
                  <a:cubicBezTo>
                    <a:pt x="47" y="90"/>
                    <a:pt x="50" y="87"/>
                    <a:pt x="50" y="83"/>
                  </a:cubicBezTo>
                  <a:close/>
                  <a:moveTo>
                    <a:pt x="39" y="5"/>
                  </a:moveTo>
                  <a:cubicBezTo>
                    <a:pt x="40" y="5"/>
                    <a:pt x="41" y="5"/>
                    <a:pt x="41" y="6"/>
                  </a:cubicBezTo>
                  <a:cubicBezTo>
                    <a:pt x="41" y="7"/>
                    <a:pt x="40" y="8"/>
                    <a:pt x="39" y="8"/>
                  </a:cubicBezTo>
                  <a:cubicBezTo>
                    <a:pt x="38" y="8"/>
                    <a:pt x="38" y="7"/>
                    <a:pt x="38" y="6"/>
                  </a:cubicBezTo>
                  <a:cubicBezTo>
                    <a:pt x="38" y="5"/>
                    <a:pt x="38" y="5"/>
                    <a:pt x="39" y="5"/>
                  </a:cubicBezTo>
                  <a:close/>
                  <a:moveTo>
                    <a:pt x="16" y="5"/>
                  </a:moveTo>
                  <a:cubicBezTo>
                    <a:pt x="34" y="5"/>
                    <a:pt x="34" y="5"/>
                    <a:pt x="34" y="5"/>
                  </a:cubicBezTo>
                  <a:cubicBezTo>
                    <a:pt x="34" y="7"/>
                    <a:pt x="34" y="7"/>
                    <a:pt x="34" y="7"/>
                  </a:cubicBezTo>
                  <a:cubicBezTo>
                    <a:pt x="16" y="7"/>
                    <a:pt x="16" y="7"/>
                    <a:pt x="16" y="7"/>
                  </a:cubicBezTo>
                  <a:lnTo>
                    <a:pt x="16" y="5"/>
                  </a:lnTo>
                  <a:close/>
                  <a:moveTo>
                    <a:pt x="5" y="69"/>
                  </a:moveTo>
                  <a:cubicBezTo>
                    <a:pt x="5" y="11"/>
                    <a:pt x="5" y="11"/>
                    <a:pt x="5" y="11"/>
                  </a:cubicBezTo>
                  <a:cubicBezTo>
                    <a:pt x="45" y="11"/>
                    <a:pt x="45" y="11"/>
                    <a:pt x="45" y="11"/>
                  </a:cubicBezTo>
                  <a:cubicBezTo>
                    <a:pt x="45" y="69"/>
                    <a:pt x="45" y="69"/>
                    <a:pt x="45" y="69"/>
                  </a:cubicBezTo>
                  <a:lnTo>
                    <a:pt x="5" y="69"/>
                  </a:lnTo>
                  <a:close/>
                  <a:moveTo>
                    <a:pt x="25" y="83"/>
                  </a:moveTo>
                  <a:cubicBezTo>
                    <a:pt x="23" y="83"/>
                    <a:pt x="21" y="81"/>
                    <a:pt x="21" y="79"/>
                  </a:cubicBezTo>
                  <a:cubicBezTo>
                    <a:pt x="21" y="77"/>
                    <a:pt x="23" y="75"/>
                    <a:pt x="25" y="75"/>
                  </a:cubicBezTo>
                  <a:cubicBezTo>
                    <a:pt x="27" y="75"/>
                    <a:pt x="29" y="77"/>
                    <a:pt x="29" y="79"/>
                  </a:cubicBezTo>
                  <a:cubicBezTo>
                    <a:pt x="29" y="81"/>
                    <a:pt x="27" y="83"/>
                    <a:pt x="25" y="83"/>
                  </a:cubicBezTo>
                  <a:close/>
                </a:path>
              </a:pathLst>
            </a:custGeom>
            <a:solidFill>
              <a:srgbClr val="FEFFF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0" name="MH_Other_20"/>
            <p:cNvSpPr>
              <a:spLocks noChangeArrowheads="1" noEditPoints="1"/>
            </p:cNvSpPr>
            <p:nvPr>
              <p:custDataLst>
                <p:tags r:id="rId22"/>
              </p:custDataLst>
            </p:nvPr>
          </p:nvSpPr>
          <p:spPr bwMode="auto">
            <a:xfrm>
              <a:off x="7379994" y="2426773"/>
              <a:ext cx="256757" cy="454716"/>
            </a:xfrm>
            <a:custGeom>
              <a:gdLst>
                <a:gd fmla="*/ 2147483646 w 51" name="T0"/>
                <a:gd fmla="*/ 0 h 90" name="T1"/>
                <a:gd fmla="*/ 2147483646 w 51" name="T2"/>
                <a:gd fmla="*/ 0 h 90" name="T3"/>
                <a:gd fmla="*/ 0 w 51" name="T4"/>
                <a:gd fmla="*/ 2147483646 h 90" name="T5"/>
                <a:gd fmla="*/ 0 w 51" name="T6"/>
                <a:gd fmla="*/ 2147483646 h 90" name="T7"/>
                <a:gd fmla="*/ 2147483646 w 51" name="T8"/>
                <a:gd fmla="*/ 2147483646 h 90" name="T9"/>
                <a:gd fmla="*/ 2147483646 w 51" name="T10"/>
                <a:gd fmla="*/ 2147483646 h 90" name="T11"/>
                <a:gd fmla="*/ 2147483646 w 51" name="T12"/>
                <a:gd fmla="*/ 2147483646 h 90" name="T13"/>
                <a:gd fmla="*/ 2147483646 w 51" name="T14"/>
                <a:gd fmla="*/ 2147483646 h 90" name="T15"/>
                <a:gd fmla="*/ 2147483646 w 51" name="T16"/>
                <a:gd fmla="*/ 0 h 90" name="T17"/>
                <a:gd fmla="*/ 2147483646 w 51" name="T18"/>
                <a:gd fmla="*/ 2147483646 h 90" name="T19"/>
                <a:gd fmla="*/ 2147483646 w 51" name="T20"/>
                <a:gd fmla="*/ 2147483646 h 90" name="T21"/>
                <a:gd fmla="*/ 2147483646 w 51" name="T22"/>
                <a:gd fmla="*/ 2147483646 h 90" name="T23"/>
                <a:gd fmla="*/ 2147483646 w 51" name="T24"/>
                <a:gd fmla="*/ 2147483646 h 90" name="T25"/>
                <a:gd fmla="*/ 2147483646 w 51" name="T26"/>
                <a:gd fmla="*/ 2147483646 h 90" name="T27"/>
                <a:gd fmla="*/ 2147483646 w 51" name="T28"/>
                <a:gd fmla="*/ 2147483646 h 90" name="T29"/>
                <a:gd fmla="*/ 2147483646 w 51" name="T30"/>
                <a:gd fmla="*/ 2147483646 h 90" name="T31"/>
                <a:gd fmla="*/ 2147483646 w 51" name="T32"/>
                <a:gd fmla="*/ 2147483646 h 90" name="T33"/>
                <a:gd fmla="*/ 2147483646 w 51" name="T34"/>
                <a:gd fmla="*/ 2147483646 h 90" name="T35"/>
                <a:gd fmla="*/ 2147483646 w 51" name="T36"/>
                <a:gd fmla="*/ 2147483646 h 90" name="T37"/>
                <a:gd fmla="*/ 2147483646 w 51" name="T38"/>
                <a:gd fmla="*/ 2147483646 h 90" name="T39"/>
                <a:gd fmla="*/ 2147483646 w 51" name="T40"/>
                <a:gd fmla="*/ 2147483646 h 90" name="T41"/>
                <a:gd fmla="*/ 2147483646 w 51" name="T42"/>
                <a:gd fmla="*/ 2147483646 h 90" name="T43"/>
                <a:gd fmla="*/ 2147483646 w 51" name="T44"/>
                <a:gd fmla="*/ 2147483646 h 90" name="T45"/>
                <a:gd fmla="*/ 2147483646 w 51" name="T46"/>
                <a:gd fmla="*/ 2147483646 h 90" name="T47"/>
                <a:gd fmla="*/ 2147483646 w 51" name="T48"/>
                <a:gd fmla="*/ 2147483646 h 90" name="T49"/>
                <a:gd fmla="*/ 2147483646 w 51" name="T50"/>
                <a:gd fmla="*/ 2147483646 h 90" name="T51"/>
                <a:gd fmla="*/ 2147483646 w 51" name="T52"/>
                <a:gd fmla="*/ 2147483646 h 90" name="T53"/>
                <a:gd fmla="*/ 2147483646 w 51" name="T54"/>
                <a:gd fmla="*/ 2147483646 h 90" name="T55"/>
                <a:gd fmla="*/ 2147483646 w 51" name="T56"/>
                <a:gd fmla="*/ 2147483646 h 90" name="T57"/>
                <a:gd fmla="*/ 0 60000 65536" name="T58"/>
                <a:gd fmla="*/ 0 60000 65536" name="T59"/>
                <a:gd fmla="*/ 0 60000 65536" name="T60"/>
                <a:gd fmla="*/ 0 60000 65536" name="T61"/>
                <a:gd fmla="*/ 0 60000 65536" name="T62"/>
                <a:gd fmla="*/ 0 60000 65536" name="T63"/>
                <a:gd fmla="*/ 0 60000 65536" name="T64"/>
                <a:gd fmla="*/ 0 60000 65536" name="T65"/>
                <a:gd fmla="*/ 0 60000 65536" name="T66"/>
                <a:gd fmla="*/ 0 60000 65536" name="T67"/>
                <a:gd fmla="*/ 0 60000 65536" name="T68"/>
                <a:gd fmla="*/ 0 60000 65536" name="T69"/>
                <a:gd fmla="*/ 0 60000 65536" name="T70"/>
                <a:gd fmla="*/ 0 60000 65536" name="T71"/>
                <a:gd fmla="*/ 0 60000 65536" name="T72"/>
                <a:gd fmla="*/ 0 60000 65536" name="T73"/>
                <a:gd fmla="*/ 0 60000 65536" name="T74"/>
                <a:gd fmla="*/ 0 60000 65536"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w 51" name="T87"/>
                <a:gd fmla="*/ 0 h 90" name="T88"/>
                <a:gd fmla="*/ 51 w 51" name="T89"/>
                <a:gd fmla="*/ 90 h 90" name="T90"/>
              </a:gd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b="T90" l="T87" r="T89" t="T88"/>
              <a:pathLst>
                <a:path h="90" w="51">
                  <a:moveTo>
                    <a:pt x="44" y="0"/>
                  </a:moveTo>
                  <a:cubicBezTo>
                    <a:pt x="7" y="0"/>
                    <a:pt x="7" y="0"/>
                    <a:pt x="7" y="0"/>
                  </a:cubicBezTo>
                  <a:cubicBezTo>
                    <a:pt x="3" y="0"/>
                    <a:pt x="0" y="3"/>
                    <a:pt x="0" y="7"/>
                  </a:cubicBezTo>
                  <a:cubicBezTo>
                    <a:pt x="0" y="83"/>
                    <a:pt x="0" y="83"/>
                    <a:pt x="0" y="83"/>
                  </a:cubicBezTo>
                  <a:cubicBezTo>
                    <a:pt x="0" y="87"/>
                    <a:pt x="3" y="90"/>
                    <a:pt x="7" y="90"/>
                  </a:cubicBezTo>
                  <a:cubicBezTo>
                    <a:pt x="44" y="90"/>
                    <a:pt x="44" y="90"/>
                    <a:pt x="44" y="90"/>
                  </a:cubicBezTo>
                  <a:cubicBezTo>
                    <a:pt x="48" y="90"/>
                    <a:pt x="51" y="87"/>
                    <a:pt x="51" y="83"/>
                  </a:cubicBezTo>
                  <a:cubicBezTo>
                    <a:pt x="51" y="7"/>
                    <a:pt x="51" y="7"/>
                    <a:pt x="51" y="7"/>
                  </a:cubicBezTo>
                  <a:cubicBezTo>
                    <a:pt x="51" y="3"/>
                    <a:pt x="48" y="0"/>
                    <a:pt x="44" y="0"/>
                  </a:cubicBezTo>
                  <a:close/>
                  <a:moveTo>
                    <a:pt x="40" y="5"/>
                  </a:moveTo>
                  <a:cubicBezTo>
                    <a:pt x="41" y="5"/>
                    <a:pt x="42" y="5"/>
                    <a:pt x="42" y="6"/>
                  </a:cubicBezTo>
                  <a:cubicBezTo>
                    <a:pt x="42" y="7"/>
                    <a:pt x="41" y="8"/>
                    <a:pt x="40" y="8"/>
                  </a:cubicBezTo>
                  <a:cubicBezTo>
                    <a:pt x="39" y="8"/>
                    <a:pt x="38" y="7"/>
                    <a:pt x="38" y="6"/>
                  </a:cubicBezTo>
                  <a:cubicBezTo>
                    <a:pt x="38" y="5"/>
                    <a:pt x="39" y="5"/>
                    <a:pt x="40" y="5"/>
                  </a:cubicBezTo>
                  <a:close/>
                  <a:moveTo>
                    <a:pt x="17" y="5"/>
                  </a:moveTo>
                  <a:cubicBezTo>
                    <a:pt x="34" y="5"/>
                    <a:pt x="34" y="5"/>
                    <a:pt x="34" y="5"/>
                  </a:cubicBezTo>
                  <a:cubicBezTo>
                    <a:pt x="34" y="7"/>
                    <a:pt x="34" y="7"/>
                    <a:pt x="34" y="7"/>
                  </a:cubicBezTo>
                  <a:cubicBezTo>
                    <a:pt x="17" y="7"/>
                    <a:pt x="17" y="7"/>
                    <a:pt x="17" y="7"/>
                  </a:cubicBezTo>
                  <a:lnTo>
                    <a:pt x="17" y="5"/>
                  </a:lnTo>
                  <a:close/>
                  <a:moveTo>
                    <a:pt x="26" y="83"/>
                  </a:moveTo>
                  <a:cubicBezTo>
                    <a:pt x="23" y="83"/>
                    <a:pt x="21" y="81"/>
                    <a:pt x="21" y="79"/>
                  </a:cubicBezTo>
                  <a:cubicBezTo>
                    <a:pt x="21" y="77"/>
                    <a:pt x="23" y="75"/>
                    <a:pt x="26" y="75"/>
                  </a:cubicBezTo>
                  <a:cubicBezTo>
                    <a:pt x="28" y="75"/>
                    <a:pt x="30" y="77"/>
                    <a:pt x="30" y="79"/>
                  </a:cubicBezTo>
                  <a:cubicBezTo>
                    <a:pt x="30" y="81"/>
                    <a:pt x="28" y="83"/>
                    <a:pt x="26" y="83"/>
                  </a:cubicBezTo>
                  <a:close/>
                  <a:moveTo>
                    <a:pt x="46" y="69"/>
                  </a:moveTo>
                  <a:cubicBezTo>
                    <a:pt x="5" y="69"/>
                    <a:pt x="5" y="69"/>
                    <a:pt x="5" y="69"/>
                  </a:cubicBezTo>
                  <a:cubicBezTo>
                    <a:pt x="5" y="11"/>
                    <a:pt x="5" y="11"/>
                    <a:pt x="5" y="11"/>
                  </a:cubicBezTo>
                  <a:cubicBezTo>
                    <a:pt x="46" y="11"/>
                    <a:pt x="46" y="11"/>
                    <a:pt x="46" y="11"/>
                  </a:cubicBezTo>
                  <a:lnTo>
                    <a:pt x="46" y="69"/>
                  </a:lnTo>
                  <a:close/>
                </a:path>
              </a:pathLst>
            </a:custGeom>
            <a:solidFill>
              <a:srgbClr val="FEFFFF"/>
            </a:solidFill>
            <a:ln>
              <a:noFill/>
            </a:ln>
            <a:extLst>
              <a:ext uri="{91240B29-F687-4F45-9708-019B960494DF}">
                <a14:hiddenLine cmpd="sng" w="9525">
                  <a:solidFill>
                    <a:srgbClr val="000000"/>
                  </a:solidFill>
                  <a:bevel/>
                  <a:headEnd/>
                  <a:tailEnd/>
                </a14:hiddenLine>
              </a:ext>
            </a:extLst>
          </p:spPr>
          <p:txBody>
            <a:bodyPr/>
            <a:lstStyle/>
            <a:p>
              <a:endParaRPr altLang="en-US" lang="zh-CN"/>
            </a:p>
          </p:txBody>
        </p:sp>
        <p:sp>
          <p:nvSpPr>
            <p:cNvPr id="31" name="MH_Other_21"/>
            <p:cNvSpPr>
              <a:spLocks noChangeArrowheads="1"/>
            </p:cNvSpPr>
            <p:nvPr>
              <p:custDataLst>
                <p:tags r:id="rId23"/>
              </p:custDataLst>
            </p:nvPr>
          </p:nvSpPr>
          <p:spPr bwMode="auto">
            <a:xfrm>
              <a:off x="7360396" y="2283695"/>
              <a:ext cx="150918" cy="123480"/>
            </a:xfrm>
            <a:custGeom>
              <a:gdLst>
                <a:gd fmla="*/ 79865 w 40" name="T0"/>
                <a:gd fmla="*/ 82362 h 33" name="T1"/>
                <a:gd fmla="*/ 99831 w 40" name="T2"/>
                <a:gd fmla="*/ 82362 h 33" name="T3"/>
                <a:gd fmla="*/ 99831 w 40" name="T4"/>
                <a:gd fmla="*/ 19967 h 33" name="T5"/>
                <a:gd fmla="*/ 99831 w 40" name="T6"/>
                <a:gd fmla="*/ 0 h 33" name="T7"/>
                <a:gd fmla="*/ 79865 w 40" name="T8"/>
                <a:gd fmla="*/ 0 h 33" name="T9"/>
                <a:gd fmla="*/ 0 w 40" name="T10"/>
                <a:gd fmla="*/ 0 h 33" name="T11"/>
                <a:gd fmla="*/ 0 w 40" name="T12"/>
                <a:gd fmla="*/ 19967 h 33" name="T13"/>
                <a:gd fmla="*/ 79865 w 40" name="T14"/>
                <a:gd fmla="*/ 19967 h 33" name="T15"/>
                <a:gd fmla="*/ 79865 w 40" name="T16"/>
                <a:gd fmla="*/ 82362 h 3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40" name="T27"/>
                <a:gd fmla="*/ 0 h 33" name="T28"/>
                <a:gd fmla="*/ 40 w 40" name="T29"/>
                <a:gd fmla="*/ 33 h 3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3" w="40">
                  <a:moveTo>
                    <a:pt x="32" y="33"/>
                  </a:moveTo>
                  <a:lnTo>
                    <a:pt x="40" y="33"/>
                  </a:lnTo>
                  <a:lnTo>
                    <a:pt x="40" y="8"/>
                  </a:lnTo>
                  <a:lnTo>
                    <a:pt x="40" y="0"/>
                  </a:lnTo>
                  <a:lnTo>
                    <a:pt x="32" y="0"/>
                  </a:lnTo>
                  <a:lnTo>
                    <a:pt x="0" y="0"/>
                  </a:lnTo>
                  <a:lnTo>
                    <a:pt x="0" y="8"/>
                  </a:lnTo>
                  <a:lnTo>
                    <a:pt x="32" y="8"/>
                  </a:lnTo>
                  <a:lnTo>
                    <a:pt x="32" y="33"/>
                  </a:lnTo>
                  <a:close/>
                </a:path>
              </a:pathLst>
            </a:custGeom>
            <a:solidFill>
              <a:srgbClr val="FEFFFF"/>
            </a:solidFill>
            <a:ln cmpd="sng" w="9525">
              <a:noFill/>
              <a:bevel/>
            </a:ln>
          </p:spPr>
          <p:txBody>
            <a:bodyPr>
              <a:normAutofit/>
            </a:bodyPr>
            <a:lstStyle/>
            <a:p>
              <a:pPr>
                <a:defRPr/>
              </a:pPr>
              <a:endParaRPr altLang="en-US" lang="zh-CN" sz="1600"/>
            </a:p>
          </p:txBody>
        </p:sp>
        <p:sp>
          <p:nvSpPr>
            <p:cNvPr id="32" name="MH_Other_22"/>
            <p:cNvSpPr>
              <a:spLocks noChangeArrowheads="1"/>
            </p:cNvSpPr>
            <p:nvPr>
              <p:custDataLst>
                <p:tags r:id="rId24"/>
              </p:custDataLst>
            </p:nvPr>
          </p:nvSpPr>
          <p:spPr bwMode="auto">
            <a:xfrm>
              <a:off x="7225156" y="2738411"/>
              <a:ext cx="123480" cy="123480"/>
            </a:xfrm>
            <a:custGeom>
              <a:gdLst>
                <a:gd fmla="*/ 19967 w 33" name="T0"/>
                <a:gd fmla="*/ 0 h 33" name="T1"/>
                <a:gd fmla="*/ 0 w 33" name="T2"/>
                <a:gd fmla="*/ 0 h 33" name="T3"/>
                <a:gd fmla="*/ 0 w 33" name="T4"/>
                <a:gd fmla="*/ 62395 h 33" name="T5"/>
                <a:gd fmla="*/ 0 w 33" name="T6"/>
                <a:gd fmla="*/ 82362 h 33" name="T7"/>
                <a:gd fmla="*/ 19967 w 33" name="T8"/>
                <a:gd fmla="*/ 82362 h 33" name="T9"/>
                <a:gd fmla="*/ 82362 w 33" name="T10"/>
                <a:gd fmla="*/ 82362 h 33" name="T11"/>
                <a:gd fmla="*/ 82362 w 33" name="T12"/>
                <a:gd fmla="*/ 62395 h 33" name="T13"/>
                <a:gd fmla="*/ 19967 w 33" name="T14"/>
                <a:gd fmla="*/ 62395 h 33" name="T15"/>
                <a:gd fmla="*/ 19967 w 33" name="T16"/>
                <a:gd fmla="*/ 0 h 33" name="T17"/>
                <a:gd fmla="*/ 0 60000 65536" name="T18"/>
                <a:gd fmla="*/ 0 60000 65536" name="T19"/>
                <a:gd fmla="*/ 0 60000 65536" name="T20"/>
                <a:gd fmla="*/ 0 60000 65536" name="T21"/>
                <a:gd fmla="*/ 0 60000 65536" name="T22"/>
                <a:gd fmla="*/ 0 60000 65536" name="T23"/>
                <a:gd fmla="*/ 0 60000 65536" name="T24"/>
                <a:gd fmla="*/ 0 60000 65536" name="T25"/>
                <a:gd fmla="*/ 0 60000 65536" name="T26"/>
                <a:gd fmla="*/ 0 w 33" name="T27"/>
                <a:gd fmla="*/ 0 h 33" name="T28"/>
                <a:gd fmla="*/ 33 w 33" name="T29"/>
                <a:gd fmla="*/ 33 h 33" name="T30"/>
              </a:gd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b="T30" l="T27" r="T29" t="T28"/>
              <a:pathLst>
                <a:path h="33" w="33">
                  <a:moveTo>
                    <a:pt x="8" y="0"/>
                  </a:moveTo>
                  <a:lnTo>
                    <a:pt x="0" y="0"/>
                  </a:lnTo>
                  <a:lnTo>
                    <a:pt x="0" y="25"/>
                  </a:lnTo>
                  <a:lnTo>
                    <a:pt x="0" y="33"/>
                  </a:lnTo>
                  <a:lnTo>
                    <a:pt x="8" y="33"/>
                  </a:lnTo>
                  <a:lnTo>
                    <a:pt x="33" y="33"/>
                  </a:lnTo>
                  <a:lnTo>
                    <a:pt x="33" y="25"/>
                  </a:lnTo>
                  <a:lnTo>
                    <a:pt x="8" y="25"/>
                  </a:lnTo>
                  <a:lnTo>
                    <a:pt x="8" y="0"/>
                  </a:lnTo>
                  <a:close/>
                </a:path>
              </a:pathLst>
            </a:custGeom>
            <a:solidFill>
              <a:srgbClr val="FEFFFF"/>
            </a:solidFill>
            <a:ln cmpd="sng" w="9525">
              <a:noFill/>
              <a:bevel/>
            </a:ln>
          </p:spPr>
          <p:txBody>
            <a:bodyPr>
              <a:normAutofit/>
            </a:bodyPr>
            <a:lstStyle/>
            <a:p>
              <a:pPr>
                <a:defRPr/>
              </a:pPr>
              <a:endParaRPr altLang="en-US" lang="zh-CN" sz="1600"/>
            </a:p>
          </p:txBody>
        </p:sp>
      </p:grpSp>
      <p:grpSp>
        <p:nvGrpSpPr>
          <p:cNvPr id="33" name="组合 32"/>
          <p:cNvGrpSpPr/>
          <p:nvPr/>
        </p:nvGrpSpPr>
        <p:grpSpPr>
          <a:xfrm>
            <a:off x="1038225" y="2045069"/>
            <a:ext cx="2771946" cy="1071448"/>
            <a:chOff x="6560517" y="2101334"/>
            <a:chExt cx="2771946" cy="1071448"/>
          </a:xfrm>
        </p:grpSpPr>
        <p:sp>
          <p:nvSpPr>
            <p:cNvPr id="34" name="矩形 33"/>
            <p:cNvSpPr/>
            <p:nvPr/>
          </p:nvSpPr>
          <p:spPr>
            <a:xfrm>
              <a:off x="7865396" y="2101334"/>
              <a:ext cx="1467068" cy="383540"/>
            </a:xfrm>
            <a:prstGeom prst="rect">
              <a:avLst/>
            </a:prstGeom>
          </p:spPr>
          <p:txBody>
            <a:bodyPr wrap="square">
              <a:spAutoFit/>
            </a:bodyPr>
            <a:lstStyle/>
            <a:p>
              <a:pPr>
                <a:lnSpc>
                  <a:spcPts val="2300"/>
                </a:lnSpc>
              </a:pPr>
              <a:r>
                <a:rPr altLang="en-US" lang="zh-CN" sz="2000">
                  <a:sym typeface="+mn-lt"/>
                </a:rPr>
                <a:t>请添加标题</a:t>
              </a:r>
            </a:p>
          </p:txBody>
        </p:sp>
        <p:sp>
          <p:nvSpPr>
            <p:cNvPr id="35" name="矩形 34"/>
            <p:cNvSpPr/>
            <p:nvPr/>
          </p:nvSpPr>
          <p:spPr>
            <a:xfrm>
              <a:off x="6560517" y="2490544"/>
              <a:ext cx="2766335" cy="675640"/>
            </a:xfrm>
            <a:prstGeom prst="rect">
              <a:avLst/>
            </a:prstGeom>
          </p:spPr>
          <p:txBody>
            <a:bodyPr wrap="square">
              <a:spAutoFit/>
            </a:bodyPr>
            <a:lstStyle/>
            <a:p>
              <a:pPr algn="r">
                <a:lnSpc>
                  <a:spcPts val="2300"/>
                </a:lnSpc>
              </a:pPr>
              <a:r>
                <a:rPr altLang="en-US" lang="zh-CN" sz="1050">
                  <a:latin typeface="微软雅黑 (正文)"/>
                </a:rPr>
                <a:t>请在此处添加您要描述的内容，言简意赅。请在此处添加您要描述的内容，言简意赅。</a:t>
              </a:r>
            </a:p>
          </p:txBody>
        </p:sp>
      </p:grpSp>
      <p:grpSp>
        <p:nvGrpSpPr>
          <p:cNvPr id="36" name="组合 35"/>
          <p:cNvGrpSpPr/>
          <p:nvPr/>
        </p:nvGrpSpPr>
        <p:grpSpPr>
          <a:xfrm>
            <a:off x="1260834" y="4641132"/>
            <a:ext cx="2512323" cy="1338888"/>
            <a:chOff x="6783126" y="2128846"/>
            <a:chExt cx="2512323" cy="1338888"/>
          </a:xfrm>
        </p:grpSpPr>
        <p:sp>
          <p:nvSpPr>
            <p:cNvPr id="37" name="矩形 36"/>
            <p:cNvSpPr/>
            <p:nvPr/>
          </p:nvSpPr>
          <p:spPr>
            <a:xfrm>
              <a:off x="7828382" y="2128847"/>
              <a:ext cx="1467068" cy="383540"/>
            </a:xfrm>
            <a:prstGeom prst="rect">
              <a:avLst/>
            </a:prstGeom>
          </p:spPr>
          <p:txBody>
            <a:bodyPr wrap="square">
              <a:spAutoFit/>
            </a:bodyPr>
            <a:lstStyle/>
            <a:p>
              <a:pPr>
                <a:lnSpc>
                  <a:spcPts val="2300"/>
                </a:lnSpc>
              </a:pPr>
              <a:r>
                <a:rPr altLang="en-US" lang="zh-CN" sz="2000">
                  <a:sym typeface="+mn-lt"/>
                </a:rPr>
                <a:t>请添加标题</a:t>
              </a:r>
            </a:p>
          </p:txBody>
        </p:sp>
        <p:sp>
          <p:nvSpPr>
            <p:cNvPr id="38" name="矩形 37"/>
            <p:cNvSpPr/>
            <p:nvPr/>
          </p:nvSpPr>
          <p:spPr>
            <a:xfrm>
              <a:off x="6783126" y="2490544"/>
              <a:ext cx="2477447" cy="967740"/>
            </a:xfrm>
            <a:prstGeom prst="rect">
              <a:avLst/>
            </a:prstGeom>
          </p:spPr>
          <p:txBody>
            <a:bodyPr wrap="square">
              <a:spAutoFit/>
            </a:bodyPr>
            <a:lstStyle/>
            <a:p>
              <a:pPr algn="r">
                <a:lnSpc>
                  <a:spcPts val="2300"/>
                </a:lnSpc>
              </a:pPr>
              <a:r>
                <a:rPr altLang="en-US" lang="zh-CN" sz="1050">
                  <a:latin typeface="微软雅黑 (正文)"/>
                </a:rPr>
                <a:t>请在此处添加您要描述的内容，言简意赅。请在此处添加您要描述的内容，言简意赅。</a:t>
              </a:r>
            </a:p>
          </p:txBody>
        </p:sp>
      </p:grpSp>
      <p:grpSp>
        <p:nvGrpSpPr>
          <p:cNvPr id="39" name="组合 38"/>
          <p:cNvGrpSpPr/>
          <p:nvPr/>
        </p:nvGrpSpPr>
        <p:grpSpPr>
          <a:xfrm>
            <a:off x="1038224" y="3283038"/>
            <a:ext cx="2535731" cy="1358094"/>
            <a:chOff x="6988216" y="2109641"/>
            <a:chExt cx="2535731" cy="1358094"/>
          </a:xfrm>
        </p:grpSpPr>
        <p:sp>
          <p:nvSpPr>
            <p:cNvPr id="40" name="矩形 39"/>
            <p:cNvSpPr/>
            <p:nvPr/>
          </p:nvSpPr>
          <p:spPr>
            <a:xfrm>
              <a:off x="8056879" y="2109642"/>
              <a:ext cx="1467068" cy="383540"/>
            </a:xfrm>
            <a:prstGeom prst="rect">
              <a:avLst/>
            </a:prstGeom>
          </p:spPr>
          <p:txBody>
            <a:bodyPr wrap="square">
              <a:spAutoFit/>
            </a:bodyPr>
            <a:lstStyle/>
            <a:p>
              <a:pPr>
                <a:lnSpc>
                  <a:spcPts val="2300"/>
                </a:lnSpc>
              </a:pPr>
              <a:r>
                <a:rPr altLang="en-US" lang="zh-CN" sz="2000">
                  <a:sym typeface="+mn-lt"/>
                </a:rPr>
                <a:t>请添加标题</a:t>
              </a:r>
            </a:p>
          </p:txBody>
        </p:sp>
        <p:sp>
          <p:nvSpPr>
            <p:cNvPr id="41" name="矩形 40"/>
            <p:cNvSpPr/>
            <p:nvPr/>
          </p:nvSpPr>
          <p:spPr>
            <a:xfrm>
              <a:off x="6988216" y="2490544"/>
              <a:ext cx="2535731" cy="967740"/>
            </a:xfrm>
            <a:prstGeom prst="rect">
              <a:avLst/>
            </a:prstGeom>
          </p:spPr>
          <p:txBody>
            <a:bodyPr wrap="square">
              <a:spAutoFit/>
            </a:bodyPr>
            <a:lstStyle/>
            <a:p>
              <a:pPr algn="r">
                <a:lnSpc>
                  <a:spcPts val="2300"/>
                </a:lnSpc>
              </a:pPr>
              <a:r>
                <a:rPr altLang="en-US" lang="zh-CN" sz="1050">
                  <a:latin typeface="微软雅黑 (正文)"/>
                </a:rPr>
                <a:t>请在此处添加您要描述的内容，言简意赅。请在此处添加您要描述的内容，言简意赅。</a:t>
              </a:r>
            </a:p>
          </p:txBody>
        </p:sp>
      </p:grpSp>
      <p:grpSp>
        <p:nvGrpSpPr>
          <p:cNvPr id="42" name="组合 41"/>
          <p:cNvGrpSpPr/>
          <p:nvPr/>
        </p:nvGrpSpPr>
        <p:grpSpPr>
          <a:xfrm>
            <a:off x="8337382" y="2045069"/>
            <a:ext cx="3032790" cy="1071448"/>
            <a:chOff x="7054238" y="2101334"/>
            <a:chExt cx="3032790" cy="1071448"/>
          </a:xfrm>
        </p:grpSpPr>
        <p:sp>
          <p:nvSpPr>
            <p:cNvPr id="43" name="矩形 42"/>
            <p:cNvSpPr/>
            <p:nvPr/>
          </p:nvSpPr>
          <p:spPr>
            <a:xfrm>
              <a:off x="7054238" y="2101334"/>
              <a:ext cx="1467068" cy="383540"/>
            </a:xfrm>
            <a:prstGeom prst="rect">
              <a:avLst/>
            </a:prstGeom>
          </p:spPr>
          <p:txBody>
            <a:bodyPr wrap="square">
              <a:spAutoFit/>
            </a:bodyPr>
            <a:lstStyle/>
            <a:p>
              <a:pPr>
                <a:lnSpc>
                  <a:spcPts val="2300"/>
                </a:lnSpc>
              </a:pPr>
              <a:r>
                <a:rPr altLang="en-US" lang="zh-CN" sz="2000">
                  <a:sym typeface="+mn-lt"/>
                </a:rPr>
                <a:t>请添加标题</a:t>
              </a:r>
            </a:p>
          </p:txBody>
        </p:sp>
        <p:sp>
          <p:nvSpPr>
            <p:cNvPr id="44" name="矩形 43"/>
            <p:cNvSpPr/>
            <p:nvPr/>
          </p:nvSpPr>
          <p:spPr>
            <a:xfrm>
              <a:off x="7069429" y="2490544"/>
              <a:ext cx="3017598" cy="675640"/>
            </a:xfrm>
            <a:prstGeom prst="rect">
              <a:avLst/>
            </a:prstGeom>
          </p:spPr>
          <p:txBody>
            <a:bodyPr wrap="square">
              <a:spAutoFit/>
            </a:bodyPr>
            <a:lstStyle/>
            <a:p>
              <a:pPr>
                <a:lnSpc>
                  <a:spcPts val="2300"/>
                </a:lnSpc>
              </a:pPr>
              <a:r>
                <a:rPr altLang="en-US" lang="zh-CN" sz="1050">
                  <a:latin typeface="微软雅黑 (正文)"/>
                </a:rPr>
                <a:t>请在此处添加您要描述的内容，言简意赅。请在此处添加您要描述的内容，言简意赅。</a:t>
              </a:r>
            </a:p>
          </p:txBody>
        </p:sp>
      </p:grpSp>
      <p:grpSp>
        <p:nvGrpSpPr>
          <p:cNvPr id="45" name="组合 44"/>
          <p:cNvGrpSpPr/>
          <p:nvPr/>
        </p:nvGrpSpPr>
        <p:grpSpPr>
          <a:xfrm>
            <a:off x="8337382" y="4613620"/>
            <a:ext cx="2878902" cy="1071447"/>
            <a:chOff x="7054238" y="2101334"/>
            <a:chExt cx="2878902" cy="1071447"/>
          </a:xfrm>
        </p:grpSpPr>
        <p:sp>
          <p:nvSpPr>
            <p:cNvPr id="46" name="矩形 45"/>
            <p:cNvSpPr/>
            <p:nvPr/>
          </p:nvSpPr>
          <p:spPr>
            <a:xfrm>
              <a:off x="7054238" y="2101335"/>
              <a:ext cx="1467068" cy="383540"/>
            </a:xfrm>
            <a:prstGeom prst="rect">
              <a:avLst/>
            </a:prstGeom>
          </p:spPr>
          <p:txBody>
            <a:bodyPr wrap="square">
              <a:spAutoFit/>
            </a:bodyPr>
            <a:lstStyle/>
            <a:p>
              <a:pPr>
                <a:lnSpc>
                  <a:spcPts val="2300"/>
                </a:lnSpc>
              </a:pPr>
              <a:r>
                <a:rPr altLang="en-US" lang="zh-CN" sz="2000">
                  <a:sym typeface="+mn-lt"/>
                </a:rPr>
                <a:t>请添加标题</a:t>
              </a:r>
            </a:p>
          </p:txBody>
        </p:sp>
        <p:sp>
          <p:nvSpPr>
            <p:cNvPr id="47" name="矩形 46"/>
            <p:cNvSpPr/>
            <p:nvPr/>
          </p:nvSpPr>
          <p:spPr>
            <a:xfrm>
              <a:off x="7069429" y="2490544"/>
              <a:ext cx="2863710" cy="675640"/>
            </a:xfrm>
            <a:prstGeom prst="rect">
              <a:avLst/>
            </a:prstGeom>
          </p:spPr>
          <p:txBody>
            <a:bodyPr wrap="square">
              <a:spAutoFit/>
            </a:bodyPr>
            <a:lstStyle/>
            <a:p>
              <a:pPr>
                <a:lnSpc>
                  <a:spcPts val="2300"/>
                </a:lnSpc>
              </a:pPr>
              <a:r>
                <a:rPr altLang="en-US" lang="zh-CN" sz="1050">
                  <a:latin typeface="微软雅黑 (正文)"/>
                </a:rPr>
                <a:t>请在此处添加您要描述的内容，言简意赅。请在此处添加您要描述的内容，言简意赅。</a:t>
              </a:r>
            </a:p>
          </p:txBody>
        </p:sp>
      </p:grpSp>
      <p:grpSp>
        <p:nvGrpSpPr>
          <p:cNvPr id="48" name="组合 47"/>
          <p:cNvGrpSpPr/>
          <p:nvPr/>
        </p:nvGrpSpPr>
        <p:grpSpPr>
          <a:xfrm>
            <a:off x="8602853" y="3274731"/>
            <a:ext cx="2369947" cy="1366401"/>
            <a:chOff x="7054238" y="2101334"/>
            <a:chExt cx="2369947" cy="1366401"/>
          </a:xfrm>
        </p:grpSpPr>
        <p:sp>
          <p:nvSpPr>
            <p:cNvPr id="49" name="矩形 48"/>
            <p:cNvSpPr/>
            <p:nvPr/>
          </p:nvSpPr>
          <p:spPr>
            <a:xfrm>
              <a:off x="7054238" y="2101334"/>
              <a:ext cx="1467068" cy="383540"/>
            </a:xfrm>
            <a:prstGeom prst="rect">
              <a:avLst/>
            </a:prstGeom>
          </p:spPr>
          <p:txBody>
            <a:bodyPr wrap="square">
              <a:spAutoFit/>
            </a:bodyPr>
            <a:lstStyle/>
            <a:p>
              <a:pPr>
                <a:lnSpc>
                  <a:spcPts val="2300"/>
                </a:lnSpc>
              </a:pPr>
              <a:r>
                <a:rPr altLang="en-US" lang="zh-CN" sz="2000">
                  <a:sym typeface="+mn-lt"/>
                </a:rPr>
                <a:t>请添加标题</a:t>
              </a:r>
            </a:p>
          </p:txBody>
        </p:sp>
        <p:sp>
          <p:nvSpPr>
            <p:cNvPr id="50" name="矩形 49"/>
            <p:cNvSpPr/>
            <p:nvPr/>
          </p:nvSpPr>
          <p:spPr>
            <a:xfrm>
              <a:off x="7069431" y="2490544"/>
              <a:ext cx="2354755" cy="967740"/>
            </a:xfrm>
            <a:prstGeom prst="rect">
              <a:avLst/>
            </a:prstGeom>
          </p:spPr>
          <p:txBody>
            <a:bodyPr wrap="square">
              <a:spAutoFit/>
            </a:bodyPr>
            <a:lstStyle/>
            <a:p>
              <a:pPr>
                <a:lnSpc>
                  <a:spcPts val="2300"/>
                </a:lnSpc>
              </a:pPr>
              <a:r>
                <a:rPr altLang="en-US" lang="zh-CN" sz="1050">
                  <a:latin typeface="微软雅黑 (正文)"/>
                </a:rPr>
                <a:t>请在此处添加您要描述的内容，言简意赅。请在此处添加您要描述的内容，言简意赅。</a:t>
              </a:r>
            </a:p>
          </p:txBody>
        </p:sp>
      </p:grpSp>
      <p:sp>
        <p:nvSpPr>
          <p:cNvPr id="51" name="矩形 50"/>
          <p:cNvSpPr/>
          <p:nvPr/>
        </p:nvSpPr>
        <p:spPr>
          <a:xfrm>
            <a:off x="5570396" y="3364828"/>
            <a:ext cx="1106135" cy="944880"/>
          </a:xfrm>
          <a:prstGeom prst="rect">
            <a:avLst/>
          </a:prstGeom>
        </p:spPr>
        <p:txBody>
          <a:bodyPr wrap="none">
            <a:spAutoFit/>
          </a:bodyPr>
          <a:lstStyle/>
          <a:p>
            <a:pPr algn="ctr"/>
            <a:r>
              <a:rPr altLang="zh-CN" b="1" lang="en-US" sz="2800">
                <a:solidFill>
                  <a:srgbClr val="404040"/>
                </a:solidFill>
                <a:latin charset="0" panose="020b0503020202020204" pitchFamily="34" typeface="Agency FB"/>
                <a:ea charset="-122" panose="020b0503020204020204" pitchFamily="34" typeface="微软雅黑"/>
              </a:rPr>
              <a:t>YOUR </a:t>
            </a:r>
          </a:p>
          <a:p>
            <a:pPr algn="ctr"/>
            <a:r>
              <a:rPr altLang="zh-CN" b="1" lang="en-US" sz="2800">
                <a:solidFill>
                  <a:srgbClr val="404040"/>
                </a:solidFill>
                <a:latin charset="0" panose="020b0503020202020204" pitchFamily="34" typeface="Agency FB"/>
                <a:ea charset="-122" panose="020b0503020204020204" pitchFamily="34" typeface="微软雅黑"/>
              </a:rPr>
              <a:t>TEXT </a:t>
            </a:r>
          </a:p>
        </p:txBody>
      </p:sp>
      <p:sp>
        <p:nvSpPr>
          <p:cNvPr id="2" name="椭圆 1"/>
          <p:cNvSpPr/>
          <p:nvPr/>
        </p:nvSpPr>
        <p:spPr>
          <a:xfrm>
            <a:off x="5380813" y="3110807"/>
            <a:ext cx="1462148" cy="1462148"/>
          </a:xfrm>
          <a:prstGeom prst="ellipse">
            <a:avLst/>
          </a:prstGeom>
          <a:no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5" name="矩形 64"/>
          <p:cNvSpPr/>
          <p:nvPr/>
        </p:nvSpPr>
        <p:spPr>
          <a:xfrm flipH="1">
            <a:off x="1260834" y="270280"/>
            <a:ext cx="72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6" name="文本框 65"/>
          <p:cNvSpPr txBox="1"/>
          <p:nvPr/>
        </p:nvSpPr>
        <p:spPr>
          <a:xfrm>
            <a:off x="651109" y="254328"/>
            <a:ext cx="681725" cy="518160"/>
          </a:xfrm>
          <a:prstGeom prst="rect">
            <a:avLst/>
          </a:prstGeom>
          <a:noFill/>
        </p:spPr>
        <p:txBody>
          <a:bodyPr rtlCol="0" wrap="square">
            <a:spAutoFit/>
          </a:bodyPr>
          <a:lstStyle/>
          <a:p>
            <a:r>
              <a:rPr altLang="zh-CN" lang="en-US" smtClean="0" sz="2800">
                <a:latin typeface="+mj-lt"/>
                <a:ea typeface="+mj-ea"/>
              </a:rPr>
              <a:t>02</a:t>
            </a:r>
          </a:p>
        </p:txBody>
      </p:sp>
      <p:sp>
        <p:nvSpPr>
          <p:cNvPr id="67" name="文本框 66"/>
          <p:cNvSpPr txBox="1"/>
          <p:nvPr/>
        </p:nvSpPr>
        <p:spPr>
          <a:xfrm>
            <a:off x="1402304" y="241629"/>
            <a:ext cx="5136482" cy="518160"/>
          </a:xfrm>
          <a:prstGeom prst="rect">
            <a:avLst/>
          </a:prstGeom>
          <a:noFill/>
        </p:spPr>
        <p:txBody>
          <a:bodyPr rtlCol="0" wrap="square">
            <a:spAutoFit/>
          </a:bodyPr>
          <a:lstStyle/>
          <a:p>
            <a:r>
              <a:rPr altLang="en-US" lang="zh-CN" sz="2800">
                <a:latin charset="-122" panose="02010609060101010101" pitchFamily="49" typeface="黑体"/>
                <a:ea charset="-122" panose="02010609060101010101" pitchFamily="49" typeface="黑体"/>
              </a:rPr>
              <a:t>请输入您的标题</a:t>
            </a:r>
          </a:p>
        </p:txBody>
      </p:sp>
      <p:grpSp>
        <p:nvGrpSpPr>
          <p:cNvPr id="68" name="组合 67"/>
          <p:cNvGrpSpPr/>
          <p:nvPr/>
        </p:nvGrpSpPr>
        <p:grpSpPr>
          <a:xfrm rot="17100000">
            <a:off x="175953" y="261388"/>
            <a:ext cx="481872" cy="469661"/>
            <a:chOff x="1032060" y="5022216"/>
            <a:chExt cx="753746" cy="734645"/>
          </a:xfrm>
        </p:grpSpPr>
        <p:sp>
          <p:nvSpPr>
            <p:cNvPr id="69" name="等腰三角形 68"/>
            <p:cNvSpPr/>
            <p:nvPr/>
          </p:nvSpPr>
          <p:spPr>
            <a:xfrm flipH="1" flipV="1" rot="20627212">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等腰三角形 69"/>
            <p:cNvSpPr/>
            <p:nvPr/>
          </p:nvSpPr>
          <p:spPr>
            <a:xfrm flipH="1" flipV="1" rot="628978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2225799449"/>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53" presetSubtype="0">
                                  <p:stCondLst>
                                    <p:cond delay="1000"/>
                                  </p:stCondLst>
                                  <p:childTnLst>
                                    <p:set>
                                      <p:cBhvr>
                                        <p:cTn dur="1" fill="hold" id="6">
                                          <p:stCondLst>
                                            <p:cond delay="0"/>
                                          </p:stCondLst>
                                        </p:cTn>
                                        <p:tgtEl>
                                          <p:spTgt spid="51"/>
                                        </p:tgtEl>
                                        <p:attrNameLst>
                                          <p:attrName>style.visibility</p:attrName>
                                        </p:attrNameLst>
                                      </p:cBhvr>
                                      <p:to>
                                        <p:strVal val="visible"/>
                                      </p:to>
                                    </p:set>
                                    <p:anim calcmode="lin" valueType="num">
                                      <p:cBhvr>
                                        <p:cTn dur="500" fill="hold" id="7"/>
                                        <p:tgtEl>
                                          <p:spTgt spid="51"/>
                                        </p:tgtEl>
                                        <p:attrNameLst>
                                          <p:attrName>ppt_w</p:attrName>
                                        </p:attrNameLst>
                                      </p:cBhvr>
                                      <p:tavLst>
                                        <p:tav tm="0">
                                          <p:val>
                                            <p:fltVal val="0"/>
                                          </p:val>
                                        </p:tav>
                                        <p:tav tm="100000">
                                          <p:val>
                                            <p:strVal val="#ppt_w"/>
                                          </p:val>
                                        </p:tav>
                                      </p:tavLst>
                                    </p:anim>
                                    <p:anim calcmode="lin" valueType="num">
                                      <p:cBhvr>
                                        <p:cTn dur="500" fill="hold" id="8"/>
                                        <p:tgtEl>
                                          <p:spTgt spid="51"/>
                                        </p:tgtEl>
                                        <p:attrNameLst>
                                          <p:attrName>ppt_h</p:attrName>
                                        </p:attrNameLst>
                                      </p:cBhvr>
                                      <p:tavLst>
                                        <p:tav tm="0">
                                          <p:val>
                                            <p:fltVal val="0"/>
                                          </p:val>
                                        </p:tav>
                                        <p:tav tm="100000">
                                          <p:val>
                                            <p:strVal val="#ppt_h"/>
                                          </p:val>
                                        </p:tav>
                                      </p:tavLst>
                                    </p:anim>
                                    <p:animEffect filter="fade" transition="in">
                                      <p:cBhvr>
                                        <p:cTn dur="500" id="9"/>
                                        <p:tgtEl>
                                          <p:spTgt spid="51"/>
                                        </p:tgtEl>
                                      </p:cBhvr>
                                    </p:animEffect>
                                  </p:childTnLst>
                                </p:cTn>
                              </p:par>
                            </p:childTnLst>
                          </p:cTn>
                        </p:par>
                        <p:par>
                          <p:cTn fill="hold" id="10" nodeType="afterGroup">
                            <p:stCondLst>
                              <p:cond delay="1500"/>
                            </p:stCondLst>
                            <p:childTnLst>
                              <p:par>
                                <p:cTn fill="hold" grpId="0" id="11" nodeType="afterEffect" presetClass="entr" presetID="10" presetSubtype="0">
                                  <p:stCondLst>
                                    <p:cond delay="0"/>
                                  </p:stCondLst>
                                  <p:childTnLst>
                                    <p:set>
                                      <p:cBhvr>
                                        <p:cTn dur="1" fill="hold" id="12">
                                          <p:stCondLst>
                                            <p:cond delay="0"/>
                                          </p:stCondLst>
                                        </p:cTn>
                                        <p:tgtEl>
                                          <p:spTgt spid="2"/>
                                        </p:tgtEl>
                                        <p:attrNameLst>
                                          <p:attrName>style.visibility</p:attrName>
                                        </p:attrNameLst>
                                      </p:cBhvr>
                                      <p:to>
                                        <p:strVal val="visible"/>
                                      </p:to>
                                    </p:set>
                                    <p:animEffect filter="fade" transition="in">
                                      <p:cBhvr>
                                        <p:cTn dur="500" id="13"/>
                                        <p:tgtEl>
                                          <p:spTgt spid="2"/>
                                        </p:tgtEl>
                                      </p:cBhvr>
                                    </p:animEffect>
                                  </p:childTnLst>
                                </p:cTn>
                              </p:par>
                              <p:par>
                                <p:cTn fill="hold" grpId="0" id="14" nodeType="withEffect" presetClass="entr" presetID="10" presetSubtype="0">
                                  <p:stCondLst>
                                    <p:cond delay="1300"/>
                                  </p:stCondLst>
                                  <p:childTnLst>
                                    <p:set>
                                      <p:cBhvr>
                                        <p:cTn dur="1" fill="hold" id="15">
                                          <p:stCondLst>
                                            <p:cond delay="0"/>
                                          </p:stCondLst>
                                        </p:cTn>
                                        <p:tgtEl>
                                          <p:spTgt spid="5"/>
                                        </p:tgtEl>
                                        <p:attrNameLst>
                                          <p:attrName>style.visibility</p:attrName>
                                        </p:attrNameLst>
                                      </p:cBhvr>
                                      <p:to>
                                        <p:strVal val="visible"/>
                                      </p:to>
                                    </p:set>
                                    <p:animEffect filter="fade" transition="in">
                                      <p:cBhvr>
                                        <p:cTn dur="500" id="16"/>
                                        <p:tgtEl>
                                          <p:spTgt spid="5"/>
                                        </p:tgtEl>
                                      </p:cBhvr>
                                    </p:animEffect>
                                  </p:childTnLst>
                                </p:cTn>
                              </p:par>
                              <p:par>
                                <p:cTn fill="hold" id="17" nodeType="withEffect" presetClass="entr" presetID="1" presetSubtype="0">
                                  <p:stCondLst>
                                    <p:cond delay="1300"/>
                                  </p:stCondLst>
                                  <p:childTnLst>
                                    <p:set>
                                      <p:cBhvr>
                                        <p:cTn dur="1" fill="hold" id="18">
                                          <p:stCondLst>
                                            <p:cond delay="0"/>
                                          </p:stCondLst>
                                        </p:cTn>
                                        <p:tgtEl>
                                          <p:spTgt spid="6"/>
                                        </p:tgtEl>
                                        <p:attrNameLst>
                                          <p:attrName>style.visibility</p:attrName>
                                        </p:attrNameLst>
                                      </p:cBhvr>
                                      <p:to>
                                        <p:strVal val="visible"/>
                                      </p:to>
                                    </p:set>
                                  </p:childTnLst>
                                </p:cTn>
                              </p:par>
                              <p:par>
                                <p:cTn accel="50000" decel="50000" fill="hold" id="19" nodeType="withEffect" presetClass="path" presetID="1" presetSubtype="0">
                                  <p:stCondLst>
                                    <p:cond delay="200"/>
                                  </p:stCondLst>
                                  <p:childTnLst>
                                    <p:animMotion origin="layout" path="M -3.95833E-06 -2.59259E-06 C 0.04675 -0.0956 0.14467 -0.08217 0.18907 -0.01597 C 0.22956 0.06135 0.26615 0.20185 0.19987 0.33172 C 0.128 0.45972 0.02448 0.39491 -0.00312 0.32986 C -0.05182 0.23519 -0.04674 0.09607 -3.95833E-06 -2.59259E-06 Z" pathEditMode="relative" ptsTypes="AAAAA" rAng="18900000">
                                      <p:cBhvr>
                                        <p:cTn dur="1750" fill="hold" id="20" spd="-100000"/>
                                        <p:tgtEl>
                                          <p:spTgt spid="6"/>
                                        </p:tgtEl>
                                        <p:attrNameLst>
                                          <p:attrName>ppt_x</p:attrName>
                                          <p:attrName>ppt_y</p:attrName>
                                        </p:attrNameLst>
                                      </p:cBhvr>
                                      <p:rCtr x="9857" y="16782"/>
                                    </p:animMotion>
                                  </p:childTnLst>
                                </p:cTn>
                              </p:par>
                              <p:par>
                                <p:cTn fill="hold" id="21" nodeType="withEffect" presetClass="entr" presetID="22" presetSubtype="2">
                                  <p:stCondLst>
                                    <p:cond delay="1500"/>
                                  </p:stCondLst>
                                  <p:childTnLst>
                                    <p:set>
                                      <p:cBhvr>
                                        <p:cTn dur="1" fill="hold" id="22">
                                          <p:stCondLst>
                                            <p:cond delay="0"/>
                                          </p:stCondLst>
                                        </p:cTn>
                                        <p:tgtEl>
                                          <p:spTgt spid="33"/>
                                        </p:tgtEl>
                                        <p:attrNameLst>
                                          <p:attrName>style.visibility</p:attrName>
                                        </p:attrNameLst>
                                      </p:cBhvr>
                                      <p:to>
                                        <p:strVal val="visible"/>
                                      </p:to>
                                    </p:set>
                                    <p:animEffect filter="wipe(right)" transition="in">
                                      <p:cBhvr>
                                        <p:cTn dur="500" id="23"/>
                                        <p:tgtEl>
                                          <p:spTgt spid="33"/>
                                        </p:tgtEl>
                                      </p:cBhvr>
                                    </p:animEffect>
                                  </p:childTnLst>
                                </p:cTn>
                              </p:par>
                              <p:par>
                                <p:cTn fill="hold" id="24" nodeType="withEffect" presetClass="entr" presetID="1" presetSubtype="0">
                                  <p:stCondLst>
                                    <p:cond delay="1900"/>
                                  </p:stCondLst>
                                  <p:childTnLst>
                                    <p:set>
                                      <p:cBhvr>
                                        <p:cTn dur="1" fill="hold" id="25">
                                          <p:stCondLst>
                                            <p:cond delay="0"/>
                                          </p:stCondLst>
                                        </p:cTn>
                                        <p:tgtEl>
                                          <p:spTgt spid="14"/>
                                        </p:tgtEl>
                                        <p:attrNameLst>
                                          <p:attrName>style.visibility</p:attrName>
                                        </p:attrNameLst>
                                      </p:cBhvr>
                                      <p:to>
                                        <p:strVal val="visible"/>
                                      </p:to>
                                    </p:set>
                                  </p:childTnLst>
                                </p:cTn>
                              </p:par>
                              <p:par>
                                <p:cTn accel="50000" decel="50000" fill="hold" id="26" nodeType="withEffect" presetClass="path" presetID="1" presetSubtype="0">
                                  <p:stCondLst>
                                    <p:cond delay="900"/>
                                  </p:stCondLst>
                                  <p:childTnLst>
                                    <p:animMotion origin="layout" path="M -3.33333E-06 -7.40741E-07 C -0.00494 -0.12639 0.06966 -0.24005 0.12735 -0.24907 C 0.18672 -0.24537 0.26849 -0.1919 0.27331 -0.01667 C 0.27331 0.16412 0.17435 0.24838 0.12904 0.23704 C 0.0569 0.23125 0.00521 0.12662 -3.33333E-06 -7.40741E-07 Z" pathEditMode="relative" ptsTypes="AAAAA" rAng="16200000">
                                      <p:cBhvr>
                                        <p:cTn dur="1750" fill="hold" id="27" spd="-100000"/>
                                        <p:tgtEl>
                                          <p:spTgt spid="14"/>
                                        </p:tgtEl>
                                        <p:attrNameLst>
                                          <p:attrName>ppt_x</p:attrName>
                                          <p:attrName>ppt_y</p:attrName>
                                        </p:attrNameLst>
                                      </p:cBhvr>
                                      <p:rCtr x="13646" y="-532"/>
                                    </p:animMotion>
                                  </p:childTnLst>
                                </p:cTn>
                              </p:par>
                              <p:par>
                                <p:cTn fill="hold" id="28" nodeType="withEffect" presetClass="entr" presetID="22" presetSubtype="2">
                                  <p:stCondLst>
                                    <p:cond delay="2200"/>
                                  </p:stCondLst>
                                  <p:childTnLst>
                                    <p:set>
                                      <p:cBhvr>
                                        <p:cTn dur="1" fill="hold" id="29">
                                          <p:stCondLst>
                                            <p:cond delay="0"/>
                                          </p:stCondLst>
                                        </p:cTn>
                                        <p:tgtEl>
                                          <p:spTgt spid="39"/>
                                        </p:tgtEl>
                                        <p:attrNameLst>
                                          <p:attrName>style.visibility</p:attrName>
                                        </p:attrNameLst>
                                      </p:cBhvr>
                                      <p:to>
                                        <p:strVal val="visible"/>
                                      </p:to>
                                    </p:set>
                                    <p:animEffect filter="wipe(right)" transition="in">
                                      <p:cBhvr>
                                        <p:cTn dur="500" id="30"/>
                                        <p:tgtEl>
                                          <p:spTgt spid="39"/>
                                        </p:tgtEl>
                                      </p:cBhvr>
                                    </p:animEffect>
                                  </p:childTnLst>
                                </p:cTn>
                              </p:par>
                              <p:par>
                                <p:cTn fill="hold" id="31" nodeType="withEffect" presetClass="entr" presetID="1" presetSubtype="0">
                                  <p:stCondLst>
                                    <p:cond delay="2600"/>
                                  </p:stCondLst>
                                  <p:childTnLst>
                                    <p:set>
                                      <p:cBhvr>
                                        <p:cTn dur="1" fill="hold" id="32">
                                          <p:stCondLst>
                                            <p:cond delay="0"/>
                                          </p:stCondLst>
                                        </p:cTn>
                                        <p:tgtEl>
                                          <p:spTgt spid="21"/>
                                        </p:tgtEl>
                                        <p:attrNameLst>
                                          <p:attrName>style.visibility</p:attrName>
                                        </p:attrNameLst>
                                      </p:cBhvr>
                                      <p:to>
                                        <p:strVal val="visible"/>
                                      </p:to>
                                    </p:set>
                                  </p:childTnLst>
                                </p:cTn>
                              </p:par>
                              <p:par>
                                <p:cTn accel="50000" decel="50000" fill="hold" id="33" nodeType="withEffect" presetClass="path" presetID="1" presetSubtype="0">
                                  <p:stCondLst>
                                    <p:cond delay="1600"/>
                                  </p:stCondLst>
                                  <p:childTnLst>
                                    <p:animMotion origin="layout" path="M -6.25E-07 1.85185E-06 C -0.05378 -0.0831 -0.04622 -0.25718 -0.00898 -0.33611 C 0.03451 -0.4081 0.11354 -0.47315 0.18659 -0.35533 C 0.25859 -0.22755 0.22214 -0.04352 0.18555 0.00555 C 0.13229 0.09213 0.05404 0.0831 -6.25E-07 1.85185E-06 Z" pathEditMode="relative" ptsTypes="AAAAA" rAng="13500000">
                                      <p:cBhvr>
                                        <p:cTn dur="1750" fill="hold" id="34" spd="-100000"/>
                                        <p:tgtEl>
                                          <p:spTgt spid="21"/>
                                        </p:tgtEl>
                                        <p:attrNameLst>
                                          <p:attrName>ppt_x</p:attrName>
                                          <p:attrName>ppt_y</p:attrName>
                                        </p:attrNameLst>
                                      </p:cBhvr>
                                      <p:rCtr x="9440" y="-17523"/>
                                    </p:animMotion>
                                  </p:childTnLst>
                                </p:cTn>
                              </p:par>
                              <p:par>
                                <p:cTn fill="hold" id="35" nodeType="withEffect" presetClass="entr" presetID="22" presetSubtype="2">
                                  <p:stCondLst>
                                    <p:cond delay="2900"/>
                                  </p:stCondLst>
                                  <p:childTnLst>
                                    <p:set>
                                      <p:cBhvr>
                                        <p:cTn dur="1" fill="hold" id="36">
                                          <p:stCondLst>
                                            <p:cond delay="0"/>
                                          </p:stCondLst>
                                        </p:cTn>
                                        <p:tgtEl>
                                          <p:spTgt spid="36"/>
                                        </p:tgtEl>
                                        <p:attrNameLst>
                                          <p:attrName>style.visibility</p:attrName>
                                        </p:attrNameLst>
                                      </p:cBhvr>
                                      <p:to>
                                        <p:strVal val="visible"/>
                                      </p:to>
                                    </p:set>
                                    <p:animEffect filter="wipe(right)" transition="in">
                                      <p:cBhvr>
                                        <p:cTn dur="500" id="37"/>
                                        <p:tgtEl>
                                          <p:spTgt spid="36"/>
                                        </p:tgtEl>
                                      </p:cBhvr>
                                    </p:animEffect>
                                  </p:childTnLst>
                                </p:cTn>
                              </p:par>
                              <p:par>
                                <p:cTn fill="hold" id="38" nodeType="withEffect" presetClass="entr" presetID="1" presetSubtype="0">
                                  <p:stCondLst>
                                    <p:cond delay="3300"/>
                                  </p:stCondLst>
                                  <p:childTnLst>
                                    <p:set>
                                      <p:cBhvr>
                                        <p:cTn dur="1" fill="hold" id="39">
                                          <p:stCondLst>
                                            <p:cond delay="0"/>
                                          </p:stCondLst>
                                        </p:cTn>
                                        <p:tgtEl>
                                          <p:spTgt spid="27"/>
                                        </p:tgtEl>
                                        <p:attrNameLst>
                                          <p:attrName>style.visibility</p:attrName>
                                        </p:attrNameLst>
                                      </p:cBhvr>
                                      <p:to>
                                        <p:strVal val="visible"/>
                                      </p:to>
                                    </p:set>
                                  </p:childTnLst>
                                </p:cTn>
                              </p:par>
                              <p:par>
                                <p:cTn accel="50000" decel="50000" fill="hold" id="40" nodeType="withEffect" presetClass="path" presetID="1" presetSubtype="0">
                                  <p:stCondLst>
                                    <p:cond delay="2400"/>
                                  </p:stCondLst>
                                  <p:childTnLst>
                                    <p:animMotion origin="layout" path="M -2.5E-06 -1.85185E-06 C 0.053 0.08472 0.04375 0.25857 0.00573 0.33634 C -0.03841 0.40695 -0.1181 0.46945 -0.18997 0.34931 C -0.26067 0.21945 -0.22239 0.03658 -0.18528 -0.01111 C -0.13125 -0.09606 -0.05312 -0.08495 -2.5E-06 -1.85185E-06 Z" pathEditMode="relative" ptsTypes="AAAAA" rAng="2760000">
                                      <p:cBhvr>
                                        <p:cTn dur="1750" fill="hold" id="41"/>
                                        <p:tgtEl>
                                          <p:spTgt spid="27"/>
                                        </p:tgtEl>
                                        <p:attrNameLst>
                                          <p:attrName>ppt_x</p:attrName>
                                          <p:attrName>ppt_y</p:attrName>
                                        </p:attrNameLst>
                                      </p:cBhvr>
                                      <p:rCtr x="-9596" y="17245"/>
                                    </p:animMotion>
                                  </p:childTnLst>
                                </p:cTn>
                              </p:par>
                              <p:par>
                                <p:cTn fill="hold" id="42" nodeType="withEffect" presetClass="entr" presetID="22" presetSubtype="8">
                                  <p:stCondLst>
                                    <p:cond delay="3700"/>
                                  </p:stCondLst>
                                  <p:childTnLst>
                                    <p:set>
                                      <p:cBhvr>
                                        <p:cTn dur="1" fill="hold" id="43">
                                          <p:stCondLst>
                                            <p:cond delay="0"/>
                                          </p:stCondLst>
                                        </p:cTn>
                                        <p:tgtEl>
                                          <p:spTgt spid="42"/>
                                        </p:tgtEl>
                                        <p:attrNameLst>
                                          <p:attrName>style.visibility</p:attrName>
                                        </p:attrNameLst>
                                      </p:cBhvr>
                                      <p:to>
                                        <p:strVal val="visible"/>
                                      </p:to>
                                    </p:set>
                                    <p:animEffect filter="wipe(left)" transition="in">
                                      <p:cBhvr>
                                        <p:cTn dur="500" id="44"/>
                                        <p:tgtEl>
                                          <p:spTgt spid="42"/>
                                        </p:tgtEl>
                                      </p:cBhvr>
                                    </p:animEffect>
                                  </p:childTnLst>
                                </p:cTn>
                              </p:par>
                              <p:par>
                                <p:cTn fill="hold" id="45" nodeType="withEffect" presetClass="entr" presetID="1" presetSubtype="0">
                                  <p:stCondLst>
                                    <p:cond delay="4100"/>
                                  </p:stCondLst>
                                  <p:childTnLst>
                                    <p:set>
                                      <p:cBhvr>
                                        <p:cTn dur="1" fill="hold" id="46">
                                          <p:stCondLst>
                                            <p:cond delay="0"/>
                                          </p:stCondLst>
                                        </p:cTn>
                                        <p:tgtEl>
                                          <p:spTgt spid="18"/>
                                        </p:tgtEl>
                                        <p:attrNameLst>
                                          <p:attrName>style.visibility</p:attrName>
                                        </p:attrNameLst>
                                      </p:cBhvr>
                                      <p:to>
                                        <p:strVal val="visible"/>
                                      </p:to>
                                    </p:set>
                                  </p:childTnLst>
                                </p:cTn>
                              </p:par>
                              <p:par>
                                <p:cTn accel="50000" decel="50000" fill="hold" id="47" nodeType="withEffect" presetClass="path" presetID="1" presetSubtype="0">
                                  <p:stCondLst>
                                    <p:cond delay="3200"/>
                                  </p:stCondLst>
                                  <p:childTnLst>
                                    <p:animMotion origin="layout" path="M 2.70833E-06 1.82146E-17 C 0.00495 0.12639 -0.06953 0.24005 -0.12735 0.24907 C -0.18672 0.24537 -0.26849 0.1919 -0.27318 0.01667 C -0.27331 -0.16412 -0.17435 -0.24838 -0.12891 -0.23681 C -0.0569 -0.23125 -0.00508 -0.12662 2.70833E-06 1.82146E-17 Z" pathEditMode="relative" ptsTypes="AAAAA" rAng="5400000">
                                      <p:cBhvr>
                                        <p:cTn dur="1750" fill="hold" id="48"/>
                                        <p:tgtEl>
                                          <p:spTgt spid="18"/>
                                        </p:tgtEl>
                                        <p:attrNameLst>
                                          <p:attrName>ppt_x</p:attrName>
                                          <p:attrName>ppt_y</p:attrName>
                                        </p:attrNameLst>
                                      </p:cBhvr>
                                      <p:rCtr x="-13646" y="556"/>
                                    </p:animMotion>
                                  </p:childTnLst>
                                </p:cTn>
                              </p:par>
                              <p:par>
                                <p:cTn fill="hold" id="49" nodeType="withEffect" presetClass="entr" presetID="22" presetSubtype="8">
                                  <p:stCondLst>
                                    <p:cond delay="4500"/>
                                  </p:stCondLst>
                                  <p:childTnLst>
                                    <p:set>
                                      <p:cBhvr>
                                        <p:cTn dur="1" fill="hold" id="50">
                                          <p:stCondLst>
                                            <p:cond delay="0"/>
                                          </p:stCondLst>
                                        </p:cTn>
                                        <p:tgtEl>
                                          <p:spTgt spid="48"/>
                                        </p:tgtEl>
                                        <p:attrNameLst>
                                          <p:attrName>style.visibility</p:attrName>
                                        </p:attrNameLst>
                                      </p:cBhvr>
                                      <p:to>
                                        <p:strVal val="visible"/>
                                      </p:to>
                                    </p:set>
                                    <p:animEffect filter="wipe(left)" transition="in">
                                      <p:cBhvr>
                                        <p:cTn dur="500" id="51"/>
                                        <p:tgtEl>
                                          <p:spTgt spid="48"/>
                                        </p:tgtEl>
                                      </p:cBhvr>
                                    </p:animEffect>
                                  </p:childTnLst>
                                </p:cTn>
                              </p:par>
                              <p:par>
                                <p:cTn fill="hold" id="52" nodeType="withEffect" presetClass="entr" presetID="1" presetSubtype="0">
                                  <p:stCondLst>
                                    <p:cond delay="5000"/>
                                  </p:stCondLst>
                                  <p:childTnLst>
                                    <p:set>
                                      <p:cBhvr>
                                        <p:cTn dur="1" fill="hold" id="53">
                                          <p:stCondLst>
                                            <p:cond delay="0"/>
                                          </p:stCondLst>
                                        </p:cTn>
                                        <p:tgtEl>
                                          <p:spTgt spid="24"/>
                                        </p:tgtEl>
                                        <p:attrNameLst>
                                          <p:attrName>style.visibility</p:attrName>
                                        </p:attrNameLst>
                                      </p:cBhvr>
                                      <p:to>
                                        <p:strVal val="visible"/>
                                      </p:to>
                                    </p:set>
                                  </p:childTnLst>
                                </p:cTn>
                              </p:par>
                              <p:par>
                                <p:cTn accel="50000" decel="50000" fill="hold" id="54" nodeType="withEffect" presetClass="path" presetID="1" presetSubtype="0">
                                  <p:stCondLst>
                                    <p:cond delay="4000"/>
                                  </p:stCondLst>
                                  <p:childTnLst>
                                    <p:animMotion origin="layout" path="M 6.25E-07 -7.40741E-07 C -0.04675 0.0956 -0.14466 0.08218 -0.18906 0.01597 C -0.22956 -0.06134 -0.26615 -0.20185 -0.19987 -0.33171 C -0.128 -0.45972 -0.02448 -0.39491 0.00312 -0.32986 C 0.05182 -0.23518 0.04674 -0.09606 6.25E-07 -7.40741E-07 Z" pathEditMode="relative" ptsTypes="AAAAA" rAng="8100000">
                                      <p:cBhvr>
                                        <p:cTn dur="1750" fill="hold" id="55"/>
                                        <p:tgtEl>
                                          <p:spTgt spid="24"/>
                                        </p:tgtEl>
                                        <p:attrNameLst>
                                          <p:attrName>ppt_x</p:attrName>
                                          <p:attrName>ppt_y</p:attrName>
                                        </p:attrNameLst>
                                      </p:cBhvr>
                                      <p:rCtr x="-9857" y="-16782"/>
                                    </p:animMotion>
                                  </p:childTnLst>
                                </p:cTn>
                              </p:par>
                              <p:par>
                                <p:cTn fill="hold" id="56" nodeType="withEffect" presetClass="entr" presetID="22" presetSubtype="8">
                                  <p:stCondLst>
                                    <p:cond delay="5300"/>
                                  </p:stCondLst>
                                  <p:childTnLst>
                                    <p:set>
                                      <p:cBhvr>
                                        <p:cTn dur="1" fill="hold" id="57">
                                          <p:stCondLst>
                                            <p:cond delay="0"/>
                                          </p:stCondLst>
                                        </p:cTn>
                                        <p:tgtEl>
                                          <p:spTgt spid="45"/>
                                        </p:tgtEl>
                                        <p:attrNameLst>
                                          <p:attrName>style.visibility</p:attrName>
                                        </p:attrNameLst>
                                      </p:cBhvr>
                                      <p:to>
                                        <p:strVal val="visible"/>
                                      </p:to>
                                    </p:set>
                                    <p:animEffect filter="wipe(left)" transition="in">
                                      <p:cBhvr>
                                        <p:cTn dur="500" id="58"/>
                                        <p:tgtEl>
                                          <p:spTgt spid="45"/>
                                        </p:tgtEl>
                                      </p:cBhvr>
                                    </p:animEffect>
                                  </p:childTnLst>
                                </p:cTn>
                              </p:par>
                            </p:childTnLst>
                          </p:cTn>
                        </p:par>
                        <p:par>
                          <p:cTn fill="hold" id="59" nodeType="afterGroup">
                            <p:stCondLst>
                              <p:cond delay="7300"/>
                            </p:stCondLst>
                            <p:childTnLst>
                              <p:par>
                                <p:cTn decel="100000" fill="hold" id="60" nodeType="afterEffect" presetClass="entr" presetID="49" presetSubtype="0">
                                  <p:stCondLst>
                                    <p:cond delay="0"/>
                                  </p:stCondLst>
                                  <p:childTnLst>
                                    <p:set>
                                      <p:cBhvr>
                                        <p:cTn dur="1" fill="hold" id="61">
                                          <p:stCondLst>
                                            <p:cond delay="0"/>
                                          </p:stCondLst>
                                        </p:cTn>
                                        <p:tgtEl>
                                          <p:spTgt spid="68"/>
                                        </p:tgtEl>
                                        <p:attrNameLst>
                                          <p:attrName>style.visibility</p:attrName>
                                        </p:attrNameLst>
                                      </p:cBhvr>
                                      <p:to>
                                        <p:strVal val="visible"/>
                                      </p:to>
                                    </p:set>
                                    <p:anim calcmode="lin" valueType="num">
                                      <p:cBhvr>
                                        <p:cTn dur="500" fill="hold" id="62"/>
                                        <p:tgtEl>
                                          <p:spTgt spid="68"/>
                                        </p:tgtEl>
                                        <p:attrNameLst>
                                          <p:attrName>ppt_w</p:attrName>
                                        </p:attrNameLst>
                                      </p:cBhvr>
                                      <p:tavLst>
                                        <p:tav tm="0">
                                          <p:val>
                                            <p:fltVal val="0"/>
                                          </p:val>
                                        </p:tav>
                                        <p:tav tm="100000">
                                          <p:val>
                                            <p:strVal val="#ppt_w"/>
                                          </p:val>
                                        </p:tav>
                                      </p:tavLst>
                                    </p:anim>
                                    <p:anim calcmode="lin" valueType="num">
                                      <p:cBhvr>
                                        <p:cTn dur="500" fill="hold" id="63"/>
                                        <p:tgtEl>
                                          <p:spTgt spid="68"/>
                                        </p:tgtEl>
                                        <p:attrNameLst>
                                          <p:attrName>ppt_h</p:attrName>
                                        </p:attrNameLst>
                                      </p:cBhvr>
                                      <p:tavLst>
                                        <p:tav tm="0">
                                          <p:val>
                                            <p:fltVal val="0"/>
                                          </p:val>
                                        </p:tav>
                                        <p:tav tm="100000">
                                          <p:val>
                                            <p:strVal val="#ppt_h"/>
                                          </p:val>
                                        </p:tav>
                                      </p:tavLst>
                                    </p:anim>
                                    <p:anim calcmode="lin" valueType="num">
                                      <p:cBhvr>
                                        <p:cTn dur="500" fill="hold" id="64"/>
                                        <p:tgtEl>
                                          <p:spTgt spid="68"/>
                                        </p:tgtEl>
                                        <p:attrNameLst>
                                          <p:attrName>style.rotation</p:attrName>
                                        </p:attrNameLst>
                                      </p:cBhvr>
                                      <p:tavLst>
                                        <p:tav tm="0">
                                          <p:val>
                                            <p:fltVal val="360"/>
                                          </p:val>
                                        </p:tav>
                                        <p:tav tm="100000">
                                          <p:val>
                                            <p:fltVal val="0"/>
                                          </p:val>
                                        </p:tav>
                                      </p:tavLst>
                                    </p:anim>
                                    <p:animEffect filter="fade" transition="in">
                                      <p:cBhvr>
                                        <p:cTn dur="500" id="65"/>
                                        <p:tgtEl>
                                          <p:spTgt spid="6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51"/>
      <p:bldP grpId="0" spid="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矩形 20"/>
          <p:cNvSpPr/>
          <p:nvPr/>
        </p:nvSpPr>
        <p:spPr>
          <a:xfrm>
            <a:off x="5138703" y="820267"/>
            <a:ext cx="1914597" cy="3045017"/>
          </a:xfrm>
          <a:prstGeom prst="rect">
            <a:avLst/>
          </a:prstGeom>
          <a:noFill/>
          <a:ln algn="ctr" cap="flat" cmpd="sng" w="19050">
            <a:solidFill>
              <a:srgbClr val="C75050"/>
            </a:solidFill>
            <a:prstDash val="solid"/>
            <a:miter lim="800000"/>
          </a:ln>
          <a:effectLst/>
        </p:spPr>
        <p:txBody>
          <a:bodyPr anchor="ctr" rtlCol="0"/>
          <a:lstStyle/>
          <a:p>
            <a:pPr algn="ctr">
              <a:defRPr/>
            </a:pPr>
            <a:endParaRPr altLang="en-US" kern="0" lang="zh-CN">
              <a:solidFill>
                <a:prstClr val="white"/>
              </a:solidFill>
            </a:endParaRPr>
          </a:p>
        </p:txBody>
      </p:sp>
      <p:sp>
        <p:nvSpPr>
          <p:cNvPr id="22" name="文本框 21"/>
          <p:cNvSpPr txBox="1"/>
          <p:nvPr/>
        </p:nvSpPr>
        <p:spPr>
          <a:xfrm>
            <a:off x="5311703" y="3318041"/>
            <a:ext cx="1568597" cy="484289"/>
          </a:xfrm>
          <a:prstGeom prst="rect">
            <a:avLst/>
          </a:prstGeom>
          <a:noFill/>
        </p:spPr>
        <p:txBody>
          <a:bodyPr rtlCol="0" vert="horz" wrap="none">
            <a:noAutofit/>
          </a:bodyPr>
          <a:lstStyle/>
          <a:p>
            <a:r>
              <a:rPr altLang="en-US" b="1" lang="zh-CN" spc="400" sz="2400">
                <a:solidFill>
                  <a:schemeClr val="tx1">
                    <a:lumMod val="75000"/>
                    <a:lumOff val="25000"/>
                  </a:schemeClr>
                </a:solidFill>
                <a:latin charset="-122" panose="02010609060101010101" pitchFamily="49" typeface="黑体"/>
                <a:ea charset="-122" panose="02010609060101010101" pitchFamily="49" typeface="黑体"/>
              </a:rPr>
              <a:t>第 三 章</a:t>
            </a:r>
          </a:p>
        </p:txBody>
      </p:sp>
      <p:sp>
        <p:nvSpPr>
          <p:cNvPr id="23" name="文本框 22"/>
          <p:cNvSpPr txBox="1"/>
          <p:nvPr/>
        </p:nvSpPr>
        <p:spPr>
          <a:xfrm>
            <a:off x="4015429" y="2654776"/>
            <a:ext cx="4161142" cy="393954"/>
          </a:xfrm>
          <a:prstGeom prst="rect">
            <a:avLst/>
          </a:prstGeom>
          <a:solidFill>
            <a:srgbClr val="C75050"/>
          </a:solidFill>
        </p:spPr>
        <p:txBody>
          <a:bodyPr rtlCol="0" wrap="square">
            <a:noAutofit/>
          </a:bodyPr>
          <a:lstStyle/>
          <a:p>
            <a:pPr algn="ctr">
              <a:lnSpc>
                <a:spcPct val="130000"/>
              </a:lnSpc>
            </a:pPr>
            <a:endParaRPr altLang="en-US" kern="0" lang="zh-CN" spc="2000" sz="1600">
              <a:solidFill>
                <a:srgbClr val="282728"/>
              </a:solidFill>
              <a:latin charset="0" panose="03090702030407020403" pitchFamily="66" typeface="Mistral"/>
              <a:ea charset="-122" panose="02010509060101010101" pitchFamily="49" typeface="幼圆"/>
            </a:endParaRPr>
          </a:p>
        </p:txBody>
      </p:sp>
      <p:sp>
        <p:nvSpPr>
          <p:cNvPr id="24" name="矩形 23"/>
          <p:cNvSpPr/>
          <p:nvPr/>
        </p:nvSpPr>
        <p:spPr>
          <a:xfrm>
            <a:off x="5138702" y="6626004"/>
            <a:ext cx="1914597" cy="231996"/>
          </a:xfrm>
          <a:prstGeom prst="rect">
            <a:avLst/>
          </a:prstGeom>
          <a:solidFill>
            <a:srgbClr val="C75050"/>
          </a:solidFill>
          <a:ln algn="ctr" cap="flat" cmpd="sng" w="12700">
            <a:noFill/>
            <a:prstDash val="solid"/>
            <a:miter lim="800000"/>
          </a:ln>
          <a:effectLst/>
        </p:spPr>
        <p:txBody>
          <a:bodyPr anchor="ctr" rtlCol="0"/>
          <a:lstStyle/>
          <a:p>
            <a:pPr algn="ctr">
              <a:defRPr/>
            </a:pPr>
            <a:endParaRPr altLang="en-US" kern="0" lang="zh-CN">
              <a:solidFill>
                <a:prstClr val="white"/>
              </a:solidFill>
            </a:endParaRPr>
          </a:p>
        </p:txBody>
      </p:sp>
      <p:sp>
        <p:nvSpPr>
          <p:cNvPr id="25" name="文本框 24"/>
          <p:cNvSpPr txBox="1"/>
          <p:nvPr/>
        </p:nvSpPr>
        <p:spPr>
          <a:xfrm>
            <a:off x="3846513" y="4235941"/>
            <a:ext cx="4498975" cy="738188"/>
          </a:xfrm>
          <a:prstGeom prst="rect">
            <a:avLst/>
          </a:prstGeom>
          <a:noFill/>
        </p:spPr>
        <p:txBody>
          <a:bodyPr/>
          <a:lstStyle/>
          <a:p>
            <a:pPr algn="ctr">
              <a:lnSpc>
                <a:spcPct val="150000"/>
              </a:lnSpc>
              <a:defRPr/>
            </a:pPr>
            <a:r>
              <a:rPr altLang="en-US" lang="zh-CN" sz="1400">
                <a:solidFill>
                  <a:schemeClr val="tx1">
                    <a:lumMod val="75000"/>
                    <a:lumOff val="25000"/>
                  </a:schemeClr>
                </a:solidFill>
                <a:latin charset="-122" panose="02010609060101010101" pitchFamily="49" typeface="黑体"/>
                <a:ea charset="-122" panose="02010609060101010101" pitchFamily="49" typeface="黑体"/>
              </a:rPr>
              <a:t>您的内容请写在这里您的内容请写在里您的内容请写在这里您的内容您的内容请写在这里</a:t>
            </a:r>
          </a:p>
        </p:txBody>
      </p:sp>
      <p:sp>
        <p:nvSpPr>
          <p:cNvPr id="26" name="TextBox 4"/>
          <p:cNvSpPr txBox="1">
            <a:spLocks noChangeArrowheads="1"/>
          </p:cNvSpPr>
          <p:nvPr/>
        </p:nvSpPr>
        <p:spPr bwMode="auto">
          <a:xfrm>
            <a:off x="4745624" y="2576633"/>
            <a:ext cx="2700753"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charset="0" panose="020b0604020202020204" pitchFamily="34" typeface="Arial"/>
              </a:defRPr>
            </a:lvl1pPr>
            <a:lvl2pPr eaLnBrk="0" hangingPunct="0" indent="-285750" marL="742950">
              <a:defRPr sz="1600">
                <a:solidFill>
                  <a:schemeClr val="tx1"/>
                </a:solidFill>
                <a:latin charset="0" panose="020b0604020202020204" pitchFamily="34" typeface="Arial"/>
              </a:defRPr>
            </a:lvl2pPr>
            <a:lvl3pPr eaLnBrk="0" hangingPunct="0" indent="-228600" marL="1143000">
              <a:defRPr sz="1600">
                <a:solidFill>
                  <a:schemeClr val="tx1"/>
                </a:solidFill>
                <a:latin charset="0" panose="020b0604020202020204" pitchFamily="34" typeface="Arial"/>
              </a:defRPr>
            </a:lvl3pPr>
            <a:lvl4pPr eaLnBrk="0" hangingPunct="0" indent="-228600" marL="1600200">
              <a:defRPr sz="1600">
                <a:solidFill>
                  <a:schemeClr val="tx1"/>
                </a:solidFill>
                <a:latin charset="0" panose="020b0604020202020204" pitchFamily="34" typeface="Arial"/>
              </a:defRPr>
            </a:lvl4pPr>
            <a:lvl5pPr eaLnBrk="0" hangingPunct="0" indent="-228600" marL="2057400">
              <a:defRPr sz="1600">
                <a:solidFill>
                  <a:schemeClr val="tx1"/>
                </a:solidFill>
                <a:latin charset="0" panose="020b0604020202020204" pitchFamily="34" typeface="Arial"/>
              </a:defRPr>
            </a:lvl5pPr>
            <a:lvl6pPr eaLnBrk="0" fontAlgn="base" hangingPunct="0" indent="-228600" marL="2514600">
              <a:spcBef>
                <a:spcPct val="0"/>
              </a:spcBef>
              <a:spcAft>
                <a:spcPct val="0"/>
              </a:spcAft>
              <a:defRPr sz="1600">
                <a:solidFill>
                  <a:schemeClr val="tx1"/>
                </a:solidFill>
                <a:latin charset="0" panose="020b0604020202020204" pitchFamily="34" typeface="Arial"/>
              </a:defRPr>
            </a:lvl6pPr>
            <a:lvl7pPr eaLnBrk="0" fontAlgn="base" hangingPunct="0" indent="-228600" marL="2971800">
              <a:spcBef>
                <a:spcPct val="0"/>
              </a:spcBef>
              <a:spcAft>
                <a:spcPct val="0"/>
              </a:spcAft>
              <a:defRPr sz="1600">
                <a:solidFill>
                  <a:schemeClr val="tx1"/>
                </a:solidFill>
                <a:latin charset="0" panose="020b0604020202020204" pitchFamily="34" typeface="Arial"/>
              </a:defRPr>
            </a:lvl7pPr>
            <a:lvl8pPr eaLnBrk="0" fontAlgn="base" hangingPunct="0" indent="-228600" marL="3429000">
              <a:spcBef>
                <a:spcPct val="0"/>
              </a:spcBef>
              <a:spcAft>
                <a:spcPct val="0"/>
              </a:spcAft>
              <a:defRPr sz="1600">
                <a:solidFill>
                  <a:schemeClr val="tx1"/>
                </a:solidFill>
                <a:latin charset="0" panose="020b0604020202020204" pitchFamily="34" typeface="Arial"/>
              </a:defRPr>
            </a:lvl8pPr>
            <a:lvl9pPr eaLnBrk="0" fontAlgn="base" hangingPunct="0" indent="-228600" marL="3886200">
              <a:spcBef>
                <a:spcPct val="0"/>
              </a:spcBef>
              <a:spcAft>
                <a:spcPct val="0"/>
              </a:spcAft>
              <a:defRPr sz="1600">
                <a:solidFill>
                  <a:schemeClr val="tx1"/>
                </a:solidFill>
                <a:latin charset="0" panose="020b0604020202020204" pitchFamily="34" typeface="Arial"/>
              </a:defRPr>
            </a:lvl9pPr>
          </a:lstStyle>
          <a:p>
            <a:pPr algn="ctr" eaLnBrk="1" hangingPunct="1">
              <a:lnSpc>
                <a:spcPct val="150000"/>
              </a:lnSpc>
            </a:pPr>
            <a:r>
              <a:rPr altLang="en-US" lang="zh-CN" sz="1800">
                <a:solidFill>
                  <a:schemeClr val="bg1"/>
                </a:solidFill>
                <a:latin charset="-122" panose="02010609060101010101" pitchFamily="49" typeface="黑体"/>
                <a:ea charset="-122" panose="02010609060101010101" pitchFamily="49" typeface="黑体"/>
              </a:rPr>
              <a:t>请点击此处添加您的标题</a:t>
            </a:r>
          </a:p>
        </p:txBody>
      </p:sp>
      <p:sp>
        <p:nvSpPr>
          <p:cNvPr id="27" name="文本框 26"/>
          <p:cNvSpPr txBox="1"/>
          <p:nvPr/>
        </p:nvSpPr>
        <p:spPr>
          <a:xfrm>
            <a:off x="5311704" y="1006973"/>
            <a:ext cx="1568596" cy="3017520"/>
          </a:xfrm>
          <a:prstGeom prst="rect">
            <a:avLst/>
          </a:prstGeom>
          <a:noFill/>
        </p:spPr>
        <p:txBody>
          <a:bodyPr rtlCol="0" wrap="square">
            <a:spAutoFit/>
          </a:bodyPr>
          <a:lstStyle/>
          <a:p>
            <a:pPr algn="ctr"/>
            <a:r>
              <a:rPr altLang="zh-CN" b="1" lang="en-US" smtClean="0" sz="4800">
                <a:solidFill>
                  <a:schemeClr val="tx1">
                    <a:lumMod val="75000"/>
                    <a:lumOff val="25000"/>
                  </a:schemeClr>
                </a:solidFill>
                <a:latin typeface="+mj-lt"/>
                <a:ea charset="-122" panose="020b0503020204020204" pitchFamily="34" typeface="微软雅黑"/>
              </a:rPr>
              <a:t>PART   THREE</a:t>
            </a:r>
          </a:p>
        </p:txBody>
      </p:sp>
    </p:spTree>
    <p:extLst>
      <p:ext uri="{BB962C8B-B14F-4D97-AF65-F5344CB8AC3E}">
        <p14:creationId val="1005099990"/>
      </p:ext>
    </p:extLst>
  </p:cSld>
  <p:clrMapOvr>
    <a:masterClrMapping/>
  </p:clrMapOvr>
  <p:transition spd="slow">
    <p:push dir="u"/>
  </p:transition>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0" y="1418771"/>
            <a:ext cx="12192000" cy="4020457"/>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content"/>
          <p:cNvSpPr txBox="1"/>
          <p:nvPr/>
        </p:nvSpPr>
        <p:spPr>
          <a:xfrm>
            <a:off x="64632" y="2458790"/>
            <a:ext cx="2728685" cy="2529840"/>
          </a:xfrm>
          <a:prstGeom prst="rect">
            <a:avLst/>
          </a:prstGeom>
          <a:noFill/>
        </p:spPr>
        <p:txBody>
          <a:bodyPr rtlCol="0" wrap="square">
            <a:spAutoFit/>
          </a:bodyPr>
          <a:lstStyle>
            <a:defPPr>
              <a:defRPr lang="zh-CN"/>
            </a:defPPr>
            <a:lvl1pPr>
              <a:defRPr sz="3200">
                <a:solidFill>
                  <a:schemeClr val="bg1"/>
                </a:solidFill>
                <a:latin charset="0" panose="020b0503020202020204" pitchFamily="34" typeface="Agency FB"/>
              </a:defRPr>
            </a:lvl1pPr>
          </a:lstStyle>
          <a:p>
            <a:r>
              <a:rPr altLang="zh-CN" lang="en-US" sz="8000"/>
              <a:t>content</a:t>
            </a:r>
          </a:p>
        </p:txBody>
      </p:sp>
      <p:cxnSp>
        <p:nvCxnSpPr>
          <p:cNvPr id="6" name="直接连接符 5"/>
          <p:cNvCxnSpPr/>
          <p:nvPr/>
        </p:nvCxnSpPr>
        <p:spPr>
          <a:xfrm flipH="1">
            <a:off x="2927350" y="2504267"/>
            <a:ext cx="0" cy="16072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3207002" y="2256658"/>
            <a:ext cx="486807" cy="646331"/>
            <a:chOff x="3207002" y="2256658"/>
            <a:chExt cx="486807" cy="646331"/>
          </a:xfrm>
        </p:grpSpPr>
        <p:sp>
          <p:nvSpPr>
            <p:cNvPr id="8" name="矩形 7"/>
            <p:cNvSpPr/>
            <p:nvPr/>
          </p:nvSpPr>
          <p:spPr>
            <a:xfrm>
              <a:off x="3225809" y="2349618"/>
              <a:ext cx="468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文本框 8"/>
            <p:cNvSpPr txBox="1"/>
            <p:nvPr/>
          </p:nvSpPr>
          <p:spPr>
            <a:xfrm>
              <a:off x="3207002" y="2256658"/>
              <a:ext cx="478972" cy="1188720"/>
            </a:xfrm>
            <a:prstGeom prst="rect">
              <a:avLst/>
            </a:prstGeom>
            <a:noFill/>
          </p:spPr>
          <p:txBody>
            <a:bodyPr rtlCol="0" wrap="square">
              <a:spAutoFit/>
            </a:bodyPr>
            <a:lstStyle/>
            <a:p>
              <a:r>
                <a:rPr altLang="zh-CN" lang="en-US" sz="3600">
                  <a:solidFill>
                    <a:schemeClr val="bg1"/>
                  </a:solidFill>
                  <a:latin charset="0" panose="020b0503020202020204" pitchFamily="34" typeface="Agency FB"/>
                </a:rPr>
                <a:t>01</a:t>
              </a:r>
            </a:p>
          </p:txBody>
        </p:sp>
      </p:grpSp>
      <p:sp>
        <p:nvSpPr>
          <p:cNvPr id="10" name="文本框 9"/>
          <p:cNvSpPr txBox="1"/>
          <p:nvPr/>
        </p:nvSpPr>
        <p:spPr>
          <a:xfrm>
            <a:off x="3757075" y="2287437"/>
            <a:ext cx="4252686" cy="579120"/>
          </a:xfrm>
          <a:prstGeom prst="rect">
            <a:avLst/>
          </a:prstGeom>
          <a:noFill/>
        </p:spPr>
        <p:txBody>
          <a:bodyPr rtlCol="0" wrap="square">
            <a:spAutoFit/>
          </a:bodyPr>
          <a:lstStyle/>
          <a:p>
            <a:r>
              <a:rPr altLang="en-US" lang="zh-CN" smtClean="0" sz="3200">
                <a:solidFill>
                  <a:schemeClr val="bg1"/>
                </a:solidFill>
                <a:latin charset="-122" panose="02010609060101010101" pitchFamily="49" typeface="黑体"/>
                <a:ea charset="-122" panose="02010609060101010101" pitchFamily="49" typeface="黑体"/>
              </a:rPr>
              <a:t>输入第一章标题</a:t>
            </a:r>
          </a:p>
        </p:txBody>
      </p:sp>
      <p:grpSp>
        <p:nvGrpSpPr>
          <p:cNvPr id="11" name="组合 10"/>
          <p:cNvGrpSpPr/>
          <p:nvPr/>
        </p:nvGrpSpPr>
        <p:grpSpPr>
          <a:xfrm>
            <a:off x="7312218" y="2256657"/>
            <a:ext cx="668791" cy="646331"/>
            <a:chOff x="7312218" y="2256657"/>
            <a:chExt cx="668791" cy="646331"/>
          </a:xfrm>
        </p:grpSpPr>
        <p:sp>
          <p:nvSpPr>
            <p:cNvPr id="12" name="矩形 11"/>
            <p:cNvSpPr/>
            <p:nvPr/>
          </p:nvSpPr>
          <p:spPr>
            <a:xfrm>
              <a:off x="7359287" y="2349618"/>
              <a:ext cx="468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文本框 12"/>
            <p:cNvSpPr txBox="1"/>
            <p:nvPr/>
          </p:nvSpPr>
          <p:spPr>
            <a:xfrm>
              <a:off x="7312219" y="2256657"/>
              <a:ext cx="668791" cy="640080"/>
            </a:xfrm>
            <a:prstGeom prst="rect">
              <a:avLst/>
            </a:prstGeom>
            <a:noFill/>
          </p:spPr>
          <p:txBody>
            <a:bodyPr rtlCol="0" wrap="square">
              <a:spAutoFit/>
            </a:bodyPr>
            <a:lstStyle/>
            <a:p>
              <a:r>
                <a:rPr altLang="zh-CN" lang="en-US" sz="3600">
                  <a:solidFill>
                    <a:schemeClr val="bg1"/>
                  </a:solidFill>
                  <a:latin charset="0" panose="020b0503020202020204" pitchFamily="34" typeface="Agency FB"/>
                </a:rPr>
                <a:t>02</a:t>
              </a:r>
            </a:p>
          </p:txBody>
        </p:sp>
      </p:grpSp>
      <p:sp>
        <p:nvSpPr>
          <p:cNvPr id="14" name="文本框 13"/>
          <p:cNvSpPr txBox="1"/>
          <p:nvPr/>
        </p:nvSpPr>
        <p:spPr>
          <a:xfrm>
            <a:off x="7990954" y="2272728"/>
            <a:ext cx="4252686" cy="579120"/>
          </a:xfrm>
          <a:prstGeom prst="rect">
            <a:avLst/>
          </a:prstGeom>
          <a:noFill/>
        </p:spPr>
        <p:txBody>
          <a:bodyPr rtlCol="0" wrap="square">
            <a:spAutoFit/>
          </a:bodyPr>
          <a:lstStyle>
            <a:defPPr>
              <a:defRPr lang="zh-CN"/>
            </a:defPPr>
            <a:lvl1pPr>
              <a:defRPr sz="3200">
                <a:solidFill>
                  <a:schemeClr val="bg1"/>
                </a:solidFill>
                <a:latin charset="0" panose="020b0503020202020204" pitchFamily="34" typeface="Agency FB"/>
              </a:defRPr>
            </a:lvl1pPr>
          </a:lstStyle>
          <a:p>
            <a:r>
              <a:rPr altLang="en-US" lang="zh-CN">
                <a:latin charset="-122" panose="02010609060101010101" pitchFamily="49" typeface="黑体"/>
                <a:ea charset="-122" panose="02010609060101010101" pitchFamily="49" typeface="黑体"/>
              </a:rPr>
              <a:t>输入第二章标题</a:t>
            </a:r>
          </a:p>
        </p:txBody>
      </p:sp>
      <p:grpSp>
        <p:nvGrpSpPr>
          <p:cNvPr id="15" name="组合 14"/>
          <p:cNvGrpSpPr/>
          <p:nvPr/>
        </p:nvGrpSpPr>
        <p:grpSpPr>
          <a:xfrm>
            <a:off x="3175991" y="3700229"/>
            <a:ext cx="657601" cy="646331"/>
            <a:chOff x="3175991" y="3700229"/>
            <a:chExt cx="657601" cy="646331"/>
          </a:xfrm>
        </p:grpSpPr>
        <p:sp>
          <p:nvSpPr>
            <p:cNvPr id="16" name="矩形 15"/>
            <p:cNvSpPr/>
            <p:nvPr/>
          </p:nvSpPr>
          <p:spPr>
            <a:xfrm>
              <a:off x="3225809" y="3782229"/>
              <a:ext cx="468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7" name="文本框 16"/>
            <p:cNvSpPr txBox="1"/>
            <p:nvPr/>
          </p:nvSpPr>
          <p:spPr>
            <a:xfrm>
              <a:off x="3175991" y="3700229"/>
              <a:ext cx="657601" cy="640080"/>
            </a:xfrm>
            <a:prstGeom prst="rect">
              <a:avLst/>
            </a:prstGeom>
            <a:noFill/>
          </p:spPr>
          <p:txBody>
            <a:bodyPr rtlCol="0" wrap="square">
              <a:spAutoFit/>
            </a:bodyPr>
            <a:lstStyle/>
            <a:p>
              <a:r>
                <a:rPr altLang="zh-CN" lang="en-US" sz="3600">
                  <a:solidFill>
                    <a:schemeClr val="bg1"/>
                  </a:solidFill>
                  <a:latin charset="0" panose="020b0503020202020204" pitchFamily="34" typeface="Agency FB"/>
                </a:rPr>
                <a:t>03</a:t>
              </a:r>
            </a:p>
          </p:txBody>
        </p:sp>
      </p:grpSp>
      <p:sp>
        <p:nvSpPr>
          <p:cNvPr id="18" name="文本框 17"/>
          <p:cNvSpPr txBox="1"/>
          <p:nvPr/>
        </p:nvSpPr>
        <p:spPr>
          <a:xfrm>
            <a:off x="3745448" y="3735770"/>
            <a:ext cx="4252686" cy="579120"/>
          </a:xfrm>
          <a:prstGeom prst="rect">
            <a:avLst/>
          </a:prstGeom>
          <a:noFill/>
        </p:spPr>
        <p:txBody>
          <a:bodyPr rtlCol="0" wrap="square">
            <a:spAutoFit/>
          </a:bodyPr>
          <a:lstStyle>
            <a:defPPr>
              <a:defRPr lang="zh-CN"/>
            </a:defPPr>
            <a:lvl1pPr>
              <a:defRPr sz="3200">
                <a:solidFill>
                  <a:schemeClr val="bg1"/>
                </a:solidFill>
                <a:latin charset="0" panose="020b0503020202020204" pitchFamily="34" typeface="Agency FB"/>
              </a:defRPr>
            </a:lvl1pPr>
          </a:lstStyle>
          <a:p>
            <a:r>
              <a:rPr altLang="en-US" lang="zh-CN">
                <a:latin charset="-122" panose="02010609060101010101" pitchFamily="49" typeface="黑体"/>
                <a:ea charset="-122" panose="02010609060101010101" pitchFamily="49" typeface="黑体"/>
              </a:rPr>
              <a:t>输入第三章标题</a:t>
            </a:r>
          </a:p>
        </p:txBody>
      </p:sp>
      <p:grpSp>
        <p:nvGrpSpPr>
          <p:cNvPr id="19" name="组合 18"/>
          <p:cNvGrpSpPr/>
          <p:nvPr/>
        </p:nvGrpSpPr>
        <p:grpSpPr>
          <a:xfrm>
            <a:off x="7312219" y="3680564"/>
            <a:ext cx="668790" cy="646331"/>
            <a:chOff x="7312219" y="3680564"/>
            <a:chExt cx="668790" cy="646331"/>
          </a:xfrm>
        </p:grpSpPr>
        <p:sp>
          <p:nvSpPr>
            <p:cNvPr id="20" name="矩形 19"/>
            <p:cNvSpPr/>
            <p:nvPr/>
          </p:nvSpPr>
          <p:spPr>
            <a:xfrm>
              <a:off x="7359287" y="3782229"/>
              <a:ext cx="468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1" name="文本框 20"/>
            <p:cNvSpPr txBox="1"/>
            <p:nvPr/>
          </p:nvSpPr>
          <p:spPr>
            <a:xfrm>
              <a:off x="7312218" y="3680564"/>
              <a:ext cx="668790" cy="640080"/>
            </a:xfrm>
            <a:prstGeom prst="rect">
              <a:avLst/>
            </a:prstGeom>
            <a:noFill/>
          </p:spPr>
          <p:txBody>
            <a:bodyPr rtlCol="0" wrap="square">
              <a:spAutoFit/>
            </a:bodyPr>
            <a:lstStyle/>
            <a:p>
              <a:r>
                <a:rPr altLang="zh-CN" lang="en-US" sz="3600">
                  <a:solidFill>
                    <a:schemeClr val="bg1"/>
                  </a:solidFill>
                  <a:latin charset="0" panose="020b0503020202020204" pitchFamily="34" typeface="Agency FB"/>
                </a:rPr>
                <a:t>04</a:t>
              </a:r>
            </a:p>
          </p:txBody>
        </p:sp>
      </p:grpSp>
      <p:sp>
        <p:nvSpPr>
          <p:cNvPr id="22" name="文本框 21"/>
          <p:cNvSpPr txBox="1"/>
          <p:nvPr/>
        </p:nvSpPr>
        <p:spPr>
          <a:xfrm>
            <a:off x="7990954" y="3735771"/>
            <a:ext cx="4252686" cy="579120"/>
          </a:xfrm>
          <a:prstGeom prst="rect">
            <a:avLst/>
          </a:prstGeom>
          <a:noFill/>
        </p:spPr>
        <p:txBody>
          <a:bodyPr rtlCol="0" wrap="square">
            <a:spAutoFit/>
          </a:bodyPr>
          <a:lstStyle>
            <a:defPPr>
              <a:defRPr lang="zh-CN"/>
            </a:defPPr>
            <a:lvl1pPr>
              <a:defRPr sz="3200">
                <a:solidFill>
                  <a:schemeClr val="bg1"/>
                </a:solidFill>
                <a:latin charset="0" panose="020b0503020202020204" pitchFamily="34" typeface="Agency FB"/>
              </a:defRPr>
            </a:lvl1pPr>
          </a:lstStyle>
          <a:p>
            <a:r>
              <a:rPr altLang="en-US" lang="zh-CN">
                <a:latin charset="-122" panose="02010609060101010101" pitchFamily="49" typeface="黑体"/>
                <a:ea charset="-122" panose="02010609060101010101" pitchFamily="49" typeface="黑体"/>
              </a:rPr>
              <a:t>输入第四章标题</a:t>
            </a:r>
          </a:p>
        </p:txBody>
      </p:sp>
      <p:grpSp>
        <p:nvGrpSpPr>
          <p:cNvPr id="23" name="组合 22"/>
          <p:cNvGrpSpPr/>
          <p:nvPr/>
        </p:nvGrpSpPr>
        <p:grpSpPr>
          <a:xfrm>
            <a:off x="-1467462" y="3574840"/>
            <a:ext cx="753746" cy="734645"/>
            <a:chOff x="1032060" y="5022216"/>
            <a:chExt cx="753746" cy="734645"/>
          </a:xfrm>
        </p:grpSpPr>
        <p:sp>
          <p:nvSpPr>
            <p:cNvPr id="24" name="等腰三角形 23"/>
            <p:cNvSpPr/>
            <p:nvPr/>
          </p:nvSpPr>
          <p:spPr>
            <a:xfrm flipH="1" flipV="1" rot="20627212">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5" name="等腰三角形 24"/>
            <p:cNvSpPr/>
            <p:nvPr/>
          </p:nvSpPr>
          <p:spPr>
            <a:xfrm flipH="1" flipV="1" rot="628978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6" name="等腰三角形 25"/>
          <p:cNvSpPr/>
          <p:nvPr/>
        </p:nvSpPr>
        <p:spPr>
          <a:xfrm flipH="1" flipV="1" rot="3050067">
            <a:off x="-1586862" y="3191648"/>
            <a:ext cx="466193" cy="401891"/>
          </a:xfrm>
          <a:prstGeom prst="triangle">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320977147"/>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 presetSubtype="8">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500" fill="hold" id="11"/>
                                        <p:tgtEl>
                                          <p:spTgt spid="5"/>
                                        </p:tgtEl>
                                        <p:attrNameLst>
                                          <p:attrName>ppt_x</p:attrName>
                                        </p:attrNameLst>
                                      </p:cBhvr>
                                      <p:tavLst>
                                        <p:tav tm="0">
                                          <p:val>
                                            <p:strVal val="0-#ppt_w/2"/>
                                          </p:val>
                                        </p:tav>
                                        <p:tav tm="100000">
                                          <p:val>
                                            <p:strVal val="#ppt_x"/>
                                          </p:val>
                                        </p:tav>
                                      </p:tavLst>
                                    </p:anim>
                                    <p:anim calcmode="lin" valueType="num">
                                      <p:cBhvr additive="base">
                                        <p:cTn dur="500" fill="hold" id="12"/>
                                        <p:tgtEl>
                                          <p:spTgt spid="5"/>
                                        </p:tgtEl>
                                        <p:attrNameLst>
                                          <p:attrName>ppt_y</p:attrName>
                                        </p:attrNameLst>
                                      </p:cBhvr>
                                      <p:tavLst>
                                        <p:tav tm="0">
                                          <p:val>
                                            <p:strVal val="#ppt_y"/>
                                          </p:val>
                                        </p:tav>
                                        <p:tav tm="100000">
                                          <p:val>
                                            <p:strVal val="#ppt_y"/>
                                          </p:val>
                                        </p:tav>
                                      </p:tavLst>
                                    </p:anim>
                                  </p:childTnLst>
                                </p:cTn>
                              </p:par>
                              <p:par>
                                <p:cTn fill="hold" id="13" nodeType="withEffect" presetClass="entr" presetID="22" presetSubtype="1">
                                  <p:stCondLst>
                                    <p:cond delay="300"/>
                                  </p:stCondLst>
                                  <p:childTnLst>
                                    <p:set>
                                      <p:cBhvr>
                                        <p:cTn dur="1" fill="hold" id="14">
                                          <p:stCondLst>
                                            <p:cond delay="0"/>
                                          </p:stCondLst>
                                        </p:cTn>
                                        <p:tgtEl>
                                          <p:spTgt spid="6"/>
                                        </p:tgtEl>
                                        <p:attrNameLst>
                                          <p:attrName>style.visibility</p:attrName>
                                        </p:attrNameLst>
                                      </p:cBhvr>
                                      <p:to>
                                        <p:strVal val="visible"/>
                                      </p:to>
                                    </p:set>
                                    <p:animEffect filter="wipe(up)" transition="in">
                                      <p:cBhvr>
                                        <p:cTn dur="500" id="15"/>
                                        <p:tgtEl>
                                          <p:spTgt spid="6"/>
                                        </p:tgtEl>
                                      </p:cBhvr>
                                    </p:animEffect>
                                  </p:childTnLst>
                                </p:cTn>
                              </p:par>
                            </p:childTnLst>
                          </p:cTn>
                        </p:par>
                        <p:par>
                          <p:cTn fill="hold" id="16" nodeType="afterGroup">
                            <p:stCondLst>
                              <p:cond delay="1300"/>
                            </p:stCondLst>
                            <p:childTnLst>
                              <p:par>
                                <p:cTn fill="hold" id="17" nodeType="afterEffect" presetClass="entr" presetID="17" presetSubtype="10">
                                  <p:stCondLst>
                                    <p:cond delay="0"/>
                                  </p:stCondLst>
                                  <p:childTnLst>
                                    <p:set>
                                      <p:cBhvr>
                                        <p:cTn dur="1" fill="hold" id="18">
                                          <p:stCondLst>
                                            <p:cond delay="0"/>
                                          </p:stCondLst>
                                        </p:cTn>
                                        <p:tgtEl>
                                          <p:spTgt spid="7"/>
                                        </p:tgtEl>
                                        <p:attrNameLst>
                                          <p:attrName>style.visibility</p:attrName>
                                        </p:attrNameLst>
                                      </p:cBhvr>
                                      <p:to>
                                        <p:strVal val="visible"/>
                                      </p:to>
                                    </p:set>
                                    <p:anim calcmode="lin" valueType="num">
                                      <p:cBhvr>
                                        <p:cTn dur="500" fill="hold" id="19"/>
                                        <p:tgtEl>
                                          <p:spTgt spid="7"/>
                                        </p:tgtEl>
                                        <p:attrNameLst>
                                          <p:attrName>ppt_w</p:attrName>
                                        </p:attrNameLst>
                                      </p:cBhvr>
                                      <p:tavLst>
                                        <p:tav tm="0">
                                          <p:val>
                                            <p:fltVal val="0"/>
                                          </p:val>
                                        </p:tav>
                                        <p:tav tm="100000">
                                          <p:val>
                                            <p:strVal val="#ppt_w"/>
                                          </p:val>
                                        </p:tav>
                                      </p:tavLst>
                                    </p:anim>
                                    <p:anim calcmode="lin" valueType="num">
                                      <p:cBhvr>
                                        <p:cTn dur="500" fill="hold" id="20"/>
                                        <p:tgtEl>
                                          <p:spTgt spid="7"/>
                                        </p:tgtEl>
                                        <p:attrNameLst>
                                          <p:attrName>ppt_h</p:attrName>
                                        </p:attrNameLst>
                                      </p:cBhvr>
                                      <p:tavLst>
                                        <p:tav tm="0">
                                          <p:val>
                                            <p:strVal val="#ppt_h"/>
                                          </p:val>
                                        </p:tav>
                                        <p:tav tm="100000">
                                          <p:val>
                                            <p:strVal val="#ppt_h"/>
                                          </p:val>
                                        </p:tav>
                                      </p:tavLst>
                                    </p:anim>
                                  </p:childTnLst>
                                </p:cTn>
                              </p:par>
                            </p:childTnLst>
                          </p:cTn>
                        </p:par>
                        <p:par>
                          <p:cTn fill="hold" id="21" nodeType="afterGroup">
                            <p:stCondLst>
                              <p:cond delay="1800"/>
                            </p:stCondLst>
                            <p:childTnLst>
                              <p:par>
                                <p:cTn fill="hold" grpId="0" id="22" nodeType="afterEffect" presetClass="entr" presetID="42" presetSubtype="0">
                                  <p:stCondLst>
                                    <p:cond delay="0"/>
                                  </p:stCondLst>
                                  <p:childTnLst>
                                    <p:set>
                                      <p:cBhvr>
                                        <p:cTn dur="1" fill="hold" id="23">
                                          <p:stCondLst>
                                            <p:cond delay="0"/>
                                          </p:stCondLst>
                                        </p:cTn>
                                        <p:tgtEl>
                                          <p:spTgt spid="10"/>
                                        </p:tgtEl>
                                        <p:attrNameLst>
                                          <p:attrName>style.visibility</p:attrName>
                                        </p:attrNameLst>
                                      </p:cBhvr>
                                      <p:to>
                                        <p:strVal val="visible"/>
                                      </p:to>
                                    </p:set>
                                    <p:animEffect filter="fade" transition="in">
                                      <p:cBhvr>
                                        <p:cTn dur="750" id="24"/>
                                        <p:tgtEl>
                                          <p:spTgt spid="10"/>
                                        </p:tgtEl>
                                      </p:cBhvr>
                                    </p:animEffect>
                                    <p:anim calcmode="lin" valueType="num">
                                      <p:cBhvr>
                                        <p:cTn dur="750" fill="hold" id="25"/>
                                        <p:tgtEl>
                                          <p:spTgt spid="10"/>
                                        </p:tgtEl>
                                        <p:attrNameLst>
                                          <p:attrName>ppt_x</p:attrName>
                                        </p:attrNameLst>
                                      </p:cBhvr>
                                      <p:tavLst>
                                        <p:tav tm="0">
                                          <p:val>
                                            <p:strVal val="#ppt_x"/>
                                          </p:val>
                                        </p:tav>
                                        <p:tav tm="100000">
                                          <p:val>
                                            <p:strVal val="#ppt_x"/>
                                          </p:val>
                                        </p:tav>
                                      </p:tavLst>
                                    </p:anim>
                                    <p:anim calcmode="lin" valueType="num">
                                      <p:cBhvr>
                                        <p:cTn dur="750" fill="hold" id="26"/>
                                        <p:tgtEl>
                                          <p:spTgt spid="10"/>
                                        </p:tgtEl>
                                        <p:attrNameLst>
                                          <p:attrName>ppt_y</p:attrName>
                                        </p:attrNameLst>
                                      </p:cBhvr>
                                      <p:tavLst>
                                        <p:tav tm="0">
                                          <p:val>
                                            <p:strVal val="#ppt_y+.1"/>
                                          </p:val>
                                        </p:tav>
                                        <p:tav tm="100000">
                                          <p:val>
                                            <p:strVal val="#ppt_y"/>
                                          </p:val>
                                        </p:tav>
                                      </p:tavLst>
                                    </p:anim>
                                  </p:childTnLst>
                                </p:cTn>
                              </p:par>
                            </p:childTnLst>
                          </p:cTn>
                        </p:par>
                        <p:par>
                          <p:cTn fill="hold" id="27" nodeType="afterGroup">
                            <p:stCondLst>
                              <p:cond delay="2550"/>
                            </p:stCondLst>
                            <p:childTnLst>
                              <p:par>
                                <p:cTn fill="hold" id="28" nodeType="afterEffect" presetClass="entr" presetID="17" presetSubtype="10">
                                  <p:stCondLst>
                                    <p:cond delay="0"/>
                                  </p:stCondLst>
                                  <p:childTnLst>
                                    <p:set>
                                      <p:cBhvr>
                                        <p:cTn dur="1" fill="hold" id="29">
                                          <p:stCondLst>
                                            <p:cond delay="0"/>
                                          </p:stCondLst>
                                        </p:cTn>
                                        <p:tgtEl>
                                          <p:spTgt spid="11"/>
                                        </p:tgtEl>
                                        <p:attrNameLst>
                                          <p:attrName>style.visibility</p:attrName>
                                        </p:attrNameLst>
                                      </p:cBhvr>
                                      <p:to>
                                        <p:strVal val="visible"/>
                                      </p:to>
                                    </p:set>
                                    <p:anim calcmode="lin" valueType="num">
                                      <p:cBhvr>
                                        <p:cTn dur="500" fill="hold" id="30"/>
                                        <p:tgtEl>
                                          <p:spTgt spid="11"/>
                                        </p:tgtEl>
                                        <p:attrNameLst>
                                          <p:attrName>ppt_w</p:attrName>
                                        </p:attrNameLst>
                                      </p:cBhvr>
                                      <p:tavLst>
                                        <p:tav tm="0">
                                          <p:val>
                                            <p:fltVal val="0"/>
                                          </p:val>
                                        </p:tav>
                                        <p:tav tm="100000">
                                          <p:val>
                                            <p:strVal val="#ppt_w"/>
                                          </p:val>
                                        </p:tav>
                                      </p:tavLst>
                                    </p:anim>
                                    <p:anim calcmode="lin" valueType="num">
                                      <p:cBhvr>
                                        <p:cTn dur="500" fill="hold" id="31"/>
                                        <p:tgtEl>
                                          <p:spTgt spid="11"/>
                                        </p:tgtEl>
                                        <p:attrNameLst>
                                          <p:attrName>ppt_h</p:attrName>
                                        </p:attrNameLst>
                                      </p:cBhvr>
                                      <p:tavLst>
                                        <p:tav tm="0">
                                          <p:val>
                                            <p:strVal val="#ppt_h"/>
                                          </p:val>
                                        </p:tav>
                                        <p:tav tm="100000">
                                          <p:val>
                                            <p:strVal val="#ppt_h"/>
                                          </p:val>
                                        </p:tav>
                                      </p:tavLst>
                                    </p:anim>
                                  </p:childTnLst>
                                </p:cTn>
                              </p:par>
                            </p:childTnLst>
                          </p:cTn>
                        </p:par>
                        <p:par>
                          <p:cTn fill="hold" id="32" nodeType="afterGroup">
                            <p:stCondLst>
                              <p:cond delay="3050"/>
                            </p:stCondLst>
                            <p:childTnLst>
                              <p:par>
                                <p:cTn fill="hold" grpId="0" id="33" nodeType="afterEffect" presetClass="entr" presetID="42" presetSubtype="0">
                                  <p:stCondLst>
                                    <p:cond delay="0"/>
                                  </p:stCondLst>
                                  <p:childTnLst>
                                    <p:set>
                                      <p:cBhvr>
                                        <p:cTn dur="1" fill="hold" id="34">
                                          <p:stCondLst>
                                            <p:cond delay="0"/>
                                          </p:stCondLst>
                                        </p:cTn>
                                        <p:tgtEl>
                                          <p:spTgt spid="14"/>
                                        </p:tgtEl>
                                        <p:attrNameLst>
                                          <p:attrName>style.visibility</p:attrName>
                                        </p:attrNameLst>
                                      </p:cBhvr>
                                      <p:to>
                                        <p:strVal val="visible"/>
                                      </p:to>
                                    </p:set>
                                    <p:animEffect filter="fade" transition="in">
                                      <p:cBhvr>
                                        <p:cTn dur="750" id="35"/>
                                        <p:tgtEl>
                                          <p:spTgt spid="14"/>
                                        </p:tgtEl>
                                      </p:cBhvr>
                                    </p:animEffect>
                                    <p:anim calcmode="lin" valueType="num">
                                      <p:cBhvr>
                                        <p:cTn dur="750" fill="hold" id="36"/>
                                        <p:tgtEl>
                                          <p:spTgt spid="14"/>
                                        </p:tgtEl>
                                        <p:attrNameLst>
                                          <p:attrName>ppt_x</p:attrName>
                                        </p:attrNameLst>
                                      </p:cBhvr>
                                      <p:tavLst>
                                        <p:tav tm="0">
                                          <p:val>
                                            <p:strVal val="#ppt_x"/>
                                          </p:val>
                                        </p:tav>
                                        <p:tav tm="100000">
                                          <p:val>
                                            <p:strVal val="#ppt_x"/>
                                          </p:val>
                                        </p:tav>
                                      </p:tavLst>
                                    </p:anim>
                                    <p:anim calcmode="lin" valueType="num">
                                      <p:cBhvr>
                                        <p:cTn dur="750" fill="hold" id="37"/>
                                        <p:tgtEl>
                                          <p:spTgt spid="14"/>
                                        </p:tgtEl>
                                        <p:attrNameLst>
                                          <p:attrName>ppt_y</p:attrName>
                                        </p:attrNameLst>
                                      </p:cBhvr>
                                      <p:tavLst>
                                        <p:tav tm="0">
                                          <p:val>
                                            <p:strVal val="#ppt_y+.1"/>
                                          </p:val>
                                        </p:tav>
                                        <p:tav tm="100000">
                                          <p:val>
                                            <p:strVal val="#ppt_y"/>
                                          </p:val>
                                        </p:tav>
                                      </p:tavLst>
                                    </p:anim>
                                  </p:childTnLst>
                                </p:cTn>
                              </p:par>
                            </p:childTnLst>
                          </p:cTn>
                        </p:par>
                        <p:par>
                          <p:cTn fill="hold" id="38" nodeType="afterGroup">
                            <p:stCondLst>
                              <p:cond delay="3800"/>
                            </p:stCondLst>
                            <p:childTnLst>
                              <p:par>
                                <p:cTn fill="hold" id="39" nodeType="afterEffect" presetClass="entr" presetID="17" presetSubtype="10">
                                  <p:stCondLst>
                                    <p:cond delay="0"/>
                                  </p:stCondLst>
                                  <p:childTnLst>
                                    <p:set>
                                      <p:cBhvr>
                                        <p:cTn dur="1" fill="hold" id="40">
                                          <p:stCondLst>
                                            <p:cond delay="0"/>
                                          </p:stCondLst>
                                        </p:cTn>
                                        <p:tgtEl>
                                          <p:spTgt spid="15"/>
                                        </p:tgtEl>
                                        <p:attrNameLst>
                                          <p:attrName>style.visibility</p:attrName>
                                        </p:attrNameLst>
                                      </p:cBhvr>
                                      <p:to>
                                        <p:strVal val="visible"/>
                                      </p:to>
                                    </p:set>
                                    <p:anim calcmode="lin" valueType="num">
                                      <p:cBhvr>
                                        <p:cTn dur="500" fill="hold" id="41"/>
                                        <p:tgtEl>
                                          <p:spTgt spid="15"/>
                                        </p:tgtEl>
                                        <p:attrNameLst>
                                          <p:attrName>ppt_w</p:attrName>
                                        </p:attrNameLst>
                                      </p:cBhvr>
                                      <p:tavLst>
                                        <p:tav tm="0">
                                          <p:val>
                                            <p:fltVal val="0"/>
                                          </p:val>
                                        </p:tav>
                                        <p:tav tm="100000">
                                          <p:val>
                                            <p:strVal val="#ppt_w"/>
                                          </p:val>
                                        </p:tav>
                                      </p:tavLst>
                                    </p:anim>
                                    <p:anim calcmode="lin" valueType="num">
                                      <p:cBhvr>
                                        <p:cTn dur="500" fill="hold" id="42"/>
                                        <p:tgtEl>
                                          <p:spTgt spid="15"/>
                                        </p:tgtEl>
                                        <p:attrNameLst>
                                          <p:attrName>ppt_h</p:attrName>
                                        </p:attrNameLst>
                                      </p:cBhvr>
                                      <p:tavLst>
                                        <p:tav tm="0">
                                          <p:val>
                                            <p:strVal val="#ppt_h"/>
                                          </p:val>
                                        </p:tav>
                                        <p:tav tm="100000">
                                          <p:val>
                                            <p:strVal val="#ppt_h"/>
                                          </p:val>
                                        </p:tav>
                                      </p:tavLst>
                                    </p:anim>
                                  </p:childTnLst>
                                </p:cTn>
                              </p:par>
                            </p:childTnLst>
                          </p:cTn>
                        </p:par>
                        <p:par>
                          <p:cTn fill="hold" id="43" nodeType="afterGroup">
                            <p:stCondLst>
                              <p:cond delay="4300"/>
                            </p:stCondLst>
                            <p:childTnLst>
                              <p:par>
                                <p:cTn fill="hold" grpId="0" id="44" nodeType="afterEffect" presetClass="entr" presetID="42" presetSubtype="0">
                                  <p:stCondLst>
                                    <p:cond delay="0"/>
                                  </p:stCondLst>
                                  <p:childTnLst>
                                    <p:set>
                                      <p:cBhvr>
                                        <p:cTn dur="1" fill="hold" id="45">
                                          <p:stCondLst>
                                            <p:cond delay="0"/>
                                          </p:stCondLst>
                                        </p:cTn>
                                        <p:tgtEl>
                                          <p:spTgt spid="18"/>
                                        </p:tgtEl>
                                        <p:attrNameLst>
                                          <p:attrName>style.visibility</p:attrName>
                                        </p:attrNameLst>
                                      </p:cBhvr>
                                      <p:to>
                                        <p:strVal val="visible"/>
                                      </p:to>
                                    </p:set>
                                    <p:animEffect filter="fade" transition="in">
                                      <p:cBhvr>
                                        <p:cTn dur="750" id="46"/>
                                        <p:tgtEl>
                                          <p:spTgt spid="18"/>
                                        </p:tgtEl>
                                      </p:cBhvr>
                                    </p:animEffect>
                                    <p:anim calcmode="lin" valueType="num">
                                      <p:cBhvr>
                                        <p:cTn dur="750" fill="hold" id="47"/>
                                        <p:tgtEl>
                                          <p:spTgt spid="18"/>
                                        </p:tgtEl>
                                        <p:attrNameLst>
                                          <p:attrName>ppt_x</p:attrName>
                                        </p:attrNameLst>
                                      </p:cBhvr>
                                      <p:tavLst>
                                        <p:tav tm="0">
                                          <p:val>
                                            <p:strVal val="#ppt_x"/>
                                          </p:val>
                                        </p:tav>
                                        <p:tav tm="100000">
                                          <p:val>
                                            <p:strVal val="#ppt_x"/>
                                          </p:val>
                                        </p:tav>
                                      </p:tavLst>
                                    </p:anim>
                                    <p:anim calcmode="lin" valueType="num">
                                      <p:cBhvr>
                                        <p:cTn dur="750" fill="hold" id="48"/>
                                        <p:tgtEl>
                                          <p:spTgt spid="18"/>
                                        </p:tgtEl>
                                        <p:attrNameLst>
                                          <p:attrName>ppt_y</p:attrName>
                                        </p:attrNameLst>
                                      </p:cBhvr>
                                      <p:tavLst>
                                        <p:tav tm="0">
                                          <p:val>
                                            <p:strVal val="#ppt_y+.1"/>
                                          </p:val>
                                        </p:tav>
                                        <p:tav tm="100000">
                                          <p:val>
                                            <p:strVal val="#ppt_y"/>
                                          </p:val>
                                        </p:tav>
                                      </p:tavLst>
                                    </p:anim>
                                  </p:childTnLst>
                                </p:cTn>
                              </p:par>
                            </p:childTnLst>
                          </p:cTn>
                        </p:par>
                        <p:par>
                          <p:cTn fill="hold" id="49" nodeType="afterGroup">
                            <p:stCondLst>
                              <p:cond delay="5050"/>
                            </p:stCondLst>
                            <p:childTnLst>
                              <p:par>
                                <p:cTn fill="hold" id="50" nodeType="afterEffect" presetClass="entr" presetID="17" presetSubtype="10">
                                  <p:stCondLst>
                                    <p:cond delay="0"/>
                                  </p:stCondLst>
                                  <p:childTnLst>
                                    <p:set>
                                      <p:cBhvr>
                                        <p:cTn dur="1" fill="hold" id="51">
                                          <p:stCondLst>
                                            <p:cond delay="0"/>
                                          </p:stCondLst>
                                        </p:cTn>
                                        <p:tgtEl>
                                          <p:spTgt spid="19"/>
                                        </p:tgtEl>
                                        <p:attrNameLst>
                                          <p:attrName>style.visibility</p:attrName>
                                        </p:attrNameLst>
                                      </p:cBhvr>
                                      <p:to>
                                        <p:strVal val="visible"/>
                                      </p:to>
                                    </p:set>
                                    <p:anim calcmode="lin" valueType="num">
                                      <p:cBhvr>
                                        <p:cTn dur="500" fill="hold" id="52"/>
                                        <p:tgtEl>
                                          <p:spTgt spid="19"/>
                                        </p:tgtEl>
                                        <p:attrNameLst>
                                          <p:attrName>ppt_w</p:attrName>
                                        </p:attrNameLst>
                                      </p:cBhvr>
                                      <p:tavLst>
                                        <p:tav tm="0">
                                          <p:val>
                                            <p:fltVal val="0"/>
                                          </p:val>
                                        </p:tav>
                                        <p:tav tm="100000">
                                          <p:val>
                                            <p:strVal val="#ppt_w"/>
                                          </p:val>
                                        </p:tav>
                                      </p:tavLst>
                                    </p:anim>
                                    <p:anim calcmode="lin" valueType="num">
                                      <p:cBhvr>
                                        <p:cTn dur="500" fill="hold" id="53"/>
                                        <p:tgtEl>
                                          <p:spTgt spid="19"/>
                                        </p:tgtEl>
                                        <p:attrNameLst>
                                          <p:attrName>ppt_h</p:attrName>
                                        </p:attrNameLst>
                                      </p:cBhvr>
                                      <p:tavLst>
                                        <p:tav tm="0">
                                          <p:val>
                                            <p:strVal val="#ppt_h"/>
                                          </p:val>
                                        </p:tav>
                                        <p:tav tm="100000">
                                          <p:val>
                                            <p:strVal val="#ppt_h"/>
                                          </p:val>
                                        </p:tav>
                                      </p:tavLst>
                                    </p:anim>
                                  </p:childTnLst>
                                </p:cTn>
                              </p:par>
                            </p:childTnLst>
                          </p:cTn>
                        </p:par>
                        <p:par>
                          <p:cTn fill="hold" id="54" nodeType="afterGroup">
                            <p:stCondLst>
                              <p:cond delay="5550"/>
                            </p:stCondLst>
                            <p:childTnLst>
                              <p:par>
                                <p:cTn fill="hold" grpId="0" id="55" nodeType="afterEffect" presetClass="entr" presetID="42" presetSubtype="0">
                                  <p:stCondLst>
                                    <p:cond delay="0"/>
                                  </p:stCondLst>
                                  <p:childTnLst>
                                    <p:set>
                                      <p:cBhvr>
                                        <p:cTn dur="1" fill="hold" id="56">
                                          <p:stCondLst>
                                            <p:cond delay="0"/>
                                          </p:stCondLst>
                                        </p:cTn>
                                        <p:tgtEl>
                                          <p:spTgt spid="22"/>
                                        </p:tgtEl>
                                        <p:attrNameLst>
                                          <p:attrName>style.visibility</p:attrName>
                                        </p:attrNameLst>
                                      </p:cBhvr>
                                      <p:to>
                                        <p:strVal val="visible"/>
                                      </p:to>
                                    </p:set>
                                    <p:animEffect filter="fade" transition="in">
                                      <p:cBhvr>
                                        <p:cTn dur="750" id="57"/>
                                        <p:tgtEl>
                                          <p:spTgt spid="22"/>
                                        </p:tgtEl>
                                      </p:cBhvr>
                                    </p:animEffect>
                                    <p:anim calcmode="lin" valueType="num">
                                      <p:cBhvr>
                                        <p:cTn dur="750" fill="hold" id="58"/>
                                        <p:tgtEl>
                                          <p:spTgt spid="22"/>
                                        </p:tgtEl>
                                        <p:attrNameLst>
                                          <p:attrName>ppt_x</p:attrName>
                                        </p:attrNameLst>
                                      </p:cBhvr>
                                      <p:tavLst>
                                        <p:tav tm="0">
                                          <p:val>
                                            <p:strVal val="#ppt_x"/>
                                          </p:val>
                                        </p:tav>
                                        <p:tav tm="100000">
                                          <p:val>
                                            <p:strVal val="#ppt_x"/>
                                          </p:val>
                                        </p:tav>
                                      </p:tavLst>
                                    </p:anim>
                                    <p:anim calcmode="lin" valueType="num">
                                      <p:cBhvr>
                                        <p:cTn dur="750" fill="hold" id="59"/>
                                        <p:tgtEl>
                                          <p:spTgt spid="22"/>
                                        </p:tgtEl>
                                        <p:attrNameLst>
                                          <p:attrName>ppt_y</p:attrName>
                                        </p:attrNameLst>
                                      </p:cBhvr>
                                      <p:tavLst>
                                        <p:tav tm="0">
                                          <p:val>
                                            <p:strVal val="#ppt_y+.1"/>
                                          </p:val>
                                        </p:tav>
                                        <p:tav tm="100000">
                                          <p:val>
                                            <p:strVal val="#ppt_y"/>
                                          </p:val>
                                        </p:tav>
                                      </p:tavLst>
                                    </p:anim>
                                  </p:childTnLst>
                                </p:cTn>
                              </p:par>
                              <p:par>
                                <p:cTn decel="100000" fill="hold" grpId="0" id="60" nodeType="withEffect" presetClass="entr" presetID="49" presetSubtype="0">
                                  <p:stCondLst>
                                    <p:cond delay="0"/>
                                  </p:stCondLst>
                                  <p:childTnLst>
                                    <p:set>
                                      <p:cBhvr>
                                        <p:cTn dur="1" fill="hold" id="61">
                                          <p:stCondLst>
                                            <p:cond delay="0"/>
                                          </p:stCondLst>
                                        </p:cTn>
                                        <p:tgtEl>
                                          <p:spTgt spid="26"/>
                                        </p:tgtEl>
                                        <p:attrNameLst>
                                          <p:attrName>style.visibility</p:attrName>
                                        </p:attrNameLst>
                                      </p:cBhvr>
                                      <p:to>
                                        <p:strVal val="visible"/>
                                      </p:to>
                                    </p:set>
                                    <p:anim calcmode="lin" valueType="num">
                                      <p:cBhvr>
                                        <p:cTn dur="800" fill="hold" id="62"/>
                                        <p:tgtEl>
                                          <p:spTgt spid="26"/>
                                        </p:tgtEl>
                                        <p:attrNameLst>
                                          <p:attrName>ppt_w</p:attrName>
                                        </p:attrNameLst>
                                      </p:cBhvr>
                                      <p:tavLst>
                                        <p:tav tm="0">
                                          <p:val>
                                            <p:fltVal val="0"/>
                                          </p:val>
                                        </p:tav>
                                        <p:tav tm="100000">
                                          <p:val>
                                            <p:strVal val="#ppt_w"/>
                                          </p:val>
                                        </p:tav>
                                      </p:tavLst>
                                    </p:anim>
                                    <p:anim calcmode="lin" valueType="num">
                                      <p:cBhvr>
                                        <p:cTn dur="800" fill="hold" id="63"/>
                                        <p:tgtEl>
                                          <p:spTgt spid="26"/>
                                        </p:tgtEl>
                                        <p:attrNameLst>
                                          <p:attrName>ppt_h</p:attrName>
                                        </p:attrNameLst>
                                      </p:cBhvr>
                                      <p:tavLst>
                                        <p:tav tm="0">
                                          <p:val>
                                            <p:fltVal val="0"/>
                                          </p:val>
                                        </p:tav>
                                        <p:tav tm="100000">
                                          <p:val>
                                            <p:strVal val="#ppt_h"/>
                                          </p:val>
                                        </p:tav>
                                      </p:tavLst>
                                    </p:anim>
                                    <p:anim calcmode="lin" valueType="num">
                                      <p:cBhvr>
                                        <p:cTn dur="800" fill="hold" id="64"/>
                                        <p:tgtEl>
                                          <p:spTgt spid="26"/>
                                        </p:tgtEl>
                                        <p:attrNameLst>
                                          <p:attrName>style.rotation</p:attrName>
                                        </p:attrNameLst>
                                      </p:cBhvr>
                                      <p:tavLst>
                                        <p:tav tm="0">
                                          <p:val>
                                            <p:fltVal val="360"/>
                                          </p:val>
                                        </p:tav>
                                        <p:tav tm="100000">
                                          <p:val>
                                            <p:fltVal val="0"/>
                                          </p:val>
                                        </p:tav>
                                      </p:tavLst>
                                    </p:anim>
                                    <p:animEffect filter="fade" transition="in">
                                      <p:cBhvr>
                                        <p:cTn dur="800" id="65"/>
                                        <p:tgtEl>
                                          <p:spTgt spid="26"/>
                                        </p:tgtEl>
                                      </p:cBhvr>
                                    </p:animEffect>
                                  </p:childTnLst>
                                </p:cTn>
                              </p:par>
                              <p:par>
                                <p:cTn decel="100000" fill="hold" id="66" nodeType="withEffect" presetClass="entr" presetID="49" presetSubtype="0">
                                  <p:stCondLst>
                                    <p:cond delay="0"/>
                                  </p:stCondLst>
                                  <p:childTnLst>
                                    <p:set>
                                      <p:cBhvr>
                                        <p:cTn dur="1" fill="hold" id="67">
                                          <p:stCondLst>
                                            <p:cond delay="0"/>
                                          </p:stCondLst>
                                        </p:cTn>
                                        <p:tgtEl>
                                          <p:spTgt spid="23"/>
                                        </p:tgtEl>
                                        <p:attrNameLst>
                                          <p:attrName>style.visibility</p:attrName>
                                        </p:attrNameLst>
                                      </p:cBhvr>
                                      <p:to>
                                        <p:strVal val="visible"/>
                                      </p:to>
                                    </p:set>
                                    <p:anim calcmode="lin" valueType="num">
                                      <p:cBhvr>
                                        <p:cTn dur="800" fill="hold" id="68"/>
                                        <p:tgtEl>
                                          <p:spTgt spid="23"/>
                                        </p:tgtEl>
                                        <p:attrNameLst>
                                          <p:attrName>ppt_w</p:attrName>
                                        </p:attrNameLst>
                                      </p:cBhvr>
                                      <p:tavLst>
                                        <p:tav tm="0">
                                          <p:val>
                                            <p:fltVal val="0"/>
                                          </p:val>
                                        </p:tav>
                                        <p:tav tm="100000">
                                          <p:val>
                                            <p:strVal val="#ppt_w"/>
                                          </p:val>
                                        </p:tav>
                                      </p:tavLst>
                                    </p:anim>
                                    <p:anim calcmode="lin" valueType="num">
                                      <p:cBhvr>
                                        <p:cTn dur="800" fill="hold" id="69"/>
                                        <p:tgtEl>
                                          <p:spTgt spid="23"/>
                                        </p:tgtEl>
                                        <p:attrNameLst>
                                          <p:attrName>ppt_h</p:attrName>
                                        </p:attrNameLst>
                                      </p:cBhvr>
                                      <p:tavLst>
                                        <p:tav tm="0">
                                          <p:val>
                                            <p:fltVal val="0"/>
                                          </p:val>
                                        </p:tav>
                                        <p:tav tm="100000">
                                          <p:val>
                                            <p:strVal val="#ppt_h"/>
                                          </p:val>
                                        </p:tav>
                                      </p:tavLst>
                                    </p:anim>
                                    <p:anim calcmode="lin" valueType="num">
                                      <p:cBhvr>
                                        <p:cTn dur="800" fill="hold" id="70"/>
                                        <p:tgtEl>
                                          <p:spTgt spid="23"/>
                                        </p:tgtEl>
                                        <p:attrNameLst>
                                          <p:attrName>style.rotation</p:attrName>
                                        </p:attrNameLst>
                                      </p:cBhvr>
                                      <p:tavLst>
                                        <p:tav tm="0">
                                          <p:val>
                                            <p:fltVal val="360"/>
                                          </p:val>
                                        </p:tav>
                                        <p:tav tm="100000">
                                          <p:val>
                                            <p:fltVal val="0"/>
                                          </p:val>
                                        </p:tav>
                                      </p:tavLst>
                                    </p:anim>
                                    <p:animEffect filter="fade" transition="in">
                                      <p:cBhvr>
                                        <p:cTn dur="800" id="71"/>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10"/>
      <p:bldP grpId="0" spid="14"/>
      <p:bldP grpId="0" spid="18"/>
      <p:bldP grpId="0" spid="22"/>
      <p:bldP grpId="0" spid="2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flipH="1">
            <a:off x="1260834" y="270280"/>
            <a:ext cx="72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651109" y="254328"/>
            <a:ext cx="681725" cy="518160"/>
          </a:xfrm>
          <a:prstGeom prst="rect">
            <a:avLst/>
          </a:prstGeom>
          <a:noFill/>
        </p:spPr>
        <p:txBody>
          <a:bodyPr rtlCol="0" wrap="square">
            <a:spAutoFit/>
          </a:bodyPr>
          <a:lstStyle/>
          <a:p>
            <a:r>
              <a:rPr altLang="zh-CN" lang="en-US" smtClean="0" sz="2800">
                <a:latin typeface="+mj-lt"/>
                <a:ea typeface="+mj-ea"/>
              </a:rPr>
              <a:t>02</a:t>
            </a:r>
          </a:p>
        </p:txBody>
      </p:sp>
      <p:sp>
        <p:nvSpPr>
          <p:cNvPr id="6" name="文本框 5"/>
          <p:cNvSpPr txBox="1"/>
          <p:nvPr/>
        </p:nvSpPr>
        <p:spPr>
          <a:xfrm>
            <a:off x="1402304" y="241629"/>
            <a:ext cx="5136482" cy="518160"/>
          </a:xfrm>
          <a:prstGeom prst="rect">
            <a:avLst/>
          </a:prstGeom>
          <a:noFill/>
        </p:spPr>
        <p:txBody>
          <a:bodyPr rtlCol="0" wrap="square">
            <a:spAutoFit/>
          </a:bodyPr>
          <a:lstStyle/>
          <a:p>
            <a:r>
              <a:rPr altLang="en-US" lang="zh-CN" sz="2800">
                <a:latin charset="-122" panose="02010609060101010101" pitchFamily="49" typeface="黑体"/>
                <a:ea charset="-122" panose="02010609060101010101" pitchFamily="49" typeface="黑体"/>
              </a:rPr>
              <a:t>请输入您的标题</a:t>
            </a:r>
          </a:p>
        </p:txBody>
      </p:sp>
      <p:grpSp>
        <p:nvGrpSpPr>
          <p:cNvPr id="7" name="组合 6"/>
          <p:cNvGrpSpPr/>
          <p:nvPr/>
        </p:nvGrpSpPr>
        <p:grpSpPr>
          <a:xfrm rot="17100000">
            <a:off x="175953" y="261388"/>
            <a:ext cx="481872" cy="469661"/>
            <a:chOff x="1032060" y="5022216"/>
            <a:chExt cx="753746" cy="734645"/>
          </a:xfrm>
        </p:grpSpPr>
        <p:sp>
          <p:nvSpPr>
            <p:cNvPr id="8" name="等腰三角形 7"/>
            <p:cNvSpPr/>
            <p:nvPr/>
          </p:nvSpPr>
          <p:spPr>
            <a:xfrm flipH="1" flipV="1" rot="20627212">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flipH="1" flipV="1" rot="628978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Line 29"/>
          <p:cNvSpPr>
            <a:spLocks noChangeShapeType="1"/>
          </p:cNvSpPr>
          <p:nvPr/>
        </p:nvSpPr>
        <p:spPr bwMode="auto">
          <a:xfrm>
            <a:off x="3071285" y="3827992"/>
            <a:ext cx="9120716" cy="0"/>
          </a:xfrm>
          <a:prstGeom prst="line">
            <a:avLst/>
          </a:prstGeom>
          <a:noFill/>
          <a:ln w="12700">
            <a:solidFill>
              <a:srgbClr val="404040"/>
            </a:solidFill>
            <a:miter lim="800000"/>
            <a:headEnd len="med" type="oval" w="med"/>
          </a:ln>
          <a:extLst>
            <a:ext uri="{909E8E84-426E-40DD-AFC4-6F175D3DCCD1}">
              <a14:hiddenFill>
                <a:noFill/>
              </a14:hiddenFill>
            </a:ext>
          </a:extLst>
        </p:spPr>
        <p:txBody>
          <a:bodyPr/>
          <a:lstStyle/>
          <a:p>
            <a:endParaRPr altLang="en-US" lang="zh-CN" sz="2400">
              <a:solidFill>
                <a:schemeClr val="tx1">
                  <a:lumMod val="75000"/>
                  <a:lumOff val="25000"/>
                </a:schemeClr>
              </a:solidFill>
              <a:latin charset="-122" panose="02000000000000000000" pitchFamily="2" typeface="张海山锐线体简"/>
              <a:ea charset="-122" panose="02000000000000000000" pitchFamily="2" typeface="张海山锐线体简"/>
            </a:endParaRPr>
          </a:p>
        </p:txBody>
      </p:sp>
      <p:sp>
        <p:nvSpPr>
          <p:cNvPr id="11" name="Oval 30"/>
          <p:cNvSpPr>
            <a:spLocks noChangeArrowheads="1"/>
          </p:cNvSpPr>
          <p:nvPr/>
        </p:nvSpPr>
        <p:spPr bwMode="auto">
          <a:xfrm>
            <a:off x="4830233" y="3709459"/>
            <a:ext cx="237067" cy="237067"/>
          </a:xfrm>
          <a:prstGeom prst="ellipse">
            <a:avLst/>
          </a:prstGeom>
          <a:solidFill>
            <a:srgbClr val="C75050"/>
          </a:solidFill>
          <a:ln w="12700">
            <a:solidFill>
              <a:srgbClr val="FFFFFF"/>
            </a:solidFill>
            <a:round/>
          </a:ln>
        </p:spPr>
        <p:txBody>
          <a:bodyPr/>
          <a:lstStyle/>
          <a:p>
            <a:endParaRPr altLang="en-US" lang="zh-CN" sz="2400">
              <a:solidFill>
                <a:schemeClr val="tx1">
                  <a:lumMod val="75000"/>
                  <a:lumOff val="25000"/>
                </a:schemeClr>
              </a:solidFill>
              <a:latin charset="-122" panose="02000000000000000000" pitchFamily="2" typeface="张海山锐线体简"/>
              <a:ea charset="-122" panose="02000000000000000000" pitchFamily="2" typeface="张海山锐线体简"/>
            </a:endParaRPr>
          </a:p>
        </p:txBody>
      </p:sp>
      <p:sp>
        <p:nvSpPr>
          <p:cNvPr id="12" name="Oval 32"/>
          <p:cNvSpPr>
            <a:spLocks noChangeArrowheads="1"/>
          </p:cNvSpPr>
          <p:nvPr/>
        </p:nvSpPr>
        <p:spPr bwMode="auto">
          <a:xfrm>
            <a:off x="7410451" y="3709459"/>
            <a:ext cx="237067" cy="237067"/>
          </a:xfrm>
          <a:prstGeom prst="ellipse">
            <a:avLst/>
          </a:prstGeom>
          <a:solidFill>
            <a:srgbClr val="C75050"/>
          </a:solidFill>
          <a:ln w="12700">
            <a:solidFill>
              <a:srgbClr val="FFFFFF"/>
            </a:solidFill>
            <a:round/>
          </a:ln>
        </p:spPr>
        <p:txBody>
          <a:bodyPr/>
          <a:lstStyle/>
          <a:p>
            <a:endParaRPr altLang="en-US" lang="zh-CN" sz="2400">
              <a:solidFill>
                <a:schemeClr val="tx1">
                  <a:lumMod val="75000"/>
                  <a:lumOff val="25000"/>
                </a:schemeClr>
              </a:solidFill>
              <a:latin charset="-122" panose="02000000000000000000" pitchFamily="2" typeface="张海山锐线体简"/>
              <a:ea charset="-122" panose="02000000000000000000" pitchFamily="2" typeface="张海山锐线体简"/>
            </a:endParaRPr>
          </a:p>
        </p:txBody>
      </p:sp>
      <p:sp>
        <p:nvSpPr>
          <p:cNvPr id="13" name="Oval 34"/>
          <p:cNvSpPr>
            <a:spLocks noChangeArrowheads="1"/>
          </p:cNvSpPr>
          <p:nvPr/>
        </p:nvSpPr>
        <p:spPr bwMode="auto">
          <a:xfrm>
            <a:off x="10047817" y="3709459"/>
            <a:ext cx="237067" cy="237067"/>
          </a:xfrm>
          <a:prstGeom prst="ellipse">
            <a:avLst/>
          </a:prstGeom>
          <a:solidFill>
            <a:srgbClr val="C75050"/>
          </a:solidFill>
          <a:ln w="12700">
            <a:solidFill>
              <a:srgbClr val="FFFFFF"/>
            </a:solidFill>
            <a:round/>
          </a:ln>
        </p:spPr>
        <p:txBody>
          <a:bodyPr/>
          <a:lstStyle/>
          <a:p>
            <a:endParaRPr altLang="en-US" lang="zh-CN" sz="2400">
              <a:solidFill>
                <a:schemeClr val="tx1">
                  <a:lumMod val="75000"/>
                  <a:lumOff val="25000"/>
                </a:schemeClr>
              </a:solidFill>
              <a:latin charset="-122" panose="02000000000000000000" pitchFamily="2" typeface="张海山锐线体简"/>
              <a:ea charset="-122" panose="02000000000000000000" pitchFamily="2" typeface="张海山锐线体简"/>
            </a:endParaRPr>
          </a:p>
        </p:txBody>
      </p:sp>
      <p:grpSp>
        <p:nvGrpSpPr>
          <p:cNvPr id="14" name="组合 13"/>
          <p:cNvGrpSpPr/>
          <p:nvPr/>
        </p:nvGrpSpPr>
        <p:grpSpPr>
          <a:xfrm>
            <a:off x="1763184" y="3427943"/>
            <a:ext cx="795867" cy="800100"/>
            <a:chOff x="1322388" y="2570163"/>
            <a:chExt cx="596900" cy="600075"/>
          </a:xfrm>
        </p:grpSpPr>
        <p:sp>
          <p:nvSpPr>
            <p:cNvPr id="15" name="Oval 28"/>
            <p:cNvSpPr>
              <a:spLocks noChangeArrowheads="1"/>
            </p:cNvSpPr>
            <p:nvPr/>
          </p:nvSpPr>
          <p:spPr bwMode="auto">
            <a:xfrm>
              <a:off x="1322388" y="2570163"/>
              <a:ext cx="596900" cy="600075"/>
            </a:xfrm>
            <a:prstGeom prst="ellipse">
              <a:avLst/>
            </a:prstGeom>
            <a:solidFill>
              <a:srgbClr val="404040"/>
            </a:solidFill>
            <a:ln>
              <a:noFill/>
            </a:ln>
            <a:extLst>
              <a:ext uri="{91240B29-F687-4F45-9708-019B960494DF}">
                <a14:hiddenLine w="9525">
                  <a:solidFill>
                    <a:srgbClr val="000000"/>
                  </a:solidFill>
                  <a:round/>
                  <a:headEnd/>
                  <a:tailEnd/>
                </a14:hiddenLine>
              </a:ext>
            </a:extLst>
          </p:spPr>
          <p:txBody>
            <a:bodyPr/>
            <a:lstStyle/>
            <a:p>
              <a:endParaRPr altLang="en-US" lang="zh-CN" sz="2400">
                <a:solidFill>
                  <a:schemeClr val="tx1">
                    <a:lumMod val="75000"/>
                    <a:lumOff val="25000"/>
                  </a:schemeClr>
                </a:solidFill>
                <a:latin charset="-122" panose="02000000000000000000" pitchFamily="2" typeface="张海山锐线体简"/>
                <a:ea charset="-122" panose="02000000000000000000" pitchFamily="2" typeface="张海山锐线体简"/>
              </a:endParaRPr>
            </a:p>
          </p:txBody>
        </p:sp>
        <p:sp>
          <p:nvSpPr>
            <p:cNvPr id="16" name="Freeform 45"/>
            <p:cNvSpPr>
              <a:spLocks noEditPoints="1"/>
            </p:cNvSpPr>
            <p:nvPr/>
          </p:nvSpPr>
          <p:spPr bwMode="auto">
            <a:xfrm>
              <a:off x="1500188" y="2749550"/>
              <a:ext cx="241300" cy="241300"/>
            </a:xfrm>
            <a:custGeom>
              <a:gdLst>
                <a:gd fmla="*/ 4 w 76" name="T0"/>
                <a:gd fmla="*/ 0 h 76" name="T1"/>
                <a:gd fmla="*/ 74 w 76" name="T2"/>
                <a:gd fmla="*/ 23 h 76" name="T3"/>
                <a:gd fmla="*/ 76 w 76" name="T4"/>
                <a:gd fmla="*/ 27 h 76" name="T5"/>
                <a:gd fmla="*/ 74 w 76" name="T6"/>
                <a:gd fmla="*/ 29 h 76" name="T7"/>
                <a:gd fmla="*/ 56 w 76" name="T8"/>
                <a:gd fmla="*/ 39 h 76" name="T9"/>
                <a:gd fmla="*/ 72 w 76" name="T10"/>
                <a:gd fmla="*/ 55 h 76" name="T11"/>
                <a:gd fmla="*/ 72 w 76" name="T12"/>
                <a:gd fmla="*/ 59 h 76" name="T13"/>
                <a:gd fmla="*/ 72 w 76" name="T14"/>
                <a:gd fmla="*/ 59 h 76" name="T15"/>
                <a:gd fmla="*/ 59 w 76" name="T16"/>
                <a:gd fmla="*/ 72 h 76" name="T17"/>
                <a:gd fmla="*/ 55 w 76" name="T18"/>
                <a:gd fmla="*/ 72 h 76" name="T19"/>
                <a:gd fmla="*/ 55 w 76" name="T20"/>
                <a:gd fmla="*/ 72 h 76" name="T21"/>
                <a:gd fmla="*/ 39 w 76" name="T22"/>
                <a:gd fmla="*/ 56 h 76" name="T23"/>
                <a:gd fmla="*/ 29 w 76" name="T24"/>
                <a:gd fmla="*/ 74 h 76" name="T25"/>
                <a:gd fmla="*/ 25 w 76" name="T26"/>
                <a:gd fmla="*/ 75 h 76" name="T27"/>
                <a:gd fmla="*/ 23 w 76" name="T28"/>
                <a:gd fmla="*/ 74 h 76" name="T29"/>
                <a:gd fmla="*/ 0 w 76" name="T30"/>
                <a:gd fmla="*/ 4 h 76" name="T31"/>
                <a:gd fmla="*/ 2 w 76" name="T32"/>
                <a:gd fmla="*/ 0 h 76" name="T33"/>
                <a:gd fmla="*/ 4 w 76" name="T34"/>
                <a:gd fmla="*/ 0 h 76" name="T35"/>
                <a:gd fmla="*/ 4 w 76" name="T36"/>
                <a:gd fmla="*/ 0 h 76" name="T37"/>
                <a:gd fmla="*/ 8 w 76" name="T38"/>
                <a:gd fmla="*/ 7 h 76" name="T39"/>
                <a:gd fmla="*/ 8 w 76" name="T40"/>
                <a:gd fmla="*/ 7 h 76" name="T41"/>
                <a:gd fmla="*/ 27 w 76" name="T42"/>
                <a:gd fmla="*/ 66 h 76" name="T43"/>
                <a:gd fmla="*/ 36 w 76" name="T44"/>
                <a:gd fmla="*/ 50 h 76" name="T45"/>
                <a:gd fmla="*/ 37 w 76" name="T46"/>
                <a:gd fmla="*/ 49 h 76" name="T47"/>
                <a:gd fmla="*/ 41 w 76" name="T48"/>
                <a:gd fmla="*/ 49 h 76" name="T49"/>
                <a:gd fmla="*/ 57 w 76" name="T50"/>
                <a:gd fmla="*/ 66 h 76" name="T51"/>
                <a:gd fmla="*/ 66 w 76" name="T52"/>
                <a:gd fmla="*/ 57 h 76" name="T53"/>
                <a:gd fmla="*/ 50 w 76" name="T54"/>
                <a:gd fmla="*/ 41 h 76" name="T55"/>
                <a:gd fmla="*/ 50 w 76" name="T56"/>
                <a:gd fmla="*/ 41 h 76" name="T57"/>
                <a:gd fmla="*/ 49 w 76" name="T58"/>
                <a:gd fmla="*/ 40 h 76" name="T59"/>
                <a:gd fmla="*/ 50 w 76" name="T60"/>
                <a:gd fmla="*/ 36 h 76" name="T61"/>
                <a:gd fmla="*/ 66 w 76" name="T62"/>
                <a:gd fmla="*/ 27 h 76" name="T63"/>
                <a:gd fmla="*/ 8 w 76" name="T64"/>
                <a:gd fmla="*/ 7 h 76"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76" w="76">
                  <a:moveTo>
                    <a:pt x="4" y="0"/>
                  </a:moveTo>
                  <a:cubicBezTo>
                    <a:pt x="74" y="23"/>
                    <a:pt x="74" y="23"/>
                    <a:pt x="74" y="23"/>
                  </a:cubicBezTo>
                  <a:cubicBezTo>
                    <a:pt x="75" y="24"/>
                    <a:pt x="76" y="26"/>
                    <a:pt x="76" y="27"/>
                  </a:cubicBezTo>
                  <a:cubicBezTo>
                    <a:pt x="76" y="28"/>
                    <a:pt x="75" y="28"/>
                    <a:pt x="74" y="29"/>
                  </a:cubicBezTo>
                  <a:cubicBezTo>
                    <a:pt x="56" y="39"/>
                    <a:pt x="56" y="39"/>
                    <a:pt x="56" y="39"/>
                  </a:cubicBezTo>
                  <a:cubicBezTo>
                    <a:pt x="72" y="55"/>
                    <a:pt x="72" y="55"/>
                    <a:pt x="72" y="55"/>
                  </a:cubicBezTo>
                  <a:cubicBezTo>
                    <a:pt x="73" y="56"/>
                    <a:pt x="73" y="58"/>
                    <a:pt x="72" y="59"/>
                  </a:cubicBezTo>
                  <a:cubicBezTo>
                    <a:pt x="72" y="59"/>
                    <a:pt x="72" y="59"/>
                    <a:pt x="72" y="59"/>
                  </a:cubicBezTo>
                  <a:cubicBezTo>
                    <a:pt x="59" y="72"/>
                    <a:pt x="59" y="72"/>
                    <a:pt x="59" y="72"/>
                  </a:cubicBezTo>
                  <a:cubicBezTo>
                    <a:pt x="58" y="73"/>
                    <a:pt x="56" y="73"/>
                    <a:pt x="55" y="72"/>
                  </a:cubicBezTo>
                  <a:cubicBezTo>
                    <a:pt x="55" y="72"/>
                    <a:pt x="55" y="72"/>
                    <a:pt x="55" y="72"/>
                  </a:cubicBezTo>
                  <a:cubicBezTo>
                    <a:pt x="39" y="56"/>
                    <a:pt x="39" y="56"/>
                    <a:pt x="39" y="56"/>
                  </a:cubicBezTo>
                  <a:cubicBezTo>
                    <a:pt x="29" y="74"/>
                    <a:pt x="29" y="74"/>
                    <a:pt x="29" y="74"/>
                  </a:cubicBezTo>
                  <a:cubicBezTo>
                    <a:pt x="28" y="76"/>
                    <a:pt x="26" y="76"/>
                    <a:pt x="25" y="75"/>
                  </a:cubicBezTo>
                  <a:cubicBezTo>
                    <a:pt x="24" y="75"/>
                    <a:pt x="24" y="74"/>
                    <a:pt x="23" y="74"/>
                  </a:cubicBezTo>
                  <a:cubicBezTo>
                    <a:pt x="0" y="4"/>
                    <a:pt x="0" y="4"/>
                    <a:pt x="0" y="4"/>
                  </a:cubicBezTo>
                  <a:cubicBezTo>
                    <a:pt x="0" y="2"/>
                    <a:pt x="0" y="1"/>
                    <a:pt x="2" y="0"/>
                  </a:cubicBezTo>
                  <a:cubicBezTo>
                    <a:pt x="3" y="0"/>
                    <a:pt x="3" y="0"/>
                    <a:pt x="4" y="0"/>
                  </a:cubicBezTo>
                  <a:cubicBezTo>
                    <a:pt x="4" y="0"/>
                    <a:pt x="4" y="0"/>
                    <a:pt x="4" y="0"/>
                  </a:cubicBezTo>
                  <a:close/>
                  <a:moveTo>
                    <a:pt x="8" y="7"/>
                  </a:moveTo>
                  <a:cubicBezTo>
                    <a:pt x="8" y="7"/>
                    <a:pt x="8" y="7"/>
                    <a:pt x="8" y="7"/>
                  </a:cubicBezTo>
                  <a:cubicBezTo>
                    <a:pt x="27" y="66"/>
                    <a:pt x="27" y="66"/>
                    <a:pt x="27" y="66"/>
                  </a:cubicBezTo>
                  <a:cubicBezTo>
                    <a:pt x="36" y="50"/>
                    <a:pt x="36" y="50"/>
                    <a:pt x="36" y="50"/>
                  </a:cubicBezTo>
                  <a:cubicBezTo>
                    <a:pt x="36" y="50"/>
                    <a:pt x="36" y="50"/>
                    <a:pt x="37" y="49"/>
                  </a:cubicBezTo>
                  <a:cubicBezTo>
                    <a:pt x="38" y="48"/>
                    <a:pt x="40" y="48"/>
                    <a:pt x="41" y="49"/>
                  </a:cubicBezTo>
                  <a:cubicBezTo>
                    <a:pt x="57" y="66"/>
                    <a:pt x="57" y="66"/>
                    <a:pt x="57" y="66"/>
                  </a:cubicBezTo>
                  <a:cubicBezTo>
                    <a:pt x="66" y="57"/>
                    <a:pt x="66" y="57"/>
                    <a:pt x="66" y="57"/>
                  </a:cubicBezTo>
                  <a:cubicBezTo>
                    <a:pt x="50" y="41"/>
                    <a:pt x="50" y="41"/>
                    <a:pt x="50" y="41"/>
                  </a:cubicBezTo>
                  <a:cubicBezTo>
                    <a:pt x="50" y="41"/>
                    <a:pt x="50" y="41"/>
                    <a:pt x="50" y="41"/>
                  </a:cubicBezTo>
                  <a:cubicBezTo>
                    <a:pt x="49" y="41"/>
                    <a:pt x="49" y="40"/>
                    <a:pt x="49" y="40"/>
                  </a:cubicBezTo>
                  <a:cubicBezTo>
                    <a:pt x="48" y="39"/>
                    <a:pt x="49" y="37"/>
                    <a:pt x="50" y="36"/>
                  </a:cubicBezTo>
                  <a:cubicBezTo>
                    <a:pt x="66" y="27"/>
                    <a:pt x="66" y="27"/>
                    <a:pt x="66" y="27"/>
                  </a:cubicBezTo>
                  <a:cubicBezTo>
                    <a:pt x="8" y="7"/>
                    <a:pt x="8" y="7"/>
                    <a:pt x="8" y="7"/>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sz="2400">
                <a:solidFill>
                  <a:schemeClr val="tx1">
                    <a:lumMod val="75000"/>
                    <a:lumOff val="25000"/>
                  </a:schemeClr>
                </a:solidFill>
                <a:latin charset="-122" panose="02000000000000000000" pitchFamily="2" typeface="张海山锐线体简"/>
                <a:ea charset="-122" panose="02000000000000000000" pitchFamily="2" typeface="张海山锐线体简"/>
              </a:endParaRPr>
            </a:p>
          </p:txBody>
        </p:sp>
      </p:grpSp>
      <p:grpSp>
        <p:nvGrpSpPr>
          <p:cNvPr id="17" name="组合 16"/>
          <p:cNvGrpSpPr/>
          <p:nvPr/>
        </p:nvGrpSpPr>
        <p:grpSpPr>
          <a:xfrm>
            <a:off x="7198785" y="4763559"/>
            <a:ext cx="656167" cy="658284"/>
            <a:chOff x="5399088" y="3571875"/>
            <a:chExt cx="492125" cy="493713"/>
          </a:xfrm>
        </p:grpSpPr>
        <p:sp>
          <p:nvSpPr>
            <p:cNvPr id="18" name="Oval 33"/>
            <p:cNvSpPr>
              <a:spLocks noChangeArrowheads="1"/>
            </p:cNvSpPr>
            <p:nvPr/>
          </p:nvSpPr>
          <p:spPr bwMode="auto">
            <a:xfrm>
              <a:off x="5399088" y="3571875"/>
              <a:ext cx="492125" cy="493713"/>
            </a:xfrm>
            <a:prstGeom prst="ellipse">
              <a:avLst/>
            </a:prstGeom>
            <a:solidFill>
              <a:srgbClr val="C75050"/>
            </a:solidFill>
            <a:ln>
              <a:noFill/>
            </a:ln>
            <a:extLst>
              <a:ext uri="{91240B29-F687-4F45-9708-019B960494DF}">
                <a14:hiddenLine w="9525">
                  <a:solidFill>
                    <a:srgbClr val="000000"/>
                  </a:solidFill>
                  <a:round/>
                  <a:headEnd/>
                  <a:tailEnd/>
                </a14:hiddenLine>
              </a:ext>
            </a:extLst>
          </p:spPr>
          <p:txBody>
            <a:bodyPr/>
            <a:lstStyle/>
            <a:p>
              <a:endParaRPr altLang="en-US" lang="zh-CN" sz="2400">
                <a:solidFill>
                  <a:schemeClr val="tx1">
                    <a:lumMod val="75000"/>
                    <a:lumOff val="25000"/>
                  </a:schemeClr>
                </a:solidFill>
                <a:latin charset="-122" panose="02000000000000000000" pitchFamily="2" typeface="张海山锐线体简"/>
                <a:ea charset="-122" panose="02000000000000000000" pitchFamily="2" typeface="张海山锐线体简"/>
              </a:endParaRPr>
            </a:p>
          </p:txBody>
        </p:sp>
        <p:sp>
          <p:nvSpPr>
            <p:cNvPr id="19" name="Freeform 46"/>
            <p:cNvSpPr>
              <a:spLocks noEditPoints="1"/>
            </p:cNvSpPr>
            <p:nvPr/>
          </p:nvSpPr>
          <p:spPr bwMode="auto">
            <a:xfrm>
              <a:off x="5519738" y="3698875"/>
              <a:ext cx="238125" cy="239713"/>
            </a:xfrm>
            <a:custGeom>
              <a:gdLst>
                <a:gd fmla="*/ 40 w 75" name="T0"/>
                <a:gd fmla="*/ 12 h 75" name="T1"/>
                <a:gd fmla="*/ 41 w 75" name="T2"/>
                <a:gd fmla="*/ 18 h 75" name="T3"/>
                <a:gd fmla="*/ 38 w 75" name="T4"/>
                <a:gd fmla="*/ 18 h 75" name="T5"/>
                <a:gd fmla="*/ 40 w 75" name="T6"/>
                <a:gd fmla="*/ 11 h 75" name="T7"/>
                <a:gd fmla="*/ 28 w 75" name="T8"/>
                <a:gd fmla="*/ 13 h 75" name="T9"/>
                <a:gd fmla="*/ 13 w 75" name="T10"/>
                <a:gd fmla="*/ 29 h 75" name="T11"/>
                <a:gd fmla="*/ 19 w 75" name="T12"/>
                <a:gd fmla="*/ 61 h 75" name="T13"/>
                <a:gd fmla="*/ 40 w 75" name="T14"/>
                <a:gd fmla="*/ 69 h 75" name="T15"/>
                <a:gd fmla="*/ 67 w 75" name="T16"/>
                <a:gd fmla="*/ 51 h 75" name="T17"/>
                <a:gd fmla="*/ 67 w 75" name="T18"/>
                <a:gd fmla="*/ 51 h 75" name="T19"/>
                <a:gd fmla="*/ 67 w 75" name="T20"/>
                <a:gd fmla="*/ 29 h 75" name="T21"/>
                <a:gd fmla="*/ 40 w 75" name="T22"/>
                <a:gd fmla="*/ 11 h 75" name="T23"/>
                <a:gd fmla="*/ 26 w 75" name="T24"/>
                <a:gd fmla="*/ 8 h 75" name="T25"/>
                <a:gd fmla="*/ 64 w 75" name="T26"/>
                <a:gd fmla="*/ 15 h 75" name="T27"/>
                <a:gd fmla="*/ 75 w 75" name="T28"/>
                <a:gd fmla="*/ 40 h 75" name="T29"/>
                <a:gd fmla="*/ 72 w 75" name="T30"/>
                <a:gd fmla="*/ 53 h 75" name="T31"/>
                <a:gd fmla="*/ 40 w 75" name="T32"/>
                <a:gd fmla="*/ 75 h 75" name="T33"/>
                <a:gd fmla="*/ 15 w 75" name="T34"/>
                <a:gd fmla="*/ 65 h 75" name="T35"/>
                <a:gd fmla="*/ 7 w 75" name="T36"/>
                <a:gd fmla="*/ 27 h 75" name="T37"/>
                <a:gd fmla="*/ 10 w 75" name="T38"/>
                <a:gd fmla="*/ 21 h 75" name="T39"/>
                <a:gd fmla="*/ 1 w 75" name="T40"/>
                <a:gd fmla="*/ 7 h 75" name="T41"/>
                <a:gd fmla="*/ 6 w 75" name="T42"/>
                <a:gd fmla="*/ 1 h 75" name="T43"/>
                <a:gd fmla="*/ 17 w 75" name="T44"/>
                <a:gd fmla="*/ 4 h 75" name="T45"/>
                <a:gd fmla="*/ 20 w 75" name="T46"/>
                <a:gd fmla="*/ 11 h 75" name="T47"/>
                <a:gd fmla="*/ 14 w 75" name="T48"/>
                <a:gd fmla="*/ 16 h 75" name="T49"/>
                <a:gd fmla="*/ 15 w 75" name="T50"/>
                <a:gd fmla="*/ 15 h 75" name="T51"/>
                <a:gd fmla="*/ 16 w 75" name="T52"/>
                <a:gd fmla="*/ 13 h 75" name="T53"/>
                <a:gd fmla="*/ 16 w 75" name="T54"/>
                <a:gd fmla="*/ 8 h 75" name="T55"/>
                <a:gd fmla="*/ 5 w 75" name="T56"/>
                <a:gd fmla="*/ 6 h 75" name="T57"/>
                <a:gd fmla="*/ 3 w 75" name="T58"/>
                <a:gd fmla="*/ 11 h 75" name="T59"/>
                <a:gd fmla="*/ 10 w 75" name="T60"/>
                <a:gd fmla="*/ 17 h 75" name="T61"/>
                <a:gd fmla="*/ 14 w 75" name="T62"/>
                <a:gd fmla="*/ 16 h 75" name="T63"/>
                <a:gd fmla="*/ 27 w 75" name="T64"/>
                <a:gd fmla="*/ 25 h 75" name="T65"/>
                <a:gd fmla="*/ 46 w 75" name="T66"/>
                <a:gd fmla="*/ 33 h 75" name="T67"/>
                <a:gd fmla="*/ 47 w 75" name="T68"/>
                <a:gd fmla="*/ 33 h 75" name="T69"/>
                <a:gd fmla="*/ 47 w 75" name="T70"/>
                <a:gd fmla="*/ 33 h 75" name="T71"/>
                <a:gd fmla="*/ 47 w 75" name="T72"/>
                <a:gd fmla="*/ 33 h 75" name="T73"/>
                <a:gd fmla="*/ 47 w 75" name="T74"/>
                <a:gd fmla="*/ 34 h 75" name="T75"/>
                <a:gd fmla="*/ 54 w 75" name="T76"/>
                <a:gd fmla="*/ 55 h 75" name="T77"/>
                <a:gd fmla="*/ 33 w 75" name="T78"/>
                <a:gd fmla="*/ 48 h 75" name="T79"/>
                <a:gd fmla="*/ 33 w 75" name="T80"/>
                <a:gd fmla="*/ 47 h 75" name="T81"/>
                <a:gd fmla="*/ 32 w 75" name="T82"/>
                <a:gd fmla="*/ 47 h 75" name="T83"/>
                <a:gd fmla="*/ 32 w 75" name="T84"/>
                <a:gd fmla="*/ 47 h 75" name="T85"/>
                <a:gd fmla="*/ 32 w 75" name="T86"/>
                <a:gd fmla="*/ 46 h 75" name="T87"/>
                <a:gd fmla="*/ 25 w 75" name="T88"/>
                <a:gd fmla="*/ 25 h 75" name="T89"/>
                <a:gd fmla="*/ 42 w 75" name="T90"/>
                <a:gd fmla="*/ 35 h 75" name="T91"/>
                <a:gd fmla="*/ 29 w 75" name="T92"/>
                <a:gd fmla="*/ 30 h 75" name="T93"/>
                <a:gd fmla="*/ 42 w 75" name="T94"/>
                <a:gd fmla="*/ 35 h 75" name="T95"/>
                <a:gd fmla="*/ 37 w 75" name="T96"/>
                <a:gd fmla="*/ 45 h 75" name="T97"/>
                <a:gd fmla="*/ 45 w 75" name="T98"/>
                <a:gd fmla="*/ 37 h 75" name="T99"/>
                <a:gd fmla="*/ 14 w 75" name="T100"/>
                <a:gd fmla="*/ 42 h 75" name="T101"/>
                <a:gd fmla="*/ 12 w 75" name="T102"/>
                <a:gd fmla="*/ 40 h 75" name="T103"/>
                <a:gd fmla="*/ 18 w 75" name="T104"/>
                <a:gd fmla="*/ 38 h 75" name="T105"/>
                <a:gd fmla="*/ 18 w 75" name="T106"/>
                <a:gd fmla="*/ 42 h 75" name="T107"/>
                <a:gd fmla="*/ 41 w 75" name="T108"/>
                <a:gd fmla="*/ 66 h 75" name="T109"/>
                <a:gd fmla="*/ 40 w 75" name="T110"/>
                <a:gd fmla="*/ 68 h 75" name="T111"/>
                <a:gd fmla="*/ 38 w 75" name="T112"/>
                <a:gd fmla="*/ 62 h 75" name="T113"/>
                <a:gd fmla="*/ 41 w 75" name="T114"/>
                <a:gd fmla="*/ 62 h 75" name="T115"/>
                <a:gd fmla="*/ 66 w 75" name="T116"/>
                <a:gd fmla="*/ 38 h 75" name="T117"/>
                <a:gd fmla="*/ 67 w 75" name="T118"/>
                <a:gd fmla="*/ 40 h 75" name="T119"/>
                <a:gd fmla="*/ 61 w 75" name="T120"/>
                <a:gd fmla="*/ 42 h 75" name="T121"/>
                <a:gd fmla="*/ 61 w 75" name="T122"/>
                <a:gd fmla="*/ 38 h 75"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75" w="75">
                  <a:moveTo>
                    <a:pt x="38" y="14"/>
                  </a:moveTo>
                  <a:cubicBezTo>
                    <a:pt x="38" y="13"/>
                    <a:pt x="39" y="12"/>
                    <a:pt x="40" y="12"/>
                  </a:cubicBezTo>
                  <a:cubicBezTo>
                    <a:pt x="41" y="12"/>
                    <a:pt x="41" y="13"/>
                    <a:pt x="41" y="14"/>
                  </a:cubicBezTo>
                  <a:cubicBezTo>
                    <a:pt x="41" y="18"/>
                    <a:pt x="41" y="18"/>
                    <a:pt x="41" y="18"/>
                  </a:cubicBezTo>
                  <a:cubicBezTo>
                    <a:pt x="41" y="19"/>
                    <a:pt x="41" y="20"/>
                    <a:pt x="40" y="20"/>
                  </a:cubicBezTo>
                  <a:cubicBezTo>
                    <a:pt x="39" y="20"/>
                    <a:pt x="38" y="19"/>
                    <a:pt x="38" y="18"/>
                  </a:cubicBezTo>
                  <a:cubicBezTo>
                    <a:pt x="38" y="14"/>
                    <a:pt x="38" y="14"/>
                    <a:pt x="38" y="14"/>
                  </a:cubicBezTo>
                  <a:close/>
                  <a:moveTo>
                    <a:pt x="40" y="11"/>
                  </a:moveTo>
                  <a:cubicBezTo>
                    <a:pt x="40" y="11"/>
                    <a:pt x="40" y="11"/>
                    <a:pt x="40" y="11"/>
                  </a:cubicBezTo>
                  <a:cubicBezTo>
                    <a:pt x="36" y="11"/>
                    <a:pt x="32" y="12"/>
                    <a:pt x="28" y="13"/>
                  </a:cubicBezTo>
                  <a:cubicBezTo>
                    <a:pt x="25" y="14"/>
                    <a:pt x="22" y="17"/>
                    <a:pt x="19" y="19"/>
                  </a:cubicBezTo>
                  <a:cubicBezTo>
                    <a:pt x="16" y="22"/>
                    <a:pt x="14" y="25"/>
                    <a:pt x="13" y="29"/>
                  </a:cubicBezTo>
                  <a:cubicBezTo>
                    <a:pt x="11" y="32"/>
                    <a:pt x="10" y="36"/>
                    <a:pt x="10" y="40"/>
                  </a:cubicBezTo>
                  <a:cubicBezTo>
                    <a:pt x="10" y="48"/>
                    <a:pt x="13" y="55"/>
                    <a:pt x="19" y="61"/>
                  </a:cubicBezTo>
                  <a:cubicBezTo>
                    <a:pt x="22" y="63"/>
                    <a:pt x="25" y="66"/>
                    <a:pt x="28" y="67"/>
                  </a:cubicBezTo>
                  <a:cubicBezTo>
                    <a:pt x="32" y="68"/>
                    <a:pt x="36" y="69"/>
                    <a:pt x="40" y="69"/>
                  </a:cubicBezTo>
                  <a:cubicBezTo>
                    <a:pt x="47" y="69"/>
                    <a:pt x="55" y="66"/>
                    <a:pt x="60" y="61"/>
                  </a:cubicBezTo>
                  <a:cubicBezTo>
                    <a:pt x="63" y="58"/>
                    <a:pt x="65" y="55"/>
                    <a:pt x="67" y="51"/>
                  </a:cubicBezTo>
                  <a:cubicBezTo>
                    <a:pt x="67" y="51"/>
                    <a:pt x="67" y="51"/>
                    <a:pt x="67" y="51"/>
                  </a:cubicBezTo>
                  <a:cubicBezTo>
                    <a:pt x="67" y="51"/>
                    <a:pt x="67" y="51"/>
                    <a:pt x="67" y="51"/>
                  </a:cubicBezTo>
                  <a:cubicBezTo>
                    <a:pt x="68" y="48"/>
                    <a:pt x="69" y="44"/>
                    <a:pt x="69" y="40"/>
                  </a:cubicBezTo>
                  <a:cubicBezTo>
                    <a:pt x="69" y="36"/>
                    <a:pt x="68" y="32"/>
                    <a:pt x="67" y="29"/>
                  </a:cubicBezTo>
                  <a:cubicBezTo>
                    <a:pt x="65" y="25"/>
                    <a:pt x="63" y="22"/>
                    <a:pt x="60" y="19"/>
                  </a:cubicBezTo>
                  <a:cubicBezTo>
                    <a:pt x="55" y="14"/>
                    <a:pt x="48" y="11"/>
                    <a:pt x="40" y="11"/>
                  </a:cubicBezTo>
                  <a:close/>
                  <a:moveTo>
                    <a:pt x="26" y="8"/>
                  </a:moveTo>
                  <a:cubicBezTo>
                    <a:pt x="26" y="8"/>
                    <a:pt x="26" y="8"/>
                    <a:pt x="26" y="8"/>
                  </a:cubicBezTo>
                  <a:cubicBezTo>
                    <a:pt x="30" y="6"/>
                    <a:pt x="35" y="5"/>
                    <a:pt x="40" y="5"/>
                  </a:cubicBezTo>
                  <a:cubicBezTo>
                    <a:pt x="49" y="5"/>
                    <a:pt x="58" y="9"/>
                    <a:pt x="64" y="15"/>
                  </a:cubicBezTo>
                  <a:cubicBezTo>
                    <a:pt x="68" y="18"/>
                    <a:pt x="70" y="22"/>
                    <a:pt x="72" y="27"/>
                  </a:cubicBezTo>
                  <a:cubicBezTo>
                    <a:pt x="74" y="31"/>
                    <a:pt x="75" y="35"/>
                    <a:pt x="75" y="40"/>
                  </a:cubicBezTo>
                  <a:cubicBezTo>
                    <a:pt x="75" y="45"/>
                    <a:pt x="74" y="49"/>
                    <a:pt x="72" y="53"/>
                  </a:cubicBezTo>
                  <a:cubicBezTo>
                    <a:pt x="72" y="53"/>
                    <a:pt x="72" y="53"/>
                    <a:pt x="72" y="53"/>
                  </a:cubicBezTo>
                  <a:cubicBezTo>
                    <a:pt x="70" y="58"/>
                    <a:pt x="68" y="62"/>
                    <a:pt x="64" y="65"/>
                  </a:cubicBezTo>
                  <a:cubicBezTo>
                    <a:pt x="58" y="71"/>
                    <a:pt x="49" y="75"/>
                    <a:pt x="40" y="75"/>
                  </a:cubicBezTo>
                  <a:cubicBezTo>
                    <a:pt x="35" y="75"/>
                    <a:pt x="30" y="74"/>
                    <a:pt x="26" y="72"/>
                  </a:cubicBezTo>
                  <a:cubicBezTo>
                    <a:pt x="22" y="71"/>
                    <a:pt x="18" y="68"/>
                    <a:pt x="15" y="65"/>
                  </a:cubicBezTo>
                  <a:cubicBezTo>
                    <a:pt x="8" y="58"/>
                    <a:pt x="5" y="49"/>
                    <a:pt x="5" y="40"/>
                  </a:cubicBezTo>
                  <a:cubicBezTo>
                    <a:pt x="5" y="35"/>
                    <a:pt x="6" y="31"/>
                    <a:pt x="7" y="27"/>
                  </a:cubicBezTo>
                  <a:cubicBezTo>
                    <a:pt x="8" y="25"/>
                    <a:pt x="9" y="23"/>
                    <a:pt x="10" y="21"/>
                  </a:cubicBezTo>
                  <a:cubicBezTo>
                    <a:pt x="10" y="21"/>
                    <a:pt x="10" y="21"/>
                    <a:pt x="10" y="21"/>
                  </a:cubicBezTo>
                  <a:cubicBezTo>
                    <a:pt x="4" y="21"/>
                    <a:pt x="0" y="16"/>
                    <a:pt x="0" y="11"/>
                  </a:cubicBezTo>
                  <a:cubicBezTo>
                    <a:pt x="0" y="9"/>
                    <a:pt x="0" y="8"/>
                    <a:pt x="1" y="7"/>
                  </a:cubicBezTo>
                  <a:cubicBezTo>
                    <a:pt x="1" y="6"/>
                    <a:pt x="2" y="5"/>
                    <a:pt x="3" y="4"/>
                  </a:cubicBezTo>
                  <a:cubicBezTo>
                    <a:pt x="4" y="3"/>
                    <a:pt x="5" y="2"/>
                    <a:pt x="6" y="1"/>
                  </a:cubicBezTo>
                  <a:cubicBezTo>
                    <a:pt x="6" y="1"/>
                    <a:pt x="6" y="1"/>
                    <a:pt x="6" y="1"/>
                  </a:cubicBezTo>
                  <a:cubicBezTo>
                    <a:pt x="10" y="0"/>
                    <a:pt x="14" y="1"/>
                    <a:pt x="17" y="4"/>
                  </a:cubicBezTo>
                  <a:cubicBezTo>
                    <a:pt x="18" y="5"/>
                    <a:pt x="19" y="6"/>
                    <a:pt x="19" y="7"/>
                  </a:cubicBezTo>
                  <a:cubicBezTo>
                    <a:pt x="20" y="8"/>
                    <a:pt x="20" y="9"/>
                    <a:pt x="20" y="11"/>
                  </a:cubicBezTo>
                  <a:cubicBezTo>
                    <a:pt x="22" y="10"/>
                    <a:pt x="24" y="8"/>
                    <a:pt x="26" y="8"/>
                  </a:cubicBezTo>
                  <a:close/>
                  <a:moveTo>
                    <a:pt x="14" y="16"/>
                  </a:moveTo>
                  <a:cubicBezTo>
                    <a:pt x="14" y="16"/>
                    <a:pt x="14" y="16"/>
                    <a:pt x="14" y="16"/>
                  </a:cubicBezTo>
                  <a:cubicBezTo>
                    <a:pt x="14" y="16"/>
                    <a:pt x="14" y="16"/>
                    <a:pt x="15" y="15"/>
                  </a:cubicBezTo>
                  <a:cubicBezTo>
                    <a:pt x="16" y="14"/>
                    <a:pt x="16" y="14"/>
                    <a:pt x="16" y="14"/>
                  </a:cubicBezTo>
                  <a:cubicBezTo>
                    <a:pt x="16" y="14"/>
                    <a:pt x="16" y="14"/>
                    <a:pt x="16" y="13"/>
                  </a:cubicBezTo>
                  <a:cubicBezTo>
                    <a:pt x="17" y="13"/>
                    <a:pt x="17" y="12"/>
                    <a:pt x="17" y="11"/>
                  </a:cubicBezTo>
                  <a:cubicBezTo>
                    <a:pt x="17" y="10"/>
                    <a:pt x="17" y="9"/>
                    <a:pt x="16" y="8"/>
                  </a:cubicBezTo>
                  <a:cubicBezTo>
                    <a:pt x="15" y="5"/>
                    <a:pt x="11" y="3"/>
                    <a:pt x="8" y="5"/>
                  </a:cubicBezTo>
                  <a:cubicBezTo>
                    <a:pt x="7" y="5"/>
                    <a:pt x="6" y="6"/>
                    <a:pt x="5" y="6"/>
                  </a:cubicBezTo>
                  <a:cubicBezTo>
                    <a:pt x="5" y="7"/>
                    <a:pt x="4" y="7"/>
                    <a:pt x="4" y="8"/>
                  </a:cubicBezTo>
                  <a:cubicBezTo>
                    <a:pt x="4" y="9"/>
                    <a:pt x="3" y="10"/>
                    <a:pt x="3" y="11"/>
                  </a:cubicBezTo>
                  <a:cubicBezTo>
                    <a:pt x="3" y="13"/>
                    <a:pt x="5" y="16"/>
                    <a:pt x="8" y="17"/>
                  </a:cubicBezTo>
                  <a:cubicBezTo>
                    <a:pt x="8" y="17"/>
                    <a:pt x="9" y="17"/>
                    <a:pt x="10" y="17"/>
                  </a:cubicBezTo>
                  <a:cubicBezTo>
                    <a:pt x="11" y="17"/>
                    <a:pt x="12" y="17"/>
                    <a:pt x="13" y="17"/>
                  </a:cubicBezTo>
                  <a:cubicBezTo>
                    <a:pt x="13" y="17"/>
                    <a:pt x="13" y="17"/>
                    <a:pt x="14" y="16"/>
                  </a:cubicBezTo>
                  <a:close/>
                  <a:moveTo>
                    <a:pt x="27" y="25"/>
                  </a:moveTo>
                  <a:cubicBezTo>
                    <a:pt x="27" y="25"/>
                    <a:pt x="27" y="25"/>
                    <a:pt x="27" y="25"/>
                  </a:cubicBezTo>
                  <a:cubicBezTo>
                    <a:pt x="46" y="33"/>
                    <a:pt x="46" y="33"/>
                    <a:pt x="46" y="33"/>
                  </a:cubicBezTo>
                  <a:cubicBezTo>
                    <a:pt x="46" y="33"/>
                    <a:pt x="46" y="33"/>
                    <a:pt x="46" y="33"/>
                  </a:cubicBezTo>
                  <a:cubicBezTo>
                    <a:pt x="46" y="33"/>
                    <a:pt x="46" y="33"/>
                    <a:pt x="46" y="33"/>
                  </a:cubicBezTo>
                  <a:cubicBezTo>
                    <a:pt x="46" y="33"/>
                    <a:pt x="47" y="33"/>
                    <a:pt x="47" y="33"/>
                  </a:cubicBezTo>
                  <a:cubicBezTo>
                    <a:pt x="47" y="33"/>
                    <a:pt x="47" y="33"/>
                    <a:pt x="47" y="33"/>
                  </a:cubicBezTo>
                  <a:cubicBezTo>
                    <a:pt x="47" y="33"/>
                    <a:pt x="47" y="33"/>
                    <a:pt x="47" y="33"/>
                  </a:cubicBezTo>
                  <a:cubicBezTo>
                    <a:pt x="47" y="33"/>
                    <a:pt x="47" y="33"/>
                    <a:pt x="47" y="33"/>
                  </a:cubicBezTo>
                  <a:cubicBezTo>
                    <a:pt x="47" y="33"/>
                    <a:pt x="47" y="33"/>
                    <a:pt x="47" y="33"/>
                  </a:cubicBezTo>
                  <a:cubicBezTo>
                    <a:pt x="47" y="33"/>
                    <a:pt x="47" y="34"/>
                    <a:pt x="47" y="34"/>
                  </a:cubicBezTo>
                  <a:cubicBezTo>
                    <a:pt x="47" y="34"/>
                    <a:pt x="47" y="34"/>
                    <a:pt x="47" y="34"/>
                  </a:cubicBezTo>
                  <a:cubicBezTo>
                    <a:pt x="55" y="53"/>
                    <a:pt x="55" y="53"/>
                    <a:pt x="55" y="53"/>
                  </a:cubicBezTo>
                  <a:cubicBezTo>
                    <a:pt x="55" y="54"/>
                    <a:pt x="55" y="55"/>
                    <a:pt x="54" y="55"/>
                  </a:cubicBezTo>
                  <a:cubicBezTo>
                    <a:pt x="53" y="55"/>
                    <a:pt x="53" y="55"/>
                    <a:pt x="53" y="55"/>
                  </a:cubicBezTo>
                  <a:cubicBezTo>
                    <a:pt x="33" y="48"/>
                    <a:pt x="33" y="48"/>
                    <a:pt x="33" y="48"/>
                  </a:cubicBezTo>
                  <a:cubicBezTo>
                    <a:pt x="33" y="48"/>
                    <a:pt x="33" y="48"/>
                    <a:pt x="33" y="48"/>
                  </a:cubicBezTo>
                  <a:cubicBezTo>
                    <a:pt x="33" y="47"/>
                    <a:pt x="33" y="47"/>
                    <a:pt x="33" y="47"/>
                  </a:cubicBezTo>
                  <a:cubicBezTo>
                    <a:pt x="32" y="47"/>
                    <a:pt x="32" y="47"/>
                    <a:pt x="32" y="47"/>
                  </a:cubicBezTo>
                  <a:cubicBezTo>
                    <a:pt x="32" y="47"/>
                    <a:pt x="32" y="47"/>
                    <a:pt x="32" y="47"/>
                  </a:cubicBezTo>
                  <a:cubicBezTo>
                    <a:pt x="32" y="47"/>
                    <a:pt x="32" y="47"/>
                    <a:pt x="32" y="47"/>
                  </a:cubicBezTo>
                  <a:cubicBezTo>
                    <a:pt x="32" y="47"/>
                    <a:pt x="32" y="47"/>
                    <a:pt x="32" y="47"/>
                  </a:cubicBezTo>
                  <a:cubicBezTo>
                    <a:pt x="32" y="47"/>
                    <a:pt x="32" y="47"/>
                    <a:pt x="32" y="46"/>
                  </a:cubicBezTo>
                  <a:cubicBezTo>
                    <a:pt x="32" y="46"/>
                    <a:pt x="32" y="46"/>
                    <a:pt x="32" y="46"/>
                  </a:cubicBezTo>
                  <a:cubicBezTo>
                    <a:pt x="24" y="27"/>
                    <a:pt x="24" y="27"/>
                    <a:pt x="24" y="27"/>
                  </a:cubicBezTo>
                  <a:cubicBezTo>
                    <a:pt x="24" y="26"/>
                    <a:pt x="25" y="25"/>
                    <a:pt x="25" y="25"/>
                  </a:cubicBezTo>
                  <a:cubicBezTo>
                    <a:pt x="26" y="25"/>
                    <a:pt x="26" y="25"/>
                    <a:pt x="27" y="25"/>
                  </a:cubicBezTo>
                  <a:close/>
                  <a:moveTo>
                    <a:pt x="42" y="35"/>
                  </a:moveTo>
                  <a:cubicBezTo>
                    <a:pt x="42" y="35"/>
                    <a:pt x="42" y="35"/>
                    <a:pt x="42" y="35"/>
                  </a:cubicBezTo>
                  <a:cubicBezTo>
                    <a:pt x="29" y="30"/>
                    <a:pt x="29" y="30"/>
                    <a:pt x="29" y="30"/>
                  </a:cubicBezTo>
                  <a:cubicBezTo>
                    <a:pt x="34" y="43"/>
                    <a:pt x="34" y="43"/>
                    <a:pt x="34" y="43"/>
                  </a:cubicBezTo>
                  <a:cubicBezTo>
                    <a:pt x="42" y="35"/>
                    <a:pt x="42" y="35"/>
                    <a:pt x="42" y="35"/>
                  </a:cubicBezTo>
                  <a:close/>
                  <a:moveTo>
                    <a:pt x="37" y="45"/>
                  </a:moveTo>
                  <a:cubicBezTo>
                    <a:pt x="37" y="45"/>
                    <a:pt x="37" y="45"/>
                    <a:pt x="37" y="45"/>
                  </a:cubicBezTo>
                  <a:cubicBezTo>
                    <a:pt x="50" y="50"/>
                    <a:pt x="50" y="50"/>
                    <a:pt x="50" y="50"/>
                  </a:cubicBezTo>
                  <a:cubicBezTo>
                    <a:pt x="45" y="37"/>
                    <a:pt x="45" y="37"/>
                    <a:pt x="45" y="37"/>
                  </a:cubicBezTo>
                  <a:cubicBezTo>
                    <a:pt x="37" y="45"/>
                    <a:pt x="37" y="45"/>
                    <a:pt x="37" y="45"/>
                  </a:cubicBezTo>
                  <a:close/>
                  <a:moveTo>
                    <a:pt x="14" y="42"/>
                  </a:moveTo>
                  <a:cubicBezTo>
                    <a:pt x="14" y="42"/>
                    <a:pt x="14" y="42"/>
                    <a:pt x="14" y="42"/>
                  </a:cubicBezTo>
                  <a:cubicBezTo>
                    <a:pt x="13" y="42"/>
                    <a:pt x="12" y="41"/>
                    <a:pt x="12" y="40"/>
                  </a:cubicBezTo>
                  <a:cubicBezTo>
                    <a:pt x="12" y="39"/>
                    <a:pt x="13" y="38"/>
                    <a:pt x="14" y="38"/>
                  </a:cubicBezTo>
                  <a:cubicBezTo>
                    <a:pt x="18" y="38"/>
                    <a:pt x="18" y="38"/>
                    <a:pt x="18" y="38"/>
                  </a:cubicBezTo>
                  <a:cubicBezTo>
                    <a:pt x="19" y="38"/>
                    <a:pt x="20" y="39"/>
                    <a:pt x="20" y="40"/>
                  </a:cubicBezTo>
                  <a:cubicBezTo>
                    <a:pt x="20" y="41"/>
                    <a:pt x="19" y="42"/>
                    <a:pt x="18" y="42"/>
                  </a:cubicBezTo>
                  <a:cubicBezTo>
                    <a:pt x="14" y="42"/>
                    <a:pt x="14" y="42"/>
                    <a:pt x="14" y="42"/>
                  </a:cubicBezTo>
                  <a:close/>
                  <a:moveTo>
                    <a:pt x="41" y="66"/>
                  </a:moveTo>
                  <a:cubicBezTo>
                    <a:pt x="41" y="66"/>
                    <a:pt x="41" y="66"/>
                    <a:pt x="41" y="66"/>
                  </a:cubicBezTo>
                  <a:cubicBezTo>
                    <a:pt x="41" y="67"/>
                    <a:pt x="41" y="68"/>
                    <a:pt x="40" y="68"/>
                  </a:cubicBezTo>
                  <a:cubicBezTo>
                    <a:pt x="39" y="68"/>
                    <a:pt x="38" y="67"/>
                    <a:pt x="38" y="66"/>
                  </a:cubicBezTo>
                  <a:cubicBezTo>
                    <a:pt x="38" y="62"/>
                    <a:pt x="38" y="62"/>
                    <a:pt x="38" y="62"/>
                  </a:cubicBezTo>
                  <a:cubicBezTo>
                    <a:pt x="38" y="61"/>
                    <a:pt x="39" y="60"/>
                    <a:pt x="40" y="60"/>
                  </a:cubicBezTo>
                  <a:cubicBezTo>
                    <a:pt x="41" y="60"/>
                    <a:pt x="41" y="61"/>
                    <a:pt x="41" y="62"/>
                  </a:cubicBezTo>
                  <a:cubicBezTo>
                    <a:pt x="41" y="66"/>
                    <a:pt x="41" y="66"/>
                    <a:pt x="41" y="66"/>
                  </a:cubicBezTo>
                  <a:close/>
                  <a:moveTo>
                    <a:pt x="66" y="38"/>
                  </a:moveTo>
                  <a:cubicBezTo>
                    <a:pt x="66" y="38"/>
                    <a:pt x="66" y="38"/>
                    <a:pt x="66" y="38"/>
                  </a:cubicBezTo>
                  <a:cubicBezTo>
                    <a:pt x="67" y="38"/>
                    <a:pt x="67" y="39"/>
                    <a:pt x="67" y="40"/>
                  </a:cubicBezTo>
                  <a:cubicBezTo>
                    <a:pt x="67" y="41"/>
                    <a:pt x="67" y="42"/>
                    <a:pt x="66" y="42"/>
                  </a:cubicBezTo>
                  <a:cubicBezTo>
                    <a:pt x="61" y="42"/>
                    <a:pt x="61" y="42"/>
                    <a:pt x="61" y="42"/>
                  </a:cubicBezTo>
                  <a:cubicBezTo>
                    <a:pt x="60" y="42"/>
                    <a:pt x="59" y="41"/>
                    <a:pt x="59" y="40"/>
                  </a:cubicBezTo>
                  <a:cubicBezTo>
                    <a:pt x="59" y="39"/>
                    <a:pt x="60" y="38"/>
                    <a:pt x="61" y="38"/>
                  </a:cubicBezTo>
                  <a:cubicBezTo>
                    <a:pt x="66" y="38"/>
                    <a:pt x="66" y="38"/>
                    <a:pt x="66" y="3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sz="2400">
                <a:solidFill>
                  <a:schemeClr val="tx1">
                    <a:lumMod val="75000"/>
                    <a:lumOff val="25000"/>
                  </a:schemeClr>
                </a:solidFill>
                <a:latin charset="-122" panose="02000000000000000000" pitchFamily="2" typeface="张海山锐线体简"/>
                <a:ea charset="-122" panose="02000000000000000000" pitchFamily="2" typeface="张海山锐线体简"/>
              </a:endParaRPr>
            </a:p>
          </p:txBody>
        </p:sp>
      </p:grpSp>
      <p:grpSp>
        <p:nvGrpSpPr>
          <p:cNvPr id="20" name="组合 19"/>
          <p:cNvGrpSpPr/>
          <p:nvPr/>
        </p:nvGrpSpPr>
        <p:grpSpPr>
          <a:xfrm>
            <a:off x="4622800" y="2280709"/>
            <a:ext cx="651933" cy="658283"/>
            <a:chOff x="3467100" y="1709738"/>
            <a:chExt cx="488950" cy="493712"/>
          </a:xfrm>
        </p:grpSpPr>
        <p:sp>
          <p:nvSpPr>
            <p:cNvPr id="21" name="Oval 31"/>
            <p:cNvSpPr>
              <a:spLocks noChangeArrowheads="1"/>
            </p:cNvSpPr>
            <p:nvPr/>
          </p:nvSpPr>
          <p:spPr bwMode="auto">
            <a:xfrm>
              <a:off x="3467100" y="1709738"/>
              <a:ext cx="488950" cy="493712"/>
            </a:xfrm>
            <a:prstGeom prst="ellipse">
              <a:avLst/>
            </a:prstGeom>
            <a:solidFill>
              <a:srgbClr val="C75050"/>
            </a:solidFill>
            <a:ln>
              <a:noFill/>
            </a:ln>
            <a:extLst>
              <a:ext uri="{91240B29-F687-4F45-9708-019B960494DF}">
                <a14:hiddenLine w="9525">
                  <a:solidFill>
                    <a:srgbClr val="000000"/>
                  </a:solidFill>
                  <a:round/>
                  <a:headEnd/>
                  <a:tailEnd/>
                </a14:hiddenLine>
              </a:ext>
            </a:extLst>
          </p:spPr>
          <p:txBody>
            <a:bodyPr/>
            <a:lstStyle/>
            <a:p>
              <a:endParaRPr altLang="en-US" lang="zh-CN" sz="2400">
                <a:solidFill>
                  <a:schemeClr val="tx1">
                    <a:lumMod val="75000"/>
                    <a:lumOff val="25000"/>
                  </a:schemeClr>
                </a:solidFill>
                <a:latin charset="-122" panose="02000000000000000000" pitchFamily="2" typeface="张海山锐线体简"/>
                <a:ea charset="-122" panose="02000000000000000000" pitchFamily="2" typeface="张海山锐线体简"/>
              </a:endParaRPr>
            </a:p>
          </p:txBody>
        </p:sp>
        <p:sp>
          <p:nvSpPr>
            <p:cNvPr id="22" name="Freeform 49"/>
            <p:cNvSpPr>
              <a:spLocks noEditPoints="1"/>
            </p:cNvSpPr>
            <p:nvPr/>
          </p:nvSpPr>
          <p:spPr bwMode="auto">
            <a:xfrm>
              <a:off x="3568700" y="1824038"/>
              <a:ext cx="285750" cy="236537"/>
            </a:xfrm>
            <a:custGeom>
              <a:gdLst>
                <a:gd fmla="*/ 65 w 90" name="T0"/>
                <a:gd fmla="*/ 17 h 74" name="T1"/>
                <a:gd fmla="*/ 81 w 90" name="T2"/>
                <a:gd fmla="*/ 21 h 74" name="T3"/>
                <a:gd fmla="*/ 81 w 90" name="T4"/>
                <a:gd fmla="*/ 43 h 74" name="T5"/>
                <a:gd fmla="*/ 89 w 90" name="T6"/>
                <a:gd fmla="*/ 52 h 74" name="T7"/>
                <a:gd fmla="*/ 90 w 90" name="T8"/>
                <a:gd fmla="*/ 64 h 74" name="T9"/>
                <a:gd fmla="*/ 85 w 90" name="T10"/>
                <a:gd fmla="*/ 69 h 74" name="T11"/>
                <a:gd fmla="*/ 81 w 90" name="T12"/>
                <a:gd fmla="*/ 69 h 74" name="T13"/>
                <a:gd fmla="*/ 78 w 90" name="T14"/>
                <a:gd fmla="*/ 74 h 74" name="T15"/>
                <a:gd fmla="*/ 12 w 90" name="T16"/>
                <a:gd fmla="*/ 74 h 74" name="T17"/>
                <a:gd fmla="*/ 9 w 90" name="T18"/>
                <a:gd fmla="*/ 69 h 74" name="T19"/>
                <a:gd fmla="*/ 5 w 90" name="T20"/>
                <a:gd fmla="*/ 69 h 74" name="T21"/>
                <a:gd fmla="*/ 0 w 90" name="T22"/>
                <a:gd fmla="*/ 64 h 74" name="T23"/>
                <a:gd fmla="*/ 1 w 90" name="T24"/>
                <a:gd fmla="*/ 52 h 74" name="T25"/>
                <a:gd fmla="*/ 9 w 90" name="T26"/>
                <a:gd fmla="*/ 43 h 74" name="T27"/>
                <a:gd fmla="*/ 9 w 90" name="T28"/>
                <a:gd fmla="*/ 21 h 74" name="T29"/>
                <a:gd fmla="*/ 25 w 90" name="T30"/>
                <a:gd fmla="*/ 17 h 74" name="T31"/>
                <a:gd fmla="*/ 45 w 90" name="T32"/>
                <a:gd fmla="*/ 68 h 74" name="T33"/>
                <a:gd fmla="*/ 54 w 90" name="T34"/>
                <a:gd fmla="*/ 68 h 74" name="T35"/>
                <a:gd fmla="*/ 56 w 90" name="T36"/>
                <a:gd fmla="*/ 53 h 74" name="T37"/>
                <a:gd fmla="*/ 57 w 90" name="T38"/>
                <a:gd fmla="*/ 62 h 74" name="T39"/>
                <a:gd fmla="*/ 65 w 90" name="T40"/>
                <a:gd fmla="*/ 62 h 74" name="T41"/>
                <a:gd fmla="*/ 54 w 90" name="T42"/>
                <a:gd fmla="*/ 38 h 74" name="T43"/>
                <a:gd fmla="*/ 36 w 90" name="T44"/>
                <a:gd fmla="*/ 38 h 74" name="T45"/>
                <a:gd fmla="*/ 25 w 90" name="T46"/>
                <a:gd fmla="*/ 62 h 74" name="T47"/>
                <a:gd fmla="*/ 32 w 90" name="T48"/>
                <a:gd fmla="*/ 62 h 74" name="T49"/>
                <a:gd fmla="*/ 34 w 90" name="T50"/>
                <a:gd fmla="*/ 53 h 74" name="T51"/>
                <a:gd fmla="*/ 36 w 90" name="T52"/>
                <a:gd fmla="*/ 68 h 74" name="T53"/>
                <a:gd fmla="*/ 45 w 90" name="T54"/>
                <a:gd fmla="*/ 34 h 74" name="T55"/>
                <a:gd fmla="*/ 59 w 90" name="T56"/>
                <a:gd fmla="*/ 20 h 74" name="T57"/>
                <a:gd fmla="*/ 31 w 90" name="T58"/>
                <a:gd fmla="*/ 20 h 74" name="T59"/>
                <a:gd fmla="*/ 14 w 90" name="T60"/>
                <a:gd fmla="*/ 68 h 74" name="T61"/>
                <a:gd fmla="*/ 23 w 90" name="T62"/>
                <a:gd fmla="*/ 68 h 74" name="T63"/>
                <a:gd fmla="*/ 19 w 90" name="T64"/>
                <a:gd fmla="*/ 62 h 74" name="T65"/>
                <a:gd fmla="*/ 20 w 90" name="T66"/>
                <a:gd fmla="*/ 48 h 74" name="T67"/>
                <a:gd fmla="*/ 7 w 90" name="T68"/>
                <a:gd fmla="*/ 55 h 74" name="T69"/>
                <a:gd fmla="*/ 7 w 90" name="T70"/>
                <a:gd fmla="*/ 55 h 74" name="T71"/>
                <a:gd fmla="*/ 6 w 90" name="T72"/>
                <a:gd fmla="*/ 64 h 74" name="T73"/>
                <a:gd fmla="*/ 11 w 90" name="T74"/>
                <a:gd fmla="*/ 59 h 74" name="T75"/>
                <a:gd fmla="*/ 14 w 90" name="T76"/>
                <a:gd fmla="*/ 59 h 74" name="T77"/>
                <a:gd fmla="*/ 25 w 90" name="T78"/>
                <a:gd fmla="*/ 23 h 74" name="T79"/>
                <a:gd fmla="*/ 24 w 90" name="T80"/>
                <a:gd fmla="*/ 23 h 74" name="T81"/>
                <a:gd fmla="*/ 13 w 90" name="T82"/>
                <a:gd fmla="*/ 25 h 74" name="T83"/>
                <a:gd fmla="*/ 13 w 90" name="T84"/>
                <a:gd fmla="*/ 39 h 74" name="T85"/>
                <a:gd fmla="*/ 24 w 90" name="T86"/>
                <a:gd fmla="*/ 42 h 74" name="T87"/>
                <a:gd fmla="*/ 25 w 90" name="T88"/>
                <a:gd fmla="*/ 23 h 74" name="T89"/>
                <a:gd fmla="*/ 76 w 90" name="T90"/>
                <a:gd fmla="*/ 68 h 74" name="T91"/>
                <a:gd fmla="*/ 77 w 90" name="T92"/>
                <a:gd fmla="*/ 57 h 74" name="T93"/>
                <a:gd fmla="*/ 79 w 90" name="T94"/>
                <a:gd fmla="*/ 64 h 74" name="T95"/>
                <a:gd fmla="*/ 84 w 90" name="T96"/>
                <a:gd fmla="*/ 59 h 74" name="T97"/>
                <a:gd fmla="*/ 81 w 90" name="T98"/>
                <a:gd fmla="*/ 51 h 74" name="T99"/>
                <a:gd fmla="*/ 70 w 90" name="T100"/>
                <a:gd fmla="*/ 48 h 74" name="T101"/>
                <a:gd fmla="*/ 71 w 90" name="T102"/>
                <a:gd fmla="*/ 62 h 74" name="T103"/>
                <a:gd fmla="*/ 67 w 90" name="T104"/>
                <a:gd fmla="*/ 68 h 74" name="T105"/>
                <a:gd fmla="*/ 65 w 90" name="T106"/>
                <a:gd fmla="*/ 23 h 74" name="T107"/>
                <a:gd fmla="*/ 59 w 90" name="T108"/>
                <a:gd fmla="*/ 34 h 74" name="T109"/>
                <a:gd fmla="*/ 67 w 90" name="T110"/>
                <a:gd fmla="*/ 42 h 74" name="T111"/>
                <a:gd fmla="*/ 77 w 90" name="T112"/>
                <a:gd fmla="*/ 39 h 74" name="T113"/>
                <a:gd fmla="*/ 77 w 90" name="T114"/>
                <a:gd fmla="*/ 25 h 74" name="T115"/>
                <a:gd fmla="*/ 66 w 90" name="T116"/>
                <a:gd fmla="*/ 23 h 74" name="T1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b="b" l="0" r="r" t="0"/>
              <a:pathLst>
                <a:path h="74" w="90">
                  <a:moveTo>
                    <a:pt x="45" y="0"/>
                  </a:moveTo>
                  <a:cubicBezTo>
                    <a:pt x="55" y="0"/>
                    <a:pt x="63" y="7"/>
                    <a:pt x="65" y="17"/>
                  </a:cubicBezTo>
                  <a:cubicBezTo>
                    <a:pt x="66" y="17"/>
                    <a:pt x="68" y="16"/>
                    <a:pt x="69" y="16"/>
                  </a:cubicBezTo>
                  <a:cubicBezTo>
                    <a:pt x="74" y="16"/>
                    <a:pt x="78" y="18"/>
                    <a:pt x="81" y="21"/>
                  </a:cubicBezTo>
                  <a:cubicBezTo>
                    <a:pt x="84" y="24"/>
                    <a:pt x="85" y="28"/>
                    <a:pt x="85" y="32"/>
                  </a:cubicBezTo>
                  <a:cubicBezTo>
                    <a:pt x="85" y="36"/>
                    <a:pt x="84" y="40"/>
                    <a:pt x="81" y="43"/>
                  </a:cubicBezTo>
                  <a:cubicBezTo>
                    <a:pt x="85" y="47"/>
                    <a:pt x="85" y="47"/>
                    <a:pt x="85" y="47"/>
                  </a:cubicBezTo>
                  <a:cubicBezTo>
                    <a:pt x="86" y="49"/>
                    <a:pt x="88" y="50"/>
                    <a:pt x="89" y="52"/>
                  </a:cubicBezTo>
                  <a:cubicBezTo>
                    <a:pt x="89" y="55"/>
                    <a:pt x="90" y="57"/>
                    <a:pt x="90" y="59"/>
                  </a:cubicBezTo>
                  <a:cubicBezTo>
                    <a:pt x="90" y="64"/>
                    <a:pt x="90" y="64"/>
                    <a:pt x="90" y="64"/>
                  </a:cubicBezTo>
                  <a:cubicBezTo>
                    <a:pt x="90" y="65"/>
                    <a:pt x="90" y="66"/>
                    <a:pt x="89" y="67"/>
                  </a:cubicBezTo>
                  <a:cubicBezTo>
                    <a:pt x="88" y="69"/>
                    <a:pt x="87" y="69"/>
                    <a:pt x="85" y="69"/>
                  </a:cubicBezTo>
                  <a:cubicBezTo>
                    <a:pt x="85" y="69"/>
                    <a:pt x="85" y="69"/>
                    <a:pt x="85" y="69"/>
                  </a:cubicBezTo>
                  <a:cubicBezTo>
                    <a:pt x="81" y="69"/>
                    <a:pt x="81" y="69"/>
                    <a:pt x="81" y="69"/>
                  </a:cubicBezTo>
                  <a:cubicBezTo>
                    <a:pt x="81" y="71"/>
                    <a:pt x="81" y="71"/>
                    <a:pt x="81" y="71"/>
                  </a:cubicBezTo>
                  <a:cubicBezTo>
                    <a:pt x="81" y="72"/>
                    <a:pt x="80" y="74"/>
                    <a:pt x="78" y="74"/>
                  </a:cubicBezTo>
                  <a:cubicBezTo>
                    <a:pt x="45" y="74"/>
                    <a:pt x="45" y="74"/>
                    <a:pt x="45" y="74"/>
                  </a:cubicBezTo>
                  <a:cubicBezTo>
                    <a:pt x="12" y="74"/>
                    <a:pt x="12" y="74"/>
                    <a:pt x="12" y="74"/>
                  </a:cubicBezTo>
                  <a:cubicBezTo>
                    <a:pt x="10" y="74"/>
                    <a:pt x="9" y="72"/>
                    <a:pt x="9" y="71"/>
                  </a:cubicBezTo>
                  <a:cubicBezTo>
                    <a:pt x="9" y="69"/>
                    <a:pt x="9" y="69"/>
                    <a:pt x="9" y="69"/>
                  </a:cubicBezTo>
                  <a:cubicBezTo>
                    <a:pt x="5" y="69"/>
                    <a:pt x="5" y="69"/>
                    <a:pt x="5" y="69"/>
                  </a:cubicBezTo>
                  <a:cubicBezTo>
                    <a:pt x="5" y="69"/>
                    <a:pt x="5" y="69"/>
                    <a:pt x="5" y="69"/>
                  </a:cubicBezTo>
                  <a:cubicBezTo>
                    <a:pt x="3" y="69"/>
                    <a:pt x="2" y="69"/>
                    <a:pt x="1" y="67"/>
                  </a:cubicBezTo>
                  <a:cubicBezTo>
                    <a:pt x="1" y="66"/>
                    <a:pt x="0" y="65"/>
                    <a:pt x="0" y="64"/>
                  </a:cubicBezTo>
                  <a:cubicBezTo>
                    <a:pt x="0" y="59"/>
                    <a:pt x="0" y="59"/>
                    <a:pt x="0" y="59"/>
                  </a:cubicBezTo>
                  <a:cubicBezTo>
                    <a:pt x="0" y="57"/>
                    <a:pt x="1" y="55"/>
                    <a:pt x="1" y="52"/>
                  </a:cubicBezTo>
                  <a:cubicBezTo>
                    <a:pt x="1" y="52"/>
                    <a:pt x="1" y="52"/>
                    <a:pt x="1" y="52"/>
                  </a:cubicBezTo>
                  <a:cubicBezTo>
                    <a:pt x="3" y="49"/>
                    <a:pt x="6" y="46"/>
                    <a:pt x="9" y="43"/>
                  </a:cubicBezTo>
                  <a:cubicBezTo>
                    <a:pt x="6" y="40"/>
                    <a:pt x="5" y="36"/>
                    <a:pt x="5" y="32"/>
                  </a:cubicBezTo>
                  <a:cubicBezTo>
                    <a:pt x="5" y="28"/>
                    <a:pt x="6" y="24"/>
                    <a:pt x="9" y="21"/>
                  </a:cubicBezTo>
                  <a:cubicBezTo>
                    <a:pt x="12" y="18"/>
                    <a:pt x="16" y="16"/>
                    <a:pt x="21" y="16"/>
                  </a:cubicBezTo>
                  <a:cubicBezTo>
                    <a:pt x="22" y="16"/>
                    <a:pt x="24" y="17"/>
                    <a:pt x="25" y="17"/>
                  </a:cubicBezTo>
                  <a:cubicBezTo>
                    <a:pt x="27" y="7"/>
                    <a:pt x="35" y="0"/>
                    <a:pt x="45" y="0"/>
                  </a:cubicBezTo>
                  <a:close/>
                  <a:moveTo>
                    <a:pt x="45" y="68"/>
                  </a:moveTo>
                  <a:cubicBezTo>
                    <a:pt x="45" y="68"/>
                    <a:pt x="45" y="68"/>
                    <a:pt x="45" y="68"/>
                  </a:cubicBezTo>
                  <a:cubicBezTo>
                    <a:pt x="54" y="68"/>
                    <a:pt x="54" y="68"/>
                    <a:pt x="54" y="68"/>
                  </a:cubicBezTo>
                  <a:cubicBezTo>
                    <a:pt x="54" y="63"/>
                    <a:pt x="54" y="59"/>
                    <a:pt x="54" y="55"/>
                  </a:cubicBezTo>
                  <a:cubicBezTo>
                    <a:pt x="54" y="54"/>
                    <a:pt x="55" y="53"/>
                    <a:pt x="56" y="53"/>
                  </a:cubicBezTo>
                  <a:cubicBezTo>
                    <a:pt x="57" y="53"/>
                    <a:pt x="57" y="54"/>
                    <a:pt x="57" y="55"/>
                  </a:cubicBezTo>
                  <a:cubicBezTo>
                    <a:pt x="57" y="62"/>
                    <a:pt x="57" y="62"/>
                    <a:pt x="57" y="62"/>
                  </a:cubicBezTo>
                  <a:cubicBezTo>
                    <a:pt x="65" y="62"/>
                    <a:pt x="65" y="62"/>
                    <a:pt x="65" y="62"/>
                  </a:cubicBezTo>
                  <a:cubicBezTo>
                    <a:pt x="65" y="62"/>
                    <a:pt x="65" y="62"/>
                    <a:pt x="65" y="62"/>
                  </a:cubicBezTo>
                  <a:cubicBezTo>
                    <a:pt x="65" y="55"/>
                    <a:pt x="65" y="55"/>
                    <a:pt x="65" y="55"/>
                  </a:cubicBezTo>
                  <a:cubicBezTo>
                    <a:pt x="65" y="47"/>
                    <a:pt x="60" y="43"/>
                    <a:pt x="54" y="38"/>
                  </a:cubicBezTo>
                  <a:cubicBezTo>
                    <a:pt x="51" y="39"/>
                    <a:pt x="48" y="40"/>
                    <a:pt x="45" y="40"/>
                  </a:cubicBezTo>
                  <a:cubicBezTo>
                    <a:pt x="42" y="40"/>
                    <a:pt x="39" y="39"/>
                    <a:pt x="36" y="38"/>
                  </a:cubicBezTo>
                  <a:cubicBezTo>
                    <a:pt x="30" y="43"/>
                    <a:pt x="25" y="47"/>
                    <a:pt x="25" y="55"/>
                  </a:cubicBezTo>
                  <a:cubicBezTo>
                    <a:pt x="25" y="62"/>
                    <a:pt x="25" y="62"/>
                    <a:pt x="25" y="62"/>
                  </a:cubicBezTo>
                  <a:cubicBezTo>
                    <a:pt x="25" y="62"/>
                    <a:pt x="25" y="62"/>
                    <a:pt x="25" y="62"/>
                  </a:cubicBezTo>
                  <a:cubicBezTo>
                    <a:pt x="32" y="62"/>
                    <a:pt x="32" y="62"/>
                    <a:pt x="32" y="62"/>
                  </a:cubicBezTo>
                  <a:cubicBezTo>
                    <a:pt x="32" y="55"/>
                    <a:pt x="32" y="55"/>
                    <a:pt x="32" y="55"/>
                  </a:cubicBezTo>
                  <a:cubicBezTo>
                    <a:pt x="32" y="54"/>
                    <a:pt x="33" y="53"/>
                    <a:pt x="34" y="53"/>
                  </a:cubicBezTo>
                  <a:cubicBezTo>
                    <a:pt x="35" y="53"/>
                    <a:pt x="36" y="54"/>
                    <a:pt x="36" y="55"/>
                  </a:cubicBezTo>
                  <a:cubicBezTo>
                    <a:pt x="36" y="59"/>
                    <a:pt x="36" y="63"/>
                    <a:pt x="36" y="68"/>
                  </a:cubicBezTo>
                  <a:cubicBezTo>
                    <a:pt x="45" y="68"/>
                    <a:pt x="45" y="68"/>
                    <a:pt x="45" y="68"/>
                  </a:cubicBezTo>
                  <a:close/>
                  <a:moveTo>
                    <a:pt x="45" y="34"/>
                  </a:moveTo>
                  <a:cubicBezTo>
                    <a:pt x="45" y="34"/>
                    <a:pt x="45" y="34"/>
                    <a:pt x="45" y="34"/>
                  </a:cubicBezTo>
                  <a:cubicBezTo>
                    <a:pt x="53" y="34"/>
                    <a:pt x="59" y="28"/>
                    <a:pt x="59" y="20"/>
                  </a:cubicBezTo>
                  <a:cubicBezTo>
                    <a:pt x="59" y="12"/>
                    <a:pt x="53" y="6"/>
                    <a:pt x="45" y="6"/>
                  </a:cubicBezTo>
                  <a:cubicBezTo>
                    <a:pt x="37" y="6"/>
                    <a:pt x="31" y="12"/>
                    <a:pt x="31" y="20"/>
                  </a:cubicBezTo>
                  <a:cubicBezTo>
                    <a:pt x="31" y="28"/>
                    <a:pt x="37" y="34"/>
                    <a:pt x="45" y="34"/>
                  </a:cubicBezTo>
                  <a:close/>
                  <a:moveTo>
                    <a:pt x="14" y="68"/>
                  </a:moveTo>
                  <a:cubicBezTo>
                    <a:pt x="14" y="68"/>
                    <a:pt x="14" y="68"/>
                    <a:pt x="14" y="68"/>
                  </a:cubicBezTo>
                  <a:cubicBezTo>
                    <a:pt x="23" y="68"/>
                    <a:pt x="23" y="68"/>
                    <a:pt x="23" y="68"/>
                  </a:cubicBezTo>
                  <a:cubicBezTo>
                    <a:pt x="22" y="67"/>
                    <a:pt x="21" y="67"/>
                    <a:pt x="20" y="66"/>
                  </a:cubicBezTo>
                  <a:cubicBezTo>
                    <a:pt x="19" y="65"/>
                    <a:pt x="19" y="63"/>
                    <a:pt x="19" y="62"/>
                  </a:cubicBezTo>
                  <a:cubicBezTo>
                    <a:pt x="19" y="55"/>
                    <a:pt x="19" y="55"/>
                    <a:pt x="19" y="55"/>
                  </a:cubicBezTo>
                  <a:cubicBezTo>
                    <a:pt x="19" y="53"/>
                    <a:pt x="19" y="50"/>
                    <a:pt x="20" y="48"/>
                  </a:cubicBezTo>
                  <a:cubicBezTo>
                    <a:pt x="18" y="48"/>
                    <a:pt x="16" y="48"/>
                    <a:pt x="14" y="47"/>
                  </a:cubicBezTo>
                  <a:cubicBezTo>
                    <a:pt x="11" y="49"/>
                    <a:pt x="8" y="51"/>
                    <a:pt x="7" y="55"/>
                  </a:cubicBezTo>
                  <a:cubicBezTo>
                    <a:pt x="7" y="55"/>
                    <a:pt x="7" y="55"/>
                    <a:pt x="7" y="55"/>
                  </a:cubicBezTo>
                  <a:cubicBezTo>
                    <a:pt x="7" y="55"/>
                    <a:pt x="7" y="55"/>
                    <a:pt x="7" y="55"/>
                  </a:cubicBezTo>
                  <a:cubicBezTo>
                    <a:pt x="6" y="56"/>
                    <a:pt x="6" y="58"/>
                    <a:pt x="6" y="59"/>
                  </a:cubicBezTo>
                  <a:cubicBezTo>
                    <a:pt x="6" y="64"/>
                    <a:pt x="6" y="64"/>
                    <a:pt x="6" y="64"/>
                  </a:cubicBezTo>
                  <a:cubicBezTo>
                    <a:pt x="11" y="64"/>
                    <a:pt x="11" y="64"/>
                    <a:pt x="11" y="64"/>
                  </a:cubicBezTo>
                  <a:cubicBezTo>
                    <a:pt x="11" y="59"/>
                    <a:pt x="11" y="59"/>
                    <a:pt x="11" y="59"/>
                  </a:cubicBezTo>
                  <a:cubicBezTo>
                    <a:pt x="11" y="58"/>
                    <a:pt x="12" y="57"/>
                    <a:pt x="13" y="57"/>
                  </a:cubicBezTo>
                  <a:cubicBezTo>
                    <a:pt x="14" y="57"/>
                    <a:pt x="14" y="58"/>
                    <a:pt x="14" y="59"/>
                  </a:cubicBezTo>
                  <a:cubicBezTo>
                    <a:pt x="14" y="68"/>
                    <a:pt x="14" y="68"/>
                    <a:pt x="14" y="68"/>
                  </a:cubicBezTo>
                  <a:close/>
                  <a:moveTo>
                    <a:pt x="25" y="23"/>
                  </a:moveTo>
                  <a:cubicBezTo>
                    <a:pt x="25" y="23"/>
                    <a:pt x="25" y="23"/>
                    <a:pt x="25" y="23"/>
                  </a:cubicBezTo>
                  <a:cubicBezTo>
                    <a:pt x="25" y="23"/>
                    <a:pt x="24" y="23"/>
                    <a:pt x="24" y="23"/>
                  </a:cubicBezTo>
                  <a:cubicBezTo>
                    <a:pt x="23" y="22"/>
                    <a:pt x="22" y="22"/>
                    <a:pt x="21" y="22"/>
                  </a:cubicBezTo>
                  <a:cubicBezTo>
                    <a:pt x="18" y="22"/>
                    <a:pt x="15" y="23"/>
                    <a:pt x="13" y="25"/>
                  </a:cubicBezTo>
                  <a:cubicBezTo>
                    <a:pt x="12" y="27"/>
                    <a:pt x="11" y="30"/>
                    <a:pt x="11" y="32"/>
                  </a:cubicBezTo>
                  <a:cubicBezTo>
                    <a:pt x="11" y="35"/>
                    <a:pt x="12" y="38"/>
                    <a:pt x="13" y="39"/>
                  </a:cubicBezTo>
                  <a:cubicBezTo>
                    <a:pt x="15" y="41"/>
                    <a:pt x="18" y="42"/>
                    <a:pt x="21" y="42"/>
                  </a:cubicBezTo>
                  <a:cubicBezTo>
                    <a:pt x="22" y="42"/>
                    <a:pt x="23" y="42"/>
                    <a:pt x="24" y="42"/>
                  </a:cubicBezTo>
                  <a:cubicBezTo>
                    <a:pt x="26" y="39"/>
                    <a:pt x="29" y="37"/>
                    <a:pt x="31" y="34"/>
                  </a:cubicBezTo>
                  <a:cubicBezTo>
                    <a:pt x="28" y="31"/>
                    <a:pt x="26" y="28"/>
                    <a:pt x="25" y="23"/>
                  </a:cubicBezTo>
                  <a:close/>
                  <a:moveTo>
                    <a:pt x="76" y="68"/>
                  </a:moveTo>
                  <a:cubicBezTo>
                    <a:pt x="76" y="68"/>
                    <a:pt x="76" y="68"/>
                    <a:pt x="76" y="68"/>
                  </a:cubicBezTo>
                  <a:cubicBezTo>
                    <a:pt x="76" y="59"/>
                    <a:pt x="76" y="59"/>
                    <a:pt x="76" y="59"/>
                  </a:cubicBezTo>
                  <a:cubicBezTo>
                    <a:pt x="76" y="58"/>
                    <a:pt x="76" y="57"/>
                    <a:pt x="77" y="57"/>
                  </a:cubicBezTo>
                  <a:cubicBezTo>
                    <a:pt x="78" y="57"/>
                    <a:pt x="79" y="58"/>
                    <a:pt x="79" y="59"/>
                  </a:cubicBezTo>
                  <a:cubicBezTo>
                    <a:pt x="79" y="64"/>
                    <a:pt x="79" y="64"/>
                    <a:pt x="79" y="64"/>
                  </a:cubicBezTo>
                  <a:cubicBezTo>
                    <a:pt x="84" y="64"/>
                    <a:pt x="84" y="64"/>
                    <a:pt x="84" y="64"/>
                  </a:cubicBezTo>
                  <a:cubicBezTo>
                    <a:pt x="84" y="59"/>
                    <a:pt x="84" y="59"/>
                    <a:pt x="84" y="59"/>
                  </a:cubicBezTo>
                  <a:cubicBezTo>
                    <a:pt x="84" y="58"/>
                    <a:pt x="84" y="56"/>
                    <a:pt x="83" y="55"/>
                  </a:cubicBezTo>
                  <a:cubicBezTo>
                    <a:pt x="83" y="53"/>
                    <a:pt x="82" y="52"/>
                    <a:pt x="81" y="51"/>
                  </a:cubicBezTo>
                  <a:cubicBezTo>
                    <a:pt x="76" y="47"/>
                    <a:pt x="76" y="47"/>
                    <a:pt x="76" y="47"/>
                  </a:cubicBezTo>
                  <a:cubicBezTo>
                    <a:pt x="74" y="48"/>
                    <a:pt x="72" y="48"/>
                    <a:pt x="70" y="48"/>
                  </a:cubicBezTo>
                  <a:cubicBezTo>
                    <a:pt x="71" y="50"/>
                    <a:pt x="71" y="53"/>
                    <a:pt x="71" y="55"/>
                  </a:cubicBezTo>
                  <a:cubicBezTo>
                    <a:pt x="71" y="62"/>
                    <a:pt x="71" y="62"/>
                    <a:pt x="71" y="62"/>
                  </a:cubicBezTo>
                  <a:cubicBezTo>
                    <a:pt x="71" y="63"/>
                    <a:pt x="71" y="65"/>
                    <a:pt x="70" y="66"/>
                  </a:cubicBezTo>
                  <a:cubicBezTo>
                    <a:pt x="69" y="67"/>
                    <a:pt x="68" y="67"/>
                    <a:pt x="67" y="68"/>
                  </a:cubicBezTo>
                  <a:cubicBezTo>
                    <a:pt x="76" y="68"/>
                    <a:pt x="76" y="68"/>
                    <a:pt x="76" y="68"/>
                  </a:cubicBezTo>
                  <a:close/>
                  <a:moveTo>
                    <a:pt x="65" y="23"/>
                  </a:moveTo>
                  <a:cubicBezTo>
                    <a:pt x="65" y="23"/>
                    <a:pt x="65" y="23"/>
                    <a:pt x="65" y="23"/>
                  </a:cubicBezTo>
                  <a:cubicBezTo>
                    <a:pt x="64" y="28"/>
                    <a:pt x="62" y="31"/>
                    <a:pt x="59" y="34"/>
                  </a:cubicBezTo>
                  <a:cubicBezTo>
                    <a:pt x="61" y="37"/>
                    <a:pt x="64" y="39"/>
                    <a:pt x="66" y="42"/>
                  </a:cubicBezTo>
                  <a:cubicBezTo>
                    <a:pt x="66" y="42"/>
                    <a:pt x="67" y="42"/>
                    <a:pt x="67" y="42"/>
                  </a:cubicBezTo>
                  <a:cubicBezTo>
                    <a:pt x="68" y="42"/>
                    <a:pt x="69" y="42"/>
                    <a:pt x="69" y="42"/>
                  </a:cubicBezTo>
                  <a:cubicBezTo>
                    <a:pt x="72" y="42"/>
                    <a:pt x="75" y="41"/>
                    <a:pt x="77" y="39"/>
                  </a:cubicBezTo>
                  <a:cubicBezTo>
                    <a:pt x="78" y="38"/>
                    <a:pt x="79" y="35"/>
                    <a:pt x="79" y="32"/>
                  </a:cubicBezTo>
                  <a:cubicBezTo>
                    <a:pt x="79" y="30"/>
                    <a:pt x="78" y="27"/>
                    <a:pt x="77" y="25"/>
                  </a:cubicBezTo>
                  <a:cubicBezTo>
                    <a:pt x="75" y="23"/>
                    <a:pt x="72" y="22"/>
                    <a:pt x="69" y="22"/>
                  </a:cubicBezTo>
                  <a:cubicBezTo>
                    <a:pt x="68" y="22"/>
                    <a:pt x="67" y="22"/>
                    <a:pt x="66" y="23"/>
                  </a:cubicBezTo>
                  <a:cubicBezTo>
                    <a:pt x="66" y="23"/>
                    <a:pt x="65" y="23"/>
                    <a:pt x="65" y="23"/>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sz="2400">
                <a:solidFill>
                  <a:schemeClr val="tx1">
                    <a:lumMod val="75000"/>
                    <a:lumOff val="25000"/>
                  </a:schemeClr>
                </a:solidFill>
                <a:latin charset="-122" panose="02000000000000000000" pitchFamily="2" typeface="张海山锐线体简"/>
                <a:ea charset="-122" panose="02000000000000000000" pitchFamily="2" typeface="张海山锐线体简"/>
              </a:endParaRPr>
            </a:p>
          </p:txBody>
        </p:sp>
      </p:grpSp>
      <p:grpSp>
        <p:nvGrpSpPr>
          <p:cNvPr id="23" name="组合 22"/>
          <p:cNvGrpSpPr/>
          <p:nvPr/>
        </p:nvGrpSpPr>
        <p:grpSpPr>
          <a:xfrm>
            <a:off x="9840384" y="2280709"/>
            <a:ext cx="651933" cy="658283"/>
            <a:chOff x="7380288" y="1709738"/>
            <a:chExt cx="488950" cy="493712"/>
          </a:xfrm>
        </p:grpSpPr>
        <p:sp>
          <p:nvSpPr>
            <p:cNvPr id="24" name="Oval 35"/>
            <p:cNvSpPr>
              <a:spLocks noChangeArrowheads="1"/>
            </p:cNvSpPr>
            <p:nvPr/>
          </p:nvSpPr>
          <p:spPr bwMode="auto">
            <a:xfrm>
              <a:off x="7380288" y="1709738"/>
              <a:ext cx="488950" cy="493712"/>
            </a:xfrm>
            <a:prstGeom prst="ellipse">
              <a:avLst/>
            </a:prstGeom>
            <a:solidFill>
              <a:srgbClr val="C75050"/>
            </a:solidFill>
            <a:ln>
              <a:noFill/>
            </a:ln>
            <a:extLst>
              <a:ext uri="{91240B29-F687-4F45-9708-019B960494DF}">
                <a14:hiddenLine w="9525">
                  <a:solidFill>
                    <a:srgbClr val="000000"/>
                  </a:solidFill>
                  <a:round/>
                  <a:headEnd/>
                  <a:tailEnd/>
                </a14:hiddenLine>
              </a:ext>
            </a:extLst>
          </p:spPr>
          <p:txBody>
            <a:bodyPr/>
            <a:lstStyle/>
            <a:p>
              <a:endParaRPr altLang="en-US" lang="zh-CN" sz="2400">
                <a:solidFill>
                  <a:schemeClr val="tx1">
                    <a:lumMod val="75000"/>
                    <a:lumOff val="25000"/>
                  </a:schemeClr>
                </a:solidFill>
                <a:latin charset="-122" panose="02000000000000000000" pitchFamily="2" typeface="张海山锐线体简"/>
                <a:ea charset="-122" panose="02000000000000000000" pitchFamily="2" typeface="张海山锐线体简"/>
              </a:endParaRPr>
            </a:p>
          </p:txBody>
        </p:sp>
        <p:sp>
          <p:nvSpPr>
            <p:cNvPr id="25" name="Freeform 51"/>
            <p:cNvSpPr>
              <a:spLocks noEditPoints="1"/>
            </p:cNvSpPr>
            <p:nvPr/>
          </p:nvSpPr>
          <p:spPr bwMode="auto">
            <a:xfrm>
              <a:off x="7504113" y="1827213"/>
              <a:ext cx="241300" cy="230187"/>
            </a:xfrm>
            <a:custGeom>
              <a:gdLst>
                <a:gd fmla="*/ 22 w 76" name="T0"/>
                <a:gd fmla="*/ 59 h 72" name="T1"/>
                <a:gd fmla="*/ 65 w 76" name="T2"/>
                <a:gd fmla="*/ 58 h 72" name="T3"/>
                <a:gd fmla="*/ 65 w 76" name="T4"/>
                <a:gd fmla="*/ 61 h 72" name="T5"/>
                <a:gd fmla="*/ 23 w 76" name="T6"/>
                <a:gd fmla="*/ 10 h 72" name="T7"/>
                <a:gd fmla="*/ 22 w 76" name="T8"/>
                <a:gd fmla="*/ 12 h 72" name="T9"/>
                <a:gd fmla="*/ 22 w 76" name="T10"/>
                <a:gd fmla="*/ 24 h 72" name="T11"/>
                <a:gd fmla="*/ 23 w 76" name="T12"/>
                <a:gd fmla="*/ 26 h 72" name="T13"/>
                <a:gd fmla="*/ 65 w 76" name="T14"/>
                <a:gd fmla="*/ 26 h 72" name="T15"/>
                <a:gd fmla="*/ 67 w 76" name="T16"/>
                <a:gd fmla="*/ 12 h 72" name="T17"/>
                <a:gd fmla="*/ 65 w 76" name="T18"/>
                <a:gd fmla="*/ 10 h 72" name="T19"/>
                <a:gd fmla="*/ 25 w 76" name="T20"/>
                <a:gd fmla="*/ 22 h 72" name="T21"/>
                <a:gd fmla="*/ 25 w 76" name="T22"/>
                <a:gd fmla="*/ 14 h 72" name="T23"/>
                <a:gd fmla="*/ 63 w 76" name="T24"/>
                <a:gd fmla="*/ 22 h 72" name="T25"/>
                <a:gd fmla="*/ 12 w 76" name="T26"/>
                <a:gd fmla="*/ 22 h 72" name="T27"/>
                <a:gd fmla="*/ 6 w 76" name="T28"/>
                <a:gd fmla="*/ 22 h 72" name="T29"/>
                <a:gd fmla="*/ 12 w 76" name="T30"/>
                <a:gd fmla="*/ 63 h 72" name="T31"/>
                <a:gd fmla="*/ 9 w 76" name="T32"/>
                <a:gd fmla="*/ 72 h 72" name="T33"/>
                <a:gd fmla="*/ 3 w 76" name="T34"/>
                <a:gd fmla="*/ 69 h 72" name="T35"/>
                <a:gd fmla="*/ 0 w 76" name="T36"/>
                <a:gd fmla="*/ 63 h 72" name="T37"/>
                <a:gd fmla="*/ 0 w 76" name="T38"/>
                <a:gd fmla="*/ 19 h 72" name="T39"/>
                <a:gd fmla="*/ 12 w 76" name="T40"/>
                <a:gd fmla="*/ 16 h 72" name="T41"/>
                <a:gd fmla="*/ 15 w 76" name="T42"/>
                <a:gd fmla="*/ 0 h 72" name="T43"/>
                <a:gd fmla="*/ 73 w 76" name="T44"/>
                <a:gd fmla="*/ 0 h 72" name="T45"/>
                <a:gd fmla="*/ 76 w 76" name="T46"/>
                <a:gd fmla="*/ 3 h 72" name="T47"/>
                <a:gd fmla="*/ 73 w 76" name="T48"/>
                <a:gd fmla="*/ 69 h 72" name="T49"/>
                <a:gd fmla="*/ 73 w 76" name="T50"/>
                <a:gd fmla="*/ 69 h 72" name="T51"/>
                <a:gd fmla="*/ 9 w 76" name="T52"/>
                <a:gd fmla="*/ 72 h 72" name="T53"/>
                <a:gd fmla="*/ 9 w 76" name="T54"/>
                <a:gd fmla="*/ 72 h 72" name="T55"/>
                <a:gd fmla="*/ 70 w 76" name="T56"/>
                <a:gd fmla="*/ 63 h 72" name="T57"/>
                <a:gd fmla="*/ 18 w 76" name="T58"/>
                <a:gd fmla="*/ 6 h 72" name="T59"/>
                <a:gd fmla="*/ 17 w 76" name="T60"/>
                <a:gd fmla="*/ 66 h 72" name="T61"/>
                <a:gd fmla="*/ 69 w 76" name="T62"/>
                <a:gd fmla="*/ 65 h 72" name="T63"/>
                <a:gd fmla="*/ 70 w 76" name="T64"/>
                <a:gd fmla="*/ 63 h 72" name="T65"/>
                <a:gd fmla="*/ 46 w 76" name="T66"/>
                <a:gd fmla="*/ 30 h 72" name="T67"/>
                <a:gd fmla="*/ 65 w 76" name="T68"/>
                <a:gd fmla="*/ 30 h 72" name="T69"/>
                <a:gd fmla="*/ 67 w 76" name="T70"/>
                <a:gd fmla="*/ 31 h 72" name="T71"/>
                <a:gd fmla="*/ 65 w 76" name="T72"/>
                <a:gd fmla="*/ 42 h 72" name="T73"/>
                <a:gd fmla="*/ 46 w 76" name="T74"/>
                <a:gd fmla="*/ 42 h 72" name="T75"/>
                <a:gd fmla="*/ 44 w 76" name="T76"/>
                <a:gd fmla="*/ 41 h 72" name="T77"/>
                <a:gd fmla="*/ 46 w 76" name="T78"/>
                <a:gd fmla="*/ 30 h 72" name="T79"/>
                <a:gd fmla="*/ 63 w 76" name="T80"/>
                <a:gd fmla="*/ 33 h 72" name="T81"/>
                <a:gd fmla="*/ 48 w 76" name="T82"/>
                <a:gd fmla="*/ 39 h 72" name="T83"/>
                <a:gd fmla="*/ 63 w 76" name="T84"/>
                <a:gd fmla="*/ 33 h 72" name="T85"/>
                <a:gd fmla="*/ 23 w 76" name="T86"/>
                <a:gd fmla="*/ 33 h 72" name="T87"/>
                <a:gd fmla="*/ 23 w 76" name="T88"/>
                <a:gd fmla="*/ 30 h 72" name="T89"/>
                <a:gd fmla="*/ 42 w 76" name="T90"/>
                <a:gd fmla="*/ 31 h 72" name="T91"/>
                <a:gd fmla="*/ 23 w 76" name="T92"/>
                <a:gd fmla="*/ 33 h 72" name="T93"/>
                <a:gd fmla="*/ 23 w 76" name="T94"/>
                <a:gd fmla="*/ 42 h 72" name="T95"/>
                <a:gd fmla="*/ 23 w 76" name="T96"/>
                <a:gd fmla="*/ 39 h 72" name="T97"/>
                <a:gd fmla="*/ 42 w 76" name="T98"/>
                <a:gd fmla="*/ 41 h 72" name="T99"/>
                <a:gd fmla="*/ 23 w 76" name="T100"/>
                <a:gd fmla="*/ 42 h 72" name="T101"/>
                <a:gd fmla="*/ 23 w 76" name="T102"/>
                <a:gd fmla="*/ 52 h 72" name="T103"/>
                <a:gd fmla="*/ 23 w 76" name="T104"/>
                <a:gd fmla="*/ 48 h 72" name="T105"/>
                <a:gd fmla="*/ 67 w 76" name="T106"/>
                <a:gd fmla="*/ 50 h 72" name="T107"/>
                <a:gd fmla="*/ 23 w 76" name="T108"/>
                <a:gd fmla="*/ 52 h 72" name="T1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b="b" l="0" r="r" t="0"/>
              <a:pathLst>
                <a:path h="72" w="76">
                  <a:moveTo>
                    <a:pt x="23" y="61"/>
                  </a:moveTo>
                  <a:cubicBezTo>
                    <a:pt x="22" y="61"/>
                    <a:pt x="22" y="60"/>
                    <a:pt x="22" y="59"/>
                  </a:cubicBezTo>
                  <a:cubicBezTo>
                    <a:pt x="22" y="58"/>
                    <a:pt x="22" y="58"/>
                    <a:pt x="23" y="58"/>
                  </a:cubicBezTo>
                  <a:cubicBezTo>
                    <a:pt x="65" y="58"/>
                    <a:pt x="65" y="58"/>
                    <a:pt x="65" y="58"/>
                  </a:cubicBezTo>
                  <a:cubicBezTo>
                    <a:pt x="66" y="58"/>
                    <a:pt x="67" y="58"/>
                    <a:pt x="67" y="59"/>
                  </a:cubicBezTo>
                  <a:cubicBezTo>
                    <a:pt x="67" y="60"/>
                    <a:pt x="66" y="61"/>
                    <a:pt x="65" y="61"/>
                  </a:cubicBezTo>
                  <a:cubicBezTo>
                    <a:pt x="23" y="61"/>
                    <a:pt x="23" y="61"/>
                    <a:pt x="23" y="61"/>
                  </a:cubicBezTo>
                  <a:close/>
                  <a:moveTo>
                    <a:pt x="23" y="10"/>
                  </a:moveTo>
                  <a:cubicBezTo>
                    <a:pt x="23" y="10"/>
                    <a:pt x="23" y="10"/>
                    <a:pt x="23" y="10"/>
                  </a:cubicBezTo>
                  <a:cubicBezTo>
                    <a:pt x="22" y="10"/>
                    <a:pt x="22" y="11"/>
                    <a:pt x="22" y="12"/>
                  </a:cubicBezTo>
                  <a:cubicBezTo>
                    <a:pt x="22" y="12"/>
                    <a:pt x="22" y="12"/>
                    <a:pt x="22" y="12"/>
                  </a:cubicBezTo>
                  <a:cubicBezTo>
                    <a:pt x="22" y="24"/>
                    <a:pt x="22" y="24"/>
                    <a:pt x="22" y="24"/>
                  </a:cubicBezTo>
                  <a:cubicBezTo>
                    <a:pt x="22" y="25"/>
                    <a:pt x="22" y="26"/>
                    <a:pt x="23" y="26"/>
                  </a:cubicBezTo>
                  <a:cubicBezTo>
                    <a:pt x="23" y="26"/>
                    <a:pt x="23" y="26"/>
                    <a:pt x="23" y="26"/>
                  </a:cubicBezTo>
                  <a:cubicBezTo>
                    <a:pt x="65" y="26"/>
                    <a:pt x="65" y="26"/>
                    <a:pt x="65" y="26"/>
                  </a:cubicBezTo>
                  <a:cubicBezTo>
                    <a:pt x="65" y="26"/>
                    <a:pt x="65" y="26"/>
                    <a:pt x="65" y="26"/>
                  </a:cubicBezTo>
                  <a:cubicBezTo>
                    <a:pt x="66" y="26"/>
                    <a:pt x="67" y="25"/>
                    <a:pt x="67" y="24"/>
                  </a:cubicBezTo>
                  <a:cubicBezTo>
                    <a:pt x="67" y="12"/>
                    <a:pt x="67" y="12"/>
                    <a:pt x="67" y="12"/>
                  </a:cubicBezTo>
                  <a:cubicBezTo>
                    <a:pt x="67" y="12"/>
                    <a:pt x="67" y="12"/>
                    <a:pt x="67" y="12"/>
                  </a:cubicBezTo>
                  <a:cubicBezTo>
                    <a:pt x="67" y="11"/>
                    <a:pt x="66" y="10"/>
                    <a:pt x="65" y="10"/>
                  </a:cubicBezTo>
                  <a:cubicBezTo>
                    <a:pt x="23" y="10"/>
                    <a:pt x="23" y="10"/>
                    <a:pt x="23" y="10"/>
                  </a:cubicBezTo>
                  <a:close/>
                  <a:moveTo>
                    <a:pt x="25" y="22"/>
                  </a:moveTo>
                  <a:cubicBezTo>
                    <a:pt x="25" y="22"/>
                    <a:pt x="25" y="22"/>
                    <a:pt x="25" y="22"/>
                  </a:cubicBezTo>
                  <a:cubicBezTo>
                    <a:pt x="25" y="14"/>
                    <a:pt x="25" y="14"/>
                    <a:pt x="25" y="14"/>
                  </a:cubicBezTo>
                  <a:cubicBezTo>
                    <a:pt x="63" y="14"/>
                    <a:pt x="63" y="14"/>
                    <a:pt x="63" y="14"/>
                  </a:cubicBezTo>
                  <a:cubicBezTo>
                    <a:pt x="63" y="22"/>
                    <a:pt x="63" y="22"/>
                    <a:pt x="63" y="22"/>
                  </a:cubicBezTo>
                  <a:cubicBezTo>
                    <a:pt x="25" y="22"/>
                    <a:pt x="25" y="22"/>
                    <a:pt x="25" y="22"/>
                  </a:cubicBezTo>
                  <a:close/>
                  <a:moveTo>
                    <a:pt x="12" y="22"/>
                  </a:moveTo>
                  <a:cubicBezTo>
                    <a:pt x="12" y="22"/>
                    <a:pt x="12" y="22"/>
                    <a:pt x="12" y="22"/>
                  </a:cubicBezTo>
                  <a:cubicBezTo>
                    <a:pt x="6" y="22"/>
                    <a:pt x="6" y="22"/>
                    <a:pt x="6" y="22"/>
                  </a:cubicBezTo>
                  <a:cubicBezTo>
                    <a:pt x="6" y="63"/>
                    <a:pt x="6" y="63"/>
                    <a:pt x="6" y="63"/>
                  </a:cubicBezTo>
                  <a:cubicBezTo>
                    <a:pt x="6" y="67"/>
                    <a:pt x="12" y="67"/>
                    <a:pt x="12" y="63"/>
                  </a:cubicBezTo>
                  <a:cubicBezTo>
                    <a:pt x="12" y="22"/>
                    <a:pt x="12" y="22"/>
                    <a:pt x="12" y="22"/>
                  </a:cubicBezTo>
                  <a:close/>
                  <a:moveTo>
                    <a:pt x="9" y="72"/>
                  </a:moveTo>
                  <a:cubicBezTo>
                    <a:pt x="9" y="72"/>
                    <a:pt x="9" y="72"/>
                    <a:pt x="9" y="72"/>
                  </a:cubicBezTo>
                  <a:cubicBezTo>
                    <a:pt x="7" y="72"/>
                    <a:pt x="4" y="71"/>
                    <a:pt x="3" y="69"/>
                  </a:cubicBezTo>
                  <a:cubicBezTo>
                    <a:pt x="3" y="69"/>
                    <a:pt x="3" y="69"/>
                    <a:pt x="3" y="69"/>
                  </a:cubicBezTo>
                  <a:cubicBezTo>
                    <a:pt x="1" y="68"/>
                    <a:pt x="0" y="65"/>
                    <a:pt x="0" y="63"/>
                  </a:cubicBezTo>
                  <a:cubicBezTo>
                    <a:pt x="0" y="19"/>
                    <a:pt x="0" y="19"/>
                    <a:pt x="0" y="19"/>
                  </a:cubicBezTo>
                  <a:cubicBezTo>
                    <a:pt x="0" y="19"/>
                    <a:pt x="0" y="19"/>
                    <a:pt x="0" y="19"/>
                  </a:cubicBezTo>
                  <a:cubicBezTo>
                    <a:pt x="0" y="17"/>
                    <a:pt x="1" y="16"/>
                    <a:pt x="3" y="16"/>
                  </a:cubicBezTo>
                  <a:cubicBezTo>
                    <a:pt x="12" y="16"/>
                    <a:pt x="12" y="16"/>
                    <a:pt x="12" y="16"/>
                  </a:cubicBezTo>
                  <a:cubicBezTo>
                    <a:pt x="12" y="3"/>
                    <a:pt x="12" y="3"/>
                    <a:pt x="12" y="3"/>
                  </a:cubicBezTo>
                  <a:cubicBezTo>
                    <a:pt x="12" y="1"/>
                    <a:pt x="14" y="0"/>
                    <a:pt x="15" y="0"/>
                  </a:cubicBezTo>
                  <a:cubicBezTo>
                    <a:pt x="15" y="0"/>
                    <a:pt x="15" y="0"/>
                    <a:pt x="15" y="0"/>
                  </a:cubicBezTo>
                  <a:cubicBezTo>
                    <a:pt x="73" y="0"/>
                    <a:pt x="73" y="0"/>
                    <a:pt x="73" y="0"/>
                  </a:cubicBezTo>
                  <a:cubicBezTo>
                    <a:pt x="75" y="0"/>
                    <a:pt x="76" y="1"/>
                    <a:pt x="76" y="3"/>
                  </a:cubicBezTo>
                  <a:cubicBezTo>
                    <a:pt x="76" y="3"/>
                    <a:pt x="76" y="3"/>
                    <a:pt x="76" y="3"/>
                  </a:cubicBezTo>
                  <a:cubicBezTo>
                    <a:pt x="76" y="63"/>
                    <a:pt x="76" y="63"/>
                    <a:pt x="76" y="63"/>
                  </a:cubicBezTo>
                  <a:cubicBezTo>
                    <a:pt x="76" y="65"/>
                    <a:pt x="75" y="68"/>
                    <a:pt x="73" y="69"/>
                  </a:cubicBezTo>
                  <a:cubicBezTo>
                    <a:pt x="73" y="69"/>
                    <a:pt x="73" y="69"/>
                    <a:pt x="73" y="69"/>
                  </a:cubicBezTo>
                  <a:cubicBezTo>
                    <a:pt x="73" y="69"/>
                    <a:pt x="73" y="69"/>
                    <a:pt x="73" y="69"/>
                  </a:cubicBezTo>
                  <a:cubicBezTo>
                    <a:pt x="72" y="71"/>
                    <a:pt x="69" y="72"/>
                    <a:pt x="67" y="72"/>
                  </a:cubicBezTo>
                  <a:cubicBezTo>
                    <a:pt x="9" y="72"/>
                    <a:pt x="9" y="72"/>
                    <a:pt x="9" y="72"/>
                  </a:cubicBezTo>
                  <a:cubicBezTo>
                    <a:pt x="9" y="72"/>
                    <a:pt x="9" y="72"/>
                    <a:pt x="9" y="72"/>
                  </a:cubicBezTo>
                  <a:cubicBezTo>
                    <a:pt x="9" y="72"/>
                    <a:pt x="9" y="72"/>
                    <a:pt x="9" y="72"/>
                  </a:cubicBezTo>
                  <a:close/>
                  <a:moveTo>
                    <a:pt x="70" y="63"/>
                  </a:moveTo>
                  <a:cubicBezTo>
                    <a:pt x="70" y="63"/>
                    <a:pt x="70" y="63"/>
                    <a:pt x="70" y="63"/>
                  </a:cubicBezTo>
                  <a:cubicBezTo>
                    <a:pt x="70" y="6"/>
                    <a:pt x="70" y="6"/>
                    <a:pt x="70" y="6"/>
                  </a:cubicBezTo>
                  <a:cubicBezTo>
                    <a:pt x="18" y="6"/>
                    <a:pt x="18" y="6"/>
                    <a:pt x="18" y="6"/>
                  </a:cubicBezTo>
                  <a:cubicBezTo>
                    <a:pt x="18" y="25"/>
                    <a:pt x="18" y="44"/>
                    <a:pt x="18" y="63"/>
                  </a:cubicBezTo>
                  <a:cubicBezTo>
                    <a:pt x="18" y="64"/>
                    <a:pt x="18" y="65"/>
                    <a:pt x="17" y="66"/>
                  </a:cubicBezTo>
                  <a:cubicBezTo>
                    <a:pt x="67" y="66"/>
                    <a:pt x="67" y="66"/>
                    <a:pt x="67" y="66"/>
                  </a:cubicBezTo>
                  <a:cubicBezTo>
                    <a:pt x="68" y="66"/>
                    <a:pt x="69" y="66"/>
                    <a:pt x="69" y="65"/>
                  </a:cubicBezTo>
                  <a:cubicBezTo>
                    <a:pt x="69" y="65"/>
                    <a:pt x="69" y="65"/>
                    <a:pt x="69" y="65"/>
                  </a:cubicBezTo>
                  <a:cubicBezTo>
                    <a:pt x="70" y="64"/>
                    <a:pt x="70" y="64"/>
                    <a:pt x="70" y="63"/>
                  </a:cubicBezTo>
                  <a:close/>
                  <a:moveTo>
                    <a:pt x="46" y="30"/>
                  </a:moveTo>
                  <a:cubicBezTo>
                    <a:pt x="46" y="30"/>
                    <a:pt x="46" y="30"/>
                    <a:pt x="46" y="30"/>
                  </a:cubicBezTo>
                  <a:cubicBezTo>
                    <a:pt x="46" y="30"/>
                    <a:pt x="46" y="30"/>
                    <a:pt x="46" y="30"/>
                  </a:cubicBezTo>
                  <a:cubicBezTo>
                    <a:pt x="65" y="30"/>
                    <a:pt x="65" y="30"/>
                    <a:pt x="65" y="30"/>
                  </a:cubicBezTo>
                  <a:cubicBezTo>
                    <a:pt x="66" y="30"/>
                    <a:pt x="67" y="30"/>
                    <a:pt x="67" y="31"/>
                  </a:cubicBezTo>
                  <a:cubicBezTo>
                    <a:pt x="67" y="31"/>
                    <a:pt x="67" y="31"/>
                    <a:pt x="67" y="31"/>
                  </a:cubicBezTo>
                  <a:cubicBezTo>
                    <a:pt x="67" y="41"/>
                    <a:pt x="67" y="41"/>
                    <a:pt x="67" y="41"/>
                  </a:cubicBezTo>
                  <a:cubicBezTo>
                    <a:pt x="67" y="42"/>
                    <a:pt x="66" y="42"/>
                    <a:pt x="65" y="42"/>
                  </a:cubicBezTo>
                  <a:cubicBezTo>
                    <a:pt x="65" y="42"/>
                    <a:pt x="65" y="42"/>
                    <a:pt x="65" y="42"/>
                  </a:cubicBezTo>
                  <a:cubicBezTo>
                    <a:pt x="46" y="42"/>
                    <a:pt x="46" y="42"/>
                    <a:pt x="46" y="42"/>
                  </a:cubicBezTo>
                  <a:cubicBezTo>
                    <a:pt x="45" y="42"/>
                    <a:pt x="44" y="42"/>
                    <a:pt x="44" y="41"/>
                  </a:cubicBezTo>
                  <a:cubicBezTo>
                    <a:pt x="44" y="41"/>
                    <a:pt x="44" y="41"/>
                    <a:pt x="44" y="41"/>
                  </a:cubicBezTo>
                  <a:cubicBezTo>
                    <a:pt x="44" y="31"/>
                    <a:pt x="44" y="31"/>
                    <a:pt x="44" y="31"/>
                  </a:cubicBezTo>
                  <a:cubicBezTo>
                    <a:pt x="44" y="30"/>
                    <a:pt x="45" y="30"/>
                    <a:pt x="46" y="30"/>
                  </a:cubicBezTo>
                  <a:close/>
                  <a:moveTo>
                    <a:pt x="63" y="33"/>
                  </a:moveTo>
                  <a:cubicBezTo>
                    <a:pt x="63" y="33"/>
                    <a:pt x="63" y="33"/>
                    <a:pt x="63" y="33"/>
                  </a:cubicBezTo>
                  <a:cubicBezTo>
                    <a:pt x="48" y="33"/>
                    <a:pt x="48" y="33"/>
                    <a:pt x="48" y="33"/>
                  </a:cubicBezTo>
                  <a:cubicBezTo>
                    <a:pt x="48" y="39"/>
                    <a:pt x="48" y="39"/>
                    <a:pt x="48" y="39"/>
                  </a:cubicBezTo>
                  <a:cubicBezTo>
                    <a:pt x="63" y="39"/>
                    <a:pt x="63" y="39"/>
                    <a:pt x="63" y="39"/>
                  </a:cubicBezTo>
                  <a:cubicBezTo>
                    <a:pt x="63" y="33"/>
                    <a:pt x="63" y="33"/>
                    <a:pt x="63" y="33"/>
                  </a:cubicBezTo>
                  <a:close/>
                  <a:moveTo>
                    <a:pt x="23" y="33"/>
                  </a:moveTo>
                  <a:cubicBezTo>
                    <a:pt x="23" y="33"/>
                    <a:pt x="23" y="33"/>
                    <a:pt x="23" y="33"/>
                  </a:cubicBezTo>
                  <a:cubicBezTo>
                    <a:pt x="22" y="33"/>
                    <a:pt x="22" y="32"/>
                    <a:pt x="22" y="31"/>
                  </a:cubicBezTo>
                  <a:cubicBezTo>
                    <a:pt x="22" y="30"/>
                    <a:pt x="22" y="30"/>
                    <a:pt x="23" y="30"/>
                  </a:cubicBezTo>
                  <a:cubicBezTo>
                    <a:pt x="40" y="30"/>
                    <a:pt x="40" y="30"/>
                    <a:pt x="40" y="30"/>
                  </a:cubicBezTo>
                  <a:cubicBezTo>
                    <a:pt x="41" y="30"/>
                    <a:pt x="42" y="30"/>
                    <a:pt x="42" y="31"/>
                  </a:cubicBezTo>
                  <a:cubicBezTo>
                    <a:pt x="42" y="32"/>
                    <a:pt x="41" y="33"/>
                    <a:pt x="40" y="33"/>
                  </a:cubicBezTo>
                  <a:cubicBezTo>
                    <a:pt x="23" y="33"/>
                    <a:pt x="23" y="33"/>
                    <a:pt x="23" y="33"/>
                  </a:cubicBezTo>
                  <a:close/>
                  <a:moveTo>
                    <a:pt x="23" y="42"/>
                  </a:moveTo>
                  <a:cubicBezTo>
                    <a:pt x="23" y="42"/>
                    <a:pt x="23" y="42"/>
                    <a:pt x="23" y="42"/>
                  </a:cubicBezTo>
                  <a:cubicBezTo>
                    <a:pt x="22" y="42"/>
                    <a:pt x="22" y="42"/>
                    <a:pt x="22" y="41"/>
                  </a:cubicBezTo>
                  <a:cubicBezTo>
                    <a:pt x="22" y="40"/>
                    <a:pt x="22" y="39"/>
                    <a:pt x="23" y="39"/>
                  </a:cubicBezTo>
                  <a:cubicBezTo>
                    <a:pt x="40" y="39"/>
                    <a:pt x="40" y="39"/>
                    <a:pt x="40" y="39"/>
                  </a:cubicBezTo>
                  <a:cubicBezTo>
                    <a:pt x="41" y="39"/>
                    <a:pt x="42" y="40"/>
                    <a:pt x="42" y="41"/>
                  </a:cubicBezTo>
                  <a:cubicBezTo>
                    <a:pt x="42" y="42"/>
                    <a:pt x="41" y="42"/>
                    <a:pt x="40" y="42"/>
                  </a:cubicBezTo>
                  <a:cubicBezTo>
                    <a:pt x="23" y="42"/>
                    <a:pt x="23" y="42"/>
                    <a:pt x="23" y="42"/>
                  </a:cubicBezTo>
                  <a:close/>
                  <a:moveTo>
                    <a:pt x="23" y="52"/>
                  </a:moveTo>
                  <a:cubicBezTo>
                    <a:pt x="23" y="52"/>
                    <a:pt x="23" y="52"/>
                    <a:pt x="23" y="52"/>
                  </a:cubicBezTo>
                  <a:cubicBezTo>
                    <a:pt x="22" y="52"/>
                    <a:pt x="22" y="51"/>
                    <a:pt x="22" y="50"/>
                  </a:cubicBezTo>
                  <a:cubicBezTo>
                    <a:pt x="22" y="49"/>
                    <a:pt x="22" y="48"/>
                    <a:pt x="23" y="48"/>
                  </a:cubicBezTo>
                  <a:cubicBezTo>
                    <a:pt x="65" y="48"/>
                    <a:pt x="65" y="48"/>
                    <a:pt x="65" y="48"/>
                  </a:cubicBezTo>
                  <a:cubicBezTo>
                    <a:pt x="66" y="48"/>
                    <a:pt x="67" y="49"/>
                    <a:pt x="67" y="50"/>
                  </a:cubicBezTo>
                  <a:cubicBezTo>
                    <a:pt x="67" y="51"/>
                    <a:pt x="66" y="52"/>
                    <a:pt x="65" y="52"/>
                  </a:cubicBezTo>
                  <a:cubicBezTo>
                    <a:pt x="23" y="52"/>
                    <a:pt x="23" y="52"/>
                    <a:pt x="23" y="52"/>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sz="2400">
                <a:solidFill>
                  <a:schemeClr val="tx1">
                    <a:lumMod val="75000"/>
                    <a:lumOff val="25000"/>
                  </a:schemeClr>
                </a:solidFill>
                <a:latin charset="-122" panose="02000000000000000000" pitchFamily="2" typeface="张海山锐线体简"/>
                <a:ea charset="-122" panose="02000000000000000000" pitchFamily="2" typeface="张海山锐线体简"/>
              </a:endParaRPr>
            </a:p>
          </p:txBody>
        </p:sp>
      </p:grpSp>
      <p:sp>
        <p:nvSpPr>
          <p:cNvPr id="26" name="Rectangle 52"/>
          <p:cNvSpPr>
            <a:spLocks noChangeArrowheads="1"/>
          </p:cNvSpPr>
          <p:nvPr/>
        </p:nvSpPr>
        <p:spPr bwMode="auto">
          <a:xfrm>
            <a:off x="3891178" y="4581527"/>
            <a:ext cx="2118784" cy="967740"/>
          </a:xfrm>
          <a:prstGeom prst="rect">
            <a:avLst/>
          </a:prstGeom>
          <a:noFill/>
          <a:extLst/>
        </p:spPr>
        <p:txBody>
          <a:bodyPr rtlCol="0" wrap="square">
            <a:spAutoFit/>
          </a:bodyPr>
          <a:lstStyle/>
          <a:p>
            <a:pPr algn="ctr">
              <a:lnSpc>
                <a:spcPts val="2300"/>
              </a:lnSpc>
            </a:pPr>
            <a:r>
              <a:rPr altLang="en-US" lang="zh-CN" sz="1200"/>
              <a:t>请输入标题</a:t>
            </a:r>
          </a:p>
          <a:p>
            <a:pPr algn="ctr">
              <a:lnSpc>
                <a:spcPts val="2300"/>
              </a:lnSpc>
            </a:pPr>
            <a:r>
              <a:rPr altLang="en-US" lang="zh-CN" sz="1200"/>
              <a:t>请在此处添加您要描述的内容，言简意赅。</a:t>
            </a:r>
          </a:p>
        </p:txBody>
      </p:sp>
      <p:sp>
        <p:nvSpPr>
          <p:cNvPr id="27" name="Rectangle 53"/>
          <p:cNvSpPr>
            <a:spLocks noChangeArrowheads="1"/>
          </p:cNvSpPr>
          <p:nvPr/>
        </p:nvSpPr>
        <p:spPr bwMode="auto">
          <a:xfrm>
            <a:off x="4470401" y="3140076"/>
            <a:ext cx="95250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lang="en-US" sz="1600">
                <a:solidFill>
                  <a:schemeClr val="tx1">
                    <a:lumMod val="75000"/>
                    <a:lumOff val="25000"/>
                  </a:schemeClr>
                </a:solidFill>
                <a:latin charset="0" panose="020b0502040204020203" pitchFamily="34" typeface="Segoe UI"/>
                <a:ea charset="-122" panose="02000000000000000000" pitchFamily="2" typeface="张海山锐线体简"/>
                <a:cs charset="0" panose="020b0502040204020203" pitchFamily="34" typeface="Segoe UI"/>
              </a:rPr>
              <a:t>2010</a:t>
            </a:r>
          </a:p>
        </p:txBody>
      </p:sp>
      <p:sp>
        <p:nvSpPr>
          <p:cNvPr id="28" name="Rectangle 55"/>
          <p:cNvSpPr>
            <a:spLocks noChangeArrowheads="1"/>
          </p:cNvSpPr>
          <p:nvPr/>
        </p:nvSpPr>
        <p:spPr bwMode="auto">
          <a:xfrm>
            <a:off x="9673167" y="3140076"/>
            <a:ext cx="95250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lang="en-US" sz="1600">
                <a:solidFill>
                  <a:schemeClr val="tx1">
                    <a:lumMod val="75000"/>
                    <a:lumOff val="25000"/>
                  </a:schemeClr>
                </a:solidFill>
                <a:latin charset="0" panose="020b0502040204020203" pitchFamily="34" typeface="Segoe UI"/>
                <a:ea charset="-122" panose="02000000000000000000" pitchFamily="2" typeface="张海山锐线体简"/>
                <a:cs charset="0" panose="020b0502040204020203" pitchFamily="34" typeface="Segoe UI"/>
              </a:rPr>
              <a:t>2012</a:t>
            </a:r>
          </a:p>
        </p:txBody>
      </p:sp>
      <p:sp>
        <p:nvSpPr>
          <p:cNvPr id="29" name="Rectangle 56"/>
          <p:cNvSpPr>
            <a:spLocks noChangeArrowheads="1"/>
          </p:cNvSpPr>
          <p:nvPr/>
        </p:nvSpPr>
        <p:spPr bwMode="auto">
          <a:xfrm>
            <a:off x="7029451" y="4217459"/>
            <a:ext cx="95250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lang="en-US" sz="1600">
                <a:solidFill>
                  <a:schemeClr val="tx1">
                    <a:lumMod val="75000"/>
                    <a:lumOff val="25000"/>
                  </a:schemeClr>
                </a:solidFill>
                <a:latin charset="0" panose="020b0502040204020203" pitchFamily="34" typeface="Segoe UI"/>
                <a:ea charset="-122" panose="02000000000000000000" pitchFamily="2" typeface="张海山锐线体简"/>
                <a:cs charset="0" panose="020b0502040204020203" pitchFamily="34" typeface="Segoe UI"/>
              </a:rPr>
              <a:t>2011</a:t>
            </a:r>
          </a:p>
        </p:txBody>
      </p:sp>
      <p:sp>
        <p:nvSpPr>
          <p:cNvPr id="30" name="Rectangle 52"/>
          <p:cNvSpPr>
            <a:spLocks noChangeArrowheads="1"/>
          </p:cNvSpPr>
          <p:nvPr/>
        </p:nvSpPr>
        <p:spPr bwMode="auto">
          <a:xfrm>
            <a:off x="9236075" y="4581527"/>
            <a:ext cx="2097617" cy="967740"/>
          </a:xfrm>
          <a:prstGeom prst="rect">
            <a:avLst/>
          </a:prstGeom>
          <a:noFill/>
          <a:extLst/>
        </p:spPr>
        <p:txBody>
          <a:bodyPr rtlCol="0" wrap="square">
            <a:spAutoFit/>
          </a:bodyPr>
          <a:lstStyle/>
          <a:p>
            <a:pPr algn="ctr">
              <a:lnSpc>
                <a:spcPts val="2300"/>
              </a:lnSpc>
            </a:pPr>
            <a:r>
              <a:rPr altLang="en-US" lang="zh-CN" sz="1200"/>
              <a:t>请输入标题</a:t>
            </a:r>
          </a:p>
          <a:p>
            <a:pPr algn="ctr">
              <a:lnSpc>
                <a:spcPts val="2300"/>
              </a:lnSpc>
            </a:pPr>
            <a:r>
              <a:rPr altLang="en-US" lang="zh-CN" sz="1200"/>
              <a:t>请在此处添加您要描述的内容，言简意赅。</a:t>
            </a:r>
          </a:p>
        </p:txBody>
      </p:sp>
      <p:sp>
        <p:nvSpPr>
          <p:cNvPr id="31" name="Rectangle 52"/>
          <p:cNvSpPr>
            <a:spLocks noChangeArrowheads="1"/>
          </p:cNvSpPr>
          <p:nvPr/>
        </p:nvSpPr>
        <p:spPr bwMode="auto">
          <a:xfrm>
            <a:off x="6443135" y="2273302"/>
            <a:ext cx="2150533" cy="967740"/>
          </a:xfrm>
          <a:prstGeom prst="rect">
            <a:avLst/>
          </a:prstGeom>
          <a:noFill/>
          <a:extLst/>
        </p:spPr>
        <p:txBody>
          <a:bodyPr rtlCol="0" wrap="square">
            <a:spAutoFit/>
          </a:bodyPr>
          <a:lstStyle/>
          <a:p>
            <a:pPr algn="ctr">
              <a:lnSpc>
                <a:spcPts val="2300"/>
              </a:lnSpc>
            </a:pPr>
            <a:r>
              <a:rPr altLang="en-US" lang="zh-CN" sz="1200"/>
              <a:t>请输入标题</a:t>
            </a:r>
          </a:p>
          <a:p>
            <a:pPr algn="ctr">
              <a:lnSpc>
                <a:spcPts val="2300"/>
              </a:lnSpc>
            </a:pPr>
            <a:r>
              <a:rPr altLang="en-US" lang="zh-CN" sz="1200"/>
              <a:t>请在此处添加您要描述的内容，言简意赅。</a:t>
            </a:r>
          </a:p>
        </p:txBody>
      </p:sp>
    </p:spTree>
    <p:extLst>
      <p:ext uri="{BB962C8B-B14F-4D97-AF65-F5344CB8AC3E}">
        <p14:creationId val="981016339"/>
      </p:ext>
    </p:extLst>
  </p:cSld>
  <p:clrMapOvr>
    <a:masterClrMapping/>
  </p:clrMapOvr>
  <mc:AlternateContent>
    <mc:Choice Requires="p14">
      <p:transition p14:dur="1200" spd="slow">
        <p14:prism/>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 calcmode="lin" valueType="num">
                                      <p:cBhvr>
                                        <p:cTn dur="500" fill="hold" id="9"/>
                                        <p:tgtEl>
                                          <p:spTgt spid="7"/>
                                        </p:tgtEl>
                                        <p:attrNameLst>
                                          <p:attrName>style.rotation</p:attrName>
                                        </p:attrNameLst>
                                      </p:cBhvr>
                                      <p:tavLst>
                                        <p:tav tm="0">
                                          <p:val>
                                            <p:fltVal val="360"/>
                                          </p:val>
                                        </p:tav>
                                        <p:tav tm="100000">
                                          <p:val>
                                            <p:fltVal val="0"/>
                                          </p:val>
                                        </p:tav>
                                      </p:tavLst>
                                    </p:anim>
                                    <p:animEffect filter="fade" transition="in">
                                      <p:cBhvr>
                                        <p:cTn dur="500" id="10"/>
                                        <p:tgtEl>
                                          <p:spTgt spid="7"/>
                                        </p:tgtEl>
                                      </p:cBhvr>
                                    </p:animEffect>
                                  </p:childTnLst>
                                </p:cTn>
                              </p:par>
                            </p:childTnLst>
                          </p:cTn>
                        </p:par>
                        <p:par>
                          <p:cTn fill="hold" id="11" nodeType="afterGroup">
                            <p:stCondLst>
                              <p:cond delay="500"/>
                            </p:stCondLst>
                            <p:childTnLst>
                              <p:par>
                                <p:cTn fill="hold" id="12" nodeType="afterEffect" presetClass="entr" presetID="14" presetSubtype="10">
                                  <p:stCondLst>
                                    <p:cond delay="0"/>
                                  </p:stCondLst>
                                  <p:childTnLst>
                                    <p:set>
                                      <p:cBhvr>
                                        <p:cTn dur="1" fill="hold" id="13">
                                          <p:stCondLst>
                                            <p:cond delay="0"/>
                                          </p:stCondLst>
                                        </p:cTn>
                                        <p:tgtEl>
                                          <p:spTgt spid="14"/>
                                        </p:tgtEl>
                                        <p:attrNameLst>
                                          <p:attrName>style.visibility</p:attrName>
                                        </p:attrNameLst>
                                      </p:cBhvr>
                                      <p:to>
                                        <p:strVal val="visible"/>
                                      </p:to>
                                    </p:set>
                                    <p:animEffect filter="randombar(horizontal)" transition="in">
                                      <p:cBhvr>
                                        <p:cTn dur="500" id="14"/>
                                        <p:tgtEl>
                                          <p:spTgt spid="14"/>
                                        </p:tgtEl>
                                      </p:cBhvr>
                                    </p:animEffect>
                                  </p:childTnLst>
                                </p:cTn>
                              </p:par>
                            </p:childTnLst>
                          </p:cTn>
                        </p:par>
                        <p:par>
                          <p:cTn fill="hold" id="15" nodeType="afterGroup">
                            <p:stCondLst>
                              <p:cond delay="1000"/>
                            </p:stCondLst>
                            <p:childTnLst>
                              <p:par>
                                <p:cTn fill="hold" grpId="0" id="16" nodeType="afterEffect" presetClass="entr" presetID="22" presetSubtype="8">
                                  <p:stCondLst>
                                    <p:cond delay="0"/>
                                  </p:stCondLst>
                                  <p:childTnLst>
                                    <p:set>
                                      <p:cBhvr>
                                        <p:cTn dur="1" fill="hold" id="17">
                                          <p:stCondLst>
                                            <p:cond delay="0"/>
                                          </p:stCondLst>
                                        </p:cTn>
                                        <p:tgtEl>
                                          <p:spTgt spid="10"/>
                                        </p:tgtEl>
                                        <p:attrNameLst>
                                          <p:attrName>style.visibility</p:attrName>
                                        </p:attrNameLst>
                                      </p:cBhvr>
                                      <p:to>
                                        <p:strVal val="visible"/>
                                      </p:to>
                                    </p:set>
                                    <p:animEffect filter="wipe(left)" transition="in">
                                      <p:cBhvr>
                                        <p:cTn dur="500" id="18"/>
                                        <p:tgtEl>
                                          <p:spTgt spid="10"/>
                                        </p:tgtEl>
                                      </p:cBhvr>
                                    </p:animEffect>
                                  </p:childTnLst>
                                </p:cTn>
                              </p:par>
                            </p:childTnLst>
                          </p:cTn>
                        </p:par>
                        <p:par>
                          <p:cTn fill="hold" id="19" nodeType="afterGroup">
                            <p:stCondLst>
                              <p:cond delay="1500"/>
                            </p:stCondLst>
                            <p:childTnLst>
                              <p:par>
                                <p:cTn fill="hold" grpId="0" id="20" nodeType="afterEffect" presetClass="entr" presetID="21" presetSubtype="1">
                                  <p:stCondLst>
                                    <p:cond delay="0"/>
                                  </p:stCondLst>
                                  <p:childTnLst>
                                    <p:set>
                                      <p:cBhvr>
                                        <p:cTn dur="1" fill="hold" id="21">
                                          <p:stCondLst>
                                            <p:cond delay="0"/>
                                          </p:stCondLst>
                                        </p:cTn>
                                        <p:tgtEl>
                                          <p:spTgt spid="11"/>
                                        </p:tgtEl>
                                        <p:attrNameLst>
                                          <p:attrName>style.visibility</p:attrName>
                                        </p:attrNameLst>
                                      </p:cBhvr>
                                      <p:to>
                                        <p:strVal val="visible"/>
                                      </p:to>
                                    </p:set>
                                    <p:animEffect filter="wheel(1)" transition="in">
                                      <p:cBhvr>
                                        <p:cTn dur="500" id="22"/>
                                        <p:tgtEl>
                                          <p:spTgt spid="11"/>
                                        </p:tgtEl>
                                      </p:cBhvr>
                                    </p:animEffect>
                                  </p:childTnLst>
                                </p:cTn>
                              </p:par>
                            </p:childTnLst>
                          </p:cTn>
                        </p:par>
                        <p:par>
                          <p:cTn fill="hold" id="23" nodeType="afterGroup">
                            <p:stCondLst>
                              <p:cond delay="2000"/>
                            </p:stCondLst>
                            <p:childTnLst>
                              <p:par>
                                <p:cTn fill="hold" grpId="0" id="24" nodeType="afterEffect" presetClass="entr" presetID="10" presetSubtype="0">
                                  <p:stCondLst>
                                    <p:cond delay="0"/>
                                  </p:stCondLst>
                                  <p:childTnLst>
                                    <p:set>
                                      <p:cBhvr>
                                        <p:cTn dur="1" fill="hold" id="25">
                                          <p:stCondLst>
                                            <p:cond delay="0"/>
                                          </p:stCondLst>
                                        </p:cTn>
                                        <p:tgtEl>
                                          <p:spTgt spid="27"/>
                                        </p:tgtEl>
                                        <p:attrNameLst>
                                          <p:attrName>style.visibility</p:attrName>
                                        </p:attrNameLst>
                                      </p:cBhvr>
                                      <p:to>
                                        <p:strVal val="visible"/>
                                      </p:to>
                                    </p:set>
                                    <p:animEffect filter="fade" transition="in">
                                      <p:cBhvr>
                                        <p:cTn dur="500" id="26"/>
                                        <p:tgtEl>
                                          <p:spTgt spid="27"/>
                                        </p:tgtEl>
                                      </p:cBhvr>
                                    </p:animEffect>
                                  </p:childTnLst>
                                </p:cTn>
                              </p:par>
                            </p:childTnLst>
                          </p:cTn>
                        </p:par>
                        <p:par>
                          <p:cTn fill="hold" id="27" nodeType="afterGroup">
                            <p:stCondLst>
                              <p:cond delay="2500"/>
                            </p:stCondLst>
                            <p:childTnLst>
                              <p:par>
                                <p:cTn fill="hold" id="28" nodeType="afterEffect" presetClass="entr" presetID="45" presetSubtype="0">
                                  <p:stCondLst>
                                    <p:cond delay="0"/>
                                  </p:stCondLst>
                                  <p:childTnLst>
                                    <p:set>
                                      <p:cBhvr>
                                        <p:cTn dur="1" fill="hold" id="29">
                                          <p:stCondLst>
                                            <p:cond delay="0"/>
                                          </p:stCondLst>
                                        </p:cTn>
                                        <p:tgtEl>
                                          <p:spTgt spid="20"/>
                                        </p:tgtEl>
                                        <p:attrNameLst>
                                          <p:attrName>style.visibility</p:attrName>
                                        </p:attrNameLst>
                                      </p:cBhvr>
                                      <p:to>
                                        <p:strVal val="visible"/>
                                      </p:to>
                                    </p:set>
                                    <p:animEffect filter="fade" transition="in">
                                      <p:cBhvr>
                                        <p:cTn dur="500" id="30"/>
                                        <p:tgtEl>
                                          <p:spTgt spid="20"/>
                                        </p:tgtEl>
                                      </p:cBhvr>
                                    </p:animEffect>
                                    <p:anim calcmode="lin" valueType="num">
                                      <p:cBhvr>
                                        <p:cTn dur="500" fill="hold" id="31"/>
                                        <p:tgtEl>
                                          <p:spTgt spid="20"/>
                                        </p:tgtEl>
                                        <p:attrNameLst>
                                          <p:attrName>ppt_w</p:attrName>
                                        </p:attrNameLst>
                                      </p:cBhvr>
                                      <p:tavLst>
                                        <p:tav fmla="#ppt_w*sin(2.5*pi*$)" tm="0">
                                          <p:val>
                                            <p:fltVal val="0"/>
                                          </p:val>
                                        </p:tav>
                                        <p:tav tm="100000">
                                          <p:val>
                                            <p:fltVal val="1"/>
                                          </p:val>
                                        </p:tav>
                                      </p:tavLst>
                                    </p:anim>
                                    <p:anim calcmode="lin" valueType="num">
                                      <p:cBhvr>
                                        <p:cTn dur="500" fill="hold" id="32"/>
                                        <p:tgtEl>
                                          <p:spTgt spid="20"/>
                                        </p:tgtEl>
                                        <p:attrNameLst>
                                          <p:attrName>ppt_h</p:attrName>
                                        </p:attrNameLst>
                                      </p:cBhvr>
                                      <p:tavLst>
                                        <p:tav tm="0">
                                          <p:val>
                                            <p:strVal val="#ppt_h"/>
                                          </p:val>
                                        </p:tav>
                                        <p:tav tm="100000">
                                          <p:val>
                                            <p:strVal val="#ppt_h"/>
                                          </p:val>
                                        </p:tav>
                                      </p:tavLst>
                                    </p:anim>
                                  </p:childTnLst>
                                </p:cTn>
                              </p:par>
                            </p:childTnLst>
                          </p:cTn>
                        </p:par>
                        <p:par>
                          <p:cTn fill="hold" id="33" nodeType="afterGroup">
                            <p:stCondLst>
                              <p:cond delay="3000"/>
                            </p:stCondLst>
                            <p:childTnLst>
                              <p:par>
                                <p:cTn fill="hold" grpId="0" id="34" nodeType="afterEffect" presetClass="entr" presetID="10" presetSubtype="0">
                                  <p:stCondLst>
                                    <p:cond delay="0"/>
                                  </p:stCondLst>
                                  <p:childTnLst>
                                    <p:set>
                                      <p:cBhvr>
                                        <p:cTn dur="1" fill="hold" id="35">
                                          <p:stCondLst>
                                            <p:cond delay="0"/>
                                          </p:stCondLst>
                                        </p:cTn>
                                        <p:tgtEl>
                                          <p:spTgt spid="26"/>
                                        </p:tgtEl>
                                        <p:attrNameLst>
                                          <p:attrName>style.visibility</p:attrName>
                                        </p:attrNameLst>
                                      </p:cBhvr>
                                      <p:to>
                                        <p:strVal val="visible"/>
                                      </p:to>
                                    </p:set>
                                    <p:animEffect filter="fade" transition="in">
                                      <p:cBhvr>
                                        <p:cTn dur="500" id="36"/>
                                        <p:tgtEl>
                                          <p:spTgt spid="26"/>
                                        </p:tgtEl>
                                      </p:cBhvr>
                                    </p:animEffect>
                                  </p:childTnLst>
                                </p:cTn>
                              </p:par>
                            </p:childTnLst>
                          </p:cTn>
                        </p:par>
                        <p:par>
                          <p:cTn fill="hold" id="37" nodeType="afterGroup">
                            <p:stCondLst>
                              <p:cond delay="3500"/>
                            </p:stCondLst>
                            <p:childTnLst>
                              <p:par>
                                <p:cTn fill="hold" grpId="0" id="38" nodeType="afterEffect" presetClass="entr" presetID="21" presetSubtype="1">
                                  <p:stCondLst>
                                    <p:cond delay="0"/>
                                  </p:stCondLst>
                                  <p:childTnLst>
                                    <p:set>
                                      <p:cBhvr>
                                        <p:cTn dur="1" fill="hold" id="39">
                                          <p:stCondLst>
                                            <p:cond delay="0"/>
                                          </p:stCondLst>
                                        </p:cTn>
                                        <p:tgtEl>
                                          <p:spTgt spid="12"/>
                                        </p:tgtEl>
                                        <p:attrNameLst>
                                          <p:attrName>style.visibility</p:attrName>
                                        </p:attrNameLst>
                                      </p:cBhvr>
                                      <p:to>
                                        <p:strVal val="visible"/>
                                      </p:to>
                                    </p:set>
                                    <p:animEffect filter="wheel(1)" transition="in">
                                      <p:cBhvr>
                                        <p:cTn dur="500" id="40"/>
                                        <p:tgtEl>
                                          <p:spTgt spid="12"/>
                                        </p:tgtEl>
                                      </p:cBhvr>
                                    </p:animEffect>
                                  </p:childTnLst>
                                </p:cTn>
                              </p:par>
                            </p:childTnLst>
                          </p:cTn>
                        </p:par>
                        <p:par>
                          <p:cTn fill="hold" id="41" nodeType="afterGroup">
                            <p:stCondLst>
                              <p:cond delay="4000"/>
                            </p:stCondLst>
                            <p:childTnLst>
                              <p:par>
                                <p:cTn fill="hold" grpId="0" id="42" nodeType="afterEffect" presetClass="entr" presetID="10" presetSubtype="0">
                                  <p:stCondLst>
                                    <p:cond delay="0"/>
                                  </p:stCondLst>
                                  <p:childTnLst>
                                    <p:set>
                                      <p:cBhvr>
                                        <p:cTn dur="1" fill="hold" id="43">
                                          <p:stCondLst>
                                            <p:cond delay="0"/>
                                          </p:stCondLst>
                                        </p:cTn>
                                        <p:tgtEl>
                                          <p:spTgt spid="29"/>
                                        </p:tgtEl>
                                        <p:attrNameLst>
                                          <p:attrName>style.visibility</p:attrName>
                                        </p:attrNameLst>
                                      </p:cBhvr>
                                      <p:to>
                                        <p:strVal val="visible"/>
                                      </p:to>
                                    </p:set>
                                    <p:animEffect filter="fade" transition="in">
                                      <p:cBhvr>
                                        <p:cTn dur="500" id="44"/>
                                        <p:tgtEl>
                                          <p:spTgt spid="29"/>
                                        </p:tgtEl>
                                      </p:cBhvr>
                                    </p:animEffect>
                                  </p:childTnLst>
                                </p:cTn>
                              </p:par>
                            </p:childTnLst>
                          </p:cTn>
                        </p:par>
                        <p:par>
                          <p:cTn fill="hold" id="45" nodeType="afterGroup">
                            <p:stCondLst>
                              <p:cond delay="4500"/>
                            </p:stCondLst>
                            <p:childTnLst>
                              <p:par>
                                <p:cTn fill="hold" id="46" nodeType="afterEffect" presetClass="entr" presetID="45" presetSubtype="0">
                                  <p:stCondLst>
                                    <p:cond delay="0"/>
                                  </p:stCondLst>
                                  <p:childTnLst>
                                    <p:set>
                                      <p:cBhvr>
                                        <p:cTn dur="1" fill="hold" id="47">
                                          <p:stCondLst>
                                            <p:cond delay="0"/>
                                          </p:stCondLst>
                                        </p:cTn>
                                        <p:tgtEl>
                                          <p:spTgt spid="17"/>
                                        </p:tgtEl>
                                        <p:attrNameLst>
                                          <p:attrName>style.visibility</p:attrName>
                                        </p:attrNameLst>
                                      </p:cBhvr>
                                      <p:to>
                                        <p:strVal val="visible"/>
                                      </p:to>
                                    </p:set>
                                    <p:animEffect filter="fade" transition="in">
                                      <p:cBhvr>
                                        <p:cTn dur="500" id="48"/>
                                        <p:tgtEl>
                                          <p:spTgt spid="17"/>
                                        </p:tgtEl>
                                      </p:cBhvr>
                                    </p:animEffect>
                                    <p:anim calcmode="lin" valueType="num">
                                      <p:cBhvr>
                                        <p:cTn dur="500" fill="hold" id="49"/>
                                        <p:tgtEl>
                                          <p:spTgt spid="17"/>
                                        </p:tgtEl>
                                        <p:attrNameLst>
                                          <p:attrName>ppt_w</p:attrName>
                                        </p:attrNameLst>
                                      </p:cBhvr>
                                      <p:tavLst>
                                        <p:tav fmla="#ppt_w*sin(2.5*pi*$)" tm="0">
                                          <p:val>
                                            <p:fltVal val="0"/>
                                          </p:val>
                                        </p:tav>
                                        <p:tav tm="100000">
                                          <p:val>
                                            <p:fltVal val="1"/>
                                          </p:val>
                                        </p:tav>
                                      </p:tavLst>
                                    </p:anim>
                                    <p:anim calcmode="lin" valueType="num">
                                      <p:cBhvr>
                                        <p:cTn dur="500" fill="hold" id="50"/>
                                        <p:tgtEl>
                                          <p:spTgt spid="17"/>
                                        </p:tgtEl>
                                        <p:attrNameLst>
                                          <p:attrName>ppt_h</p:attrName>
                                        </p:attrNameLst>
                                      </p:cBhvr>
                                      <p:tavLst>
                                        <p:tav tm="0">
                                          <p:val>
                                            <p:strVal val="#ppt_h"/>
                                          </p:val>
                                        </p:tav>
                                        <p:tav tm="100000">
                                          <p:val>
                                            <p:strVal val="#ppt_h"/>
                                          </p:val>
                                        </p:tav>
                                      </p:tavLst>
                                    </p:anim>
                                  </p:childTnLst>
                                </p:cTn>
                              </p:par>
                            </p:childTnLst>
                          </p:cTn>
                        </p:par>
                        <p:par>
                          <p:cTn fill="hold" id="51" nodeType="afterGroup">
                            <p:stCondLst>
                              <p:cond delay="5000"/>
                            </p:stCondLst>
                            <p:childTnLst>
                              <p:par>
                                <p:cTn fill="hold" grpId="0" id="52" nodeType="afterEffect" presetClass="entr" presetID="10" presetSubtype="0">
                                  <p:stCondLst>
                                    <p:cond delay="0"/>
                                  </p:stCondLst>
                                  <p:childTnLst>
                                    <p:set>
                                      <p:cBhvr>
                                        <p:cTn dur="1" fill="hold" id="53">
                                          <p:stCondLst>
                                            <p:cond delay="0"/>
                                          </p:stCondLst>
                                        </p:cTn>
                                        <p:tgtEl>
                                          <p:spTgt spid="31"/>
                                        </p:tgtEl>
                                        <p:attrNameLst>
                                          <p:attrName>style.visibility</p:attrName>
                                        </p:attrNameLst>
                                      </p:cBhvr>
                                      <p:to>
                                        <p:strVal val="visible"/>
                                      </p:to>
                                    </p:set>
                                    <p:animEffect filter="fade" transition="in">
                                      <p:cBhvr>
                                        <p:cTn dur="500" id="54"/>
                                        <p:tgtEl>
                                          <p:spTgt spid="31"/>
                                        </p:tgtEl>
                                      </p:cBhvr>
                                    </p:animEffect>
                                  </p:childTnLst>
                                </p:cTn>
                              </p:par>
                            </p:childTnLst>
                          </p:cTn>
                        </p:par>
                        <p:par>
                          <p:cTn fill="hold" id="55" nodeType="afterGroup">
                            <p:stCondLst>
                              <p:cond delay="5500"/>
                            </p:stCondLst>
                            <p:childTnLst>
                              <p:par>
                                <p:cTn fill="hold" grpId="0" id="56" nodeType="afterEffect" presetClass="entr" presetID="21" presetSubtype="1">
                                  <p:stCondLst>
                                    <p:cond delay="0"/>
                                  </p:stCondLst>
                                  <p:childTnLst>
                                    <p:set>
                                      <p:cBhvr>
                                        <p:cTn dur="1" fill="hold" id="57">
                                          <p:stCondLst>
                                            <p:cond delay="0"/>
                                          </p:stCondLst>
                                        </p:cTn>
                                        <p:tgtEl>
                                          <p:spTgt spid="13"/>
                                        </p:tgtEl>
                                        <p:attrNameLst>
                                          <p:attrName>style.visibility</p:attrName>
                                        </p:attrNameLst>
                                      </p:cBhvr>
                                      <p:to>
                                        <p:strVal val="visible"/>
                                      </p:to>
                                    </p:set>
                                    <p:animEffect filter="wheel(1)" transition="in">
                                      <p:cBhvr>
                                        <p:cTn dur="500" id="58"/>
                                        <p:tgtEl>
                                          <p:spTgt spid="13"/>
                                        </p:tgtEl>
                                      </p:cBhvr>
                                    </p:animEffect>
                                  </p:childTnLst>
                                </p:cTn>
                              </p:par>
                            </p:childTnLst>
                          </p:cTn>
                        </p:par>
                        <p:par>
                          <p:cTn fill="hold" id="59" nodeType="afterGroup">
                            <p:stCondLst>
                              <p:cond delay="6000"/>
                            </p:stCondLst>
                            <p:childTnLst>
                              <p:par>
                                <p:cTn fill="hold" grpId="0" id="60" nodeType="afterEffect" presetClass="entr" presetID="10" presetSubtype="0">
                                  <p:stCondLst>
                                    <p:cond delay="0"/>
                                  </p:stCondLst>
                                  <p:childTnLst>
                                    <p:set>
                                      <p:cBhvr>
                                        <p:cTn dur="1" fill="hold" id="61">
                                          <p:stCondLst>
                                            <p:cond delay="0"/>
                                          </p:stCondLst>
                                        </p:cTn>
                                        <p:tgtEl>
                                          <p:spTgt spid="28"/>
                                        </p:tgtEl>
                                        <p:attrNameLst>
                                          <p:attrName>style.visibility</p:attrName>
                                        </p:attrNameLst>
                                      </p:cBhvr>
                                      <p:to>
                                        <p:strVal val="visible"/>
                                      </p:to>
                                    </p:set>
                                    <p:animEffect filter="fade" transition="in">
                                      <p:cBhvr>
                                        <p:cTn dur="500" id="62"/>
                                        <p:tgtEl>
                                          <p:spTgt spid="28"/>
                                        </p:tgtEl>
                                      </p:cBhvr>
                                    </p:animEffect>
                                  </p:childTnLst>
                                </p:cTn>
                              </p:par>
                            </p:childTnLst>
                          </p:cTn>
                        </p:par>
                        <p:par>
                          <p:cTn fill="hold" id="63" nodeType="afterGroup">
                            <p:stCondLst>
                              <p:cond delay="6500"/>
                            </p:stCondLst>
                            <p:childTnLst>
                              <p:par>
                                <p:cTn fill="hold" id="64" nodeType="afterEffect" presetClass="entr" presetID="45" presetSubtype="0">
                                  <p:stCondLst>
                                    <p:cond delay="0"/>
                                  </p:stCondLst>
                                  <p:childTnLst>
                                    <p:set>
                                      <p:cBhvr>
                                        <p:cTn dur="1" fill="hold" id="65">
                                          <p:stCondLst>
                                            <p:cond delay="0"/>
                                          </p:stCondLst>
                                        </p:cTn>
                                        <p:tgtEl>
                                          <p:spTgt spid="23"/>
                                        </p:tgtEl>
                                        <p:attrNameLst>
                                          <p:attrName>style.visibility</p:attrName>
                                        </p:attrNameLst>
                                      </p:cBhvr>
                                      <p:to>
                                        <p:strVal val="visible"/>
                                      </p:to>
                                    </p:set>
                                    <p:animEffect filter="fade" transition="in">
                                      <p:cBhvr>
                                        <p:cTn dur="500" id="66"/>
                                        <p:tgtEl>
                                          <p:spTgt spid="23"/>
                                        </p:tgtEl>
                                      </p:cBhvr>
                                    </p:animEffect>
                                    <p:anim calcmode="lin" valueType="num">
                                      <p:cBhvr>
                                        <p:cTn dur="500" fill="hold" id="67"/>
                                        <p:tgtEl>
                                          <p:spTgt spid="23"/>
                                        </p:tgtEl>
                                        <p:attrNameLst>
                                          <p:attrName>ppt_w</p:attrName>
                                        </p:attrNameLst>
                                      </p:cBhvr>
                                      <p:tavLst>
                                        <p:tav fmla="#ppt_w*sin(2.5*pi*$)" tm="0">
                                          <p:val>
                                            <p:fltVal val="0"/>
                                          </p:val>
                                        </p:tav>
                                        <p:tav tm="100000">
                                          <p:val>
                                            <p:fltVal val="1"/>
                                          </p:val>
                                        </p:tav>
                                      </p:tavLst>
                                    </p:anim>
                                    <p:anim calcmode="lin" valueType="num">
                                      <p:cBhvr>
                                        <p:cTn dur="500" fill="hold" id="68"/>
                                        <p:tgtEl>
                                          <p:spTgt spid="23"/>
                                        </p:tgtEl>
                                        <p:attrNameLst>
                                          <p:attrName>ppt_h</p:attrName>
                                        </p:attrNameLst>
                                      </p:cBhvr>
                                      <p:tavLst>
                                        <p:tav tm="0">
                                          <p:val>
                                            <p:strVal val="#ppt_h"/>
                                          </p:val>
                                        </p:tav>
                                        <p:tav tm="100000">
                                          <p:val>
                                            <p:strVal val="#ppt_h"/>
                                          </p:val>
                                        </p:tav>
                                      </p:tavLst>
                                    </p:anim>
                                  </p:childTnLst>
                                </p:cTn>
                              </p:par>
                            </p:childTnLst>
                          </p:cTn>
                        </p:par>
                        <p:par>
                          <p:cTn fill="hold" id="69" nodeType="afterGroup">
                            <p:stCondLst>
                              <p:cond delay="7000"/>
                            </p:stCondLst>
                            <p:childTnLst>
                              <p:par>
                                <p:cTn fill="hold" grpId="0" id="70" nodeType="afterEffect" presetClass="entr" presetID="10" presetSubtype="0">
                                  <p:stCondLst>
                                    <p:cond delay="0"/>
                                  </p:stCondLst>
                                  <p:childTnLst>
                                    <p:set>
                                      <p:cBhvr>
                                        <p:cTn dur="1" fill="hold" id="71">
                                          <p:stCondLst>
                                            <p:cond delay="0"/>
                                          </p:stCondLst>
                                        </p:cTn>
                                        <p:tgtEl>
                                          <p:spTgt spid="30"/>
                                        </p:tgtEl>
                                        <p:attrNameLst>
                                          <p:attrName>style.visibility</p:attrName>
                                        </p:attrNameLst>
                                      </p:cBhvr>
                                      <p:to>
                                        <p:strVal val="visible"/>
                                      </p:to>
                                    </p:set>
                                    <p:animEffect filter="fade" transition="in">
                                      <p:cBhvr>
                                        <p:cTn dur="500" id="72"/>
                                        <p:tgtEl>
                                          <p:spTgt spid="3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P grpId="0" spid="13"/>
      <p:bldP grpId="0" spid="26"/>
      <p:bldP grpId="0" spid="27"/>
      <p:bldP grpId="0" spid="28"/>
      <p:bldP grpId="0" spid="29"/>
      <p:bldP grpId="0" spid="30"/>
      <p:bldP grpId="0" spid="31"/>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flipH="1">
            <a:off x="1260834" y="270280"/>
            <a:ext cx="72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651109" y="254328"/>
            <a:ext cx="681725" cy="518160"/>
          </a:xfrm>
          <a:prstGeom prst="rect">
            <a:avLst/>
          </a:prstGeom>
          <a:noFill/>
        </p:spPr>
        <p:txBody>
          <a:bodyPr rtlCol="0" wrap="square">
            <a:spAutoFit/>
          </a:bodyPr>
          <a:lstStyle/>
          <a:p>
            <a:r>
              <a:rPr altLang="zh-CN" lang="en-US" smtClean="0" sz="2800">
                <a:latin typeface="+mj-lt"/>
                <a:ea typeface="+mj-ea"/>
              </a:rPr>
              <a:t>02</a:t>
            </a:r>
          </a:p>
        </p:txBody>
      </p:sp>
      <p:sp>
        <p:nvSpPr>
          <p:cNvPr id="6" name="文本框 5"/>
          <p:cNvSpPr txBox="1"/>
          <p:nvPr/>
        </p:nvSpPr>
        <p:spPr>
          <a:xfrm>
            <a:off x="1402304" y="241629"/>
            <a:ext cx="5136482" cy="518160"/>
          </a:xfrm>
          <a:prstGeom prst="rect">
            <a:avLst/>
          </a:prstGeom>
          <a:noFill/>
        </p:spPr>
        <p:txBody>
          <a:bodyPr rtlCol="0" wrap="square">
            <a:spAutoFit/>
          </a:bodyPr>
          <a:lstStyle/>
          <a:p>
            <a:r>
              <a:rPr altLang="en-US" lang="zh-CN" sz="2800">
                <a:latin charset="-122" panose="02010609060101010101" pitchFamily="49" typeface="黑体"/>
                <a:ea charset="-122" panose="02010609060101010101" pitchFamily="49" typeface="黑体"/>
              </a:rPr>
              <a:t>请输入您的标题</a:t>
            </a:r>
          </a:p>
        </p:txBody>
      </p:sp>
      <p:grpSp>
        <p:nvGrpSpPr>
          <p:cNvPr id="7" name="组合 6"/>
          <p:cNvGrpSpPr/>
          <p:nvPr/>
        </p:nvGrpSpPr>
        <p:grpSpPr>
          <a:xfrm rot="17100000">
            <a:off x="175953" y="261388"/>
            <a:ext cx="481872" cy="469661"/>
            <a:chOff x="1032060" y="5022216"/>
            <a:chExt cx="753746" cy="734645"/>
          </a:xfrm>
        </p:grpSpPr>
        <p:sp>
          <p:nvSpPr>
            <p:cNvPr id="8" name="等腰三角形 7"/>
            <p:cNvSpPr/>
            <p:nvPr/>
          </p:nvSpPr>
          <p:spPr>
            <a:xfrm flipH="1" flipV="1" rot="20627212">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flipH="1" flipV="1" rot="628978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2" name="Line 7"/>
          <p:cNvSpPr>
            <a:spLocks noChangeShapeType="1"/>
          </p:cNvSpPr>
          <p:nvPr/>
        </p:nvSpPr>
        <p:spPr bwMode="auto">
          <a:xfrm>
            <a:off x="0" y="3827992"/>
            <a:ext cx="9120717" cy="0"/>
          </a:xfrm>
          <a:prstGeom prst="line">
            <a:avLst/>
          </a:prstGeom>
          <a:noFill/>
          <a:ln w="12700">
            <a:solidFill>
              <a:srgbClr val="404040"/>
            </a:solidFill>
            <a:miter lim="800000"/>
            <a:tailEnd len="med" type="oval" w="med"/>
          </a:ln>
          <a:extLst>
            <a:ext uri="{909E8E84-426E-40DD-AFC4-6F175D3DCCD1}">
              <a14:hiddenFill>
                <a:noFill/>
              </a14:hiddenFill>
            </a:ext>
          </a:extLst>
        </p:spPr>
        <p:txBody>
          <a:bodyPr/>
          <a:lstStyle/>
          <a:p>
            <a:endParaRPr altLang="en-US" lang="zh-CN" sz="2400">
              <a:solidFill>
                <a:schemeClr val="tx1">
                  <a:lumMod val="75000"/>
                  <a:lumOff val="25000"/>
                </a:schemeClr>
              </a:solidFill>
            </a:endParaRPr>
          </a:p>
        </p:txBody>
      </p:sp>
      <p:sp>
        <p:nvSpPr>
          <p:cNvPr id="33" name="Oval 8"/>
          <p:cNvSpPr>
            <a:spLocks noChangeArrowheads="1"/>
          </p:cNvSpPr>
          <p:nvPr/>
        </p:nvSpPr>
        <p:spPr bwMode="auto">
          <a:xfrm>
            <a:off x="1756833" y="3709459"/>
            <a:ext cx="239184" cy="237067"/>
          </a:xfrm>
          <a:prstGeom prst="ellipse">
            <a:avLst/>
          </a:prstGeom>
          <a:solidFill>
            <a:srgbClr val="C00000"/>
          </a:solidFill>
          <a:ln w="12700">
            <a:solidFill>
              <a:schemeClr val="bg1"/>
            </a:solidFill>
            <a:round/>
          </a:ln>
        </p:spPr>
        <p:txBody>
          <a:bodyPr/>
          <a:lstStyle/>
          <a:p>
            <a:endParaRPr altLang="en-US" lang="zh-CN" sz="2400">
              <a:solidFill>
                <a:schemeClr val="tx1">
                  <a:lumMod val="75000"/>
                  <a:lumOff val="25000"/>
                </a:schemeClr>
              </a:solidFill>
            </a:endParaRPr>
          </a:p>
        </p:txBody>
      </p:sp>
      <p:sp>
        <p:nvSpPr>
          <p:cNvPr id="34" name="Oval 10"/>
          <p:cNvSpPr>
            <a:spLocks noChangeArrowheads="1"/>
          </p:cNvSpPr>
          <p:nvPr/>
        </p:nvSpPr>
        <p:spPr bwMode="auto">
          <a:xfrm>
            <a:off x="4332817" y="3709459"/>
            <a:ext cx="237067" cy="237067"/>
          </a:xfrm>
          <a:prstGeom prst="ellipse">
            <a:avLst/>
          </a:prstGeom>
          <a:solidFill>
            <a:srgbClr val="C00000"/>
          </a:solidFill>
          <a:ln w="12700">
            <a:solidFill>
              <a:schemeClr val="bg1"/>
            </a:solidFill>
            <a:round/>
          </a:ln>
        </p:spPr>
        <p:txBody>
          <a:bodyPr/>
          <a:lstStyle/>
          <a:p>
            <a:endParaRPr altLang="en-US" lang="zh-CN" sz="2400">
              <a:solidFill>
                <a:schemeClr val="tx1">
                  <a:lumMod val="75000"/>
                  <a:lumOff val="25000"/>
                </a:schemeClr>
              </a:solidFill>
            </a:endParaRPr>
          </a:p>
        </p:txBody>
      </p:sp>
      <p:sp>
        <p:nvSpPr>
          <p:cNvPr id="35" name="Oval 12"/>
          <p:cNvSpPr>
            <a:spLocks noChangeArrowheads="1"/>
          </p:cNvSpPr>
          <p:nvPr/>
        </p:nvSpPr>
        <p:spPr bwMode="auto">
          <a:xfrm>
            <a:off x="6976533" y="3709459"/>
            <a:ext cx="237067" cy="237067"/>
          </a:xfrm>
          <a:prstGeom prst="ellipse">
            <a:avLst/>
          </a:prstGeom>
          <a:solidFill>
            <a:srgbClr val="C00000"/>
          </a:solidFill>
          <a:ln w="12700">
            <a:solidFill>
              <a:schemeClr val="bg1"/>
            </a:solidFill>
            <a:round/>
          </a:ln>
        </p:spPr>
        <p:txBody>
          <a:bodyPr/>
          <a:lstStyle/>
          <a:p>
            <a:endParaRPr altLang="en-US" lang="zh-CN" sz="2400">
              <a:solidFill>
                <a:schemeClr val="tx1">
                  <a:lumMod val="75000"/>
                  <a:lumOff val="25000"/>
                </a:schemeClr>
              </a:solidFill>
            </a:endParaRPr>
          </a:p>
        </p:txBody>
      </p:sp>
      <p:grpSp>
        <p:nvGrpSpPr>
          <p:cNvPr id="36" name="组合 35"/>
          <p:cNvGrpSpPr/>
          <p:nvPr/>
        </p:nvGrpSpPr>
        <p:grpSpPr>
          <a:xfrm>
            <a:off x="9704917" y="3427943"/>
            <a:ext cx="795867" cy="800100"/>
            <a:chOff x="7278688" y="2570163"/>
            <a:chExt cx="596900" cy="600075"/>
          </a:xfrm>
        </p:grpSpPr>
        <p:sp>
          <p:nvSpPr>
            <p:cNvPr id="37" name="Oval 6"/>
            <p:cNvSpPr>
              <a:spLocks noChangeArrowheads="1"/>
            </p:cNvSpPr>
            <p:nvPr/>
          </p:nvSpPr>
          <p:spPr bwMode="auto">
            <a:xfrm>
              <a:off x="7278688" y="2570163"/>
              <a:ext cx="596900" cy="600075"/>
            </a:xfrm>
            <a:prstGeom prst="ellipse">
              <a:avLst/>
            </a:prstGeom>
            <a:solidFill>
              <a:srgbClr val="404040"/>
            </a:solidFill>
            <a:ln>
              <a:noFill/>
            </a:ln>
            <a:extLst>
              <a:ext uri="{91240B29-F687-4F45-9708-019B960494DF}">
                <a14:hiddenLine w="9525">
                  <a:solidFill>
                    <a:srgbClr val="000000"/>
                  </a:solidFill>
                  <a:round/>
                  <a:headEnd/>
                  <a:tailEnd/>
                </a14:hiddenLine>
              </a:ext>
            </a:extLst>
          </p:spPr>
          <p:txBody>
            <a:bodyPr/>
            <a:lstStyle/>
            <a:p>
              <a:endParaRPr altLang="en-US" lang="zh-CN" sz="2400">
                <a:solidFill>
                  <a:schemeClr val="tx1">
                    <a:lumMod val="75000"/>
                    <a:lumOff val="25000"/>
                  </a:schemeClr>
                </a:solidFill>
              </a:endParaRPr>
            </a:p>
          </p:txBody>
        </p:sp>
        <p:sp>
          <p:nvSpPr>
            <p:cNvPr id="38" name="Freeform 14"/>
            <p:cNvSpPr>
              <a:spLocks noEditPoints="1"/>
            </p:cNvSpPr>
            <p:nvPr/>
          </p:nvSpPr>
          <p:spPr bwMode="auto">
            <a:xfrm>
              <a:off x="7453313" y="2762250"/>
              <a:ext cx="244475" cy="215900"/>
            </a:xfrm>
            <a:custGeom>
              <a:gdLst>
                <a:gd fmla="*/ 37 w 77" name="T0"/>
                <a:gd fmla="*/ 67 h 68" name="T1"/>
                <a:gd fmla="*/ 8 w 77" name="T2"/>
                <a:gd fmla="*/ 38 h 68" name="T3"/>
                <a:gd fmla="*/ 1 w 77" name="T4"/>
                <a:gd fmla="*/ 28 h 68" name="T5"/>
                <a:gd fmla="*/ 2 w 77" name="T6"/>
                <a:gd fmla="*/ 16 h 68" name="T7"/>
                <a:gd fmla="*/ 8 w 77" name="T8"/>
                <a:gd fmla="*/ 7 h 68" name="T9"/>
                <a:gd fmla="*/ 17 w 77" name="T10"/>
                <a:gd fmla="*/ 1 h 68" name="T11"/>
                <a:gd fmla="*/ 29 w 77" name="T12"/>
                <a:gd fmla="*/ 1 h 68" name="T13"/>
                <a:gd fmla="*/ 39 w 77" name="T14"/>
                <a:gd fmla="*/ 6 h 68" name="T15"/>
                <a:gd fmla="*/ 48 w 77" name="T16"/>
                <a:gd fmla="*/ 1 h 68" name="T17"/>
                <a:gd fmla="*/ 60 w 77" name="T18"/>
                <a:gd fmla="*/ 1 h 68" name="T19"/>
                <a:gd fmla="*/ 70 w 77" name="T20"/>
                <a:gd fmla="*/ 7 h 68" name="T21"/>
                <a:gd fmla="*/ 76 w 77" name="T22"/>
                <a:gd fmla="*/ 16 h 68" name="T23"/>
                <a:gd fmla="*/ 76 w 77" name="T24"/>
                <a:gd fmla="*/ 16 h 68" name="T25"/>
                <a:gd fmla="*/ 76 w 77" name="T26"/>
                <a:gd fmla="*/ 28 h 68" name="T27"/>
                <a:gd fmla="*/ 70 w 77" name="T28"/>
                <a:gd fmla="*/ 38 h 68" name="T29"/>
                <a:gd fmla="*/ 70 w 77" name="T30"/>
                <a:gd fmla="*/ 38 h 68" name="T31"/>
                <a:gd fmla="*/ 41 w 77" name="T32"/>
                <a:gd fmla="*/ 67 h 68" name="T33"/>
                <a:gd fmla="*/ 37 w 77" name="T34"/>
                <a:gd fmla="*/ 67 h 68" name="T35"/>
                <a:gd fmla="*/ 37 w 77" name="T36"/>
                <a:gd fmla="*/ 67 h 68" name="T37"/>
                <a:gd fmla="*/ 42 w 77" name="T38"/>
                <a:gd fmla="*/ 10 h 68" name="T39"/>
                <a:gd fmla="*/ 42 w 77" name="T40"/>
                <a:gd fmla="*/ 10 h 68" name="T41"/>
                <a:gd fmla="*/ 42 w 77" name="T42"/>
                <a:gd fmla="*/ 10 h 68" name="T43"/>
                <a:gd fmla="*/ 33 w 77" name="T44"/>
                <a:gd fmla="*/ 20 h 68" name="T45"/>
                <a:gd fmla="*/ 30 w 77" name="T46"/>
                <a:gd fmla="*/ 20 h 68" name="T47"/>
                <a:gd fmla="*/ 30 w 77" name="T48"/>
                <a:gd fmla="*/ 17 h 68" name="T49"/>
                <a:gd fmla="*/ 36 w 77" name="T50"/>
                <a:gd fmla="*/ 11 h 68" name="T51"/>
                <a:gd fmla="*/ 36 w 77" name="T52"/>
                <a:gd fmla="*/ 11 h 68" name="T53"/>
                <a:gd fmla="*/ 28 w 77" name="T54"/>
                <a:gd fmla="*/ 6 h 68" name="T55"/>
                <a:gd fmla="*/ 19 w 77" name="T56"/>
                <a:gd fmla="*/ 6 h 68" name="T57"/>
                <a:gd fmla="*/ 12 w 77" name="T58"/>
                <a:gd fmla="*/ 11 h 68" name="T59"/>
                <a:gd fmla="*/ 7 w 77" name="T60"/>
                <a:gd fmla="*/ 18 h 68" name="T61"/>
                <a:gd fmla="*/ 7 w 77" name="T62"/>
                <a:gd fmla="*/ 26 h 68" name="T63"/>
                <a:gd fmla="*/ 12 w 77" name="T64"/>
                <a:gd fmla="*/ 34 h 68" name="T65"/>
                <a:gd fmla="*/ 39 w 77" name="T66"/>
                <a:gd fmla="*/ 61 h 68" name="T67"/>
                <a:gd fmla="*/ 65 w 77" name="T68"/>
                <a:gd fmla="*/ 34 h 68" name="T69"/>
                <a:gd fmla="*/ 66 w 77" name="T70"/>
                <a:gd fmla="*/ 34 h 68" name="T71"/>
                <a:gd fmla="*/ 70 w 77" name="T72"/>
                <a:gd fmla="*/ 26 h 68" name="T73"/>
                <a:gd fmla="*/ 70 w 77" name="T74"/>
                <a:gd fmla="*/ 18 h 68" name="T75"/>
                <a:gd fmla="*/ 70 w 77" name="T76"/>
                <a:gd fmla="*/ 18 h 68" name="T77"/>
                <a:gd fmla="*/ 66 w 77" name="T78"/>
                <a:gd fmla="*/ 11 h 68" name="T79"/>
                <a:gd fmla="*/ 58 w 77" name="T80"/>
                <a:gd fmla="*/ 6 h 68" name="T81"/>
                <a:gd fmla="*/ 50 w 77" name="T82"/>
                <a:gd fmla="*/ 6 h 68" name="T83"/>
                <a:gd fmla="*/ 42 w 77" name="T84"/>
                <a:gd fmla="*/ 10 h 68" name="T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b="b" l="0" r="r" t="0"/>
              <a:pathLst>
                <a:path h="68" w="77">
                  <a:moveTo>
                    <a:pt x="37" y="67"/>
                  </a:moveTo>
                  <a:cubicBezTo>
                    <a:pt x="8" y="38"/>
                    <a:pt x="8" y="38"/>
                    <a:pt x="8" y="38"/>
                  </a:cubicBezTo>
                  <a:cubicBezTo>
                    <a:pt x="5" y="35"/>
                    <a:pt x="2" y="32"/>
                    <a:pt x="1" y="28"/>
                  </a:cubicBezTo>
                  <a:cubicBezTo>
                    <a:pt x="0" y="24"/>
                    <a:pt x="0" y="20"/>
                    <a:pt x="2" y="16"/>
                  </a:cubicBezTo>
                  <a:cubicBezTo>
                    <a:pt x="3" y="12"/>
                    <a:pt x="5" y="9"/>
                    <a:pt x="8" y="7"/>
                  </a:cubicBezTo>
                  <a:cubicBezTo>
                    <a:pt x="10" y="4"/>
                    <a:pt x="14" y="2"/>
                    <a:pt x="17" y="1"/>
                  </a:cubicBezTo>
                  <a:cubicBezTo>
                    <a:pt x="21" y="0"/>
                    <a:pt x="25" y="0"/>
                    <a:pt x="29" y="1"/>
                  </a:cubicBezTo>
                  <a:cubicBezTo>
                    <a:pt x="33" y="1"/>
                    <a:pt x="36" y="3"/>
                    <a:pt x="39" y="6"/>
                  </a:cubicBezTo>
                  <a:cubicBezTo>
                    <a:pt x="42" y="3"/>
                    <a:pt x="45" y="2"/>
                    <a:pt x="48" y="1"/>
                  </a:cubicBezTo>
                  <a:cubicBezTo>
                    <a:pt x="52" y="0"/>
                    <a:pt x="56" y="0"/>
                    <a:pt x="60" y="1"/>
                  </a:cubicBezTo>
                  <a:cubicBezTo>
                    <a:pt x="64" y="2"/>
                    <a:pt x="67" y="4"/>
                    <a:pt x="70" y="7"/>
                  </a:cubicBezTo>
                  <a:cubicBezTo>
                    <a:pt x="72" y="9"/>
                    <a:pt x="74" y="12"/>
                    <a:pt x="76" y="16"/>
                  </a:cubicBezTo>
                  <a:cubicBezTo>
                    <a:pt x="76" y="16"/>
                    <a:pt x="76" y="16"/>
                    <a:pt x="76" y="16"/>
                  </a:cubicBezTo>
                  <a:cubicBezTo>
                    <a:pt x="77" y="20"/>
                    <a:pt x="77" y="24"/>
                    <a:pt x="76" y="28"/>
                  </a:cubicBezTo>
                  <a:cubicBezTo>
                    <a:pt x="75" y="32"/>
                    <a:pt x="73" y="35"/>
                    <a:pt x="70" y="38"/>
                  </a:cubicBezTo>
                  <a:cubicBezTo>
                    <a:pt x="70" y="38"/>
                    <a:pt x="70" y="38"/>
                    <a:pt x="70" y="38"/>
                  </a:cubicBezTo>
                  <a:cubicBezTo>
                    <a:pt x="41" y="67"/>
                    <a:pt x="41" y="67"/>
                    <a:pt x="41" y="67"/>
                  </a:cubicBezTo>
                  <a:cubicBezTo>
                    <a:pt x="40" y="68"/>
                    <a:pt x="38" y="68"/>
                    <a:pt x="37" y="67"/>
                  </a:cubicBezTo>
                  <a:cubicBezTo>
                    <a:pt x="37" y="67"/>
                    <a:pt x="37" y="67"/>
                    <a:pt x="37" y="67"/>
                  </a:cubicBezTo>
                  <a:close/>
                  <a:moveTo>
                    <a:pt x="42" y="10"/>
                  </a:moveTo>
                  <a:cubicBezTo>
                    <a:pt x="42" y="10"/>
                    <a:pt x="42" y="10"/>
                    <a:pt x="42" y="10"/>
                  </a:cubicBezTo>
                  <a:cubicBezTo>
                    <a:pt x="42" y="10"/>
                    <a:pt x="42" y="10"/>
                    <a:pt x="42" y="10"/>
                  </a:cubicBezTo>
                  <a:cubicBezTo>
                    <a:pt x="33" y="20"/>
                    <a:pt x="33" y="20"/>
                    <a:pt x="33" y="20"/>
                  </a:cubicBezTo>
                  <a:cubicBezTo>
                    <a:pt x="32" y="20"/>
                    <a:pt x="31" y="20"/>
                    <a:pt x="30" y="20"/>
                  </a:cubicBezTo>
                  <a:cubicBezTo>
                    <a:pt x="30" y="19"/>
                    <a:pt x="30" y="18"/>
                    <a:pt x="30" y="17"/>
                  </a:cubicBezTo>
                  <a:cubicBezTo>
                    <a:pt x="36" y="11"/>
                    <a:pt x="36" y="11"/>
                    <a:pt x="36" y="11"/>
                  </a:cubicBezTo>
                  <a:cubicBezTo>
                    <a:pt x="36" y="11"/>
                    <a:pt x="36" y="11"/>
                    <a:pt x="36" y="11"/>
                  </a:cubicBezTo>
                  <a:cubicBezTo>
                    <a:pt x="34" y="9"/>
                    <a:pt x="31" y="7"/>
                    <a:pt x="28" y="6"/>
                  </a:cubicBezTo>
                  <a:cubicBezTo>
                    <a:pt x="25" y="5"/>
                    <a:pt x="22" y="5"/>
                    <a:pt x="19" y="6"/>
                  </a:cubicBezTo>
                  <a:cubicBezTo>
                    <a:pt x="16" y="7"/>
                    <a:pt x="14" y="9"/>
                    <a:pt x="12" y="11"/>
                  </a:cubicBezTo>
                  <a:cubicBezTo>
                    <a:pt x="10" y="13"/>
                    <a:pt x="8" y="15"/>
                    <a:pt x="7" y="18"/>
                  </a:cubicBezTo>
                  <a:cubicBezTo>
                    <a:pt x="6" y="21"/>
                    <a:pt x="6" y="23"/>
                    <a:pt x="7" y="26"/>
                  </a:cubicBezTo>
                  <a:cubicBezTo>
                    <a:pt x="8" y="29"/>
                    <a:pt x="9" y="32"/>
                    <a:pt x="12" y="34"/>
                  </a:cubicBezTo>
                  <a:cubicBezTo>
                    <a:pt x="39" y="61"/>
                    <a:pt x="39" y="61"/>
                    <a:pt x="39" y="61"/>
                  </a:cubicBezTo>
                  <a:cubicBezTo>
                    <a:pt x="65" y="34"/>
                    <a:pt x="65" y="34"/>
                    <a:pt x="65" y="34"/>
                  </a:cubicBezTo>
                  <a:cubicBezTo>
                    <a:pt x="66" y="34"/>
                    <a:pt x="66" y="34"/>
                    <a:pt x="66" y="34"/>
                  </a:cubicBezTo>
                  <a:cubicBezTo>
                    <a:pt x="68" y="32"/>
                    <a:pt x="70" y="29"/>
                    <a:pt x="70" y="26"/>
                  </a:cubicBezTo>
                  <a:cubicBezTo>
                    <a:pt x="71" y="23"/>
                    <a:pt x="71" y="21"/>
                    <a:pt x="70" y="18"/>
                  </a:cubicBezTo>
                  <a:cubicBezTo>
                    <a:pt x="70" y="18"/>
                    <a:pt x="70" y="18"/>
                    <a:pt x="70" y="18"/>
                  </a:cubicBezTo>
                  <a:cubicBezTo>
                    <a:pt x="69" y="15"/>
                    <a:pt x="68" y="13"/>
                    <a:pt x="66" y="11"/>
                  </a:cubicBezTo>
                  <a:cubicBezTo>
                    <a:pt x="64" y="9"/>
                    <a:pt x="61" y="7"/>
                    <a:pt x="58" y="6"/>
                  </a:cubicBezTo>
                  <a:cubicBezTo>
                    <a:pt x="55" y="5"/>
                    <a:pt x="52" y="5"/>
                    <a:pt x="50" y="6"/>
                  </a:cubicBezTo>
                  <a:cubicBezTo>
                    <a:pt x="47" y="7"/>
                    <a:pt x="44" y="8"/>
                    <a:pt x="42" y="10"/>
                  </a:cubicBezTo>
                  <a:close/>
                </a:path>
              </a:pathLst>
            </a:custGeom>
            <a:solidFill>
              <a:schemeClr val="bg1"/>
            </a:solidFill>
            <a:ln>
              <a:noFill/>
            </a:ln>
            <a:extLst>
              <a:ext uri="{91240B29-F687-4F45-9708-019B960494DF}">
                <a14:hiddenLine w="9525">
                  <a:solidFill>
                    <a:srgbClr val="000000"/>
                  </a:solidFill>
                  <a:round/>
                  <a:headEnd/>
                  <a:tailEnd/>
                </a14:hiddenLine>
              </a:ext>
            </a:extLst>
          </p:spPr>
          <p:txBody>
            <a:bodyPr/>
            <a:lstStyle/>
            <a:p>
              <a:endParaRPr altLang="en-US" lang="zh-CN" sz="2400">
                <a:solidFill>
                  <a:schemeClr val="tx1">
                    <a:lumMod val="75000"/>
                    <a:lumOff val="25000"/>
                  </a:schemeClr>
                </a:solidFill>
              </a:endParaRPr>
            </a:p>
          </p:txBody>
        </p:sp>
      </p:grpSp>
      <p:grpSp>
        <p:nvGrpSpPr>
          <p:cNvPr id="39" name="组合 38"/>
          <p:cNvGrpSpPr/>
          <p:nvPr/>
        </p:nvGrpSpPr>
        <p:grpSpPr>
          <a:xfrm>
            <a:off x="4125385" y="4763559"/>
            <a:ext cx="656167" cy="658284"/>
            <a:chOff x="3094038" y="3571875"/>
            <a:chExt cx="492125" cy="493713"/>
          </a:xfrm>
        </p:grpSpPr>
        <p:sp>
          <p:nvSpPr>
            <p:cNvPr id="40" name="Oval 11"/>
            <p:cNvSpPr>
              <a:spLocks noChangeArrowheads="1"/>
            </p:cNvSpPr>
            <p:nvPr/>
          </p:nvSpPr>
          <p:spPr bwMode="auto">
            <a:xfrm>
              <a:off x="3094038" y="3571875"/>
              <a:ext cx="492125" cy="493713"/>
            </a:xfrm>
            <a:prstGeom prst="ellipse">
              <a:avLst/>
            </a:prstGeom>
            <a:solidFill>
              <a:srgbClr val="C00000"/>
            </a:solidFill>
            <a:ln>
              <a:noFill/>
            </a:ln>
            <a:extLst>
              <a:ext uri="{91240B29-F687-4F45-9708-019B960494DF}">
                <a14:hiddenLine w="9525">
                  <a:solidFill>
                    <a:srgbClr val="000000"/>
                  </a:solidFill>
                  <a:round/>
                  <a:headEnd/>
                  <a:tailEnd/>
                </a14:hiddenLine>
              </a:ext>
            </a:extLst>
          </p:spPr>
          <p:txBody>
            <a:bodyPr/>
            <a:lstStyle/>
            <a:p>
              <a:endParaRPr altLang="en-US" lang="zh-CN" sz="2400">
                <a:solidFill>
                  <a:schemeClr val="tx1">
                    <a:lumMod val="75000"/>
                    <a:lumOff val="25000"/>
                  </a:schemeClr>
                </a:solidFill>
              </a:endParaRPr>
            </a:p>
          </p:txBody>
        </p:sp>
        <p:sp>
          <p:nvSpPr>
            <p:cNvPr id="41" name="Freeform 15"/>
            <p:cNvSpPr>
              <a:spLocks noEditPoints="1"/>
            </p:cNvSpPr>
            <p:nvPr/>
          </p:nvSpPr>
          <p:spPr bwMode="auto">
            <a:xfrm>
              <a:off x="3230563" y="3698875"/>
              <a:ext cx="238125" cy="242888"/>
            </a:xfrm>
            <a:custGeom>
              <a:gdLst>
                <a:gd fmla="*/ 47 w 75" name="T0"/>
                <a:gd fmla="*/ 0 h 76" name="T1"/>
                <a:gd fmla="*/ 48 w 75" name="T2"/>
                <a:gd fmla="*/ 0 h 76" name="T3"/>
                <a:gd fmla="*/ 54 w 75" name="T4"/>
                <a:gd fmla="*/ 3 h 76" name="T5"/>
                <a:gd fmla="*/ 51 w 75" name="T6"/>
                <a:gd fmla="*/ 6 h 76" name="T7"/>
                <a:gd fmla="*/ 73 w 75" name="T8"/>
                <a:gd fmla="*/ 68 h 76" name="T9"/>
                <a:gd fmla="*/ 68 w 75" name="T10"/>
                <a:gd fmla="*/ 76 h 76" name="T11"/>
                <a:gd fmla="*/ 6 w 75" name="T12"/>
                <a:gd fmla="*/ 76 h 76" name="T13"/>
                <a:gd fmla="*/ 2 w 75" name="T14"/>
                <a:gd fmla="*/ 68 h 76" name="T15"/>
                <a:gd fmla="*/ 24 w 75" name="T16"/>
                <a:gd fmla="*/ 6 h 76" name="T17"/>
                <a:gd fmla="*/ 20 w 75" name="T18"/>
                <a:gd fmla="*/ 3 h 76" name="T19"/>
                <a:gd fmla="*/ 27 w 75" name="T20"/>
                <a:gd fmla="*/ 0 h 76" name="T21"/>
                <a:gd fmla="*/ 27 w 75" name="T22"/>
                <a:gd fmla="*/ 0 h 76" name="T23"/>
                <a:gd fmla="*/ 19 w 75" name="T24"/>
                <a:gd fmla="*/ 61 h 76" name="T25"/>
                <a:gd fmla="*/ 21 w 75" name="T26"/>
                <a:gd fmla="*/ 63 h 76" name="T27"/>
                <a:gd fmla="*/ 17 w 75" name="T28"/>
                <a:gd fmla="*/ 63 h 76" name="T29"/>
                <a:gd fmla="*/ 28 w 75" name="T30"/>
                <a:gd fmla="*/ 56 h 76" name="T31"/>
                <a:gd fmla="*/ 30 w 75" name="T32"/>
                <a:gd fmla="*/ 58 h 76" name="T33"/>
                <a:gd fmla="*/ 26 w 75" name="T34"/>
                <a:gd fmla="*/ 58 h 76" name="T35"/>
                <a:gd fmla="*/ 26 w 75" name="T36"/>
                <a:gd fmla="*/ 45 h 76" name="T37"/>
                <a:gd fmla="*/ 27 w 75" name="T38"/>
                <a:gd fmla="*/ 46 h 76" name="T39"/>
                <a:gd fmla="*/ 24 w 75" name="T40"/>
                <a:gd fmla="*/ 46 h 76" name="T41"/>
                <a:gd fmla="*/ 26 w 75" name="T42"/>
                <a:gd fmla="*/ 62 h 76" name="T43"/>
                <a:gd fmla="*/ 29 w 75" name="T44"/>
                <a:gd fmla="*/ 65 h 76" name="T45"/>
                <a:gd fmla="*/ 23 w 75" name="T46"/>
                <a:gd fmla="*/ 65 h 76" name="T47"/>
                <a:gd fmla="*/ 22 w 75" name="T48"/>
                <a:gd fmla="*/ 51 h 76" name="T49"/>
                <a:gd fmla="*/ 25 w 75" name="T50"/>
                <a:gd fmla="*/ 54 h 76" name="T51"/>
                <a:gd fmla="*/ 19 w 75" name="T52"/>
                <a:gd fmla="*/ 54 h 76" name="T53"/>
                <a:gd fmla="*/ 26 w 75" name="T54"/>
                <a:gd fmla="*/ 38 h 76" name="T55"/>
                <a:gd fmla="*/ 49 w 75" name="T56"/>
                <a:gd fmla="*/ 38 h 76" name="T57"/>
                <a:gd fmla="*/ 45 w 75" name="T58"/>
                <a:gd fmla="*/ 30 h 76" name="T59"/>
                <a:gd fmla="*/ 30 w 75" name="T60"/>
                <a:gd fmla="*/ 6 h 76" name="T61"/>
                <a:gd fmla="*/ 30 w 75" name="T62"/>
                <a:gd fmla="*/ 30 h 76" name="T63"/>
                <a:gd fmla="*/ 26 w 75" name="T64"/>
                <a:gd fmla="*/ 38 h 76" name="T65"/>
                <a:gd fmla="*/ 51 w 75" name="T66"/>
                <a:gd fmla="*/ 41 h 76" name="T67"/>
                <a:gd fmla="*/ 7 w 75" name="T68"/>
                <a:gd fmla="*/ 70 h 76" name="T69"/>
                <a:gd fmla="*/ 51 w 75" name="T70"/>
                <a:gd fmla="*/ 41 h 76" name="T71"/>
                <a:gd fmla="*/ 34 w 75" name="T72"/>
                <a:gd fmla="*/ 64 h 76" name="T73"/>
                <a:gd fmla="*/ 34 w 75" name="T74"/>
                <a:gd fmla="*/ 61 h 76" name="T75"/>
                <a:gd fmla="*/ 42 w 75" name="T76"/>
                <a:gd fmla="*/ 63 h 76" name="T77"/>
                <a:gd fmla="*/ 34 w 75" name="T78"/>
                <a:gd fmla="*/ 64 h 76" name="T79"/>
                <a:gd fmla="*/ 36 w 75" name="T80"/>
                <a:gd fmla="*/ 55 h 76" name="T81"/>
                <a:gd fmla="*/ 36 w 75" name="T82"/>
                <a:gd fmla="*/ 52 h 76" name="T83"/>
                <a:gd fmla="*/ 40 w 75" name="T84"/>
                <a:gd fmla="*/ 53 h 76" name="T85"/>
                <a:gd fmla="*/ 36 w 75" name="T86"/>
                <a:gd fmla="*/ 55 h 76" name="T87"/>
                <a:gd fmla="*/ 36 w 75" name="T88"/>
                <a:gd fmla="*/ 36 h 76" name="T89"/>
                <a:gd fmla="*/ 36 w 75" name="T90"/>
                <a:gd fmla="*/ 33 h 76" name="T91"/>
                <a:gd fmla="*/ 40 w 75" name="T92"/>
                <a:gd fmla="*/ 35 h 76" name="T93"/>
                <a:gd fmla="*/ 36 w 75" name="T94"/>
                <a:gd fmla="*/ 36 h 76" name="T95"/>
                <a:gd fmla="*/ 34 w 75" name="T96"/>
                <a:gd fmla="*/ 46 h 76" name="T97"/>
                <a:gd fmla="*/ 34 w 75" name="T98"/>
                <a:gd fmla="*/ 42 h 76" name="T99"/>
                <a:gd fmla="*/ 42 w 75" name="T100"/>
                <a:gd fmla="*/ 44 h 76" name="T101"/>
                <a:gd fmla="*/ 34 w 75" name="T102"/>
                <a:gd fmla="*/ 46 h 76" name="T103"/>
                <a:gd fmla="*/ 34 w 75" name="T104"/>
                <a:gd fmla="*/ 27 h 76" name="T105"/>
                <a:gd fmla="*/ 34 w 75" name="T106"/>
                <a:gd fmla="*/ 24 h 76" name="T107"/>
                <a:gd fmla="*/ 42 w 75" name="T108"/>
                <a:gd fmla="*/ 25 h 76" name="T109"/>
                <a:gd fmla="*/ 34 w 75" name="T110"/>
                <a:gd fmla="*/ 27 h 76" name="T1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b="b" l="0" r="r" t="0"/>
              <a:pathLst>
                <a:path h="76" w="75">
                  <a:moveTo>
                    <a:pt x="28" y="0"/>
                  </a:moveTo>
                  <a:cubicBezTo>
                    <a:pt x="47" y="0"/>
                    <a:pt x="47" y="0"/>
                    <a:pt x="47" y="0"/>
                  </a:cubicBezTo>
                  <a:cubicBezTo>
                    <a:pt x="48" y="0"/>
                    <a:pt x="48" y="0"/>
                    <a:pt x="48" y="0"/>
                  </a:cubicBezTo>
                  <a:cubicBezTo>
                    <a:pt x="48" y="0"/>
                    <a:pt x="48" y="0"/>
                    <a:pt x="48" y="0"/>
                  </a:cubicBezTo>
                  <a:cubicBezTo>
                    <a:pt x="51" y="0"/>
                    <a:pt x="51" y="0"/>
                    <a:pt x="51" y="0"/>
                  </a:cubicBezTo>
                  <a:cubicBezTo>
                    <a:pt x="53" y="0"/>
                    <a:pt x="54" y="1"/>
                    <a:pt x="54" y="3"/>
                  </a:cubicBezTo>
                  <a:cubicBezTo>
                    <a:pt x="54" y="4"/>
                    <a:pt x="53" y="6"/>
                    <a:pt x="51" y="6"/>
                  </a:cubicBezTo>
                  <a:cubicBezTo>
                    <a:pt x="51" y="6"/>
                    <a:pt x="51" y="6"/>
                    <a:pt x="51" y="6"/>
                  </a:cubicBezTo>
                  <a:cubicBezTo>
                    <a:pt x="51" y="29"/>
                    <a:pt x="51" y="29"/>
                    <a:pt x="51" y="29"/>
                  </a:cubicBezTo>
                  <a:cubicBezTo>
                    <a:pt x="73" y="68"/>
                    <a:pt x="73" y="68"/>
                    <a:pt x="73" y="68"/>
                  </a:cubicBezTo>
                  <a:cubicBezTo>
                    <a:pt x="75" y="72"/>
                    <a:pt x="72" y="76"/>
                    <a:pt x="68" y="76"/>
                  </a:cubicBezTo>
                  <a:cubicBezTo>
                    <a:pt x="68" y="76"/>
                    <a:pt x="68" y="76"/>
                    <a:pt x="68" y="76"/>
                  </a:cubicBezTo>
                  <a:cubicBezTo>
                    <a:pt x="6" y="76"/>
                    <a:pt x="6" y="76"/>
                    <a:pt x="6" y="76"/>
                  </a:cubicBezTo>
                  <a:cubicBezTo>
                    <a:pt x="6" y="76"/>
                    <a:pt x="6" y="76"/>
                    <a:pt x="6" y="76"/>
                  </a:cubicBezTo>
                  <a:cubicBezTo>
                    <a:pt x="2" y="76"/>
                    <a:pt x="0" y="72"/>
                    <a:pt x="2" y="68"/>
                  </a:cubicBezTo>
                  <a:cubicBezTo>
                    <a:pt x="2" y="68"/>
                    <a:pt x="2" y="68"/>
                    <a:pt x="2" y="68"/>
                  </a:cubicBezTo>
                  <a:cubicBezTo>
                    <a:pt x="24" y="29"/>
                    <a:pt x="24" y="29"/>
                    <a:pt x="24" y="29"/>
                  </a:cubicBezTo>
                  <a:cubicBezTo>
                    <a:pt x="24" y="6"/>
                    <a:pt x="24" y="6"/>
                    <a:pt x="24" y="6"/>
                  </a:cubicBezTo>
                  <a:cubicBezTo>
                    <a:pt x="23" y="6"/>
                    <a:pt x="23" y="6"/>
                    <a:pt x="23" y="6"/>
                  </a:cubicBezTo>
                  <a:cubicBezTo>
                    <a:pt x="22" y="6"/>
                    <a:pt x="20" y="4"/>
                    <a:pt x="20" y="3"/>
                  </a:cubicBezTo>
                  <a:cubicBezTo>
                    <a:pt x="20" y="1"/>
                    <a:pt x="22" y="0"/>
                    <a:pt x="23" y="0"/>
                  </a:cubicBezTo>
                  <a:cubicBezTo>
                    <a:pt x="27" y="0"/>
                    <a:pt x="27" y="0"/>
                    <a:pt x="27" y="0"/>
                  </a:cubicBezTo>
                  <a:cubicBezTo>
                    <a:pt x="27" y="0"/>
                    <a:pt x="27" y="0"/>
                    <a:pt x="27" y="0"/>
                  </a:cubicBezTo>
                  <a:cubicBezTo>
                    <a:pt x="27" y="0"/>
                    <a:pt x="27" y="0"/>
                    <a:pt x="27" y="0"/>
                  </a:cubicBezTo>
                  <a:cubicBezTo>
                    <a:pt x="28" y="0"/>
                    <a:pt x="28" y="0"/>
                    <a:pt x="28" y="0"/>
                  </a:cubicBezTo>
                  <a:close/>
                  <a:moveTo>
                    <a:pt x="19" y="61"/>
                  </a:moveTo>
                  <a:cubicBezTo>
                    <a:pt x="19" y="61"/>
                    <a:pt x="19" y="61"/>
                    <a:pt x="19" y="61"/>
                  </a:cubicBezTo>
                  <a:cubicBezTo>
                    <a:pt x="20" y="61"/>
                    <a:pt x="21" y="62"/>
                    <a:pt x="21" y="63"/>
                  </a:cubicBezTo>
                  <a:cubicBezTo>
                    <a:pt x="21" y="64"/>
                    <a:pt x="20" y="65"/>
                    <a:pt x="19" y="65"/>
                  </a:cubicBezTo>
                  <a:cubicBezTo>
                    <a:pt x="18" y="65"/>
                    <a:pt x="17" y="64"/>
                    <a:pt x="17" y="63"/>
                  </a:cubicBezTo>
                  <a:cubicBezTo>
                    <a:pt x="17" y="62"/>
                    <a:pt x="18" y="61"/>
                    <a:pt x="19" y="61"/>
                  </a:cubicBezTo>
                  <a:close/>
                  <a:moveTo>
                    <a:pt x="28" y="56"/>
                  </a:moveTo>
                  <a:cubicBezTo>
                    <a:pt x="28" y="56"/>
                    <a:pt x="28" y="56"/>
                    <a:pt x="28" y="56"/>
                  </a:cubicBezTo>
                  <a:cubicBezTo>
                    <a:pt x="29" y="56"/>
                    <a:pt x="30" y="57"/>
                    <a:pt x="30" y="58"/>
                  </a:cubicBezTo>
                  <a:cubicBezTo>
                    <a:pt x="30" y="59"/>
                    <a:pt x="29" y="60"/>
                    <a:pt x="28" y="60"/>
                  </a:cubicBezTo>
                  <a:cubicBezTo>
                    <a:pt x="27" y="60"/>
                    <a:pt x="26" y="59"/>
                    <a:pt x="26" y="58"/>
                  </a:cubicBezTo>
                  <a:cubicBezTo>
                    <a:pt x="26" y="57"/>
                    <a:pt x="27" y="56"/>
                    <a:pt x="28" y="56"/>
                  </a:cubicBezTo>
                  <a:close/>
                  <a:moveTo>
                    <a:pt x="26" y="45"/>
                  </a:moveTo>
                  <a:cubicBezTo>
                    <a:pt x="26" y="45"/>
                    <a:pt x="26" y="45"/>
                    <a:pt x="26" y="45"/>
                  </a:cubicBezTo>
                  <a:cubicBezTo>
                    <a:pt x="26" y="45"/>
                    <a:pt x="27" y="45"/>
                    <a:pt x="27" y="46"/>
                  </a:cubicBezTo>
                  <a:cubicBezTo>
                    <a:pt x="27" y="47"/>
                    <a:pt x="26" y="48"/>
                    <a:pt x="26" y="48"/>
                  </a:cubicBezTo>
                  <a:cubicBezTo>
                    <a:pt x="25" y="48"/>
                    <a:pt x="24" y="47"/>
                    <a:pt x="24" y="46"/>
                  </a:cubicBezTo>
                  <a:cubicBezTo>
                    <a:pt x="24" y="45"/>
                    <a:pt x="25" y="45"/>
                    <a:pt x="26" y="45"/>
                  </a:cubicBezTo>
                  <a:close/>
                  <a:moveTo>
                    <a:pt x="26" y="62"/>
                  </a:moveTo>
                  <a:cubicBezTo>
                    <a:pt x="26" y="62"/>
                    <a:pt x="26" y="62"/>
                    <a:pt x="26" y="62"/>
                  </a:cubicBezTo>
                  <a:cubicBezTo>
                    <a:pt x="28" y="62"/>
                    <a:pt x="29" y="64"/>
                    <a:pt x="29" y="65"/>
                  </a:cubicBezTo>
                  <a:cubicBezTo>
                    <a:pt x="29" y="67"/>
                    <a:pt x="28" y="68"/>
                    <a:pt x="26" y="68"/>
                  </a:cubicBezTo>
                  <a:cubicBezTo>
                    <a:pt x="24" y="68"/>
                    <a:pt x="23" y="67"/>
                    <a:pt x="23" y="65"/>
                  </a:cubicBezTo>
                  <a:cubicBezTo>
                    <a:pt x="23" y="64"/>
                    <a:pt x="24" y="62"/>
                    <a:pt x="26" y="62"/>
                  </a:cubicBezTo>
                  <a:close/>
                  <a:moveTo>
                    <a:pt x="22" y="51"/>
                  </a:moveTo>
                  <a:cubicBezTo>
                    <a:pt x="22" y="51"/>
                    <a:pt x="22" y="51"/>
                    <a:pt x="22" y="51"/>
                  </a:cubicBezTo>
                  <a:cubicBezTo>
                    <a:pt x="24" y="51"/>
                    <a:pt x="25" y="52"/>
                    <a:pt x="25" y="54"/>
                  </a:cubicBezTo>
                  <a:cubicBezTo>
                    <a:pt x="25" y="56"/>
                    <a:pt x="24" y="57"/>
                    <a:pt x="22" y="57"/>
                  </a:cubicBezTo>
                  <a:cubicBezTo>
                    <a:pt x="21" y="57"/>
                    <a:pt x="19" y="56"/>
                    <a:pt x="19" y="54"/>
                  </a:cubicBezTo>
                  <a:cubicBezTo>
                    <a:pt x="19" y="52"/>
                    <a:pt x="21" y="51"/>
                    <a:pt x="22" y="51"/>
                  </a:cubicBezTo>
                  <a:close/>
                  <a:moveTo>
                    <a:pt x="26" y="38"/>
                  </a:moveTo>
                  <a:cubicBezTo>
                    <a:pt x="26" y="38"/>
                    <a:pt x="26" y="38"/>
                    <a:pt x="26" y="38"/>
                  </a:cubicBezTo>
                  <a:cubicBezTo>
                    <a:pt x="49" y="38"/>
                    <a:pt x="49" y="38"/>
                    <a:pt x="49" y="38"/>
                  </a:cubicBezTo>
                  <a:cubicBezTo>
                    <a:pt x="45" y="32"/>
                    <a:pt x="45" y="32"/>
                    <a:pt x="45" y="32"/>
                  </a:cubicBezTo>
                  <a:cubicBezTo>
                    <a:pt x="45" y="31"/>
                    <a:pt x="45" y="31"/>
                    <a:pt x="45" y="30"/>
                  </a:cubicBezTo>
                  <a:cubicBezTo>
                    <a:pt x="45" y="6"/>
                    <a:pt x="45" y="6"/>
                    <a:pt x="45" y="6"/>
                  </a:cubicBezTo>
                  <a:cubicBezTo>
                    <a:pt x="30" y="6"/>
                    <a:pt x="30" y="6"/>
                    <a:pt x="30" y="6"/>
                  </a:cubicBezTo>
                  <a:cubicBezTo>
                    <a:pt x="30" y="30"/>
                    <a:pt x="30" y="30"/>
                    <a:pt x="30" y="30"/>
                  </a:cubicBezTo>
                  <a:cubicBezTo>
                    <a:pt x="30" y="30"/>
                    <a:pt x="30" y="30"/>
                    <a:pt x="30" y="30"/>
                  </a:cubicBezTo>
                  <a:cubicBezTo>
                    <a:pt x="30" y="30"/>
                    <a:pt x="30" y="31"/>
                    <a:pt x="29" y="31"/>
                  </a:cubicBezTo>
                  <a:cubicBezTo>
                    <a:pt x="26" y="38"/>
                    <a:pt x="26" y="38"/>
                    <a:pt x="26" y="38"/>
                  </a:cubicBezTo>
                  <a:close/>
                  <a:moveTo>
                    <a:pt x="51" y="41"/>
                  </a:moveTo>
                  <a:cubicBezTo>
                    <a:pt x="51" y="41"/>
                    <a:pt x="51" y="41"/>
                    <a:pt x="51" y="41"/>
                  </a:cubicBezTo>
                  <a:cubicBezTo>
                    <a:pt x="24" y="41"/>
                    <a:pt x="24" y="41"/>
                    <a:pt x="24" y="41"/>
                  </a:cubicBezTo>
                  <a:cubicBezTo>
                    <a:pt x="7" y="70"/>
                    <a:pt x="7" y="70"/>
                    <a:pt x="7" y="70"/>
                  </a:cubicBezTo>
                  <a:cubicBezTo>
                    <a:pt x="67" y="70"/>
                    <a:pt x="67" y="70"/>
                    <a:pt x="67" y="70"/>
                  </a:cubicBezTo>
                  <a:cubicBezTo>
                    <a:pt x="51" y="41"/>
                    <a:pt x="51" y="41"/>
                    <a:pt x="51" y="41"/>
                  </a:cubicBezTo>
                  <a:close/>
                  <a:moveTo>
                    <a:pt x="34" y="64"/>
                  </a:moveTo>
                  <a:cubicBezTo>
                    <a:pt x="34" y="64"/>
                    <a:pt x="34" y="64"/>
                    <a:pt x="34" y="64"/>
                  </a:cubicBezTo>
                  <a:cubicBezTo>
                    <a:pt x="33" y="64"/>
                    <a:pt x="32" y="64"/>
                    <a:pt x="32" y="63"/>
                  </a:cubicBezTo>
                  <a:cubicBezTo>
                    <a:pt x="32" y="62"/>
                    <a:pt x="33" y="61"/>
                    <a:pt x="34" y="61"/>
                  </a:cubicBezTo>
                  <a:cubicBezTo>
                    <a:pt x="40" y="61"/>
                    <a:pt x="40" y="61"/>
                    <a:pt x="40" y="61"/>
                  </a:cubicBezTo>
                  <a:cubicBezTo>
                    <a:pt x="41" y="61"/>
                    <a:pt x="42" y="62"/>
                    <a:pt x="42" y="63"/>
                  </a:cubicBezTo>
                  <a:cubicBezTo>
                    <a:pt x="42" y="64"/>
                    <a:pt x="41" y="64"/>
                    <a:pt x="40" y="64"/>
                  </a:cubicBezTo>
                  <a:cubicBezTo>
                    <a:pt x="34" y="64"/>
                    <a:pt x="34" y="64"/>
                    <a:pt x="34" y="64"/>
                  </a:cubicBezTo>
                  <a:close/>
                  <a:moveTo>
                    <a:pt x="36" y="55"/>
                  </a:moveTo>
                  <a:cubicBezTo>
                    <a:pt x="36" y="55"/>
                    <a:pt x="36" y="55"/>
                    <a:pt x="36" y="55"/>
                  </a:cubicBezTo>
                  <a:cubicBezTo>
                    <a:pt x="35" y="55"/>
                    <a:pt x="34" y="54"/>
                    <a:pt x="34" y="53"/>
                  </a:cubicBezTo>
                  <a:cubicBezTo>
                    <a:pt x="34" y="52"/>
                    <a:pt x="35" y="52"/>
                    <a:pt x="36" y="52"/>
                  </a:cubicBezTo>
                  <a:cubicBezTo>
                    <a:pt x="39" y="52"/>
                    <a:pt x="39" y="52"/>
                    <a:pt x="39" y="52"/>
                  </a:cubicBezTo>
                  <a:cubicBezTo>
                    <a:pt x="40" y="52"/>
                    <a:pt x="40" y="52"/>
                    <a:pt x="40" y="53"/>
                  </a:cubicBezTo>
                  <a:cubicBezTo>
                    <a:pt x="40" y="54"/>
                    <a:pt x="40" y="55"/>
                    <a:pt x="39" y="55"/>
                  </a:cubicBezTo>
                  <a:cubicBezTo>
                    <a:pt x="36" y="55"/>
                    <a:pt x="36" y="55"/>
                    <a:pt x="36" y="55"/>
                  </a:cubicBezTo>
                  <a:close/>
                  <a:moveTo>
                    <a:pt x="36" y="36"/>
                  </a:moveTo>
                  <a:cubicBezTo>
                    <a:pt x="36" y="36"/>
                    <a:pt x="36" y="36"/>
                    <a:pt x="36" y="36"/>
                  </a:cubicBezTo>
                  <a:cubicBezTo>
                    <a:pt x="35" y="36"/>
                    <a:pt x="34" y="36"/>
                    <a:pt x="34" y="35"/>
                  </a:cubicBezTo>
                  <a:cubicBezTo>
                    <a:pt x="34" y="34"/>
                    <a:pt x="35" y="33"/>
                    <a:pt x="36" y="33"/>
                  </a:cubicBezTo>
                  <a:cubicBezTo>
                    <a:pt x="39" y="33"/>
                    <a:pt x="39" y="33"/>
                    <a:pt x="39" y="33"/>
                  </a:cubicBezTo>
                  <a:cubicBezTo>
                    <a:pt x="40" y="33"/>
                    <a:pt x="40" y="34"/>
                    <a:pt x="40" y="35"/>
                  </a:cubicBezTo>
                  <a:cubicBezTo>
                    <a:pt x="40" y="36"/>
                    <a:pt x="40" y="36"/>
                    <a:pt x="39" y="36"/>
                  </a:cubicBezTo>
                  <a:cubicBezTo>
                    <a:pt x="36" y="36"/>
                    <a:pt x="36" y="36"/>
                    <a:pt x="36" y="36"/>
                  </a:cubicBezTo>
                  <a:close/>
                  <a:moveTo>
                    <a:pt x="34" y="46"/>
                  </a:moveTo>
                  <a:cubicBezTo>
                    <a:pt x="34" y="46"/>
                    <a:pt x="34" y="46"/>
                    <a:pt x="34" y="46"/>
                  </a:cubicBezTo>
                  <a:cubicBezTo>
                    <a:pt x="33" y="46"/>
                    <a:pt x="32" y="45"/>
                    <a:pt x="32" y="44"/>
                  </a:cubicBezTo>
                  <a:cubicBezTo>
                    <a:pt x="32" y="43"/>
                    <a:pt x="33" y="42"/>
                    <a:pt x="34" y="42"/>
                  </a:cubicBezTo>
                  <a:cubicBezTo>
                    <a:pt x="40" y="42"/>
                    <a:pt x="40" y="42"/>
                    <a:pt x="40" y="42"/>
                  </a:cubicBezTo>
                  <a:cubicBezTo>
                    <a:pt x="41" y="42"/>
                    <a:pt x="42" y="43"/>
                    <a:pt x="42" y="44"/>
                  </a:cubicBezTo>
                  <a:cubicBezTo>
                    <a:pt x="42" y="45"/>
                    <a:pt x="41" y="46"/>
                    <a:pt x="40" y="46"/>
                  </a:cubicBezTo>
                  <a:cubicBezTo>
                    <a:pt x="34" y="46"/>
                    <a:pt x="34" y="46"/>
                    <a:pt x="34" y="46"/>
                  </a:cubicBezTo>
                  <a:close/>
                  <a:moveTo>
                    <a:pt x="34" y="27"/>
                  </a:moveTo>
                  <a:cubicBezTo>
                    <a:pt x="34" y="27"/>
                    <a:pt x="34" y="27"/>
                    <a:pt x="34" y="27"/>
                  </a:cubicBezTo>
                  <a:cubicBezTo>
                    <a:pt x="33" y="27"/>
                    <a:pt x="32" y="26"/>
                    <a:pt x="32" y="25"/>
                  </a:cubicBezTo>
                  <a:cubicBezTo>
                    <a:pt x="32" y="24"/>
                    <a:pt x="33" y="24"/>
                    <a:pt x="34" y="24"/>
                  </a:cubicBezTo>
                  <a:cubicBezTo>
                    <a:pt x="40" y="24"/>
                    <a:pt x="40" y="24"/>
                    <a:pt x="40" y="24"/>
                  </a:cubicBezTo>
                  <a:cubicBezTo>
                    <a:pt x="41" y="24"/>
                    <a:pt x="42" y="24"/>
                    <a:pt x="42" y="25"/>
                  </a:cubicBezTo>
                  <a:cubicBezTo>
                    <a:pt x="42" y="26"/>
                    <a:pt x="41" y="27"/>
                    <a:pt x="40" y="27"/>
                  </a:cubicBezTo>
                  <a:cubicBezTo>
                    <a:pt x="34" y="27"/>
                    <a:pt x="34" y="27"/>
                    <a:pt x="34" y="27"/>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sz="2400">
                <a:solidFill>
                  <a:schemeClr val="tx1">
                    <a:lumMod val="75000"/>
                    <a:lumOff val="25000"/>
                  </a:schemeClr>
                </a:solidFill>
              </a:endParaRPr>
            </a:p>
          </p:txBody>
        </p:sp>
      </p:grpSp>
      <p:grpSp>
        <p:nvGrpSpPr>
          <p:cNvPr id="42" name="组合 41"/>
          <p:cNvGrpSpPr/>
          <p:nvPr/>
        </p:nvGrpSpPr>
        <p:grpSpPr>
          <a:xfrm>
            <a:off x="1545167" y="2280709"/>
            <a:ext cx="658284" cy="658283"/>
            <a:chOff x="1158875" y="1709738"/>
            <a:chExt cx="493713" cy="493712"/>
          </a:xfrm>
        </p:grpSpPr>
        <p:sp>
          <p:nvSpPr>
            <p:cNvPr id="43" name="Oval 9"/>
            <p:cNvSpPr>
              <a:spLocks noChangeArrowheads="1"/>
            </p:cNvSpPr>
            <p:nvPr/>
          </p:nvSpPr>
          <p:spPr bwMode="auto">
            <a:xfrm>
              <a:off x="1158875" y="1709738"/>
              <a:ext cx="493713" cy="493712"/>
            </a:xfrm>
            <a:prstGeom prst="ellipse">
              <a:avLst/>
            </a:prstGeom>
            <a:solidFill>
              <a:srgbClr val="C00000"/>
            </a:solidFill>
            <a:ln>
              <a:noFill/>
            </a:ln>
            <a:extLst>
              <a:ext uri="{91240B29-F687-4F45-9708-019B960494DF}">
                <a14:hiddenLine w="9525">
                  <a:solidFill>
                    <a:srgbClr val="000000"/>
                  </a:solidFill>
                  <a:round/>
                  <a:headEnd/>
                  <a:tailEnd/>
                </a14:hiddenLine>
              </a:ext>
            </a:extLst>
          </p:spPr>
          <p:txBody>
            <a:bodyPr/>
            <a:lstStyle/>
            <a:p>
              <a:endParaRPr altLang="en-US" lang="zh-CN" sz="2400">
                <a:solidFill>
                  <a:schemeClr val="tx1">
                    <a:lumMod val="75000"/>
                    <a:lumOff val="25000"/>
                  </a:schemeClr>
                </a:solidFill>
              </a:endParaRPr>
            </a:p>
          </p:txBody>
        </p:sp>
        <p:sp>
          <p:nvSpPr>
            <p:cNvPr id="44" name="Freeform 16"/>
            <p:cNvSpPr>
              <a:spLocks noEditPoints="1"/>
            </p:cNvSpPr>
            <p:nvPr/>
          </p:nvSpPr>
          <p:spPr bwMode="auto">
            <a:xfrm>
              <a:off x="1282700" y="1820863"/>
              <a:ext cx="246063" cy="246062"/>
            </a:xfrm>
            <a:custGeom>
              <a:gdLst>
                <a:gd fmla="*/ 64 w 77" name="T0"/>
                <a:gd fmla="*/ 63 h 77" name="T1"/>
                <a:gd fmla="*/ 51 w 77" name="T2"/>
                <a:gd fmla="*/ 52 h 77" name="T3"/>
                <a:gd fmla="*/ 54 w 77" name="T4"/>
                <a:gd fmla="*/ 50 h 77" name="T5"/>
                <a:gd fmla="*/ 60 w 77" name="T6"/>
                <a:gd fmla="*/ 0 h 77" name="T7"/>
                <a:gd fmla="*/ 63 w 77" name="T8"/>
                <a:gd fmla="*/ 0 h 77" name="T9"/>
                <a:gd fmla="*/ 68 w 77" name="T10"/>
                <a:gd fmla="*/ 5 h 77" name="T11"/>
                <a:gd fmla="*/ 67 w 77" name="T12"/>
                <a:gd fmla="*/ 6 h 77" name="T13"/>
                <a:gd fmla="*/ 61 w 77" name="T14"/>
                <a:gd fmla="*/ 14 h 77" name="T15"/>
                <a:gd fmla="*/ 63 w 77" name="T16"/>
                <a:gd fmla="*/ 16 h 77" name="T17"/>
                <a:gd fmla="*/ 71 w 77" name="T18"/>
                <a:gd fmla="*/ 9 h 77" name="T19"/>
                <a:gd fmla="*/ 75 w 77" name="T20"/>
                <a:gd fmla="*/ 11 h 77" name="T21"/>
                <a:gd fmla="*/ 76 w 77" name="T22"/>
                <a:gd fmla="*/ 14 h 77" name="T23"/>
                <a:gd fmla="*/ 77 w 77" name="T24"/>
                <a:gd fmla="*/ 17 h 77" name="T25"/>
                <a:gd fmla="*/ 60 w 77" name="T26"/>
                <a:gd fmla="*/ 34 h 77" name="T27"/>
                <a:gd fmla="*/ 55 w 77" name="T28"/>
                <a:gd fmla="*/ 37 h 77" name="T29"/>
                <a:gd fmla="*/ 73 w 77" name="T30"/>
                <a:gd fmla="*/ 55 h 77" name="T31"/>
                <a:gd fmla="*/ 73 w 77" name="T32"/>
                <a:gd fmla="*/ 72 h 77" name="T33"/>
                <a:gd fmla="*/ 73 w 77" name="T34"/>
                <a:gd fmla="*/ 72 h 77" name="T35"/>
                <a:gd fmla="*/ 56 w 77" name="T36"/>
                <a:gd fmla="*/ 72 h 77" name="T37"/>
                <a:gd fmla="*/ 20 w 77" name="T38"/>
                <a:gd fmla="*/ 73 h 77" name="T39"/>
                <a:gd fmla="*/ 4 w 77" name="T40"/>
                <a:gd fmla="*/ 72 h 77" name="T41"/>
                <a:gd fmla="*/ 2 w 77" name="T42"/>
                <a:gd fmla="*/ 69 h 77" name="T43"/>
                <a:gd fmla="*/ 4 w 77" name="T44"/>
                <a:gd fmla="*/ 56 h 77" name="T45"/>
                <a:gd fmla="*/ 17 w 77" name="T46"/>
                <a:gd fmla="*/ 29 h 77" name="T47"/>
                <a:gd fmla="*/ 9 w 77" name="T48"/>
                <a:gd fmla="*/ 25 h 77" name="T49"/>
                <a:gd fmla="*/ 3 w 77" name="T50"/>
                <a:gd fmla="*/ 7 h 77" name="T51"/>
                <a:gd fmla="*/ 8 w 77" name="T52"/>
                <a:gd fmla="*/ 2 h 77" name="T53"/>
                <a:gd fmla="*/ 26 w 77" name="T54"/>
                <a:gd fmla="*/ 7 h 77" name="T55"/>
                <a:gd fmla="*/ 30 w 77" name="T56"/>
                <a:gd fmla="*/ 16 h 77" name="T57"/>
                <a:gd fmla="*/ 43 w 77" name="T58"/>
                <a:gd fmla="*/ 18 h 77" name="T59"/>
                <a:gd fmla="*/ 43 w 77" name="T60"/>
                <a:gd fmla="*/ 17 h 77" name="T61"/>
                <a:gd fmla="*/ 48 w 77" name="T62"/>
                <a:gd fmla="*/ 5 h 77" name="T63"/>
                <a:gd fmla="*/ 51 w 77" name="T64"/>
                <a:gd fmla="*/ 41 h 77" name="T65"/>
                <a:gd fmla="*/ 42 w 77" name="T66"/>
                <a:gd fmla="*/ 50 h 77" name="T67"/>
                <a:gd fmla="*/ 65 w 77" name="T68"/>
                <a:gd fmla="*/ 70 h 77" name="T69"/>
                <a:gd fmla="*/ 69 w 77" name="T70"/>
                <a:gd fmla="*/ 68 h 77" name="T71"/>
                <a:gd fmla="*/ 69 w 77" name="T72"/>
                <a:gd fmla="*/ 59 h 77" name="T73"/>
                <a:gd fmla="*/ 51 w 77" name="T74"/>
                <a:gd fmla="*/ 41 h 77" name="T75"/>
                <a:gd fmla="*/ 28 w 77" name="T76"/>
                <a:gd fmla="*/ 32 h 77" name="T77"/>
                <a:gd fmla="*/ 25 w 77" name="T78"/>
                <a:gd fmla="*/ 20 h 77" name="T79"/>
                <a:gd fmla="*/ 23 w 77" name="T80"/>
                <a:gd fmla="*/ 12 h 77" name="T81"/>
                <a:gd fmla="*/ 9 w 77" name="T82"/>
                <a:gd fmla="*/ 8 h 77" name="T83"/>
                <a:gd fmla="*/ 13 w 77" name="T84"/>
                <a:gd fmla="*/ 22 h 77" name="T85"/>
                <a:gd fmla="*/ 21 w 77" name="T86"/>
                <a:gd fmla="*/ 24 h 77" name="T87"/>
                <a:gd fmla="*/ 59 w 77" name="T88"/>
                <a:gd fmla="*/ 6 h 77" name="T89"/>
                <a:gd fmla="*/ 52 w 77" name="T90"/>
                <a:gd fmla="*/ 9 h 77" name="T91"/>
                <a:gd fmla="*/ 48 w 77" name="T92"/>
                <a:gd fmla="*/ 17 h 77" name="T93"/>
                <a:gd fmla="*/ 48 w 77" name="T94"/>
                <a:gd fmla="*/ 18 h 77" name="T95"/>
                <a:gd fmla="*/ 48 w 77" name="T96"/>
                <a:gd fmla="*/ 19 h 77" name="T97"/>
                <a:gd fmla="*/ 8 w 77" name="T98"/>
                <a:gd fmla="*/ 61 h 77" name="T99"/>
                <a:gd fmla="*/ 7 w 77" name="T100"/>
                <a:gd fmla="*/ 66 h 77" name="T101"/>
                <a:gd fmla="*/ 10 w 77" name="T102"/>
                <a:gd fmla="*/ 70 h 77" name="T103"/>
                <a:gd fmla="*/ 36 w 77" name="T104"/>
                <a:gd fmla="*/ 48 h 77" name="T105"/>
                <a:gd fmla="*/ 49 w 77" name="T106"/>
                <a:gd fmla="*/ 35 h 77" name="T107"/>
                <a:gd fmla="*/ 55 w 77" name="T108"/>
                <a:gd fmla="*/ 29 h 77" name="T109"/>
                <a:gd fmla="*/ 58 w 77" name="T110"/>
                <a:gd fmla="*/ 28 h 77" name="T111"/>
                <a:gd fmla="*/ 60 w 77" name="T112"/>
                <a:gd fmla="*/ 28 h 77" name="T113"/>
                <a:gd fmla="*/ 68 w 77" name="T114"/>
                <a:gd fmla="*/ 25 h 77" name="T115"/>
                <a:gd fmla="*/ 67 w 77" name="T116"/>
                <a:gd fmla="*/ 21 h 77" name="T117"/>
                <a:gd fmla="*/ 61 w 77" name="T118"/>
                <a:gd fmla="*/ 21 h 77" name="T119"/>
                <a:gd fmla="*/ 56 w 77" name="T120"/>
                <a:gd fmla="*/ 18 h 77" name="T121"/>
                <a:gd fmla="*/ 54 w 77" name="T122"/>
                <a:gd fmla="*/ 13 h 77" name="T123"/>
                <a:gd fmla="*/ 59 w 77" name="T124"/>
                <a:gd fmla="*/ 6 h 7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77" w="77">
                  <a:moveTo>
                    <a:pt x="64" y="60"/>
                  </a:moveTo>
                  <a:cubicBezTo>
                    <a:pt x="65" y="61"/>
                    <a:pt x="65" y="62"/>
                    <a:pt x="64" y="63"/>
                  </a:cubicBezTo>
                  <a:cubicBezTo>
                    <a:pt x="64" y="64"/>
                    <a:pt x="63" y="64"/>
                    <a:pt x="62" y="63"/>
                  </a:cubicBezTo>
                  <a:cubicBezTo>
                    <a:pt x="51" y="52"/>
                    <a:pt x="51" y="52"/>
                    <a:pt x="51" y="52"/>
                  </a:cubicBezTo>
                  <a:cubicBezTo>
                    <a:pt x="50" y="51"/>
                    <a:pt x="50" y="50"/>
                    <a:pt x="51" y="50"/>
                  </a:cubicBezTo>
                  <a:cubicBezTo>
                    <a:pt x="52" y="49"/>
                    <a:pt x="53" y="49"/>
                    <a:pt x="54" y="50"/>
                  </a:cubicBezTo>
                  <a:cubicBezTo>
                    <a:pt x="64" y="60"/>
                    <a:pt x="64" y="60"/>
                    <a:pt x="64" y="60"/>
                  </a:cubicBezTo>
                  <a:close/>
                  <a:moveTo>
                    <a:pt x="60" y="0"/>
                  </a:moveTo>
                  <a:cubicBezTo>
                    <a:pt x="60" y="0"/>
                    <a:pt x="60" y="0"/>
                    <a:pt x="60" y="0"/>
                  </a:cubicBezTo>
                  <a:cubicBezTo>
                    <a:pt x="61" y="0"/>
                    <a:pt x="62" y="0"/>
                    <a:pt x="63" y="0"/>
                  </a:cubicBezTo>
                  <a:cubicBezTo>
                    <a:pt x="64" y="0"/>
                    <a:pt x="65" y="1"/>
                    <a:pt x="66" y="1"/>
                  </a:cubicBezTo>
                  <a:cubicBezTo>
                    <a:pt x="68" y="2"/>
                    <a:pt x="68" y="4"/>
                    <a:pt x="68" y="5"/>
                  </a:cubicBezTo>
                  <a:cubicBezTo>
                    <a:pt x="68" y="5"/>
                    <a:pt x="67" y="6"/>
                    <a:pt x="67" y="6"/>
                  </a:cubicBezTo>
                  <a:cubicBezTo>
                    <a:pt x="67" y="6"/>
                    <a:pt x="67" y="6"/>
                    <a:pt x="67" y="6"/>
                  </a:cubicBezTo>
                  <a:cubicBezTo>
                    <a:pt x="65" y="8"/>
                    <a:pt x="63" y="10"/>
                    <a:pt x="61" y="13"/>
                  </a:cubicBezTo>
                  <a:cubicBezTo>
                    <a:pt x="61" y="14"/>
                    <a:pt x="61" y="14"/>
                    <a:pt x="61" y="14"/>
                  </a:cubicBezTo>
                  <a:cubicBezTo>
                    <a:pt x="61" y="15"/>
                    <a:pt x="61" y="15"/>
                    <a:pt x="61" y="15"/>
                  </a:cubicBezTo>
                  <a:cubicBezTo>
                    <a:pt x="63" y="16"/>
                    <a:pt x="63" y="16"/>
                    <a:pt x="63" y="16"/>
                  </a:cubicBezTo>
                  <a:cubicBezTo>
                    <a:pt x="64" y="16"/>
                    <a:pt x="64" y="16"/>
                    <a:pt x="64" y="16"/>
                  </a:cubicBezTo>
                  <a:cubicBezTo>
                    <a:pt x="66" y="14"/>
                    <a:pt x="68" y="12"/>
                    <a:pt x="71" y="9"/>
                  </a:cubicBezTo>
                  <a:cubicBezTo>
                    <a:pt x="72" y="8"/>
                    <a:pt x="74" y="8"/>
                    <a:pt x="75" y="9"/>
                  </a:cubicBezTo>
                  <a:cubicBezTo>
                    <a:pt x="75" y="10"/>
                    <a:pt x="75" y="10"/>
                    <a:pt x="75" y="11"/>
                  </a:cubicBezTo>
                  <a:cubicBezTo>
                    <a:pt x="76" y="12"/>
                    <a:pt x="76" y="13"/>
                    <a:pt x="76" y="14"/>
                  </a:cubicBezTo>
                  <a:cubicBezTo>
                    <a:pt x="76" y="14"/>
                    <a:pt x="76" y="14"/>
                    <a:pt x="76" y="14"/>
                  </a:cubicBezTo>
                  <a:cubicBezTo>
                    <a:pt x="76" y="14"/>
                    <a:pt x="76" y="14"/>
                    <a:pt x="76" y="14"/>
                  </a:cubicBezTo>
                  <a:cubicBezTo>
                    <a:pt x="77" y="15"/>
                    <a:pt x="77" y="16"/>
                    <a:pt x="77" y="17"/>
                  </a:cubicBezTo>
                  <a:cubicBezTo>
                    <a:pt x="77" y="22"/>
                    <a:pt x="75" y="26"/>
                    <a:pt x="72" y="29"/>
                  </a:cubicBezTo>
                  <a:cubicBezTo>
                    <a:pt x="69" y="32"/>
                    <a:pt x="64" y="34"/>
                    <a:pt x="60" y="34"/>
                  </a:cubicBezTo>
                  <a:cubicBezTo>
                    <a:pt x="59" y="34"/>
                    <a:pt x="59" y="34"/>
                    <a:pt x="59" y="34"/>
                  </a:cubicBezTo>
                  <a:cubicBezTo>
                    <a:pt x="55" y="37"/>
                    <a:pt x="55" y="37"/>
                    <a:pt x="55" y="37"/>
                  </a:cubicBezTo>
                  <a:cubicBezTo>
                    <a:pt x="73" y="55"/>
                    <a:pt x="73" y="55"/>
                    <a:pt x="73" y="55"/>
                  </a:cubicBezTo>
                  <a:cubicBezTo>
                    <a:pt x="73" y="55"/>
                    <a:pt x="73" y="55"/>
                    <a:pt x="73" y="55"/>
                  </a:cubicBezTo>
                  <a:cubicBezTo>
                    <a:pt x="76" y="58"/>
                    <a:pt x="77" y="61"/>
                    <a:pt x="77" y="64"/>
                  </a:cubicBezTo>
                  <a:cubicBezTo>
                    <a:pt x="77" y="67"/>
                    <a:pt x="76" y="70"/>
                    <a:pt x="73" y="72"/>
                  </a:cubicBezTo>
                  <a:cubicBezTo>
                    <a:pt x="73" y="72"/>
                    <a:pt x="73" y="72"/>
                    <a:pt x="73" y="72"/>
                  </a:cubicBezTo>
                  <a:cubicBezTo>
                    <a:pt x="73" y="72"/>
                    <a:pt x="73" y="72"/>
                    <a:pt x="73" y="72"/>
                  </a:cubicBezTo>
                  <a:cubicBezTo>
                    <a:pt x="71" y="74"/>
                    <a:pt x="68" y="76"/>
                    <a:pt x="65" y="76"/>
                  </a:cubicBezTo>
                  <a:cubicBezTo>
                    <a:pt x="62" y="76"/>
                    <a:pt x="58" y="74"/>
                    <a:pt x="56" y="72"/>
                  </a:cubicBezTo>
                  <a:cubicBezTo>
                    <a:pt x="38" y="54"/>
                    <a:pt x="38" y="54"/>
                    <a:pt x="38" y="54"/>
                  </a:cubicBezTo>
                  <a:cubicBezTo>
                    <a:pt x="20" y="73"/>
                    <a:pt x="20" y="73"/>
                    <a:pt x="20" y="73"/>
                  </a:cubicBezTo>
                  <a:cubicBezTo>
                    <a:pt x="16" y="76"/>
                    <a:pt x="12" y="77"/>
                    <a:pt x="8" y="75"/>
                  </a:cubicBezTo>
                  <a:cubicBezTo>
                    <a:pt x="7" y="74"/>
                    <a:pt x="5" y="74"/>
                    <a:pt x="4" y="72"/>
                  </a:cubicBezTo>
                  <a:cubicBezTo>
                    <a:pt x="4" y="72"/>
                    <a:pt x="4" y="72"/>
                    <a:pt x="4" y="72"/>
                  </a:cubicBezTo>
                  <a:cubicBezTo>
                    <a:pt x="3" y="71"/>
                    <a:pt x="2" y="70"/>
                    <a:pt x="2" y="69"/>
                  </a:cubicBezTo>
                  <a:cubicBezTo>
                    <a:pt x="0" y="65"/>
                    <a:pt x="0" y="60"/>
                    <a:pt x="4" y="57"/>
                  </a:cubicBezTo>
                  <a:cubicBezTo>
                    <a:pt x="4" y="56"/>
                    <a:pt x="4" y="56"/>
                    <a:pt x="4" y="56"/>
                  </a:cubicBezTo>
                  <a:cubicBezTo>
                    <a:pt x="24" y="36"/>
                    <a:pt x="24" y="36"/>
                    <a:pt x="24" y="36"/>
                  </a:cubicBezTo>
                  <a:cubicBezTo>
                    <a:pt x="17" y="29"/>
                    <a:pt x="17" y="29"/>
                    <a:pt x="17" y="29"/>
                  </a:cubicBezTo>
                  <a:cubicBezTo>
                    <a:pt x="10" y="27"/>
                    <a:pt x="10" y="27"/>
                    <a:pt x="10" y="27"/>
                  </a:cubicBezTo>
                  <a:cubicBezTo>
                    <a:pt x="10" y="27"/>
                    <a:pt x="9" y="26"/>
                    <a:pt x="9" y="25"/>
                  </a:cubicBezTo>
                  <a:cubicBezTo>
                    <a:pt x="2" y="10"/>
                    <a:pt x="2" y="10"/>
                    <a:pt x="2" y="10"/>
                  </a:cubicBezTo>
                  <a:cubicBezTo>
                    <a:pt x="2" y="9"/>
                    <a:pt x="2" y="8"/>
                    <a:pt x="3" y="7"/>
                  </a:cubicBezTo>
                  <a:cubicBezTo>
                    <a:pt x="5" y="4"/>
                    <a:pt x="5" y="4"/>
                    <a:pt x="5" y="4"/>
                  </a:cubicBezTo>
                  <a:cubicBezTo>
                    <a:pt x="8" y="2"/>
                    <a:pt x="8" y="2"/>
                    <a:pt x="8" y="2"/>
                  </a:cubicBezTo>
                  <a:cubicBezTo>
                    <a:pt x="9" y="1"/>
                    <a:pt x="10" y="1"/>
                    <a:pt x="11" y="1"/>
                  </a:cubicBezTo>
                  <a:cubicBezTo>
                    <a:pt x="26" y="7"/>
                    <a:pt x="26" y="7"/>
                    <a:pt x="26" y="7"/>
                  </a:cubicBezTo>
                  <a:cubicBezTo>
                    <a:pt x="27" y="8"/>
                    <a:pt x="28" y="8"/>
                    <a:pt x="28" y="9"/>
                  </a:cubicBezTo>
                  <a:cubicBezTo>
                    <a:pt x="30" y="16"/>
                    <a:pt x="30" y="16"/>
                    <a:pt x="30" y="16"/>
                  </a:cubicBezTo>
                  <a:cubicBezTo>
                    <a:pt x="37" y="23"/>
                    <a:pt x="37" y="23"/>
                    <a:pt x="37" y="23"/>
                  </a:cubicBezTo>
                  <a:cubicBezTo>
                    <a:pt x="43" y="18"/>
                    <a:pt x="43" y="18"/>
                    <a:pt x="43" y="18"/>
                  </a:cubicBezTo>
                  <a:cubicBezTo>
                    <a:pt x="43" y="18"/>
                    <a:pt x="42" y="17"/>
                    <a:pt x="42" y="17"/>
                  </a:cubicBezTo>
                  <a:cubicBezTo>
                    <a:pt x="43" y="17"/>
                    <a:pt x="43" y="17"/>
                    <a:pt x="43" y="17"/>
                  </a:cubicBezTo>
                  <a:cubicBezTo>
                    <a:pt x="43" y="12"/>
                    <a:pt x="44" y="8"/>
                    <a:pt x="48" y="5"/>
                  </a:cubicBezTo>
                  <a:cubicBezTo>
                    <a:pt x="48" y="5"/>
                    <a:pt x="48" y="5"/>
                    <a:pt x="48" y="5"/>
                  </a:cubicBezTo>
                  <a:cubicBezTo>
                    <a:pt x="51" y="2"/>
                    <a:pt x="55" y="0"/>
                    <a:pt x="60" y="0"/>
                  </a:cubicBezTo>
                  <a:close/>
                  <a:moveTo>
                    <a:pt x="51" y="41"/>
                  </a:moveTo>
                  <a:cubicBezTo>
                    <a:pt x="51" y="41"/>
                    <a:pt x="51" y="41"/>
                    <a:pt x="51" y="41"/>
                  </a:cubicBezTo>
                  <a:cubicBezTo>
                    <a:pt x="42" y="50"/>
                    <a:pt x="42" y="50"/>
                    <a:pt x="42" y="50"/>
                  </a:cubicBezTo>
                  <a:cubicBezTo>
                    <a:pt x="60" y="68"/>
                    <a:pt x="60" y="68"/>
                    <a:pt x="60" y="68"/>
                  </a:cubicBezTo>
                  <a:cubicBezTo>
                    <a:pt x="61" y="69"/>
                    <a:pt x="63" y="70"/>
                    <a:pt x="65" y="70"/>
                  </a:cubicBezTo>
                  <a:cubicBezTo>
                    <a:pt x="66" y="70"/>
                    <a:pt x="68" y="69"/>
                    <a:pt x="69" y="68"/>
                  </a:cubicBezTo>
                  <a:cubicBezTo>
                    <a:pt x="69" y="68"/>
                    <a:pt x="69" y="68"/>
                    <a:pt x="69" y="68"/>
                  </a:cubicBezTo>
                  <a:cubicBezTo>
                    <a:pt x="70" y="67"/>
                    <a:pt x="71" y="65"/>
                    <a:pt x="71" y="64"/>
                  </a:cubicBezTo>
                  <a:cubicBezTo>
                    <a:pt x="71" y="62"/>
                    <a:pt x="70" y="61"/>
                    <a:pt x="69" y="59"/>
                  </a:cubicBezTo>
                  <a:cubicBezTo>
                    <a:pt x="69" y="59"/>
                    <a:pt x="69" y="59"/>
                    <a:pt x="69" y="59"/>
                  </a:cubicBezTo>
                  <a:cubicBezTo>
                    <a:pt x="51" y="41"/>
                    <a:pt x="51" y="41"/>
                    <a:pt x="51" y="41"/>
                  </a:cubicBezTo>
                  <a:close/>
                  <a:moveTo>
                    <a:pt x="28" y="32"/>
                  </a:moveTo>
                  <a:cubicBezTo>
                    <a:pt x="28" y="32"/>
                    <a:pt x="28" y="32"/>
                    <a:pt x="28" y="32"/>
                  </a:cubicBezTo>
                  <a:cubicBezTo>
                    <a:pt x="33" y="28"/>
                    <a:pt x="33" y="28"/>
                    <a:pt x="33" y="28"/>
                  </a:cubicBezTo>
                  <a:cubicBezTo>
                    <a:pt x="25" y="20"/>
                    <a:pt x="25" y="20"/>
                    <a:pt x="25" y="20"/>
                  </a:cubicBezTo>
                  <a:cubicBezTo>
                    <a:pt x="25" y="19"/>
                    <a:pt x="24" y="19"/>
                    <a:pt x="24" y="18"/>
                  </a:cubicBezTo>
                  <a:cubicBezTo>
                    <a:pt x="23" y="12"/>
                    <a:pt x="23" y="12"/>
                    <a:pt x="23" y="12"/>
                  </a:cubicBezTo>
                  <a:cubicBezTo>
                    <a:pt x="11" y="7"/>
                    <a:pt x="11" y="7"/>
                    <a:pt x="11" y="7"/>
                  </a:cubicBezTo>
                  <a:cubicBezTo>
                    <a:pt x="9" y="8"/>
                    <a:pt x="9" y="8"/>
                    <a:pt x="9" y="8"/>
                  </a:cubicBezTo>
                  <a:cubicBezTo>
                    <a:pt x="8" y="10"/>
                    <a:pt x="8" y="10"/>
                    <a:pt x="8" y="10"/>
                  </a:cubicBezTo>
                  <a:cubicBezTo>
                    <a:pt x="13" y="22"/>
                    <a:pt x="13" y="22"/>
                    <a:pt x="13" y="22"/>
                  </a:cubicBezTo>
                  <a:cubicBezTo>
                    <a:pt x="19" y="23"/>
                    <a:pt x="19" y="23"/>
                    <a:pt x="19" y="23"/>
                  </a:cubicBezTo>
                  <a:cubicBezTo>
                    <a:pt x="20" y="24"/>
                    <a:pt x="20" y="24"/>
                    <a:pt x="21" y="24"/>
                  </a:cubicBezTo>
                  <a:cubicBezTo>
                    <a:pt x="28" y="32"/>
                    <a:pt x="28" y="32"/>
                    <a:pt x="28" y="32"/>
                  </a:cubicBezTo>
                  <a:close/>
                  <a:moveTo>
                    <a:pt x="59" y="6"/>
                  </a:moveTo>
                  <a:cubicBezTo>
                    <a:pt x="59" y="6"/>
                    <a:pt x="59" y="6"/>
                    <a:pt x="59" y="6"/>
                  </a:cubicBezTo>
                  <a:cubicBezTo>
                    <a:pt x="56" y="6"/>
                    <a:pt x="54" y="7"/>
                    <a:pt x="52" y="9"/>
                  </a:cubicBezTo>
                  <a:cubicBezTo>
                    <a:pt x="52" y="9"/>
                    <a:pt x="52" y="9"/>
                    <a:pt x="52" y="9"/>
                  </a:cubicBezTo>
                  <a:cubicBezTo>
                    <a:pt x="50" y="11"/>
                    <a:pt x="48" y="14"/>
                    <a:pt x="48" y="17"/>
                  </a:cubicBezTo>
                  <a:cubicBezTo>
                    <a:pt x="48" y="17"/>
                    <a:pt x="48" y="17"/>
                    <a:pt x="48" y="17"/>
                  </a:cubicBezTo>
                  <a:cubicBezTo>
                    <a:pt x="48" y="17"/>
                    <a:pt x="48" y="18"/>
                    <a:pt x="48" y="18"/>
                  </a:cubicBezTo>
                  <a:cubicBezTo>
                    <a:pt x="48" y="18"/>
                    <a:pt x="48" y="18"/>
                    <a:pt x="48" y="18"/>
                  </a:cubicBezTo>
                  <a:cubicBezTo>
                    <a:pt x="48" y="19"/>
                    <a:pt x="48" y="19"/>
                    <a:pt x="48" y="19"/>
                  </a:cubicBezTo>
                  <a:cubicBezTo>
                    <a:pt x="49" y="19"/>
                    <a:pt x="48" y="20"/>
                    <a:pt x="48" y="21"/>
                  </a:cubicBezTo>
                  <a:cubicBezTo>
                    <a:pt x="8" y="61"/>
                    <a:pt x="8" y="61"/>
                    <a:pt x="8" y="61"/>
                  </a:cubicBezTo>
                  <a:cubicBezTo>
                    <a:pt x="8" y="61"/>
                    <a:pt x="8" y="61"/>
                    <a:pt x="8" y="61"/>
                  </a:cubicBezTo>
                  <a:cubicBezTo>
                    <a:pt x="6" y="62"/>
                    <a:pt x="6" y="65"/>
                    <a:pt x="7" y="66"/>
                  </a:cubicBezTo>
                  <a:cubicBezTo>
                    <a:pt x="7" y="67"/>
                    <a:pt x="8" y="68"/>
                    <a:pt x="8" y="68"/>
                  </a:cubicBezTo>
                  <a:cubicBezTo>
                    <a:pt x="9" y="69"/>
                    <a:pt x="10" y="69"/>
                    <a:pt x="10" y="70"/>
                  </a:cubicBezTo>
                  <a:cubicBezTo>
                    <a:pt x="12" y="70"/>
                    <a:pt x="14" y="70"/>
                    <a:pt x="16" y="68"/>
                  </a:cubicBezTo>
                  <a:cubicBezTo>
                    <a:pt x="36" y="48"/>
                    <a:pt x="36" y="48"/>
                    <a:pt x="36" y="48"/>
                  </a:cubicBezTo>
                  <a:cubicBezTo>
                    <a:pt x="36" y="48"/>
                    <a:pt x="36" y="48"/>
                    <a:pt x="36" y="48"/>
                  </a:cubicBezTo>
                  <a:cubicBezTo>
                    <a:pt x="49" y="35"/>
                    <a:pt x="49" y="35"/>
                    <a:pt x="49" y="35"/>
                  </a:cubicBezTo>
                  <a:cubicBezTo>
                    <a:pt x="49" y="35"/>
                    <a:pt x="49" y="35"/>
                    <a:pt x="49" y="35"/>
                  </a:cubicBezTo>
                  <a:cubicBezTo>
                    <a:pt x="55" y="29"/>
                    <a:pt x="55" y="29"/>
                    <a:pt x="55" y="29"/>
                  </a:cubicBezTo>
                  <a:cubicBezTo>
                    <a:pt x="55" y="29"/>
                    <a:pt x="55" y="29"/>
                    <a:pt x="55" y="29"/>
                  </a:cubicBezTo>
                  <a:cubicBezTo>
                    <a:pt x="56" y="28"/>
                    <a:pt x="57" y="28"/>
                    <a:pt x="58" y="28"/>
                  </a:cubicBezTo>
                  <a:cubicBezTo>
                    <a:pt x="58" y="28"/>
                    <a:pt x="58" y="28"/>
                    <a:pt x="59" y="28"/>
                  </a:cubicBezTo>
                  <a:cubicBezTo>
                    <a:pt x="59" y="28"/>
                    <a:pt x="59" y="28"/>
                    <a:pt x="60" y="28"/>
                  </a:cubicBezTo>
                  <a:cubicBezTo>
                    <a:pt x="63" y="28"/>
                    <a:pt x="66" y="27"/>
                    <a:pt x="68" y="25"/>
                  </a:cubicBezTo>
                  <a:cubicBezTo>
                    <a:pt x="68" y="25"/>
                    <a:pt x="68" y="25"/>
                    <a:pt x="68" y="25"/>
                  </a:cubicBezTo>
                  <a:cubicBezTo>
                    <a:pt x="69" y="23"/>
                    <a:pt x="71" y="20"/>
                    <a:pt x="71" y="17"/>
                  </a:cubicBezTo>
                  <a:cubicBezTo>
                    <a:pt x="70" y="19"/>
                    <a:pt x="68" y="20"/>
                    <a:pt x="67" y="21"/>
                  </a:cubicBezTo>
                  <a:cubicBezTo>
                    <a:pt x="66" y="22"/>
                    <a:pt x="65" y="22"/>
                    <a:pt x="64" y="22"/>
                  </a:cubicBezTo>
                  <a:cubicBezTo>
                    <a:pt x="61" y="21"/>
                    <a:pt x="61" y="21"/>
                    <a:pt x="61" y="21"/>
                  </a:cubicBezTo>
                  <a:cubicBezTo>
                    <a:pt x="58" y="21"/>
                    <a:pt x="58" y="21"/>
                    <a:pt x="58" y="21"/>
                  </a:cubicBezTo>
                  <a:cubicBezTo>
                    <a:pt x="57" y="20"/>
                    <a:pt x="56" y="20"/>
                    <a:pt x="56" y="18"/>
                  </a:cubicBezTo>
                  <a:cubicBezTo>
                    <a:pt x="55" y="15"/>
                    <a:pt x="55" y="15"/>
                    <a:pt x="55" y="15"/>
                  </a:cubicBezTo>
                  <a:cubicBezTo>
                    <a:pt x="54" y="13"/>
                    <a:pt x="54" y="13"/>
                    <a:pt x="54" y="13"/>
                  </a:cubicBezTo>
                  <a:cubicBezTo>
                    <a:pt x="54" y="12"/>
                    <a:pt x="54" y="10"/>
                    <a:pt x="55" y="10"/>
                  </a:cubicBezTo>
                  <a:cubicBezTo>
                    <a:pt x="57" y="8"/>
                    <a:pt x="58" y="7"/>
                    <a:pt x="59" y="6"/>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sz="2400">
                <a:solidFill>
                  <a:schemeClr val="tx1">
                    <a:lumMod val="75000"/>
                    <a:lumOff val="25000"/>
                  </a:schemeClr>
                </a:solidFill>
              </a:endParaRPr>
            </a:p>
          </p:txBody>
        </p:sp>
      </p:grpSp>
      <p:grpSp>
        <p:nvGrpSpPr>
          <p:cNvPr id="45" name="组合 44"/>
          <p:cNvGrpSpPr/>
          <p:nvPr/>
        </p:nvGrpSpPr>
        <p:grpSpPr>
          <a:xfrm>
            <a:off x="6764867" y="2280709"/>
            <a:ext cx="656167" cy="658283"/>
            <a:chOff x="5073650" y="1709738"/>
            <a:chExt cx="492125" cy="493712"/>
          </a:xfrm>
        </p:grpSpPr>
        <p:sp>
          <p:nvSpPr>
            <p:cNvPr id="46" name="Oval 13"/>
            <p:cNvSpPr>
              <a:spLocks noChangeArrowheads="1"/>
            </p:cNvSpPr>
            <p:nvPr/>
          </p:nvSpPr>
          <p:spPr bwMode="auto">
            <a:xfrm>
              <a:off x="5073650" y="1709738"/>
              <a:ext cx="492125" cy="493712"/>
            </a:xfrm>
            <a:prstGeom prst="ellipse">
              <a:avLst/>
            </a:prstGeom>
            <a:solidFill>
              <a:srgbClr val="C00000"/>
            </a:solidFill>
            <a:ln>
              <a:noFill/>
            </a:ln>
            <a:extLst>
              <a:ext uri="{91240B29-F687-4F45-9708-019B960494DF}">
                <a14:hiddenLine w="9525">
                  <a:solidFill>
                    <a:srgbClr val="000000"/>
                  </a:solidFill>
                  <a:round/>
                  <a:headEnd/>
                  <a:tailEnd/>
                </a14:hiddenLine>
              </a:ext>
            </a:extLst>
          </p:spPr>
          <p:txBody>
            <a:bodyPr/>
            <a:lstStyle/>
            <a:p>
              <a:endParaRPr altLang="en-US" lang="zh-CN" sz="2400">
                <a:solidFill>
                  <a:schemeClr val="tx1">
                    <a:lumMod val="75000"/>
                    <a:lumOff val="25000"/>
                  </a:schemeClr>
                </a:solidFill>
              </a:endParaRPr>
            </a:p>
          </p:txBody>
        </p:sp>
        <p:sp>
          <p:nvSpPr>
            <p:cNvPr id="47" name="Freeform 17"/>
            <p:cNvSpPr>
              <a:spLocks noEditPoints="1"/>
            </p:cNvSpPr>
            <p:nvPr/>
          </p:nvSpPr>
          <p:spPr bwMode="auto">
            <a:xfrm>
              <a:off x="5200650" y="1820863"/>
              <a:ext cx="238125" cy="246062"/>
            </a:xfrm>
            <a:custGeom>
              <a:gdLst>
                <a:gd fmla="*/ 38 w 75" name="T0"/>
                <a:gd fmla="*/ 20 h 77" name="T1"/>
                <a:gd fmla="*/ 55 w 75" name="T2"/>
                <a:gd fmla="*/ 38 h 77" name="T3"/>
                <a:gd fmla="*/ 60 w 75" name="T4"/>
                <a:gd fmla="*/ 34 h 77" name="T5"/>
                <a:gd fmla="*/ 42 w 75" name="T6"/>
                <a:gd fmla="*/ 16 h 77" name="T7"/>
                <a:gd fmla="*/ 38 w 75" name="T8"/>
                <a:gd fmla="*/ 20 h 77" name="T9"/>
                <a:gd fmla="*/ 53 w 75" name="T10"/>
                <a:gd fmla="*/ 40 h 77" name="T11"/>
                <a:gd fmla="*/ 53 w 75" name="T12"/>
                <a:gd fmla="*/ 40 h 77" name="T13"/>
                <a:gd fmla="*/ 35 w 75" name="T14"/>
                <a:gd fmla="*/ 23 h 77" name="T15"/>
                <a:gd fmla="*/ 13 w 75" name="T16"/>
                <a:gd fmla="*/ 45 h 77" name="T17"/>
                <a:gd fmla="*/ 30 w 75" name="T18"/>
                <a:gd fmla="*/ 63 h 77" name="T19"/>
                <a:gd fmla="*/ 53 w 75" name="T20"/>
                <a:gd fmla="*/ 40 h 77" name="T21"/>
                <a:gd fmla="*/ 45 w 75" name="T22"/>
                <a:gd fmla="*/ 5 h 77" name="T23"/>
                <a:gd fmla="*/ 45 w 75" name="T24"/>
                <a:gd fmla="*/ 5 h 77" name="T25"/>
                <a:gd fmla="*/ 57 w 75" name="T26"/>
                <a:gd fmla="*/ 1 h 77" name="T27"/>
                <a:gd fmla="*/ 75 w 75" name="T28"/>
                <a:gd fmla="*/ 19 h 77" name="T29"/>
                <a:gd fmla="*/ 70 w 75" name="T30"/>
                <a:gd fmla="*/ 32 h 77" name="T31"/>
                <a:gd fmla="*/ 33 w 75" name="T32"/>
                <a:gd fmla="*/ 68 h 77" name="T33"/>
                <a:gd fmla="*/ 23 w 75" name="T34"/>
                <a:gd fmla="*/ 73 h 77" name="T35"/>
                <a:gd fmla="*/ 14 w 75" name="T36"/>
                <a:gd fmla="*/ 72 h 77" name="T37"/>
                <a:gd fmla="*/ 13 w 75" name="T38"/>
                <a:gd fmla="*/ 73 h 77" name="T39"/>
                <a:gd fmla="*/ 13 w 75" name="T40"/>
                <a:gd fmla="*/ 73 h 77" name="T41"/>
                <a:gd fmla="*/ 13 w 75" name="T42"/>
                <a:gd fmla="*/ 73 h 77" name="T43"/>
                <a:gd fmla="*/ 1 w 75" name="T44"/>
                <a:gd fmla="*/ 71 h 77" name="T45"/>
                <a:gd fmla="*/ 3 w 75" name="T46"/>
                <a:gd fmla="*/ 63 h 77" name="T47"/>
                <a:gd fmla="*/ 4 w 75" name="T48"/>
                <a:gd fmla="*/ 62 h 77" name="T49"/>
                <a:gd fmla="*/ 3 w 75" name="T50"/>
                <a:gd fmla="*/ 53 h 77" name="T51"/>
                <a:gd fmla="*/ 8 w 75" name="T52"/>
                <a:gd fmla="*/ 42 h 77" name="T53"/>
                <a:gd fmla="*/ 43 w 75" name="T54"/>
                <a:gd fmla="*/ 7 h 77" name="T55"/>
                <a:gd fmla="*/ 40 w 75" name="T56"/>
                <a:gd fmla="*/ 5 h 77" name="T57"/>
                <a:gd fmla="*/ 21 w 75" name="T58"/>
                <a:gd fmla="*/ 25 h 77" name="T59"/>
                <a:gd fmla="*/ 18 w 75" name="T60"/>
                <a:gd fmla="*/ 25 h 77" name="T61"/>
                <a:gd fmla="*/ 18 w 75" name="T62"/>
                <a:gd fmla="*/ 22 h 77" name="T63"/>
                <a:gd fmla="*/ 39 w 75" name="T64"/>
                <a:gd fmla="*/ 1 h 77" name="T65"/>
                <a:gd fmla="*/ 41 w 75" name="T66"/>
                <a:gd fmla="*/ 1 h 77" name="T67"/>
                <a:gd fmla="*/ 45 w 75" name="T68"/>
                <a:gd fmla="*/ 5 h 77" name="T69"/>
                <a:gd fmla="*/ 57 w 75" name="T70"/>
                <a:gd fmla="*/ 7 h 77" name="T71"/>
                <a:gd fmla="*/ 57 w 75" name="T72"/>
                <a:gd fmla="*/ 7 h 77" name="T73"/>
                <a:gd fmla="*/ 48 w 75" name="T74"/>
                <a:gd fmla="*/ 10 h 77" name="T75"/>
                <a:gd fmla="*/ 48 w 75" name="T76"/>
                <a:gd fmla="*/ 10 h 77" name="T77"/>
                <a:gd fmla="*/ 45 w 75" name="T78"/>
                <a:gd fmla="*/ 14 h 77" name="T79"/>
                <a:gd fmla="*/ 62 w 75" name="T80"/>
                <a:gd fmla="*/ 31 h 77" name="T81"/>
                <a:gd fmla="*/ 66 w 75" name="T82"/>
                <a:gd fmla="*/ 28 h 77" name="T83"/>
                <a:gd fmla="*/ 69 w 75" name="T84"/>
                <a:gd fmla="*/ 19 h 77" name="T85"/>
                <a:gd fmla="*/ 57 w 75" name="T86"/>
                <a:gd fmla="*/ 7 h 77" name="T87"/>
                <a:gd fmla="*/ 11 w 75" name="T88"/>
                <a:gd fmla="*/ 48 h 77" name="T89"/>
                <a:gd fmla="*/ 11 w 75" name="T90"/>
                <a:gd fmla="*/ 48 h 77" name="T91"/>
                <a:gd fmla="*/ 8 w 75" name="T92"/>
                <a:gd fmla="*/ 54 h 77" name="T93"/>
                <a:gd fmla="*/ 10 w 75" name="T94"/>
                <a:gd fmla="*/ 61 h 77" name="T95"/>
                <a:gd fmla="*/ 9 w 75" name="T96"/>
                <a:gd fmla="*/ 65 h 77" name="T97"/>
                <a:gd fmla="*/ 7 w 75" name="T98"/>
                <a:gd fmla="*/ 67 h 77" name="T99"/>
                <a:gd fmla="*/ 7 w 75" name="T100"/>
                <a:gd fmla="*/ 67 h 77" name="T101"/>
                <a:gd fmla="*/ 9 w 75" name="T102"/>
                <a:gd fmla="*/ 69 h 77" name="T103"/>
                <a:gd fmla="*/ 11 w 75" name="T104"/>
                <a:gd fmla="*/ 67 h 77" name="T105"/>
                <a:gd fmla="*/ 15 w 75" name="T106"/>
                <a:gd fmla="*/ 66 h 77" name="T107"/>
                <a:gd fmla="*/ 22 w 75" name="T108"/>
                <a:gd fmla="*/ 67 h 77" name="T109"/>
                <a:gd fmla="*/ 28 w 75" name="T110"/>
                <a:gd fmla="*/ 65 h 77" name="T111"/>
                <a:gd fmla="*/ 11 w 75" name="T112"/>
                <a:gd fmla="*/ 48 h 77" name="T1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b="b" l="0" r="r" t="0"/>
              <a:pathLst>
                <a:path h="77" w="75">
                  <a:moveTo>
                    <a:pt x="38" y="20"/>
                  </a:moveTo>
                  <a:cubicBezTo>
                    <a:pt x="55" y="38"/>
                    <a:pt x="55" y="38"/>
                    <a:pt x="55" y="38"/>
                  </a:cubicBezTo>
                  <a:cubicBezTo>
                    <a:pt x="60" y="34"/>
                    <a:pt x="60" y="34"/>
                    <a:pt x="60" y="34"/>
                  </a:cubicBezTo>
                  <a:cubicBezTo>
                    <a:pt x="42" y="16"/>
                    <a:pt x="42" y="16"/>
                    <a:pt x="42" y="16"/>
                  </a:cubicBezTo>
                  <a:cubicBezTo>
                    <a:pt x="38" y="20"/>
                    <a:pt x="38" y="20"/>
                    <a:pt x="38" y="20"/>
                  </a:cubicBezTo>
                  <a:close/>
                  <a:moveTo>
                    <a:pt x="53" y="40"/>
                  </a:moveTo>
                  <a:cubicBezTo>
                    <a:pt x="53" y="40"/>
                    <a:pt x="53" y="40"/>
                    <a:pt x="53" y="40"/>
                  </a:cubicBezTo>
                  <a:cubicBezTo>
                    <a:pt x="35" y="23"/>
                    <a:pt x="35" y="23"/>
                    <a:pt x="35" y="23"/>
                  </a:cubicBezTo>
                  <a:cubicBezTo>
                    <a:pt x="13" y="45"/>
                    <a:pt x="13" y="45"/>
                    <a:pt x="13" y="45"/>
                  </a:cubicBezTo>
                  <a:cubicBezTo>
                    <a:pt x="30" y="63"/>
                    <a:pt x="30" y="63"/>
                    <a:pt x="30" y="63"/>
                  </a:cubicBezTo>
                  <a:cubicBezTo>
                    <a:pt x="53" y="40"/>
                    <a:pt x="53" y="40"/>
                    <a:pt x="53" y="40"/>
                  </a:cubicBezTo>
                  <a:close/>
                  <a:moveTo>
                    <a:pt x="45" y="5"/>
                  </a:moveTo>
                  <a:cubicBezTo>
                    <a:pt x="45" y="5"/>
                    <a:pt x="45" y="5"/>
                    <a:pt x="45" y="5"/>
                  </a:cubicBezTo>
                  <a:cubicBezTo>
                    <a:pt x="49" y="2"/>
                    <a:pt x="53" y="1"/>
                    <a:pt x="57" y="1"/>
                  </a:cubicBezTo>
                  <a:cubicBezTo>
                    <a:pt x="67" y="1"/>
                    <a:pt x="75" y="9"/>
                    <a:pt x="75" y="19"/>
                  </a:cubicBezTo>
                  <a:cubicBezTo>
                    <a:pt x="75" y="24"/>
                    <a:pt x="73" y="28"/>
                    <a:pt x="70" y="32"/>
                  </a:cubicBezTo>
                  <a:cubicBezTo>
                    <a:pt x="33" y="68"/>
                    <a:pt x="33" y="68"/>
                    <a:pt x="33" y="68"/>
                  </a:cubicBezTo>
                  <a:cubicBezTo>
                    <a:pt x="30" y="71"/>
                    <a:pt x="27" y="73"/>
                    <a:pt x="23" y="73"/>
                  </a:cubicBezTo>
                  <a:cubicBezTo>
                    <a:pt x="20" y="74"/>
                    <a:pt x="17" y="73"/>
                    <a:pt x="14" y="72"/>
                  </a:cubicBezTo>
                  <a:cubicBezTo>
                    <a:pt x="13" y="73"/>
                    <a:pt x="13" y="73"/>
                    <a:pt x="13" y="73"/>
                  </a:cubicBezTo>
                  <a:cubicBezTo>
                    <a:pt x="13" y="73"/>
                    <a:pt x="13" y="73"/>
                    <a:pt x="13" y="73"/>
                  </a:cubicBezTo>
                  <a:cubicBezTo>
                    <a:pt x="13" y="73"/>
                    <a:pt x="13" y="73"/>
                    <a:pt x="13" y="73"/>
                  </a:cubicBezTo>
                  <a:cubicBezTo>
                    <a:pt x="9" y="77"/>
                    <a:pt x="3" y="75"/>
                    <a:pt x="1" y="71"/>
                  </a:cubicBezTo>
                  <a:cubicBezTo>
                    <a:pt x="0" y="68"/>
                    <a:pt x="0" y="65"/>
                    <a:pt x="3" y="63"/>
                  </a:cubicBezTo>
                  <a:cubicBezTo>
                    <a:pt x="4" y="62"/>
                    <a:pt x="4" y="62"/>
                    <a:pt x="4" y="62"/>
                  </a:cubicBezTo>
                  <a:cubicBezTo>
                    <a:pt x="2" y="59"/>
                    <a:pt x="2" y="56"/>
                    <a:pt x="3" y="53"/>
                  </a:cubicBezTo>
                  <a:cubicBezTo>
                    <a:pt x="3" y="49"/>
                    <a:pt x="5" y="45"/>
                    <a:pt x="8" y="42"/>
                  </a:cubicBezTo>
                  <a:cubicBezTo>
                    <a:pt x="43" y="7"/>
                    <a:pt x="43" y="7"/>
                    <a:pt x="43" y="7"/>
                  </a:cubicBezTo>
                  <a:cubicBezTo>
                    <a:pt x="40" y="5"/>
                    <a:pt x="40" y="5"/>
                    <a:pt x="40" y="5"/>
                  </a:cubicBezTo>
                  <a:cubicBezTo>
                    <a:pt x="21" y="25"/>
                    <a:pt x="21" y="25"/>
                    <a:pt x="21" y="25"/>
                  </a:cubicBezTo>
                  <a:cubicBezTo>
                    <a:pt x="20" y="25"/>
                    <a:pt x="19" y="25"/>
                    <a:pt x="18" y="25"/>
                  </a:cubicBezTo>
                  <a:cubicBezTo>
                    <a:pt x="17" y="24"/>
                    <a:pt x="17" y="23"/>
                    <a:pt x="18" y="22"/>
                  </a:cubicBezTo>
                  <a:cubicBezTo>
                    <a:pt x="39" y="1"/>
                    <a:pt x="39" y="1"/>
                    <a:pt x="39" y="1"/>
                  </a:cubicBezTo>
                  <a:cubicBezTo>
                    <a:pt x="40" y="0"/>
                    <a:pt x="41" y="0"/>
                    <a:pt x="41" y="1"/>
                  </a:cubicBezTo>
                  <a:cubicBezTo>
                    <a:pt x="45" y="5"/>
                    <a:pt x="45" y="5"/>
                    <a:pt x="45" y="5"/>
                  </a:cubicBezTo>
                  <a:close/>
                  <a:moveTo>
                    <a:pt x="57" y="7"/>
                  </a:moveTo>
                  <a:cubicBezTo>
                    <a:pt x="57" y="7"/>
                    <a:pt x="57" y="7"/>
                    <a:pt x="57" y="7"/>
                  </a:cubicBezTo>
                  <a:cubicBezTo>
                    <a:pt x="54" y="7"/>
                    <a:pt x="51" y="8"/>
                    <a:pt x="48" y="10"/>
                  </a:cubicBezTo>
                  <a:cubicBezTo>
                    <a:pt x="48" y="10"/>
                    <a:pt x="48" y="10"/>
                    <a:pt x="48" y="10"/>
                  </a:cubicBezTo>
                  <a:cubicBezTo>
                    <a:pt x="45" y="14"/>
                    <a:pt x="45" y="14"/>
                    <a:pt x="45" y="14"/>
                  </a:cubicBezTo>
                  <a:cubicBezTo>
                    <a:pt x="62" y="31"/>
                    <a:pt x="62" y="31"/>
                    <a:pt x="62" y="31"/>
                  </a:cubicBezTo>
                  <a:cubicBezTo>
                    <a:pt x="66" y="28"/>
                    <a:pt x="66" y="28"/>
                    <a:pt x="66" y="28"/>
                  </a:cubicBezTo>
                  <a:cubicBezTo>
                    <a:pt x="68" y="25"/>
                    <a:pt x="69" y="22"/>
                    <a:pt x="69" y="19"/>
                  </a:cubicBezTo>
                  <a:cubicBezTo>
                    <a:pt x="69" y="12"/>
                    <a:pt x="64" y="7"/>
                    <a:pt x="57" y="7"/>
                  </a:cubicBezTo>
                  <a:close/>
                  <a:moveTo>
                    <a:pt x="11" y="48"/>
                  </a:moveTo>
                  <a:cubicBezTo>
                    <a:pt x="11" y="48"/>
                    <a:pt x="11" y="48"/>
                    <a:pt x="11" y="48"/>
                  </a:cubicBezTo>
                  <a:cubicBezTo>
                    <a:pt x="9" y="50"/>
                    <a:pt x="9" y="52"/>
                    <a:pt x="8" y="54"/>
                  </a:cubicBezTo>
                  <a:cubicBezTo>
                    <a:pt x="8" y="56"/>
                    <a:pt x="8" y="59"/>
                    <a:pt x="10" y="61"/>
                  </a:cubicBezTo>
                  <a:cubicBezTo>
                    <a:pt x="10" y="62"/>
                    <a:pt x="10" y="64"/>
                    <a:pt x="9" y="65"/>
                  </a:cubicBezTo>
                  <a:cubicBezTo>
                    <a:pt x="7" y="67"/>
                    <a:pt x="7" y="67"/>
                    <a:pt x="7" y="67"/>
                  </a:cubicBezTo>
                  <a:cubicBezTo>
                    <a:pt x="7" y="67"/>
                    <a:pt x="7" y="67"/>
                    <a:pt x="7" y="67"/>
                  </a:cubicBezTo>
                  <a:cubicBezTo>
                    <a:pt x="5" y="68"/>
                    <a:pt x="7" y="70"/>
                    <a:pt x="9" y="69"/>
                  </a:cubicBezTo>
                  <a:cubicBezTo>
                    <a:pt x="11" y="67"/>
                    <a:pt x="11" y="67"/>
                    <a:pt x="11" y="67"/>
                  </a:cubicBezTo>
                  <a:cubicBezTo>
                    <a:pt x="12" y="66"/>
                    <a:pt x="13" y="65"/>
                    <a:pt x="15" y="66"/>
                  </a:cubicBezTo>
                  <a:cubicBezTo>
                    <a:pt x="17" y="67"/>
                    <a:pt x="20" y="68"/>
                    <a:pt x="22" y="67"/>
                  </a:cubicBezTo>
                  <a:cubicBezTo>
                    <a:pt x="24" y="67"/>
                    <a:pt x="26" y="66"/>
                    <a:pt x="28" y="65"/>
                  </a:cubicBezTo>
                  <a:cubicBezTo>
                    <a:pt x="11" y="48"/>
                    <a:pt x="11" y="48"/>
                    <a:pt x="11" y="48"/>
                  </a:cubicBezTo>
                  <a:close/>
                </a:path>
              </a:pathLst>
            </a:custGeom>
            <a:solidFill>
              <a:srgbClr val="FFFFFF"/>
            </a:solidFill>
            <a:ln>
              <a:noFill/>
            </a:ln>
            <a:extLst>
              <a:ext uri="{91240B29-F687-4F45-9708-019B960494DF}">
                <a14:hiddenLine w="9525">
                  <a:solidFill>
                    <a:srgbClr val="000000"/>
                  </a:solidFill>
                  <a:round/>
                  <a:headEnd/>
                  <a:tailEnd/>
                </a14:hiddenLine>
              </a:ext>
            </a:extLst>
          </p:spPr>
          <p:txBody>
            <a:bodyPr/>
            <a:lstStyle/>
            <a:p>
              <a:endParaRPr altLang="en-US" lang="zh-CN" sz="2400">
                <a:solidFill>
                  <a:schemeClr val="tx1">
                    <a:lumMod val="75000"/>
                    <a:lumOff val="25000"/>
                  </a:schemeClr>
                </a:solidFill>
              </a:endParaRPr>
            </a:p>
          </p:txBody>
        </p:sp>
      </p:grpSp>
      <p:sp>
        <p:nvSpPr>
          <p:cNvPr id="48" name="Rectangle 19"/>
          <p:cNvSpPr>
            <a:spLocks noChangeArrowheads="1"/>
          </p:cNvSpPr>
          <p:nvPr/>
        </p:nvSpPr>
        <p:spPr bwMode="auto">
          <a:xfrm>
            <a:off x="1424518" y="3140076"/>
            <a:ext cx="95250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lang="en-US" sz="1600">
                <a:solidFill>
                  <a:schemeClr val="tx1">
                    <a:lumMod val="75000"/>
                    <a:lumOff val="25000"/>
                  </a:schemeClr>
                </a:solidFill>
                <a:latin charset="0" panose="020b0502040204020203" pitchFamily="34" typeface="Segoe UI"/>
                <a:cs charset="0" panose="020b0502040204020203" pitchFamily="34" typeface="Segoe UI"/>
              </a:rPr>
              <a:t>2010</a:t>
            </a:r>
          </a:p>
        </p:txBody>
      </p:sp>
      <p:sp>
        <p:nvSpPr>
          <p:cNvPr id="49" name="Rectangle 21"/>
          <p:cNvSpPr>
            <a:spLocks noChangeArrowheads="1"/>
          </p:cNvSpPr>
          <p:nvPr/>
        </p:nvSpPr>
        <p:spPr bwMode="auto">
          <a:xfrm>
            <a:off x="6627285" y="3140076"/>
            <a:ext cx="95250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lang="en-US" sz="1600">
                <a:solidFill>
                  <a:schemeClr val="tx1">
                    <a:lumMod val="75000"/>
                    <a:lumOff val="25000"/>
                  </a:schemeClr>
                </a:solidFill>
                <a:latin charset="0" panose="020b0502040204020203" pitchFamily="34" typeface="Segoe UI"/>
                <a:cs charset="0" panose="020b0502040204020203" pitchFamily="34" typeface="Segoe UI"/>
              </a:rPr>
              <a:t>2012</a:t>
            </a:r>
          </a:p>
        </p:txBody>
      </p:sp>
      <p:sp>
        <p:nvSpPr>
          <p:cNvPr id="50" name="Rectangle 22"/>
          <p:cNvSpPr>
            <a:spLocks noChangeArrowheads="1"/>
          </p:cNvSpPr>
          <p:nvPr/>
        </p:nvSpPr>
        <p:spPr bwMode="auto">
          <a:xfrm>
            <a:off x="3983567" y="4217459"/>
            <a:ext cx="952500" cy="29260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a:spAutoFit/>
          </a:bodyPr>
          <a:lstStyle/>
          <a:p>
            <a:pPr algn="ctr">
              <a:lnSpc>
                <a:spcPct val="120000"/>
              </a:lnSpc>
              <a:buFont charset="0" panose="020b0604020202020204" pitchFamily="34" typeface="Arial"/>
              <a:buNone/>
            </a:pPr>
            <a:r>
              <a:rPr altLang="zh-CN" lang="en-US" sz="1600">
                <a:solidFill>
                  <a:schemeClr val="tx1">
                    <a:lumMod val="75000"/>
                    <a:lumOff val="25000"/>
                  </a:schemeClr>
                </a:solidFill>
                <a:latin charset="0" panose="020b0502040204020203" pitchFamily="34" typeface="Segoe UI"/>
                <a:cs charset="0" panose="020b0502040204020203" pitchFamily="34" typeface="Segoe UI"/>
              </a:rPr>
              <a:t>2011</a:t>
            </a:r>
          </a:p>
        </p:txBody>
      </p:sp>
      <p:sp>
        <p:nvSpPr>
          <p:cNvPr id="51" name="Rectangle 52"/>
          <p:cNvSpPr>
            <a:spLocks noChangeArrowheads="1"/>
          </p:cNvSpPr>
          <p:nvPr/>
        </p:nvSpPr>
        <p:spPr bwMode="auto">
          <a:xfrm>
            <a:off x="3518381" y="2409719"/>
            <a:ext cx="1921932" cy="876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ts val="2300"/>
              </a:lnSpc>
            </a:pPr>
            <a:r>
              <a:rPr altLang="en-US" lang="zh-CN" sz="1400"/>
              <a:t>请输入标题</a:t>
            </a:r>
          </a:p>
          <a:p>
            <a:pPr algn="ctr">
              <a:lnSpc>
                <a:spcPts val="2300"/>
              </a:lnSpc>
            </a:pPr>
            <a:r>
              <a:rPr altLang="en-US" lang="zh-CN" sz="1400"/>
              <a:t>请在此处添加您要描述的内容，言简意赅。</a:t>
            </a:r>
          </a:p>
        </p:txBody>
      </p:sp>
      <p:sp>
        <p:nvSpPr>
          <p:cNvPr id="52" name="Rectangle 52"/>
          <p:cNvSpPr>
            <a:spLocks noChangeArrowheads="1"/>
          </p:cNvSpPr>
          <p:nvPr/>
        </p:nvSpPr>
        <p:spPr bwMode="auto">
          <a:xfrm>
            <a:off x="881744" y="4481186"/>
            <a:ext cx="2038047" cy="876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ts val="2300"/>
              </a:lnSpc>
            </a:pPr>
            <a:r>
              <a:rPr altLang="en-US" lang="zh-CN" sz="1400"/>
              <a:t>请输入标题</a:t>
            </a:r>
          </a:p>
          <a:p>
            <a:pPr algn="ctr">
              <a:lnSpc>
                <a:spcPts val="2300"/>
              </a:lnSpc>
            </a:pPr>
            <a:r>
              <a:rPr altLang="en-US" lang="zh-CN" sz="1400"/>
              <a:t>请在此处添加您要描述的内容，言简意赅。</a:t>
            </a:r>
          </a:p>
        </p:txBody>
      </p:sp>
      <p:sp>
        <p:nvSpPr>
          <p:cNvPr id="53" name="Rectangle 52"/>
          <p:cNvSpPr>
            <a:spLocks noChangeArrowheads="1"/>
          </p:cNvSpPr>
          <p:nvPr/>
        </p:nvSpPr>
        <p:spPr bwMode="auto">
          <a:xfrm>
            <a:off x="6124728" y="4522810"/>
            <a:ext cx="1957614" cy="8763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bIns="0" lIns="0" rIns="0" tIns="0" wrap="square">
            <a:spAutoFit/>
          </a:bodyPr>
          <a:lstStyle/>
          <a:p>
            <a:pPr algn="ctr">
              <a:lnSpc>
                <a:spcPts val="2300"/>
              </a:lnSpc>
            </a:pPr>
            <a:r>
              <a:rPr altLang="en-US" lang="zh-CN" sz="1400"/>
              <a:t>请输入标题</a:t>
            </a:r>
          </a:p>
          <a:p>
            <a:pPr algn="ctr">
              <a:lnSpc>
                <a:spcPts val="2300"/>
              </a:lnSpc>
            </a:pPr>
            <a:r>
              <a:rPr altLang="en-US" lang="zh-CN" sz="1400"/>
              <a:t>请在此处添加您要描述的内容，言简意赅。</a:t>
            </a:r>
          </a:p>
        </p:txBody>
      </p:sp>
    </p:spTree>
    <p:extLst>
      <p:ext uri="{BB962C8B-B14F-4D97-AF65-F5344CB8AC3E}">
        <p14:creationId val="2425501162"/>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 calcmode="lin" valueType="num">
                                      <p:cBhvr>
                                        <p:cTn dur="500" fill="hold" id="9"/>
                                        <p:tgtEl>
                                          <p:spTgt spid="7"/>
                                        </p:tgtEl>
                                        <p:attrNameLst>
                                          <p:attrName>style.rotation</p:attrName>
                                        </p:attrNameLst>
                                      </p:cBhvr>
                                      <p:tavLst>
                                        <p:tav tm="0">
                                          <p:val>
                                            <p:fltVal val="360"/>
                                          </p:val>
                                        </p:tav>
                                        <p:tav tm="100000">
                                          <p:val>
                                            <p:fltVal val="0"/>
                                          </p:val>
                                        </p:tav>
                                      </p:tavLst>
                                    </p:anim>
                                    <p:animEffect filter="fade" transition="in">
                                      <p:cBhvr>
                                        <p:cTn dur="500" id="10"/>
                                        <p:tgtEl>
                                          <p:spTgt spid="7"/>
                                        </p:tgtEl>
                                      </p:cBhvr>
                                    </p:animEffect>
                                  </p:childTnLst>
                                </p:cTn>
                              </p:par>
                            </p:childTnLst>
                          </p:cTn>
                        </p:par>
                        <p:par>
                          <p:cTn fill="hold" id="11" nodeType="afterGroup">
                            <p:stCondLst>
                              <p:cond delay="500"/>
                            </p:stCondLst>
                            <p:childTnLst>
                              <p:par>
                                <p:cTn fill="hold" grpId="0" id="12" nodeType="afterEffect" presetClass="entr" presetID="21" presetSubtype="1">
                                  <p:stCondLst>
                                    <p:cond delay="0"/>
                                  </p:stCondLst>
                                  <p:childTnLst>
                                    <p:set>
                                      <p:cBhvr>
                                        <p:cTn dur="1" fill="hold" id="13">
                                          <p:stCondLst>
                                            <p:cond delay="0"/>
                                          </p:stCondLst>
                                        </p:cTn>
                                        <p:tgtEl>
                                          <p:spTgt spid="33"/>
                                        </p:tgtEl>
                                        <p:attrNameLst>
                                          <p:attrName>style.visibility</p:attrName>
                                        </p:attrNameLst>
                                      </p:cBhvr>
                                      <p:to>
                                        <p:strVal val="visible"/>
                                      </p:to>
                                    </p:set>
                                    <p:animEffect filter="wheel(1)" transition="in">
                                      <p:cBhvr>
                                        <p:cTn dur="500" id="14"/>
                                        <p:tgtEl>
                                          <p:spTgt spid="33"/>
                                        </p:tgtEl>
                                      </p:cBhvr>
                                    </p:animEffect>
                                  </p:childTnLst>
                                </p:cTn>
                              </p:par>
                            </p:childTnLst>
                          </p:cTn>
                        </p:par>
                        <p:par>
                          <p:cTn fill="hold" id="15" nodeType="afterGroup">
                            <p:stCondLst>
                              <p:cond delay="1000"/>
                            </p:stCondLst>
                            <p:childTnLst>
                              <p:par>
                                <p:cTn fill="hold" grpId="0" id="16" nodeType="afterEffect" presetClass="entr" presetID="10" presetSubtype="0">
                                  <p:stCondLst>
                                    <p:cond delay="0"/>
                                  </p:stCondLst>
                                  <p:childTnLst>
                                    <p:set>
                                      <p:cBhvr>
                                        <p:cTn dur="1" fill="hold" id="17">
                                          <p:stCondLst>
                                            <p:cond delay="0"/>
                                          </p:stCondLst>
                                        </p:cTn>
                                        <p:tgtEl>
                                          <p:spTgt spid="48"/>
                                        </p:tgtEl>
                                        <p:attrNameLst>
                                          <p:attrName>style.visibility</p:attrName>
                                        </p:attrNameLst>
                                      </p:cBhvr>
                                      <p:to>
                                        <p:strVal val="visible"/>
                                      </p:to>
                                    </p:set>
                                    <p:animEffect filter="fade" transition="in">
                                      <p:cBhvr>
                                        <p:cTn dur="500" id="18"/>
                                        <p:tgtEl>
                                          <p:spTgt spid="48"/>
                                        </p:tgtEl>
                                      </p:cBhvr>
                                    </p:animEffect>
                                  </p:childTnLst>
                                </p:cTn>
                              </p:par>
                            </p:childTnLst>
                          </p:cTn>
                        </p:par>
                        <p:par>
                          <p:cTn fill="hold" id="19" nodeType="afterGroup">
                            <p:stCondLst>
                              <p:cond delay="1500"/>
                            </p:stCondLst>
                            <p:childTnLst>
                              <p:par>
                                <p:cTn fill="hold" id="20" nodeType="afterEffect" presetClass="entr" presetID="45" presetSubtype="0">
                                  <p:stCondLst>
                                    <p:cond delay="0"/>
                                  </p:stCondLst>
                                  <p:childTnLst>
                                    <p:set>
                                      <p:cBhvr>
                                        <p:cTn dur="1" fill="hold" id="21">
                                          <p:stCondLst>
                                            <p:cond delay="0"/>
                                          </p:stCondLst>
                                        </p:cTn>
                                        <p:tgtEl>
                                          <p:spTgt spid="42"/>
                                        </p:tgtEl>
                                        <p:attrNameLst>
                                          <p:attrName>style.visibility</p:attrName>
                                        </p:attrNameLst>
                                      </p:cBhvr>
                                      <p:to>
                                        <p:strVal val="visible"/>
                                      </p:to>
                                    </p:set>
                                    <p:animEffect filter="fade" transition="in">
                                      <p:cBhvr>
                                        <p:cTn dur="500" id="22"/>
                                        <p:tgtEl>
                                          <p:spTgt spid="42"/>
                                        </p:tgtEl>
                                      </p:cBhvr>
                                    </p:animEffect>
                                    <p:anim calcmode="lin" valueType="num">
                                      <p:cBhvr>
                                        <p:cTn dur="500" fill="hold" id="23"/>
                                        <p:tgtEl>
                                          <p:spTgt spid="42"/>
                                        </p:tgtEl>
                                        <p:attrNameLst>
                                          <p:attrName>ppt_w</p:attrName>
                                        </p:attrNameLst>
                                      </p:cBhvr>
                                      <p:tavLst>
                                        <p:tav fmla="#ppt_w*sin(2.5*pi*$)" tm="0">
                                          <p:val>
                                            <p:fltVal val="0"/>
                                          </p:val>
                                        </p:tav>
                                        <p:tav tm="100000">
                                          <p:val>
                                            <p:fltVal val="1"/>
                                          </p:val>
                                        </p:tav>
                                      </p:tavLst>
                                    </p:anim>
                                    <p:anim calcmode="lin" valueType="num">
                                      <p:cBhvr>
                                        <p:cTn dur="500" fill="hold" id="24"/>
                                        <p:tgtEl>
                                          <p:spTgt spid="42"/>
                                        </p:tgtEl>
                                        <p:attrNameLst>
                                          <p:attrName>ppt_h</p:attrName>
                                        </p:attrNameLst>
                                      </p:cBhvr>
                                      <p:tavLst>
                                        <p:tav tm="0">
                                          <p:val>
                                            <p:strVal val="#ppt_h"/>
                                          </p:val>
                                        </p:tav>
                                        <p:tav tm="100000">
                                          <p:val>
                                            <p:strVal val="#ppt_h"/>
                                          </p:val>
                                        </p:tav>
                                      </p:tavLst>
                                    </p:anim>
                                  </p:childTnLst>
                                </p:cTn>
                              </p:par>
                            </p:childTnLst>
                          </p:cTn>
                        </p:par>
                        <p:par>
                          <p:cTn fill="hold" id="25" nodeType="afterGroup">
                            <p:stCondLst>
                              <p:cond delay="2000"/>
                            </p:stCondLst>
                            <p:childTnLst>
                              <p:par>
                                <p:cTn fill="hold" grpId="0" id="26" nodeType="afterEffect" presetClass="entr" presetID="10" presetSubtype="0">
                                  <p:stCondLst>
                                    <p:cond delay="0"/>
                                  </p:stCondLst>
                                  <p:childTnLst>
                                    <p:set>
                                      <p:cBhvr>
                                        <p:cTn dur="1" fill="hold" id="27">
                                          <p:stCondLst>
                                            <p:cond delay="0"/>
                                          </p:stCondLst>
                                        </p:cTn>
                                        <p:tgtEl>
                                          <p:spTgt spid="52"/>
                                        </p:tgtEl>
                                        <p:attrNameLst>
                                          <p:attrName>style.visibility</p:attrName>
                                        </p:attrNameLst>
                                      </p:cBhvr>
                                      <p:to>
                                        <p:strVal val="visible"/>
                                      </p:to>
                                    </p:set>
                                    <p:animEffect filter="fade" transition="in">
                                      <p:cBhvr>
                                        <p:cTn dur="500" id="28"/>
                                        <p:tgtEl>
                                          <p:spTgt spid="52"/>
                                        </p:tgtEl>
                                      </p:cBhvr>
                                    </p:animEffect>
                                  </p:childTnLst>
                                </p:cTn>
                              </p:par>
                            </p:childTnLst>
                          </p:cTn>
                        </p:par>
                        <p:par>
                          <p:cTn fill="hold" id="29" nodeType="afterGroup">
                            <p:stCondLst>
                              <p:cond delay="2500"/>
                            </p:stCondLst>
                            <p:childTnLst>
                              <p:par>
                                <p:cTn fill="hold" grpId="0" id="30" nodeType="afterEffect" presetClass="entr" presetID="21" presetSubtype="1">
                                  <p:stCondLst>
                                    <p:cond delay="0"/>
                                  </p:stCondLst>
                                  <p:childTnLst>
                                    <p:set>
                                      <p:cBhvr>
                                        <p:cTn dur="1" fill="hold" id="31">
                                          <p:stCondLst>
                                            <p:cond delay="0"/>
                                          </p:stCondLst>
                                        </p:cTn>
                                        <p:tgtEl>
                                          <p:spTgt spid="34"/>
                                        </p:tgtEl>
                                        <p:attrNameLst>
                                          <p:attrName>style.visibility</p:attrName>
                                        </p:attrNameLst>
                                      </p:cBhvr>
                                      <p:to>
                                        <p:strVal val="visible"/>
                                      </p:to>
                                    </p:set>
                                    <p:animEffect filter="wheel(1)" transition="in">
                                      <p:cBhvr>
                                        <p:cTn dur="500" id="32"/>
                                        <p:tgtEl>
                                          <p:spTgt spid="34"/>
                                        </p:tgtEl>
                                      </p:cBhvr>
                                    </p:animEffect>
                                  </p:childTnLst>
                                </p:cTn>
                              </p:par>
                            </p:childTnLst>
                          </p:cTn>
                        </p:par>
                        <p:par>
                          <p:cTn fill="hold" id="33" nodeType="afterGroup">
                            <p:stCondLst>
                              <p:cond delay="3000"/>
                            </p:stCondLst>
                            <p:childTnLst>
                              <p:par>
                                <p:cTn fill="hold" grpId="0" id="34" nodeType="afterEffect" presetClass="entr" presetID="10" presetSubtype="0">
                                  <p:stCondLst>
                                    <p:cond delay="0"/>
                                  </p:stCondLst>
                                  <p:childTnLst>
                                    <p:set>
                                      <p:cBhvr>
                                        <p:cTn dur="1" fill="hold" id="35">
                                          <p:stCondLst>
                                            <p:cond delay="0"/>
                                          </p:stCondLst>
                                        </p:cTn>
                                        <p:tgtEl>
                                          <p:spTgt spid="50"/>
                                        </p:tgtEl>
                                        <p:attrNameLst>
                                          <p:attrName>style.visibility</p:attrName>
                                        </p:attrNameLst>
                                      </p:cBhvr>
                                      <p:to>
                                        <p:strVal val="visible"/>
                                      </p:to>
                                    </p:set>
                                    <p:animEffect filter="fade" transition="in">
                                      <p:cBhvr>
                                        <p:cTn dur="500" id="36"/>
                                        <p:tgtEl>
                                          <p:spTgt spid="50"/>
                                        </p:tgtEl>
                                      </p:cBhvr>
                                    </p:animEffect>
                                  </p:childTnLst>
                                </p:cTn>
                              </p:par>
                            </p:childTnLst>
                          </p:cTn>
                        </p:par>
                        <p:par>
                          <p:cTn fill="hold" id="37" nodeType="afterGroup">
                            <p:stCondLst>
                              <p:cond delay="3500"/>
                            </p:stCondLst>
                            <p:childTnLst>
                              <p:par>
                                <p:cTn fill="hold" id="38" nodeType="afterEffect" presetClass="entr" presetID="45" presetSubtype="0">
                                  <p:stCondLst>
                                    <p:cond delay="0"/>
                                  </p:stCondLst>
                                  <p:childTnLst>
                                    <p:set>
                                      <p:cBhvr>
                                        <p:cTn dur="1" fill="hold" id="39">
                                          <p:stCondLst>
                                            <p:cond delay="0"/>
                                          </p:stCondLst>
                                        </p:cTn>
                                        <p:tgtEl>
                                          <p:spTgt spid="39"/>
                                        </p:tgtEl>
                                        <p:attrNameLst>
                                          <p:attrName>style.visibility</p:attrName>
                                        </p:attrNameLst>
                                      </p:cBhvr>
                                      <p:to>
                                        <p:strVal val="visible"/>
                                      </p:to>
                                    </p:set>
                                    <p:animEffect filter="fade" transition="in">
                                      <p:cBhvr>
                                        <p:cTn dur="500" id="40"/>
                                        <p:tgtEl>
                                          <p:spTgt spid="39"/>
                                        </p:tgtEl>
                                      </p:cBhvr>
                                    </p:animEffect>
                                    <p:anim calcmode="lin" valueType="num">
                                      <p:cBhvr>
                                        <p:cTn dur="500" fill="hold" id="41"/>
                                        <p:tgtEl>
                                          <p:spTgt spid="39"/>
                                        </p:tgtEl>
                                        <p:attrNameLst>
                                          <p:attrName>ppt_w</p:attrName>
                                        </p:attrNameLst>
                                      </p:cBhvr>
                                      <p:tavLst>
                                        <p:tav fmla="#ppt_w*sin(2.5*pi*$)" tm="0">
                                          <p:val>
                                            <p:fltVal val="0"/>
                                          </p:val>
                                        </p:tav>
                                        <p:tav tm="100000">
                                          <p:val>
                                            <p:fltVal val="1"/>
                                          </p:val>
                                        </p:tav>
                                      </p:tavLst>
                                    </p:anim>
                                    <p:anim calcmode="lin" valueType="num">
                                      <p:cBhvr>
                                        <p:cTn dur="500" fill="hold" id="42"/>
                                        <p:tgtEl>
                                          <p:spTgt spid="39"/>
                                        </p:tgtEl>
                                        <p:attrNameLst>
                                          <p:attrName>ppt_h</p:attrName>
                                        </p:attrNameLst>
                                      </p:cBhvr>
                                      <p:tavLst>
                                        <p:tav tm="0">
                                          <p:val>
                                            <p:strVal val="#ppt_h"/>
                                          </p:val>
                                        </p:tav>
                                        <p:tav tm="100000">
                                          <p:val>
                                            <p:strVal val="#ppt_h"/>
                                          </p:val>
                                        </p:tav>
                                      </p:tavLst>
                                    </p:anim>
                                  </p:childTnLst>
                                </p:cTn>
                              </p:par>
                            </p:childTnLst>
                          </p:cTn>
                        </p:par>
                        <p:par>
                          <p:cTn fill="hold" id="43" nodeType="afterGroup">
                            <p:stCondLst>
                              <p:cond delay="4000"/>
                            </p:stCondLst>
                            <p:childTnLst>
                              <p:par>
                                <p:cTn fill="hold" grpId="0" id="44" nodeType="afterEffect" presetClass="entr" presetID="10" presetSubtype="0">
                                  <p:stCondLst>
                                    <p:cond delay="0"/>
                                  </p:stCondLst>
                                  <p:childTnLst>
                                    <p:set>
                                      <p:cBhvr>
                                        <p:cTn dur="1" fill="hold" id="45">
                                          <p:stCondLst>
                                            <p:cond delay="0"/>
                                          </p:stCondLst>
                                        </p:cTn>
                                        <p:tgtEl>
                                          <p:spTgt spid="51"/>
                                        </p:tgtEl>
                                        <p:attrNameLst>
                                          <p:attrName>style.visibility</p:attrName>
                                        </p:attrNameLst>
                                      </p:cBhvr>
                                      <p:to>
                                        <p:strVal val="visible"/>
                                      </p:to>
                                    </p:set>
                                    <p:animEffect filter="fade" transition="in">
                                      <p:cBhvr>
                                        <p:cTn dur="500" id="46"/>
                                        <p:tgtEl>
                                          <p:spTgt spid="51"/>
                                        </p:tgtEl>
                                      </p:cBhvr>
                                    </p:animEffect>
                                  </p:childTnLst>
                                </p:cTn>
                              </p:par>
                            </p:childTnLst>
                          </p:cTn>
                        </p:par>
                        <p:par>
                          <p:cTn fill="hold" id="47" nodeType="afterGroup">
                            <p:stCondLst>
                              <p:cond delay="4500"/>
                            </p:stCondLst>
                            <p:childTnLst>
                              <p:par>
                                <p:cTn fill="hold" grpId="0" id="48" nodeType="afterEffect" presetClass="entr" presetID="21" presetSubtype="1">
                                  <p:stCondLst>
                                    <p:cond delay="0"/>
                                  </p:stCondLst>
                                  <p:childTnLst>
                                    <p:set>
                                      <p:cBhvr>
                                        <p:cTn dur="1" fill="hold" id="49">
                                          <p:stCondLst>
                                            <p:cond delay="0"/>
                                          </p:stCondLst>
                                        </p:cTn>
                                        <p:tgtEl>
                                          <p:spTgt spid="35"/>
                                        </p:tgtEl>
                                        <p:attrNameLst>
                                          <p:attrName>style.visibility</p:attrName>
                                        </p:attrNameLst>
                                      </p:cBhvr>
                                      <p:to>
                                        <p:strVal val="visible"/>
                                      </p:to>
                                    </p:set>
                                    <p:animEffect filter="wheel(1)" transition="in">
                                      <p:cBhvr>
                                        <p:cTn dur="500" id="50"/>
                                        <p:tgtEl>
                                          <p:spTgt spid="35"/>
                                        </p:tgtEl>
                                      </p:cBhvr>
                                    </p:animEffect>
                                  </p:childTnLst>
                                </p:cTn>
                              </p:par>
                            </p:childTnLst>
                          </p:cTn>
                        </p:par>
                        <p:par>
                          <p:cTn fill="hold" id="51" nodeType="afterGroup">
                            <p:stCondLst>
                              <p:cond delay="5000"/>
                            </p:stCondLst>
                            <p:childTnLst>
                              <p:par>
                                <p:cTn fill="hold" grpId="0" id="52" nodeType="afterEffect" presetClass="entr" presetID="10" presetSubtype="0">
                                  <p:stCondLst>
                                    <p:cond delay="0"/>
                                  </p:stCondLst>
                                  <p:childTnLst>
                                    <p:set>
                                      <p:cBhvr>
                                        <p:cTn dur="1" fill="hold" id="53">
                                          <p:stCondLst>
                                            <p:cond delay="0"/>
                                          </p:stCondLst>
                                        </p:cTn>
                                        <p:tgtEl>
                                          <p:spTgt spid="49"/>
                                        </p:tgtEl>
                                        <p:attrNameLst>
                                          <p:attrName>style.visibility</p:attrName>
                                        </p:attrNameLst>
                                      </p:cBhvr>
                                      <p:to>
                                        <p:strVal val="visible"/>
                                      </p:to>
                                    </p:set>
                                    <p:animEffect filter="fade" transition="in">
                                      <p:cBhvr>
                                        <p:cTn dur="500" id="54"/>
                                        <p:tgtEl>
                                          <p:spTgt spid="49"/>
                                        </p:tgtEl>
                                      </p:cBhvr>
                                    </p:animEffect>
                                  </p:childTnLst>
                                </p:cTn>
                              </p:par>
                            </p:childTnLst>
                          </p:cTn>
                        </p:par>
                        <p:par>
                          <p:cTn fill="hold" id="55" nodeType="afterGroup">
                            <p:stCondLst>
                              <p:cond delay="5500"/>
                            </p:stCondLst>
                            <p:childTnLst>
                              <p:par>
                                <p:cTn fill="hold" id="56" nodeType="afterEffect" presetClass="entr" presetID="45" presetSubtype="0">
                                  <p:stCondLst>
                                    <p:cond delay="0"/>
                                  </p:stCondLst>
                                  <p:childTnLst>
                                    <p:set>
                                      <p:cBhvr>
                                        <p:cTn dur="1" fill="hold" id="57">
                                          <p:stCondLst>
                                            <p:cond delay="0"/>
                                          </p:stCondLst>
                                        </p:cTn>
                                        <p:tgtEl>
                                          <p:spTgt spid="45"/>
                                        </p:tgtEl>
                                        <p:attrNameLst>
                                          <p:attrName>style.visibility</p:attrName>
                                        </p:attrNameLst>
                                      </p:cBhvr>
                                      <p:to>
                                        <p:strVal val="visible"/>
                                      </p:to>
                                    </p:set>
                                    <p:animEffect filter="fade" transition="in">
                                      <p:cBhvr>
                                        <p:cTn dur="500" id="58"/>
                                        <p:tgtEl>
                                          <p:spTgt spid="45"/>
                                        </p:tgtEl>
                                      </p:cBhvr>
                                    </p:animEffect>
                                    <p:anim calcmode="lin" valueType="num">
                                      <p:cBhvr>
                                        <p:cTn dur="500" fill="hold" id="59"/>
                                        <p:tgtEl>
                                          <p:spTgt spid="45"/>
                                        </p:tgtEl>
                                        <p:attrNameLst>
                                          <p:attrName>ppt_w</p:attrName>
                                        </p:attrNameLst>
                                      </p:cBhvr>
                                      <p:tavLst>
                                        <p:tav fmla="#ppt_w*sin(2.5*pi*$)" tm="0">
                                          <p:val>
                                            <p:fltVal val="0"/>
                                          </p:val>
                                        </p:tav>
                                        <p:tav tm="100000">
                                          <p:val>
                                            <p:fltVal val="1"/>
                                          </p:val>
                                        </p:tav>
                                      </p:tavLst>
                                    </p:anim>
                                    <p:anim calcmode="lin" valueType="num">
                                      <p:cBhvr>
                                        <p:cTn dur="500" fill="hold" id="60"/>
                                        <p:tgtEl>
                                          <p:spTgt spid="45"/>
                                        </p:tgtEl>
                                        <p:attrNameLst>
                                          <p:attrName>ppt_h</p:attrName>
                                        </p:attrNameLst>
                                      </p:cBhvr>
                                      <p:tavLst>
                                        <p:tav tm="0">
                                          <p:val>
                                            <p:strVal val="#ppt_h"/>
                                          </p:val>
                                        </p:tav>
                                        <p:tav tm="100000">
                                          <p:val>
                                            <p:strVal val="#ppt_h"/>
                                          </p:val>
                                        </p:tav>
                                      </p:tavLst>
                                    </p:anim>
                                  </p:childTnLst>
                                </p:cTn>
                              </p:par>
                            </p:childTnLst>
                          </p:cTn>
                        </p:par>
                        <p:par>
                          <p:cTn fill="hold" id="61" nodeType="afterGroup">
                            <p:stCondLst>
                              <p:cond delay="6000"/>
                            </p:stCondLst>
                            <p:childTnLst>
                              <p:par>
                                <p:cTn fill="hold" grpId="0" id="62" nodeType="afterEffect" presetClass="entr" presetID="10" presetSubtype="0">
                                  <p:stCondLst>
                                    <p:cond delay="0"/>
                                  </p:stCondLst>
                                  <p:childTnLst>
                                    <p:set>
                                      <p:cBhvr>
                                        <p:cTn dur="1" fill="hold" id="63">
                                          <p:stCondLst>
                                            <p:cond delay="0"/>
                                          </p:stCondLst>
                                        </p:cTn>
                                        <p:tgtEl>
                                          <p:spTgt spid="53"/>
                                        </p:tgtEl>
                                        <p:attrNameLst>
                                          <p:attrName>style.visibility</p:attrName>
                                        </p:attrNameLst>
                                      </p:cBhvr>
                                      <p:to>
                                        <p:strVal val="visible"/>
                                      </p:to>
                                    </p:set>
                                    <p:animEffect filter="fade" transition="in">
                                      <p:cBhvr>
                                        <p:cTn dur="500" id="64"/>
                                        <p:tgtEl>
                                          <p:spTgt spid="53"/>
                                        </p:tgtEl>
                                      </p:cBhvr>
                                    </p:animEffect>
                                  </p:childTnLst>
                                </p:cTn>
                              </p:par>
                            </p:childTnLst>
                          </p:cTn>
                        </p:par>
                        <p:par>
                          <p:cTn fill="hold" id="65" nodeType="afterGroup">
                            <p:stCondLst>
                              <p:cond delay="6500"/>
                            </p:stCondLst>
                            <p:childTnLst>
                              <p:par>
                                <p:cTn fill="hold" id="66" nodeType="afterEffect" presetClass="entr" presetID="14" presetSubtype="10">
                                  <p:stCondLst>
                                    <p:cond delay="0"/>
                                  </p:stCondLst>
                                  <p:childTnLst>
                                    <p:set>
                                      <p:cBhvr>
                                        <p:cTn dur="1" fill="hold" id="67">
                                          <p:stCondLst>
                                            <p:cond delay="0"/>
                                          </p:stCondLst>
                                        </p:cTn>
                                        <p:tgtEl>
                                          <p:spTgt spid="36"/>
                                        </p:tgtEl>
                                        <p:attrNameLst>
                                          <p:attrName>style.visibility</p:attrName>
                                        </p:attrNameLst>
                                      </p:cBhvr>
                                      <p:to>
                                        <p:strVal val="visible"/>
                                      </p:to>
                                    </p:set>
                                    <p:animEffect filter="randombar(horizontal)" transition="in">
                                      <p:cBhvr>
                                        <p:cTn dur="500" id="68"/>
                                        <p:tgtEl>
                                          <p:spTgt spid="3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3"/>
      <p:bldP grpId="0" spid="34"/>
      <p:bldP grpId="0" spid="35"/>
      <p:bldP grpId="0" spid="48"/>
      <p:bldP grpId="0" spid="49"/>
      <p:bldP grpId="0" spid="50"/>
      <p:bldP grpId="0" spid="51"/>
      <p:bldP grpId="0" spid="52"/>
      <p:bldP grpId="0" spid="53"/>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 name="直接连接符 5"/>
          <p:cNvCxnSpPr>
            <a:endCxn id="12" idx="0"/>
          </p:cNvCxnSpPr>
          <p:nvPr/>
        </p:nvCxnSpPr>
        <p:spPr>
          <a:xfrm flipH="1">
            <a:off x="1619248" y="2190750"/>
            <a:ext cx="2" cy="762000"/>
          </a:xfrm>
          <a:prstGeom prst="line">
            <a:avLst/>
          </a:prstGeom>
          <a:ln w="6350">
            <a:solidFill>
              <a:srgbClr val="404040"/>
            </a:solidFill>
          </a:ln>
        </p:spPr>
        <p:style>
          <a:lnRef idx="1">
            <a:schemeClr val="accent1"/>
          </a:lnRef>
          <a:fillRef idx="0">
            <a:schemeClr val="accent1"/>
          </a:fillRef>
          <a:effectRef idx="0">
            <a:schemeClr val="accent1"/>
          </a:effectRef>
          <a:fontRef idx="minor">
            <a:schemeClr val="tx1"/>
          </a:fontRef>
        </p:style>
      </p:cxnSp>
      <p:sp>
        <p:nvSpPr>
          <p:cNvPr id="7" name="KSO_Shape"/>
          <p:cNvSpPr/>
          <p:nvPr/>
        </p:nvSpPr>
        <p:spPr>
          <a:xfrm flipH="1">
            <a:off x="1490195" y="1733943"/>
            <a:ext cx="269705" cy="461036"/>
          </a:xfrm>
          <a:custGeom>
            <a:rect b="b" l="l" r="r" t="t"/>
            <a:pathLst>
              <a:path h="955625" w="559792">
                <a:moveTo>
                  <a:pt x="279896" y="194422"/>
                </a:moveTo>
                <a:cubicBezTo>
                  <a:pt x="168660" y="194422"/>
                  <a:pt x="78485" y="284596"/>
                  <a:pt x="78485" y="395833"/>
                </a:cubicBezTo>
                <a:cubicBezTo>
                  <a:pt x="78485" y="507069"/>
                  <a:pt x="168660" y="597244"/>
                  <a:pt x="279896" y="597244"/>
                </a:cubicBezTo>
                <a:cubicBezTo>
                  <a:pt x="391133" y="597244"/>
                  <a:pt x="481307" y="507069"/>
                  <a:pt x="481307" y="395833"/>
                </a:cubicBezTo>
                <a:cubicBezTo>
                  <a:pt x="481307" y="284596"/>
                  <a:pt x="391133" y="194422"/>
                  <a:pt x="279896" y="194422"/>
                </a:cubicBezTo>
                <a:close/>
                <a:moveTo>
                  <a:pt x="279896" y="0"/>
                </a:moveTo>
                <a:cubicBezTo>
                  <a:pt x="381198" y="-1"/>
                  <a:pt x="482501" y="38646"/>
                  <a:pt x="559792" y="115937"/>
                </a:cubicBezTo>
                <a:cubicBezTo>
                  <a:pt x="714375" y="270519"/>
                  <a:pt x="714375" y="521146"/>
                  <a:pt x="559792" y="675729"/>
                </a:cubicBezTo>
                <a:lnTo>
                  <a:pt x="279896" y="955625"/>
                </a:lnTo>
                <a:lnTo>
                  <a:pt x="0" y="675729"/>
                </a:lnTo>
                <a:cubicBezTo>
                  <a:pt x="-154583" y="521146"/>
                  <a:pt x="-154583" y="270519"/>
                  <a:pt x="0" y="115937"/>
                </a:cubicBezTo>
                <a:cubicBezTo>
                  <a:pt x="77291" y="38646"/>
                  <a:pt x="178594" y="-1"/>
                  <a:pt x="279896" y="0"/>
                </a:cubicBezTo>
                <a:close/>
              </a:path>
            </a:pathLst>
          </a:custGeom>
          <a:solidFill>
            <a:srgbClr val="FF0000">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defTabSz="685800"/>
            <a:endParaRPr altLang="en-US" lang="zh-CN" sz="1400">
              <a:solidFill>
                <a:prstClr val="white"/>
              </a:solidFill>
              <a:latin charset="-122" panose="040f0500000000000000" pitchFamily="82" typeface="华康少女文字W5(P)"/>
              <a:ea charset="-122" panose="040f0500000000000000" pitchFamily="82" typeface="华康少女文字W5(P)"/>
              <a:cs typeface="+mn-ea"/>
              <a:sym typeface="+mn-lt"/>
            </a:endParaRPr>
          </a:p>
        </p:txBody>
      </p:sp>
      <p:cxnSp>
        <p:nvCxnSpPr>
          <p:cNvPr id="8" name="直接连接符 7"/>
          <p:cNvCxnSpPr>
            <a:stCxn id="18" idx="2"/>
            <a:endCxn id="9" idx="0"/>
          </p:cNvCxnSpPr>
          <p:nvPr/>
        </p:nvCxnSpPr>
        <p:spPr>
          <a:xfrm flipH="1">
            <a:off x="2664278" y="4666510"/>
            <a:ext cx="1770928" cy="0"/>
          </a:xfrm>
          <a:prstGeom prst="line">
            <a:avLst/>
          </a:prstGeom>
          <a:ln w="6350">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8518071" y="4666513"/>
            <a:ext cx="2090058" cy="3105887"/>
            <a:chOff x="8518071" y="4666513"/>
            <a:chExt cx="2090058" cy="3105887"/>
          </a:xfrm>
        </p:grpSpPr>
        <p:sp>
          <p:nvSpPr>
            <p:cNvPr id="10" name="弧形 9"/>
            <p:cNvSpPr/>
            <p:nvPr/>
          </p:nvSpPr>
          <p:spPr>
            <a:xfrm>
              <a:off x="8518071" y="4666513"/>
              <a:ext cx="2090058" cy="1926597"/>
            </a:xfrm>
            <a:prstGeom prst="arc">
              <a:avLst/>
            </a:prstGeom>
            <a:ln w="6350">
              <a:solidFill>
                <a:srgbClr val="40404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prstClr val="black"/>
                </a:solidFill>
                <a:latin charset="-122" panose="040f0500000000000000" pitchFamily="82" typeface="华康少女文字W5(P)"/>
                <a:ea charset="-122" panose="040f0500000000000000" pitchFamily="82" typeface="华康少女文字W5(P)"/>
                <a:cs typeface="+mn-ea"/>
                <a:sym typeface="+mn-lt"/>
              </a:endParaRPr>
            </a:p>
          </p:txBody>
        </p:sp>
        <p:cxnSp>
          <p:nvCxnSpPr>
            <p:cNvPr id="11" name="直接连接符 10"/>
            <p:cNvCxnSpPr/>
            <p:nvPr/>
          </p:nvCxnSpPr>
          <p:spPr>
            <a:xfrm flipH="1">
              <a:off x="10608129" y="5629811"/>
              <a:ext cx="0" cy="2142589"/>
            </a:xfrm>
            <a:prstGeom prst="line">
              <a:avLst/>
            </a:prstGeom>
            <a:ln w="6350">
              <a:solidFill>
                <a:srgbClr val="404040"/>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a:off x="1294391" y="2952750"/>
            <a:ext cx="649713" cy="649713"/>
            <a:chOff x="1294391" y="2952750"/>
            <a:chExt cx="649713" cy="649713"/>
          </a:xfrm>
        </p:grpSpPr>
        <p:sp>
          <p:nvSpPr>
            <p:cNvPr id="12" name="椭圆 11"/>
            <p:cNvSpPr/>
            <p:nvPr/>
          </p:nvSpPr>
          <p:spPr>
            <a:xfrm>
              <a:off x="1294391" y="2952750"/>
              <a:ext cx="649713" cy="649713"/>
            </a:xfrm>
            <a:prstGeom prst="ellipse">
              <a:avLst/>
            </a:prstGeom>
            <a:noFill/>
            <a:ln w="63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40f0500000000000000" pitchFamily="82" typeface="华康少女文字W5(P)"/>
                <a:ea charset="-122" panose="040f0500000000000000" pitchFamily="82" typeface="华康少女文字W5(P)"/>
                <a:cs typeface="+mn-ea"/>
                <a:sym typeface="+mn-lt"/>
              </a:endParaRPr>
            </a:p>
          </p:txBody>
        </p:sp>
        <p:grpSp>
          <p:nvGrpSpPr>
            <p:cNvPr id="13" name="组合 12"/>
            <p:cNvGrpSpPr/>
            <p:nvPr/>
          </p:nvGrpSpPr>
          <p:grpSpPr>
            <a:xfrm>
              <a:off x="1415783" y="3085438"/>
              <a:ext cx="406930" cy="394362"/>
              <a:chOff x="1446636" y="2836200"/>
              <a:chExt cx="822325" cy="796925"/>
            </a:xfrm>
            <a:solidFill>
              <a:schemeClr val="bg1">
                <a:alpha val="90000"/>
              </a:schemeClr>
            </a:solidFill>
          </p:grpSpPr>
          <p:sp>
            <p:nvSpPr>
              <p:cNvPr id="14" name="Freeform 209"/>
              <p:cNvSpPr>
                <a:spLocks noEditPoints="1"/>
              </p:cNvSpPr>
              <p:nvPr/>
            </p:nvSpPr>
            <p:spPr bwMode="auto">
              <a:xfrm>
                <a:off x="1446636" y="2858425"/>
                <a:ext cx="777875" cy="768350"/>
              </a:xfrm>
              <a:custGeom>
                <a:cxnLst>
                  <a:cxn ang="0">
                    <a:pos x="320" y="254"/>
                  </a:cxn>
                  <a:cxn ang="0">
                    <a:pos x="164" y="102"/>
                  </a:cxn>
                  <a:cxn ang="0">
                    <a:pos x="166" y="92"/>
                  </a:cxn>
                  <a:cxn ang="0">
                    <a:pos x="166" y="70"/>
                  </a:cxn>
                  <a:cxn ang="0">
                    <a:pos x="160" y="50"/>
                  </a:cxn>
                  <a:cxn ang="0">
                    <a:pos x="150" y="32"/>
                  </a:cxn>
                  <a:cxn ang="0">
                    <a:pos x="142" y="24"/>
                  </a:cxn>
                  <a:cxn ang="0">
                    <a:pos x="122" y="10"/>
                  </a:cxn>
                  <a:cxn ang="0">
                    <a:pos x="102" y="2"/>
                  </a:cxn>
                  <a:cxn ang="0">
                    <a:pos x="78" y="0"/>
                  </a:cxn>
                  <a:cxn ang="0">
                    <a:pos x="56" y="4"/>
                  </a:cxn>
                  <a:cxn ang="0">
                    <a:pos x="96" y="44"/>
                  </a:cxn>
                  <a:cxn ang="0">
                    <a:pos x="104" y="56"/>
                  </a:cxn>
                  <a:cxn ang="0">
                    <a:pos x="106" y="70"/>
                  </a:cxn>
                  <a:cxn ang="0">
                    <a:pos x="104" y="82"/>
                  </a:cxn>
                  <a:cxn ang="0">
                    <a:pos x="96" y="96"/>
                  </a:cxn>
                  <a:cxn ang="0">
                    <a:pos x="90" y="100"/>
                  </a:cxn>
                  <a:cxn ang="0">
                    <a:pos x="76" y="106"/>
                  </a:cxn>
                  <a:cxn ang="0">
                    <a:pos x="62" y="106"/>
                  </a:cxn>
                  <a:cxn ang="0">
                    <a:pos x="50" y="102"/>
                  </a:cxn>
                  <a:cxn ang="0">
                    <a:pos x="4" y="58"/>
                  </a:cxn>
                  <a:cxn ang="0">
                    <a:pos x="2" y="68"/>
                  </a:cxn>
                  <a:cxn ang="0">
                    <a:pos x="0" y="92"/>
                  </a:cxn>
                  <a:cxn ang="0">
                    <a:pos x="6" y="114"/>
                  </a:cxn>
                  <a:cxn ang="0">
                    <a:pos x="16" y="134"/>
                  </a:cxn>
                  <a:cxn ang="0">
                    <a:pos x="24" y="144"/>
                  </a:cxn>
                  <a:cxn ang="0">
                    <a:pos x="42" y="156"/>
                  </a:cxn>
                  <a:cxn ang="0">
                    <a:pos x="62" y="164"/>
                  </a:cxn>
                  <a:cxn ang="0">
                    <a:pos x="82" y="168"/>
                  </a:cxn>
                  <a:cxn ang="0">
                    <a:pos x="102" y="164"/>
                  </a:cxn>
                  <a:cxn ang="0">
                    <a:pos x="194" y="256"/>
                  </a:cxn>
                  <a:cxn ang="0">
                    <a:pos x="208" y="268"/>
                  </a:cxn>
                  <a:cxn ang="0">
                    <a:pos x="256" y="314"/>
                  </a:cxn>
                  <a:cxn ang="0">
                    <a:pos x="354" y="412"/>
                  </a:cxn>
                  <a:cxn ang="0">
                    <a:pos x="358" y="440"/>
                  </a:cxn>
                  <a:cxn ang="0">
                    <a:pos x="374" y="464"/>
                  </a:cxn>
                  <a:cxn ang="0">
                    <a:pos x="384" y="474"/>
                  </a:cxn>
                  <a:cxn ang="0">
                    <a:pos x="410" y="484"/>
                  </a:cxn>
                  <a:cxn ang="0">
                    <a:pos x="436" y="482"/>
                  </a:cxn>
                  <a:cxn ang="0">
                    <a:pos x="460" y="472"/>
                  </a:cxn>
                  <a:cxn ang="0">
                    <a:pos x="470" y="464"/>
                  </a:cxn>
                  <a:cxn ang="0">
                    <a:pos x="484" y="442"/>
                  </a:cxn>
                  <a:cxn ang="0">
                    <a:pos x="490" y="416"/>
                  </a:cxn>
                  <a:cxn ang="0">
                    <a:pos x="484" y="390"/>
                  </a:cxn>
                  <a:cxn ang="0">
                    <a:pos x="470" y="368"/>
                  </a:cxn>
                  <a:cxn ang="0">
                    <a:pos x="458" y="360"/>
                  </a:cxn>
                  <a:cxn ang="0">
                    <a:pos x="430" y="350"/>
                  </a:cxn>
                  <a:cxn ang="0">
                    <a:pos x="416" y="350"/>
                  </a:cxn>
                  <a:cxn ang="0">
                    <a:pos x="412" y="452"/>
                  </a:cxn>
                  <a:cxn ang="0">
                    <a:pos x="396" y="392"/>
                  </a:cxn>
                  <a:cxn ang="0">
                    <a:pos x="456" y="408"/>
                  </a:cxn>
                </a:cxnLst>
                <a:rect b="b" l="0" r="r" t="0"/>
                <a:pathLst>
                  <a:path h="483" w="490">
                    <a:moveTo>
                      <a:pt x="416" y="350"/>
                    </a:moveTo>
                    <a:lnTo>
                      <a:pt x="320" y="254"/>
                    </a:lnTo>
                    <a:lnTo>
                      <a:pt x="236" y="172"/>
                    </a:lnTo>
                    <a:lnTo>
                      <a:pt x="164" y="102"/>
                    </a:lnTo>
                    <a:lnTo>
                      <a:pt x="164" y="102"/>
                    </a:lnTo>
                    <a:lnTo>
                      <a:pt x="166" y="92"/>
                    </a:lnTo>
                    <a:lnTo>
                      <a:pt x="168" y="82"/>
                    </a:lnTo>
                    <a:lnTo>
                      <a:pt x="166" y="70"/>
                    </a:lnTo>
                    <a:lnTo>
                      <a:pt x="164" y="60"/>
                    </a:lnTo>
                    <a:lnTo>
                      <a:pt x="160" y="50"/>
                    </a:lnTo>
                    <a:lnTo>
                      <a:pt x="156" y="42"/>
                    </a:lnTo>
                    <a:lnTo>
                      <a:pt x="150" y="32"/>
                    </a:lnTo>
                    <a:lnTo>
                      <a:pt x="142" y="24"/>
                    </a:lnTo>
                    <a:lnTo>
                      <a:pt x="142" y="24"/>
                    </a:lnTo>
                    <a:lnTo>
                      <a:pt x="132" y="16"/>
                    </a:lnTo>
                    <a:lnTo>
                      <a:pt x="122" y="10"/>
                    </a:lnTo>
                    <a:lnTo>
                      <a:pt x="112" y="4"/>
                    </a:lnTo>
                    <a:lnTo>
                      <a:pt x="102" y="2"/>
                    </a:lnTo>
                    <a:lnTo>
                      <a:pt x="90" y="0"/>
                    </a:lnTo>
                    <a:lnTo>
                      <a:pt x="78" y="0"/>
                    </a:lnTo>
                    <a:lnTo>
                      <a:pt x="68" y="2"/>
                    </a:lnTo>
                    <a:lnTo>
                      <a:pt x="56" y="4"/>
                    </a:lnTo>
                    <a:lnTo>
                      <a:pt x="96" y="44"/>
                    </a:lnTo>
                    <a:lnTo>
                      <a:pt x="96" y="44"/>
                    </a:lnTo>
                    <a:lnTo>
                      <a:pt x="100" y="50"/>
                    </a:lnTo>
                    <a:lnTo>
                      <a:pt x="104" y="56"/>
                    </a:lnTo>
                    <a:lnTo>
                      <a:pt x="106" y="62"/>
                    </a:lnTo>
                    <a:lnTo>
                      <a:pt x="106" y="70"/>
                    </a:lnTo>
                    <a:lnTo>
                      <a:pt x="106" y="76"/>
                    </a:lnTo>
                    <a:lnTo>
                      <a:pt x="104" y="82"/>
                    </a:lnTo>
                    <a:lnTo>
                      <a:pt x="100" y="90"/>
                    </a:lnTo>
                    <a:lnTo>
                      <a:pt x="96" y="96"/>
                    </a:lnTo>
                    <a:lnTo>
                      <a:pt x="96" y="96"/>
                    </a:lnTo>
                    <a:lnTo>
                      <a:pt x="90" y="100"/>
                    </a:lnTo>
                    <a:lnTo>
                      <a:pt x="84" y="104"/>
                    </a:lnTo>
                    <a:lnTo>
                      <a:pt x="76" y="106"/>
                    </a:lnTo>
                    <a:lnTo>
                      <a:pt x="70" y="106"/>
                    </a:lnTo>
                    <a:lnTo>
                      <a:pt x="62" y="106"/>
                    </a:lnTo>
                    <a:lnTo>
                      <a:pt x="56" y="104"/>
                    </a:lnTo>
                    <a:lnTo>
                      <a:pt x="50" y="102"/>
                    </a:lnTo>
                    <a:lnTo>
                      <a:pt x="44" y="96"/>
                    </a:lnTo>
                    <a:lnTo>
                      <a:pt x="4" y="58"/>
                    </a:lnTo>
                    <a:lnTo>
                      <a:pt x="4" y="58"/>
                    </a:lnTo>
                    <a:lnTo>
                      <a:pt x="2" y="68"/>
                    </a:lnTo>
                    <a:lnTo>
                      <a:pt x="0" y="80"/>
                    </a:lnTo>
                    <a:lnTo>
                      <a:pt x="0" y="92"/>
                    </a:lnTo>
                    <a:lnTo>
                      <a:pt x="2" y="102"/>
                    </a:lnTo>
                    <a:lnTo>
                      <a:pt x="6" y="114"/>
                    </a:lnTo>
                    <a:lnTo>
                      <a:pt x="10" y="124"/>
                    </a:lnTo>
                    <a:lnTo>
                      <a:pt x="16" y="134"/>
                    </a:lnTo>
                    <a:lnTo>
                      <a:pt x="24" y="144"/>
                    </a:lnTo>
                    <a:lnTo>
                      <a:pt x="24" y="144"/>
                    </a:lnTo>
                    <a:lnTo>
                      <a:pt x="32" y="150"/>
                    </a:lnTo>
                    <a:lnTo>
                      <a:pt x="42" y="156"/>
                    </a:lnTo>
                    <a:lnTo>
                      <a:pt x="52" y="162"/>
                    </a:lnTo>
                    <a:lnTo>
                      <a:pt x="62" y="164"/>
                    </a:lnTo>
                    <a:lnTo>
                      <a:pt x="72" y="166"/>
                    </a:lnTo>
                    <a:lnTo>
                      <a:pt x="82" y="168"/>
                    </a:lnTo>
                    <a:lnTo>
                      <a:pt x="92" y="166"/>
                    </a:lnTo>
                    <a:lnTo>
                      <a:pt x="102" y="164"/>
                    </a:lnTo>
                    <a:lnTo>
                      <a:pt x="172" y="234"/>
                    </a:lnTo>
                    <a:lnTo>
                      <a:pt x="194" y="256"/>
                    </a:lnTo>
                    <a:lnTo>
                      <a:pt x="208" y="268"/>
                    </a:lnTo>
                    <a:lnTo>
                      <a:pt x="208" y="268"/>
                    </a:lnTo>
                    <a:lnTo>
                      <a:pt x="208" y="268"/>
                    </a:lnTo>
                    <a:lnTo>
                      <a:pt x="256" y="314"/>
                    </a:lnTo>
                    <a:lnTo>
                      <a:pt x="354" y="412"/>
                    </a:lnTo>
                    <a:lnTo>
                      <a:pt x="354" y="412"/>
                    </a:lnTo>
                    <a:lnTo>
                      <a:pt x="356" y="426"/>
                    </a:lnTo>
                    <a:lnTo>
                      <a:pt x="358" y="440"/>
                    </a:lnTo>
                    <a:lnTo>
                      <a:pt x="364" y="454"/>
                    </a:lnTo>
                    <a:lnTo>
                      <a:pt x="374" y="464"/>
                    </a:lnTo>
                    <a:lnTo>
                      <a:pt x="374" y="464"/>
                    </a:lnTo>
                    <a:lnTo>
                      <a:pt x="384" y="474"/>
                    </a:lnTo>
                    <a:lnTo>
                      <a:pt x="396" y="480"/>
                    </a:lnTo>
                    <a:lnTo>
                      <a:pt x="410" y="484"/>
                    </a:lnTo>
                    <a:lnTo>
                      <a:pt x="422" y="484"/>
                    </a:lnTo>
                    <a:lnTo>
                      <a:pt x="436" y="482"/>
                    </a:lnTo>
                    <a:lnTo>
                      <a:pt x="448" y="480"/>
                    </a:lnTo>
                    <a:lnTo>
                      <a:pt x="460" y="472"/>
                    </a:lnTo>
                    <a:lnTo>
                      <a:pt x="470" y="464"/>
                    </a:lnTo>
                    <a:lnTo>
                      <a:pt x="470" y="464"/>
                    </a:lnTo>
                    <a:lnTo>
                      <a:pt x="478" y="454"/>
                    </a:lnTo>
                    <a:lnTo>
                      <a:pt x="484" y="442"/>
                    </a:lnTo>
                    <a:lnTo>
                      <a:pt x="488" y="430"/>
                    </a:lnTo>
                    <a:lnTo>
                      <a:pt x="490" y="416"/>
                    </a:lnTo>
                    <a:lnTo>
                      <a:pt x="488" y="404"/>
                    </a:lnTo>
                    <a:lnTo>
                      <a:pt x="484" y="390"/>
                    </a:lnTo>
                    <a:lnTo>
                      <a:pt x="478" y="380"/>
                    </a:lnTo>
                    <a:lnTo>
                      <a:pt x="470" y="368"/>
                    </a:lnTo>
                    <a:lnTo>
                      <a:pt x="470" y="368"/>
                    </a:lnTo>
                    <a:lnTo>
                      <a:pt x="458" y="360"/>
                    </a:lnTo>
                    <a:lnTo>
                      <a:pt x="444" y="354"/>
                    </a:lnTo>
                    <a:lnTo>
                      <a:pt x="430" y="350"/>
                    </a:lnTo>
                    <a:lnTo>
                      <a:pt x="416" y="350"/>
                    </a:lnTo>
                    <a:lnTo>
                      <a:pt x="416" y="350"/>
                    </a:lnTo>
                    <a:close/>
                    <a:moveTo>
                      <a:pt x="446" y="442"/>
                    </a:moveTo>
                    <a:lnTo>
                      <a:pt x="412" y="452"/>
                    </a:lnTo>
                    <a:lnTo>
                      <a:pt x="388" y="426"/>
                    </a:lnTo>
                    <a:lnTo>
                      <a:pt x="396" y="392"/>
                    </a:lnTo>
                    <a:lnTo>
                      <a:pt x="430" y="382"/>
                    </a:lnTo>
                    <a:lnTo>
                      <a:pt x="456" y="408"/>
                    </a:lnTo>
                    <a:lnTo>
                      <a:pt x="446" y="442"/>
                    </a:lnTo>
                    <a:close/>
                  </a:path>
                </a:pathLst>
              </a:custGeom>
              <a:solidFill>
                <a:srgbClr val="C75050"/>
              </a:solidFill>
              <a:ln w="9525">
                <a:noFill/>
                <a:round/>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40f0500000000000000" pitchFamily="82" typeface="华康少女文字W5(P)"/>
                  <a:ea charset="-122" panose="040f0500000000000000" pitchFamily="82" typeface="华康少女文字W5(P)"/>
                  <a:cs typeface="+mn-ea"/>
                  <a:sym typeface="+mn-lt"/>
                </a:endParaRPr>
              </a:p>
            </p:txBody>
          </p:sp>
          <p:sp>
            <p:nvSpPr>
              <p:cNvPr id="15" name="Freeform 210"/>
              <p:cNvSpPr>
                <a:spLocks noEditPoints="1"/>
              </p:cNvSpPr>
              <p:nvPr/>
            </p:nvSpPr>
            <p:spPr bwMode="auto">
              <a:xfrm>
                <a:off x="1472036" y="3255300"/>
                <a:ext cx="377825" cy="377825"/>
              </a:xfrm>
              <a:custGeom>
                <a:cxnLst>
                  <a:cxn ang="0">
                    <a:pos x="54" y="80"/>
                  </a:cxn>
                  <a:cxn ang="0">
                    <a:pos x="16" y="118"/>
                  </a:cxn>
                  <a:cxn ang="0">
                    <a:pos x="4" y="134"/>
                  </a:cxn>
                  <a:cxn ang="0">
                    <a:pos x="0" y="152"/>
                  </a:cxn>
                  <a:cxn ang="0">
                    <a:pos x="4" y="170"/>
                  </a:cxn>
                  <a:cxn ang="0">
                    <a:pos x="14" y="188"/>
                  </a:cxn>
                  <a:cxn ang="0">
                    <a:pos x="50" y="224"/>
                  </a:cxn>
                  <a:cxn ang="0">
                    <a:pos x="66" y="234"/>
                  </a:cxn>
                  <a:cxn ang="0">
                    <a:pos x="86" y="238"/>
                  </a:cxn>
                  <a:cxn ang="0">
                    <a:pos x="104" y="234"/>
                  </a:cxn>
                  <a:cxn ang="0">
                    <a:pos x="120" y="224"/>
                  </a:cxn>
                  <a:cxn ang="0">
                    <a:pos x="182" y="162"/>
                  </a:cxn>
                  <a:cxn ang="0">
                    <a:pos x="132" y="0"/>
                  </a:cxn>
                  <a:cxn ang="0">
                    <a:pos x="188" y="88"/>
                  </a:cxn>
                  <a:cxn ang="0">
                    <a:pos x="192" y="94"/>
                  </a:cxn>
                  <a:cxn ang="0">
                    <a:pos x="192" y="104"/>
                  </a:cxn>
                  <a:cxn ang="0">
                    <a:pos x="88" y="208"/>
                  </a:cxn>
                  <a:cxn ang="0">
                    <a:pos x="84" y="212"/>
                  </a:cxn>
                  <a:cxn ang="0">
                    <a:pos x="72" y="212"/>
                  </a:cxn>
                  <a:cxn ang="0">
                    <a:pos x="68" y="210"/>
                  </a:cxn>
                  <a:cxn ang="0">
                    <a:pos x="64" y="200"/>
                  </a:cxn>
                  <a:cxn ang="0">
                    <a:pos x="68" y="190"/>
                  </a:cxn>
                  <a:cxn ang="0">
                    <a:pos x="168" y="90"/>
                  </a:cxn>
                  <a:cxn ang="0">
                    <a:pos x="178" y="84"/>
                  </a:cxn>
                  <a:cxn ang="0">
                    <a:pos x="188" y="88"/>
                  </a:cxn>
                  <a:cxn ang="0">
                    <a:pos x="150" y="50"/>
                  </a:cxn>
                  <a:cxn ang="0">
                    <a:pos x="152" y="54"/>
                  </a:cxn>
                  <a:cxn ang="0">
                    <a:pos x="152" y="66"/>
                  </a:cxn>
                  <a:cxn ang="0">
                    <a:pos x="50" y="170"/>
                  </a:cxn>
                  <a:cxn ang="0">
                    <a:pos x="44" y="172"/>
                  </a:cxn>
                  <a:cxn ang="0">
                    <a:pos x="34" y="172"/>
                  </a:cxn>
                  <a:cxn ang="0">
                    <a:pos x="30" y="170"/>
                  </a:cxn>
                  <a:cxn ang="0">
                    <a:pos x="26" y="160"/>
                  </a:cxn>
                  <a:cxn ang="0">
                    <a:pos x="30" y="150"/>
                  </a:cxn>
                  <a:cxn ang="0">
                    <a:pos x="130" y="50"/>
                  </a:cxn>
                  <a:cxn ang="0">
                    <a:pos x="140" y="46"/>
                  </a:cxn>
                  <a:cxn ang="0">
                    <a:pos x="150" y="50"/>
                  </a:cxn>
                </a:cxnLst>
                <a:rect b="b" l="0" r="r" t="0"/>
                <a:pathLst>
                  <a:path h="238" w="238">
                    <a:moveTo>
                      <a:pt x="78" y="56"/>
                    </a:moveTo>
                    <a:lnTo>
                      <a:pt x="54" y="80"/>
                    </a:lnTo>
                    <a:lnTo>
                      <a:pt x="16" y="118"/>
                    </a:lnTo>
                    <a:lnTo>
                      <a:pt x="16" y="118"/>
                    </a:lnTo>
                    <a:lnTo>
                      <a:pt x="8" y="126"/>
                    </a:lnTo>
                    <a:lnTo>
                      <a:pt x="4" y="134"/>
                    </a:lnTo>
                    <a:lnTo>
                      <a:pt x="2" y="142"/>
                    </a:lnTo>
                    <a:lnTo>
                      <a:pt x="0" y="152"/>
                    </a:lnTo>
                    <a:lnTo>
                      <a:pt x="2" y="162"/>
                    </a:lnTo>
                    <a:lnTo>
                      <a:pt x="4" y="170"/>
                    </a:lnTo>
                    <a:lnTo>
                      <a:pt x="8" y="180"/>
                    </a:lnTo>
                    <a:lnTo>
                      <a:pt x="14" y="188"/>
                    </a:lnTo>
                    <a:lnTo>
                      <a:pt x="50" y="224"/>
                    </a:lnTo>
                    <a:lnTo>
                      <a:pt x="50" y="224"/>
                    </a:lnTo>
                    <a:lnTo>
                      <a:pt x="58" y="230"/>
                    </a:lnTo>
                    <a:lnTo>
                      <a:pt x="66" y="234"/>
                    </a:lnTo>
                    <a:lnTo>
                      <a:pt x="76" y="236"/>
                    </a:lnTo>
                    <a:lnTo>
                      <a:pt x="86" y="238"/>
                    </a:lnTo>
                    <a:lnTo>
                      <a:pt x="96" y="236"/>
                    </a:lnTo>
                    <a:lnTo>
                      <a:pt x="104" y="234"/>
                    </a:lnTo>
                    <a:lnTo>
                      <a:pt x="112" y="230"/>
                    </a:lnTo>
                    <a:lnTo>
                      <a:pt x="120" y="224"/>
                    </a:lnTo>
                    <a:lnTo>
                      <a:pt x="160" y="186"/>
                    </a:lnTo>
                    <a:lnTo>
                      <a:pt x="182" y="162"/>
                    </a:lnTo>
                    <a:lnTo>
                      <a:pt x="238" y="106"/>
                    </a:lnTo>
                    <a:lnTo>
                      <a:pt x="132" y="0"/>
                    </a:lnTo>
                    <a:lnTo>
                      <a:pt x="78" y="56"/>
                    </a:lnTo>
                    <a:close/>
                    <a:moveTo>
                      <a:pt x="188" y="88"/>
                    </a:moveTo>
                    <a:lnTo>
                      <a:pt x="188" y="88"/>
                    </a:lnTo>
                    <a:lnTo>
                      <a:pt x="192" y="94"/>
                    </a:lnTo>
                    <a:lnTo>
                      <a:pt x="192" y="98"/>
                    </a:lnTo>
                    <a:lnTo>
                      <a:pt x="192" y="104"/>
                    </a:lnTo>
                    <a:lnTo>
                      <a:pt x="188" y="108"/>
                    </a:lnTo>
                    <a:lnTo>
                      <a:pt x="88" y="208"/>
                    </a:lnTo>
                    <a:lnTo>
                      <a:pt x="88" y="208"/>
                    </a:lnTo>
                    <a:lnTo>
                      <a:pt x="84" y="212"/>
                    </a:lnTo>
                    <a:lnTo>
                      <a:pt x="78" y="214"/>
                    </a:lnTo>
                    <a:lnTo>
                      <a:pt x="72" y="212"/>
                    </a:lnTo>
                    <a:lnTo>
                      <a:pt x="68" y="210"/>
                    </a:lnTo>
                    <a:lnTo>
                      <a:pt x="68" y="210"/>
                    </a:lnTo>
                    <a:lnTo>
                      <a:pt x="66" y="204"/>
                    </a:lnTo>
                    <a:lnTo>
                      <a:pt x="64" y="200"/>
                    </a:lnTo>
                    <a:lnTo>
                      <a:pt x="66" y="194"/>
                    </a:lnTo>
                    <a:lnTo>
                      <a:pt x="68" y="190"/>
                    </a:lnTo>
                    <a:lnTo>
                      <a:pt x="168" y="90"/>
                    </a:lnTo>
                    <a:lnTo>
                      <a:pt x="168" y="90"/>
                    </a:lnTo>
                    <a:lnTo>
                      <a:pt x="174" y="86"/>
                    </a:lnTo>
                    <a:lnTo>
                      <a:pt x="178" y="84"/>
                    </a:lnTo>
                    <a:lnTo>
                      <a:pt x="184" y="86"/>
                    </a:lnTo>
                    <a:lnTo>
                      <a:pt x="188" y="88"/>
                    </a:lnTo>
                    <a:lnTo>
                      <a:pt x="188" y="88"/>
                    </a:lnTo>
                    <a:close/>
                    <a:moveTo>
                      <a:pt x="150" y="50"/>
                    </a:moveTo>
                    <a:lnTo>
                      <a:pt x="150" y="50"/>
                    </a:lnTo>
                    <a:lnTo>
                      <a:pt x="152" y="54"/>
                    </a:lnTo>
                    <a:lnTo>
                      <a:pt x="154" y="60"/>
                    </a:lnTo>
                    <a:lnTo>
                      <a:pt x="152" y="66"/>
                    </a:lnTo>
                    <a:lnTo>
                      <a:pt x="150" y="70"/>
                    </a:lnTo>
                    <a:lnTo>
                      <a:pt x="50" y="170"/>
                    </a:lnTo>
                    <a:lnTo>
                      <a:pt x="50" y="170"/>
                    </a:lnTo>
                    <a:lnTo>
                      <a:pt x="44" y="172"/>
                    </a:lnTo>
                    <a:lnTo>
                      <a:pt x="40" y="174"/>
                    </a:lnTo>
                    <a:lnTo>
                      <a:pt x="34" y="172"/>
                    </a:lnTo>
                    <a:lnTo>
                      <a:pt x="30" y="170"/>
                    </a:lnTo>
                    <a:lnTo>
                      <a:pt x="30" y="170"/>
                    </a:lnTo>
                    <a:lnTo>
                      <a:pt x="26" y="166"/>
                    </a:lnTo>
                    <a:lnTo>
                      <a:pt x="26" y="160"/>
                    </a:lnTo>
                    <a:lnTo>
                      <a:pt x="26" y="154"/>
                    </a:lnTo>
                    <a:lnTo>
                      <a:pt x="30" y="150"/>
                    </a:lnTo>
                    <a:lnTo>
                      <a:pt x="130" y="50"/>
                    </a:lnTo>
                    <a:lnTo>
                      <a:pt x="130" y="50"/>
                    </a:lnTo>
                    <a:lnTo>
                      <a:pt x="134" y="46"/>
                    </a:lnTo>
                    <a:lnTo>
                      <a:pt x="140" y="46"/>
                    </a:lnTo>
                    <a:lnTo>
                      <a:pt x="146" y="46"/>
                    </a:lnTo>
                    <a:lnTo>
                      <a:pt x="150" y="50"/>
                    </a:lnTo>
                    <a:lnTo>
                      <a:pt x="150" y="50"/>
                    </a:lnTo>
                    <a:close/>
                  </a:path>
                </a:pathLst>
              </a:custGeom>
              <a:solidFill>
                <a:srgbClr val="C75050"/>
              </a:solidFill>
              <a:ln w="9525">
                <a:noFill/>
                <a:round/>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40f0500000000000000" pitchFamily="82" typeface="华康少女文字W5(P)"/>
                  <a:ea charset="-122" panose="040f0500000000000000" pitchFamily="82" typeface="华康少女文字W5(P)"/>
                  <a:cs typeface="+mn-ea"/>
                  <a:sym typeface="+mn-lt"/>
                </a:endParaRPr>
              </a:p>
            </p:txBody>
          </p:sp>
          <p:sp>
            <p:nvSpPr>
              <p:cNvPr id="16" name="Freeform 211"/>
              <p:cNvSpPr/>
              <p:nvPr/>
            </p:nvSpPr>
            <p:spPr bwMode="auto">
              <a:xfrm>
                <a:off x="1891136" y="2836200"/>
                <a:ext cx="377825" cy="377825"/>
              </a:xfrm>
              <a:custGeom>
                <a:cxnLst>
                  <a:cxn ang="0">
                    <a:pos x="38" y="238"/>
                  </a:cxn>
                  <a:cxn ang="0">
                    <a:pos x="104" y="170"/>
                  </a:cxn>
                  <a:cxn ang="0">
                    <a:pos x="128" y="196"/>
                  </a:cxn>
                  <a:cxn ang="0">
                    <a:pos x="238" y="86"/>
                  </a:cxn>
                  <a:cxn ang="0">
                    <a:pos x="150" y="0"/>
                  </a:cxn>
                  <a:cxn ang="0">
                    <a:pos x="42" y="110"/>
                  </a:cxn>
                  <a:cxn ang="0">
                    <a:pos x="68" y="134"/>
                  </a:cxn>
                  <a:cxn ang="0">
                    <a:pos x="0" y="200"/>
                  </a:cxn>
                  <a:cxn ang="0">
                    <a:pos x="38" y="238"/>
                  </a:cxn>
                </a:cxnLst>
                <a:rect b="b" l="0" r="r" t="0"/>
                <a:pathLst>
                  <a:path h="238" w="238">
                    <a:moveTo>
                      <a:pt x="38" y="238"/>
                    </a:moveTo>
                    <a:lnTo>
                      <a:pt x="104" y="170"/>
                    </a:lnTo>
                    <a:lnTo>
                      <a:pt x="128" y="196"/>
                    </a:lnTo>
                    <a:lnTo>
                      <a:pt x="238" y="86"/>
                    </a:lnTo>
                    <a:lnTo>
                      <a:pt x="150" y="0"/>
                    </a:lnTo>
                    <a:lnTo>
                      <a:pt x="42" y="110"/>
                    </a:lnTo>
                    <a:lnTo>
                      <a:pt x="68" y="134"/>
                    </a:lnTo>
                    <a:lnTo>
                      <a:pt x="0" y="200"/>
                    </a:lnTo>
                    <a:lnTo>
                      <a:pt x="38" y="238"/>
                    </a:lnTo>
                    <a:close/>
                  </a:path>
                </a:pathLst>
              </a:custGeom>
              <a:solidFill>
                <a:srgbClr val="C75050"/>
              </a:solidFill>
              <a:ln w="9525">
                <a:noFill/>
                <a:round/>
              </a:ln>
            </p:spPr>
            <p:txBody>
              <a:bodyPr anchor="t" anchorCtr="0" bIns="45720" compatLnSpc="1" lIns="91440" numCol="1" rIns="91440" tIns="45720" vert="horz" wrap="square">
                <a:prstTxWarp prst="textNoShape">
                  <a:avLst/>
                </a:prstTxWarp>
              </a:bodyPr>
              <a:lstStyle/>
              <a:p>
                <a:endParaRPr altLang="en-US" lang="zh-CN">
                  <a:solidFill>
                    <a:prstClr val="black"/>
                  </a:solidFill>
                  <a:latin charset="-122" panose="040f0500000000000000" pitchFamily="82" typeface="华康少女文字W5(P)"/>
                  <a:ea charset="-122" panose="040f0500000000000000" pitchFamily="82" typeface="华康少女文字W5(P)"/>
                  <a:cs typeface="+mn-ea"/>
                  <a:sym typeface="+mn-lt"/>
                </a:endParaRPr>
              </a:p>
            </p:txBody>
          </p:sp>
        </p:grpSp>
      </p:grpSp>
      <p:sp>
        <p:nvSpPr>
          <p:cNvPr id="17" name="AutoShape 2"/>
          <p:cNvSpPr/>
          <p:nvPr/>
        </p:nvSpPr>
        <p:spPr bwMode="auto">
          <a:xfrm>
            <a:off x="2236866" y="2578637"/>
            <a:ext cx="3452502" cy="38354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extLst/>
        </p:spPr>
        <p:txBody>
          <a:bodyPr wrap="square">
            <a:spAutoFit/>
          </a:bodyPr>
          <a:lstStyle/>
          <a:p>
            <a:pPr>
              <a:lnSpc>
                <a:spcPts val="2300"/>
              </a:lnSpc>
            </a:pPr>
            <a:r>
              <a:rPr altLang="en-US" lang="zh-CN" sz="2000"/>
              <a:t>请输入标题</a:t>
            </a:r>
          </a:p>
        </p:txBody>
      </p:sp>
      <p:grpSp>
        <p:nvGrpSpPr>
          <p:cNvPr id="5" name="组合 4"/>
          <p:cNvGrpSpPr/>
          <p:nvPr/>
        </p:nvGrpSpPr>
        <p:grpSpPr>
          <a:xfrm>
            <a:off x="4435206" y="4141761"/>
            <a:ext cx="1049497" cy="1049497"/>
            <a:chOff x="4435206" y="4141761"/>
            <a:chExt cx="1049497" cy="1049497"/>
          </a:xfrm>
        </p:grpSpPr>
        <p:sp>
          <p:nvSpPr>
            <p:cNvPr id="18" name="椭圆 17"/>
            <p:cNvSpPr/>
            <p:nvPr/>
          </p:nvSpPr>
          <p:spPr>
            <a:xfrm>
              <a:off x="4435206" y="4141761"/>
              <a:ext cx="1049497" cy="1049497"/>
            </a:xfrm>
            <a:prstGeom prst="ellipse">
              <a:avLst/>
            </a:prstGeom>
            <a:noFill/>
            <a:ln w="63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40f0500000000000000" pitchFamily="82" typeface="华康少女文字W5(P)"/>
                <a:ea charset="-122" panose="040f0500000000000000" pitchFamily="82" typeface="华康少女文字W5(P)"/>
                <a:cs typeface="+mn-ea"/>
                <a:sym typeface="+mn-lt"/>
              </a:endParaRPr>
            </a:p>
          </p:txBody>
        </p:sp>
        <p:sp>
          <p:nvSpPr>
            <p:cNvPr id="19" name="Freeform 23"/>
            <p:cNvSpPr>
              <a:spLocks noEditPoints="1"/>
            </p:cNvSpPr>
            <p:nvPr/>
          </p:nvSpPr>
          <p:spPr bwMode="auto">
            <a:xfrm>
              <a:off x="4708935" y="4316555"/>
              <a:ext cx="520266" cy="692842"/>
            </a:xfrm>
            <a:custGeom>
              <a:cxnLst>
                <a:cxn ang="0">
                  <a:pos x="342" y="218"/>
                </a:cxn>
                <a:cxn ang="0">
                  <a:pos x="320" y="280"/>
                </a:cxn>
                <a:cxn ang="0">
                  <a:pos x="284" y="358"/>
                </a:cxn>
                <a:cxn ang="0">
                  <a:pos x="274" y="410"/>
                </a:cxn>
                <a:cxn ang="0">
                  <a:pos x="136" y="396"/>
                </a:cxn>
                <a:cxn ang="0">
                  <a:pos x="116" y="332"/>
                </a:cxn>
                <a:cxn ang="0">
                  <a:pos x="80" y="256"/>
                </a:cxn>
                <a:cxn ang="0">
                  <a:pos x="70" y="204"/>
                </a:cxn>
                <a:cxn ang="0">
                  <a:pos x="72" y="176"/>
                </a:cxn>
                <a:cxn ang="0">
                  <a:pos x="86" y="140"/>
                </a:cxn>
                <a:cxn ang="0">
                  <a:pos x="110" y="108"/>
                </a:cxn>
                <a:cxn ang="0">
                  <a:pos x="140" y="84"/>
                </a:cxn>
                <a:cxn ang="0">
                  <a:pos x="178" y="70"/>
                </a:cxn>
                <a:cxn ang="0">
                  <a:pos x="206" y="68"/>
                </a:cxn>
                <a:cxn ang="0">
                  <a:pos x="246" y="74"/>
                </a:cxn>
                <a:cxn ang="0">
                  <a:pos x="282" y="92"/>
                </a:cxn>
                <a:cxn ang="0">
                  <a:pos x="312" y="118"/>
                </a:cxn>
                <a:cxn ang="0">
                  <a:pos x="332" y="152"/>
                </a:cxn>
                <a:cxn ang="0">
                  <a:pos x="342" y="190"/>
                </a:cxn>
                <a:cxn ang="0">
                  <a:pos x="258" y="478"/>
                </a:cxn>
                <a:cxn ang="0">
                  <a:pos x="148" y="480"/>
                </a:cxn>
                <a:cxn ang="0">
                  <a:pos x="138" y="494"/>
                </a:cxn>
                <a:cxn ang="0">
                  <a:pos x="142" y="506"/>
                </a:cxn>
                <a:cxn ang="0">
                  <a:pos x="158" y="512"/>
                </a:cxn>
                <a:cxn ang="0">
                  <a:pos x="176" y="536"/>
                </a:cxn>
                <a:cxn ang="0">
                  <a:pos x="198" y="546"/>
                </a:cxn>
                <a:cxn ang="0">
                  <a:pos x="214" y="546"/>
                </a:cxn>
                <a:cxn ang="0">
                  <a:pos x="236" y="536"/>
                </a:cxn>
                <a:cxn ang="0">
                  <a:pos x="258" y="512"/>
                </a:cxn>
                <a:cxn ang="0">
                  <a:pos x="270" y="506"/>
                </a:cxn>
                <a:cxn ang="0">
                  <a:pos x="274" y="494"/>
                </a:cxn>
                <a:cxn ang="0">
                  <a:pos x="264" y="480"/>
                </a:cxn>
                <a:cxn ang="0">
                  <a:pos x="258" y="426"/>
                </a:cxn>
                <a:cxn ang="0">
                  <a:pos x="148" y="428"/>
                </a:cxn>
                <a:cxn ang="0">
                  <a:pos x="138" y="444"/>
                </a:cxn>
                <a:cxn ang="0">
                  <a:pos x="142" y="456"/>
                </a:cxn>
                <a:cxn ang="0">
                  <a:pos x="258" y="460"/>
                </a:cxn>
                <a:cxn ang="0">
                  <a:pos x="270" y="456"/>
                </a:cxn>
                <a:cxn ang="0">
                  <a:pos x="274" y="444"/>
                </a:cxn>
                <a:cxn ang="0">
                  <a:pos x="264" y="428"/>
                </a:cxn>
                <a:cxn ang="0">
                  <a:pos x="20" y="116"/>
                </a:cxn>
                <a:cxn ang="0">
                  <a:pos x="58" y="120"/>
                </a:cxn>
                <a:cxn ang="0">
                  <a:pos x="20" y="116"/>
                </a:cxn>
                <a:cxn ang="0">
                  <a:pos x="188" y="0"/>
                </a:cxn>
                <a:cxn ang="0">
                  <a:pos x="206" y="34"/>
                </a:cxn>
                <a:cxn ang="0">
                  <a:pos x="224" y="36"/>
                </a:cxn>
                <a:cxn ang="0">
                  <a:pos x="88" y="36"/>
                </a:cxn>
                <a:cxn ang="0">
                  <a:pos x="120" y="56"/>
                </a:cxn>
                <a:cxn ang="0">
                  <a:pos x="392" y="116"/>
                </a:cxn>
                <a:cxn ang="0">
                  <a:pos x="344" y="104"/>
                </a:cxn>
                <a:cxn ang="0">
                  <a:pos x="392" y="116"/>
                </a:cxn>
                <a:cxn ang="0">
                  <a:pos x="276" y="48"/>
                </a:cxn>
                <a:cxn ang="0">
                  <a:pos x="306" y="66"/>
                </a:cxn>
                <a:cxn ang="0">
                  <a:pos x="36" y="204"/>
                </a:cxn>
                <a:cxn ang="0">
                  <a:pos x="0" y="222"/>
                </a:cxn>
                <a:cxn ang="0">
                  <a:pos x="36" y="204"/>
                </a:cxn>
                <a:cxn ang="0">
                  <a:pos x="376" y="188"/>
                </a:cxn>
                <a:cxn ang="0">
                  <a:pos x="374" y="222"/>
                </a:cxn>
                <a:cxn ang="0">
                  <a:pos x="376" y="188"/>
                </a:cxn>
                <a:cxn ang="0">
                  <a:pos x="392" y="292"/>
                </a:cxn>
                <a:cxn ang="0">
                  <a:pos x="346" y="306"/>
                </a:cxn>
                <a:cxn ang="0">
                  <a:pos x="36" y="322"/>
                </a:cxn>
                <a:cxn ang="0">
                  <a:pos x="50" y="274"/>
                </a:cxn>
              </a:cxnLst>
              <a:rect b="b" l="0" r="r" t="0"/>
              <a:pathLst>
                <a:path h="546" w="410">
                  <a:moveTo>
                    <a:pt x="342" y="204"/>
                  </a:moveTo>
                  <a:lnTo>
                    <a:pt x="342" y="204"/>
                  </a:lnTo>
                  <a:lnTo>
                    <a:pt x="342" y="218"/>
                  </a:lnTo>
                  <a:lnTo>
                    <a:pt x="340" y="230"/>
                  </a:lnTo>
                  <a:lnTo>
                    <a:pt x="332" y="256"/>
                  </a:lnTo>
                  <a:lnTo>
                    <a:pt x="320" y="280"/>
                  </a:lnTo>
                  <a:lnTo>
                    <a:pt x="308" y="306"/>
                  </a:lnTo>
                  <a:lnTo>
                    <a:pt x="296" y="332"/>
                  </a:lnTo>
                  <a:lnTo>
                    <a:pt x="284" y="358"/>
                  </a:lnTo>
                  <a:lnTo>
                    <a:pt x="278" y="384"/>
                  </a:lnTo>
                  <a:lnTo>
                    <a:pt x="276" y="396"/>
                  </a:lnTo>
                  <a:lnTo>
                    <a:pt x="274" y="410"/>
                  </a:lnTo>
                  <a:lnTo>
                    <a:pt x="138" y="410"/>
                  </a:lnTo>
                  <a:lnTo>
                    <a:pt x="138" y="410"/>
                  </a:lnTo>
                  <a:lnTo>
                    <a:pt x="136" y="396"/>
                  </a:lnTo>
                  <a:lnTo>
                    <a:pt x="134" y="384"/>
                  </a:lnTo>
                  <a:lnTo>
                    <a:pt x="126" y="358"/>
                  </a:lnTo>
                  <a:lnTo>
                    <a:pt x="116" y="332"/>
                  </a:lnTo>
                  <a:lnTo>
                    <a:pt x="104" y="308"/>
                  </a:lnTo>
                  <a:lnTo>
                    <a:pt x="90" y="282"/>
                  </a:lnTo>
                  <a:lnTo>
                    <a:pt x="80" y="256"/>
                  </a:lnTo>
                  <a:lnTo>
                    <a:pt x="72" y="230"/>
                  </a:lnTo>
                  <a:lnTo>
                    <a:pt x="70" y="218"/>
                  </a:lnTo>
                  <a:lnTo>
                    <a:pt x="70" y="204"/>
                  </a:lnTo>
                  <a:lnTo>
                    <a:pt x="70" y="204"/>
                  </a:lnTo>
                  <a:lnTo>
                    <a:pt x="70" y="190"/>
                  </a:lnTo>
                  <a:lnTo>
                    <a:pt x="72" y="176"/>
                  </a:lnTo>
                  <a:lnTo>
                    <a:pt x="76" y="164"/>
                  </a:lnTo>
                  <a:lnTo>
                    <a:pt x="80" y="152"/>
                  </a:lnTo>
                  <a:lnTo>
                    <a:pt x="86" y="140"/>
                  </a:lnTo>
                  <a:lnTo>
                    <a:pt x="92" y="128"/>
                  </a:lnTo>
                  <a:lnTo>
                    <a:pt x="100" y="118"/>
                  </a:lnTo>
                  <a:lnTo>
                    <a:pt x="110" y="108"/>
                  </a:lnTo>
                  <a:lnTo>
                    <a:pt x="120" y="98"/>
                  </a:lnTo>
                  <a:lnTo>
                    <a:pt x="130" y="92"/>
                  </a:lnTo>
                  <a:lnTo>
                    <a:pt x="140" y="84"/>
                  </a:lnTo>
                  <a:lnTo>
                    <a:pt x="152" y="78"/>
                  </a:lnTo>
                  <a:lnTo>
                    <a:pt x="166" y="74"/>
                  </a:lnTo>
                  <a:lnTo>
                    <a:pt x="178" y="70"/>
                  </a:lnTo>
                  <a:lnTo>
                    <a:pt x="192" y="68"/>
                  </a:lnTo>
                  <a:lnTo>
                    <a:pt x="206" y="68"/>
                  </a:lnTo>
                  <a:lnTo>
                    <a:pt x="206" y="68"/>
                  </a:lnTo>
                  <a:lnTo>
                    <a:pt x="220" y="68"/>
                  </a:lnTo>
                  <a:lnTo>
                    <a:pt x="234" y="70"/>
                  </a:lnTo>
                  <a:lnTo>
                    <a:pt x="246" y="74"/>
                  </a:lnTo>
                  <a:lnTo>
                    <a:pt x="260" y="78"/>
                  </a:lnTo>
                  <a:lnTo>
                    <a:pt x="272" y="84"/>
                  </a:lnTo>
                  <a:lnTo>
                    <a:pt x="282" y="92"/>
                  </a:lnTo>
                  <a:lnTo>
                    <a:pt x="292" y="98"/>
                  </a:lnTo>
                  <a:lnTo>
                    <a:pt x="302" y="108"/>
                  </a:lnTo>
                  <a:lnTo>
                    <a:pt x="312" y="118"/>
                  </a:lnTo>
                  <a:lnTo>
                    <a:pt x="320" y="128"/>
                  </a:lnTo>
                  <a:lnTo>
                    <a:pt x="326" y="140"/>
                  </a:lnTo>
                  <a:lnTo>
                    <a:pt x="332" y="152"/>
                  </a:lnTo>
                  <a:lnTo>
                    <a:pt x="336" y="164"/>
                  </a:lnTo>
                  <a:lnTo>
                    <a:pt x="340" y="176"/>
                  </a:lnTo>
                  <a:lnTo>
                    <a:pt x="342" y="190"/>
                  </a:lnTo>
                  <a:lnTo>
                    <a:pt x="342" y="204"/>
                  </a:lnTo>
                  <a:lnTo>
                    <a:pt x="342" y="204"/>
                  </a:lnTo>
                  <a:close/>
                  <a:moveTo>
                    <a:pt x="258" y="478"/>
                  </a:moveTo>
                  <a:lnTo>
                    <a:pt x="154" y="478"/>
                  </a:lnTo>
                  <a:lnTo>
                    <a:pt x="154" y="478"/>
                  </a:lnTo>
                  <a:lnTo>
                    <a:pt x="148" y="480"/>
                  </a:lnTo>
                  <a:lnTo>
                    <a:pt x="142" y="482"/>
                  </a:lnTo>
                  <a:lnTo>
                    <a:pt x="138" y="488"/>
                  </a:lnTo>
                  <a:lnTo>
                    <a:pt x="138" y="494"/>
                  </a:lnTo>
                  <a:lnTo>
                    <a:pt x="138" y="494"/>
                  </a:lnTo>
                  <a:lnTo>
                    <a:pt x="138" y="502"/>
                  </a:lnTo>
                  <a:lnTo>
                    <a:pt x="142" y="506"/>
                  </a:lnTo>
                  <a:lnTo>
                    <a:pt x="148" y="510"/>
                  </a:lnTo>
                  <a:lnTo>
                    <a:pt x="154" y="512"/>
                  </a:lnTo>
                  <a:lnTo>
                    <a:pt x="158" y="512"/>
                  </a:lnTo>
                  <a:lnTo>
                    <a:pt x="158" y="512"/>
                  </a:lnTo>
                  <a:lnTo>
                    <a:pt x="166" y="526"/>
                  </a:lnTo>
                  <a:lnTo>
                    <a:pt x="176" y="536"/>
                  </a:lnTo>
                  <a:lnTo>
                    <a:pt x="182" y="540"/>
                  </a:lnTo>
                  <a:lnTo>
                    <a:pt x="190" y="544"/>
                  </a:lnTo>
                  <a:lnTo>
                    <a:pt x="198" y="546"/>
                  </a:lnTo>
                  <a:lnTo>
                    <a:pt x="206" y="546"/>
                  </a:lnTo>
                  <a:lnTo>
                    <a:pt x="206" y="546"/>
                  </a:lnTo>
                  <a:lnTo>
                    <a:pt x="214" y="546"/>
                  </a:lnTo>
                  <a:lnTo>
                    <a:pt x="222" y="544"/>
                  </a:lnTo>
                  <a:lnTo>
                    <a:pt x="230" y="540"/>
                  </a:lnTo>
                  <a:lnTo>
                    <a:pt x="236" y="536"/>
                  </a:lnTo>
                  <a:lnTo>
                    <a:pt x="246" y="526"/>
                  </a:lnTo>
                  <a:lnTo>
                    <a:pt x="254" y="512"/>
                  </a:lnTo>
                  <a:lnTo>
                    <a:pt x="258" y="512"/>
                  </a:lnTo>
                  <a:lnTo>
                    <a:pt x="258" y="512"/>
                  </a:lnTo>
                  <a:lnTo>
                    <a:pt x="264" y="510"/>
                  </a:lnTo>
                  <a:lnTo>
                    <a:pt x="270" y="506"/>
                  </a:lnTo>
                  <a:lnTo>
                    <a:pt x="272" y="502"/>
                  </a:lnTo>
                  <a:lnTo>
                    <a:pt x="274" y="494"/>
                  </a:lnTo>
                  <a:lnTo>
                    <a:pt x="274" y="494"/>
                  </a:lnTo>
                  <a:lnTo>
                    <a:pt x="272" y="488"/>
                  </a:lnTo>
                  <a:lnTo>
                    <a:pt x="270" y="482"/>
                  </a:lnTo>
                  <a:lnTo>
                    <a:pt x="264" y="480"/>
                  </a:lnTo>
                  <a:lnTo>
                    <a:pt x="258" y="478"/>
                  </a:lnTo>
                  <a:lnTo>
                    <a:pt x="258" y="478"/>
                  </a:lnTo>
                  <a:close/>
                  <a:moveTo>
                    <a:pt x="258" y="426"/>
                  </a:moveTo>
                  <a:lnTo>
                    <a:pt x="154" y="426"/>
                  </a:lnTo>
                  <a:lnTo>
                    <a:pt x="154" y="426"/>
                  </a:lnTo>
                  <a:lnTo>
                    <a:pt x="148" y="428"/>
                  </a:lnTo>
                  <a:lnTo>
                    <a:pt x="142" y="432"/>
                  </a:lnTo>
                  <a:lnTo>
                    <a:pt x="138" y="436"/>
                  </a:lnTo>
                  <a:lnTo>
                    <a:pt x="138" y="444"/>
                  </a:lnTo>
                  <a:lnTo>
                    <a:pt x="138" y="444"/>
                  </a:lnTo>
                  <a:lnTo>
                    <a:pt x="138" y="450"/>
                  </a:lnTo>
                  <a:lnTo>
                    <a:pt x="142" y="456"/>
                  </a:lnTo>
                  <a:lnTo>
                    <a:pt x="148" y="460"/>
                  </a:lnTo>
                  <a:lnTo>
                    <a:pt x="154" y="460"/>
                  </a:lnTo>
                  <a:lnTo>
                    <a:pt x="258" y="460"/>
                  </a:lnTo>
                  <a:lnTo>
                    <a:pt x="258" y="460"/>
                  </a:lnTo>
                  <a:lnTo>
                    <a:pt x="264" y="460"/>
                  </a:lnTo>
                  <a:lnTo>
                    <a:pt x="270" y="456"/>
                  </a:lnTo>
                  <a:lnTo>
                    <a:pt x="272" y="450"/>
                  </a:lnTo>
                  <a:lnTo>
                    <a:pt x="274" y="444"/>
                  </a:lnTo>
                  <a:lnTo>
                    <a:pt x="274" y="444"/>
                  </a:lnTo>
                  <a:lnTo>
                    <a:pt x="272" y="436"/>
                  </a:lnTo>
                  <a:lnTo>
                    <a:pt x="270" y="432"/>
                  </a:lnTo>
                  <a:lnTo>
                    <a:pt x="264" y="428"/>
                  </a:lnTo>
                  <a:lnTo>
                    <a:pt x="258" y="426"/>
                  </a:lnTo>
                  <a:lnTo>
                    <a:pt x="258" y="426"/>
                  </a:lnTo>
                  <a:close/>
                  <a:moveTo>
                    <a:pt x="20" y="116"/>
                  </a:moveTo>
                  <a:lnTo>
                    <a:pt x="50" y="134"/>
                  </a:lnTo>
                  <a:lnTo>
                    <a:pt x="50" y="134"/>
                  </a:lnTo>
                  <a:lnTo>
                    <a:pt x="58" y="120"/>
                  </a:lnTo>
                  <a:lnTo>
                    <a:pt x="68" y="104"/>
                  </a:lnTo>
                  <a:lnTo>
                    <a:pt x="36" y="88"/>
                  </a:lnTo>
                  <a:lnTo>
                    <a:pt x="20" y="116"/>
                  </a:lnTo>
                  <a:close/>
                  <a:moveTo>
                    <a:pt x="224" y="36"/>
                  </a:moveTo>
                  <a:lnTo>
                    <a:pt x="224" y="0"/>
                  </a:lnTo>
                  <a:lnTo>
                    <a:pt x="188" y="0"/>
                  </a:lnTo>
                  <a:lnTo>
                    <a:pt x="188" y="36"/>
                  </a:lnTo>
                  <a:lnTo>
                    <a:pt x="188" y="36"/>
                  </a:lnTo>
                  <a:lnTo>
                    <a:pt x="206" y="34"/>
                  </a:lnTo>
                  <a:lnTo>
                    <a:pt x="206" y="34"/>
                  </a:lnTo>
                  <a:lnTo>
                    <a:pt x="224" y="36"/>
                  </a:lnTo>
                  <a:lnTo>
                    <a:pt x="224" y="36"/>
                  </a:lnTo>
                  <a:close/>
                  <a:moveTo>
                    <a:pt x="136" y="48"/>
                  </a:moveTo>
                  <a:lnTo>
                    <a:pt x="118" y="18"/>
                  </a:lnTo>
                  <a:lnTo>
                    <a:pt x="88" y="36"/>
                  </a:lnTo>
                  <a:lnTo>
                    <a:pt x="106" y="66"/>
                  </a:lnTo>
                  <a:lnTo>
                    <a:pt x="106" y="66"/>
                  </a:lnTo>
                  <a:lnTo>
                    <a:pt x="120" y="56"/>
                  </a:lnTo>
                  <a:lnTo>
                    <a:pt x="136" y="48"/>
                  </a:lnTo>
                  <a:lnTo>
                    <a:pt x="136" y="48"/>
                  </a:lnTo>
                  <a:close/>
                  <a:moveTo>
                    <a:pt x="392" y="116"/>
                  </a:moveTo>
                  <a:lnTo>
                    <a:pt x="374" y="88"/>
                  </a:lnTo>
                  <a:lnTo>
                    <a:pt x="344" y="104"/>
                  </a:lnTo>
                  <a:lnTo>
                    <a:pt x="344" y="104"/>
                  </a:lnTo>
                  <a:lnTo>
                    <a:pt x="354" y="120"/>
                  </a:lnTo>
                  <a:lnTo>
                    <a:pt x="362" y="134"/>
                  </a:lnTo>
                  <a:lnTo>
                    <a:pt x="392" y="116"/>
                  </a:lnTo>
                  <a:close/>
                  <a:moveTo>
                    <a:pt x="324" y="36"/>
                  </a:moveTo>
                  <a:lnTo>
                    <a:pt x="294" y="18"/>
                  </a:lnTo>
                  <a:lnTo>
                    <a:pt x="276" y="48"/>
                  </a:lnTo>
                  <a:lnTo>
                    <a:pt x="276" y="48"/>
                  </a:lnTo>
                  <a:lnTo>
                    <a:pt x="292" y="56"/>
                  </a:lnTo>
                  <a:lnTo>
                    <a:pt x="306" y="66"/>
                  </a:lnTo>
                  <a:lnTo>
                    <a:pt x="324" y="36"/>
                  </a:lnTo>
                  <a:close/>
                  <a:moveTo>
                    <a:pt x="36" y="204"/>
                  </a:moveTo>
                  <a:lnTo>
                    <a:pt x="36" y="204"/>
                  </a:lnTo>
                  <a:lnTo>
                    <a:pt x="36" y="188"/>
                  </a:lnTo>
                  <a:lnTo>
                    <a:pt x="0" y="188"/>
                  </a:lnTo>
                  <a:lnTo>
                    <a:pt x="0" y="222"/>
                  </a:lnTo>
                  <a:lnTo>
                    <a:pt x="36" y="222"/>
                  </a:lnTo>
                  <a:lnTo>
                    <a:pt x="36" y="222"/>
                  </a:lnTo>
                  <a:lnTo>
                    <a:pt x="36" y="204"/>
                  </a:lnTo>
                  <a:lnTo>
                    <a:pt x="36" y="204"/>
                  </a:lnTo>
                  <a:close/>
                  <a:moveTo>
                    <a:pt x="376" y="188"/>
                  </a:moveTo>
                  <a:lnTo>
                    <a:pt x="376" y="188"/>
                  </a:lnTo>
                  <a:lnTo>
                    <a:pt x="376" y="204"/>
                  </a:lnTo>
                  <a:lnTo>
                    <a:pt x="376" y="204"/>
                  </a:lnTo>
                  <a:lnTo>
                    <a:pt x="374" y="222"/>
                  </a:lnTo>
                  <a:lnTo>
                    <a:pt x="410" y="222"/>
                  </a:lnTo>
                  <a:lnTo>
                    <a:pt x="410" y="188"/>
                  </a:lnTo>
                  <a:lnTo>
                    <a:pt x="376" y="188"/>
                  </a:lnTo>
                  <a:close/>
                  <a:moveTo>
                    <a:pt x="346" y="306"/>
                  </a:moveTo>
                  <a:lnTo>
                    <a:pt x="374" y="322"/>
                  </a:lnTo>
                  <a:lnTo>
                    <a:pt x="392" y="292"/>
                  </a:lnTo>
                  <a:lnTo>
                    <a:pt x="360" y="274"/>
                  </a:lnTo>
                  <a:lnTo>
                    <a:pt x="360" y="274"/>
                  </a:lnTo>
                  <a:lnTo>
                    <a:pt x="346" y="306"/>
                  </a:lnTo>
                  <a:lnTo>
                    <a:pt x="346" y="306"/>
                  </a:lnTo>
                  <a:close/>
                  <a:moveTo>
                    <a:pt x="20" y="292"/>
                  </a:moveTo>
                  <a:lnTo>
                    <a:pt x="36" y="322"/>
                  </a:lnTo>
                  <a:lnTo>
                    <a:pt x="64" y="306"/>
                  </a:lnTo>
                  <a:lnTo>
                    <a:pt x="64" y="306"/>
                  </a:lnTo>
                  <a:lnTo>
                    <a:pt x="50" y="274"/>
                  </a:lnTo>
                  <a:lnTo>
                    <a:pt x="20" y="292"/>
                  </a:lnTo>
                  <a:close/>
                </a:path>
              </a:pathLst>
            </a:custGeom>
            <a:solidFill>
              <a:srgbClr val="C75050"/>
            </a:solidFill>
            <a:ln w="9525">
              <a:noFill/>
              <a:round/>
            </a:ln>
          </p:spPr>
          <p:txBody>
            <a:bodyPr anchor="t" anchorCtr="0" bIns="45720" compatLnSpc="1" lIns="91440" numCol="1" rIns="91440" tIns="45720" vert="horz" wrap="square">
              <a:prstTxWarp prst="textNoShape">
                <a:avLst/>
              </a:prstTxWarp>
            </a:bodyPr>
            <a:lstStyle/>
            <a:p>
              <a:endParaRPr altLang="en-US" lang="zh-CN" u="sng">
                <a:solidFill>
                  <a:prstClr val="black"/>
                </a:solidFill>
                <a:latin charset="-122" panose="040f0500000000000000" pitchFamily="82" typeface="华康少女文字W5(P)"/>
                <a:ea charset="-122" panose="040f0500000000000000" pitchFamily="82" typeface="华康少女文字W5(P)"/>
                <a:cs typeface="+mn-ea"/>
                <a:sym typeface="+mn-lt"/>
              </a:endParaRPr>
            </a:p>
          </p:txBody>
        </p:sp>
      </p:grpSp>
      <p:sp>
        <p:nvSpPr>
          <p:cNvPr id="20" name="AutoShape 2"/>
          <p:cNvSpPr/>
          <p:nvPr/>
        </p:nvSpPr>
        <p:spPr bwMode="auto">
          <a:xfrm>
            <a:off x="4197799" y="5208515"/>
            <a:ext cx="1851110" cy="38354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extLst/>
        </p:spPr>
        <p:txBody>
          <a:bodyPr wrap="square">
            <a:spAutoFit/>
          </a:bodyPr>
          <a:lstStyle/>
          <a:p>
            <a:pPr>
              <a:lnSpc>
                <a:spcPts val="2300"/>
              </a:lnSpc>
            </a:pPr>
            <a:r>
              <a:rPr altLang="en-US" lang="zh-CN" sz="2000"/>
              <a:t>请输入标题</a:t>
            </a:r>
          </a:p>
        </p:txBody>
      </p:sp>
      <p:sp>
        <p:nvSpPr>
          <p:cNvPr id="21" name="AutoShape 2"/>
          <p:cNvSpPr/>
          <p:nvPr/>
        </p:nvSpPr>
        <p:spPr bwMode="auto">
          <a:xfrm>
            <a:off x="8830539" y="2112612"/>
            <a:ext cx="3513860" cy="38354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extLst/>
        </p:spPr>
        <p:txBody>
          <a:bodyPr wrap="square">
            <a:spAutoFit/>
          </a:bodyPr>
          <a:lstStyle/>
          <a:p>
            <a:pPr>
              <a:lnSpc>
                <a:spcPts val="2300"/>
              </a:lnSpc>
            </a:pPr>
            <a:r>
              <a:rPr altLang="en-US" lang="zh-CN" sz="2000"/>
              <a:t>请输入标题</a:t>
            </a:r>
          </a:p>
        </p:txBody>
      </p:sp>
      <p:sp>
        <p:nvSpPr>
          <p:cNvPr id="22" name="Freeform 17"/>
          <p:cNvSpPr>
            <a:spLocks noEditPoints="1"/>
          </p:cNvSpPr>
          <p:nvPr/>
        </p:nvSpPr>
        <p:spPr bwMode="auto">
          <a:xfrm>
            <a:off x="8116841" y="2201282"/>
            <a:ext cx="565164" cy="461071"/>
          </a:xfrm>
          <a:custGeom>
            <a:gdLst>
              <a:gd fmla="*/ 33 w 97" name="T0"/>
              <a:gd fmla="*/ 75 h 75" name="T1"/>
              <a:gd fmla="*/ 44 w 97" name="T2"/>
              <a:gd fmla="*/ 75 h 75" name="T3"/>
              <a:gd fmla="*/ 47 w 97" name="T4"/>
              <a:gd fmla="*/ 73 h 75" name="T5"/>
              <a:gd fmla="*/ 47 w 97" name="T6"/>
              <a:gd fmla="*/ 49 h 75" name="T7"/>
              <a:gd fmla="*/ 39 w 97" name="T8"/>
              <a:gd fmla="*/ 45 h 75" name="T9"/>
              <a:gd fmla="*/ 30 w 97" name="T10"/>
              <a:gd fmla="*/ 50 h 75" name="T11"/>
              <a:gd fmla="*/ 30 w 97" name="T12"/>
              <a:gd fmla="*/ 73 h 75" name="T13"/>
              <a:gd fmla="*/ 33 w 97" name="T14"/>
              <a:gd fmla="*/ 75 h 75" name="T15"/>
              <a:gd fmla="*/ 0 w 97" name="T16"/>
              <a:gd fmla="*/ 49 h 75" name="T17"/>
              <a:gd fmla="*/ 37 w 97" name="T18"/>
              <a:gd fmla="*/ 28 h 75" name="T19"/>
              <a:gd fmla="*/ 39 w 97" name="T20"/>
              <a:gd fmla="*/ 26 h 75" name="T21"/>
              <a:gd fmla="*/ 41 w 97" name="T22"/>
              <a:gd fmla="*/ 28 h 75" name="T23"/>
              <a:gd fmla="*/ 52 w 97" name="T24"/>
              <a:gd fmla="*/ 34 h 75" name="T25"/>
              <a:gd fmla="*/ 81 w 97" name="T26"/>
              <a:gd fmla="*/ 9 h 75" name="T27"/>
              <a:gd fmla="*/ 77 w 97" name="T28"/>
              <a:gd fmla="*/ 4 h 75" name="T29"/>
              <a:gd fmla="*/ 87 w 97" name="T30"/>
              <a:gd fmla="*/ 2 h 75" name="T31"/>
              <a:gd fmla="*/ 97 w 97" name="T32"/>
              <a:gd fmla="*/ 0 h 75" name="T33"/>
              <a:gd fmla="*/ 94 w 97" name="T34"/>
              <a:gd fmla="*/ 10 h 75" name="T35"/>
              <a:gd fmla="*/ 91 w 97" name="T36"/>
              <a:gd fmla="*/ 19 h 75" name="T37"/>
              <a:gd fmla="*/ 87 w 97" name="T38"/>
              <a:gd fmla="*/ 15 h 75" name="T39"/>
              <a:gd fmla="*/ 55 w 97" name="T40"/>
              <a:gd fmla="*/ 42 h 75" name="T41"/>
              <a:gd fmla="*/ 53 w 97" name="T42"/>
              <a:gd fmla="*/ 44 h 75" name="T43"/>
              <a:gd fmla="*/ 50 w 97" name="T44"/>
              <a:gd fmla="*/ 43 h 75" name="T45"/>
              <a:gd fmla="*/ 39 w 97" name="T46"/>
              <a:gd fmla="*/ 36 h 75" name="T47"/>
              <a:gd fmla="*/ 5 w 97" name="T48"/>
              <a:gd fmla="*/ 57 h 75" name="T49"/>
              <a:gd fmla="*/ 0 w 97" name="T50"/>
              <a:gd fmla="*/ 49 h 75" name="T51"/>
              <a:gd fmla="*/ 10 w 97" name="T52"/>
              <a:gd fmla="*/ 75 h 75" name="T53"/>
              <a:gd fmla="*/ 21 w 97" name="T54"/>
              <a:gd fmla="*/ 75 h 75" name="T55"/>
              <a:gd fmla="*/ 23 w 97" name="T56"/>
              <a:gd fmla="*/ 73 h 75" name="T57"/>
              <a:gd fmla="*/ 23 w 97" name="T58"/>
              <a:gd fmla="*/ 54 h 75" name="T59"/>
              <a:gd fmla="*/ 7 w 97" name="T60"/>
              <a:gd fmla="*/ 64 h 75" name="T61"/>
              <a:gd fmla="*/ 7 w 97" name="T62"/>
              <a:gd fmla="*/ 73 h 75" name="T63"/>
              <a:gd fmla="*/ 10 w 97" name="T64"/>
              <a:gd fmla="*/ 75 h 75" name="T65"/>
              <a:gd fmla="*/ 56 w 97" name="T66"/>
              <a:gd fmla="*/ 75 h 75" name="T67"/>
              <a:gd fmla="*/ 67 w 97" name="T68"/>
              <a:gd fmla="*/ 75 h 75" name="T69"/>
              <a:gd fmla="*/ 70 w 97" name="T70"/>
              <a:gd fmla="*/ 73 h 75" name="T71"/>
              <a:gd fmla="*/ 70 w 97" name="T72"/>
              <a:gd fmla="*/ 39 h 75" name="T73"/>
              <a:gd fmla="*/ 70 w 97" name="T74"/>
              <a:gd fmla="*/ 39 h 75" name="T75"/>
              <a:gd fmla="*/ 54 w 97" name="T76"/>
              <a:gd fmla="*/ 53 h 75" name="T77"/>
              <a:gd fmla="*/ 53 w 97" name="T78"/>
              <a:gd fmla="*/ 52 h 75" name="T79"/>
              <a:gd fmla="*/ 53 w 97" name="T80"/>
              <a:gd fmla="*/ 73 h 75" name="T81"/>
              <a:gd fmla="*/ 56 w 97" name="T82"/>
              <a:gd fmla="*/ 75 h 75" name="T83"/>
              <a:gd fmla="*/ 79 w 97" name="T84"/>
              <a:gd fmla="*/ 75 h 75" name="T85"/>
              <a:gd fmla="*/ 90 w 97" name="T86"/>
              <a:gd fmla="*/ 75 h 75" name="T87"/>
              <a:gd fmla="*/ 93 w 97" name="T88"/>
              <a:gd fmla="*/ 73 h 75" name="T89"/>
              <a:gd fmla="*/ 93 w 97" name="T90"/>
              <a:gd fmla="*/ 32 h 75" name="T91"/>
              <a:gd fmla="*/ 86 w 97" name="T92"/>
              <a:gd fmla="*/ 24 h 75" name="T93"/>
              <a:gd fmla="*/ 77 w 97" name="T94"/>
              <a:gd fmla="*/ 33 h 75" name="T95"/>
              <a:gd fmla="*/ 77 w 97" name="T96"/>
              <a:gd fmla="*/ 73 h 75" name="T97"/>
              <a:gd fmla="*/ 79 w 97" name="T98"/>
              <a:gd fmla="*/ 75 h 75"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75" w="97">
                <a:moveTo>
                  <a:pt x="33" y="75"/>
                </a:moveTo>
                <a:cubicBezTo>
                  <a:pt x="37" y="75"/>
                  <a:pt x="40" y="75"/>
                  <a:pt x="44" y="75"/>
                </a:cubicBezTo>
                <a:cubicBezTo>
                  <a:pt x="45" y="75"/>
                  <a:pt x="47" y="74"/>
                  <a:pt x="47" y="73"/>
                </a:cubicBezTo>
                <a:cubicBezTo>
                  <a:pt x="47" y="49"/>
                  <a:pt x="47" y="49"/>
                  <a:pt x="47" y="49"/>
                </a:cubicBezTo>
                <a:cubicBezTo>
                  <a:pt x="39" y="45"/>
                  <a:pt x="39" y="45"/>
                  <a:pt x="39" y="45"/>
                </a:cubicBezTo>
                <a:cubicBezTo>
                  <a:pt x="30" y="50"/>
                  <a:pt x="30" y="50"/>
                  <a:pt x="30" y="50"/>
                </a:cubicBezTo>
                <a:cubicBezTo>
                  <a:pt x="30" y="73"/>
                  <a:pt x="30" y="73"/>
                  <a:pt x="30" y="73"/>
                </a:cubicBezTo>
                <a:cubicBezTo>
                  <a:pt x="30" y="74"/>
                  <a:pt x="31" y="75"/>
                  <a:pt x="33" y="75"/>
                </a:cubicBezTo>
                <a:close/>
                <a:moveTo>
                  <a:pt x="0" y="49"/>
                </a:moveTo>
                <a:cubicBezTo>
                  <a:pt x="37" y="28"/>
                  <a:pt x="37" y="28"/>
                  <a:pt x="37" y="28"/>
                </a:cubicBezTo>
                <a:cubicBezTo>
                  <a:pt x="39" y="26"/>
                  <a:pt x="39" y="26"/>
                  <a:pt x="39" y="26"/>
                </a:cubicBezTo>
                <a:cubicBezTo>
                  <a:pt x="41" y="28"/>
                  <a:pt x="41" y="28"/>
                  <a:pt x="41" y="28"/>
                </a:cubicBezTo>
                <a:cubicBezTo>
                  <a:pt x="52" y="34"/>
                  <a:pt x="52" y="34"/>
                  <a:pt x="52" y="34"/>
                </a:cubicBezTo>
                <a:cubicBezTo>
                  <a:pt x="81" y="9"/>
                  <a:pt x="81" y="9"/>
                  <a:pt x="81" y="9"/>
                </a:cubicBezTo>
                <a:cubicBezTo>
                  <a:pt x="77" y="4"/>
                  <a:pt x="77" y="4"/>
                  <a:pt x="77" y="4"/>
                </a:cubicBezTo>
                <a:cubicBezTo>
                  <a:pt x="87" y="2"/>
                  <a:pt x="87" y="2"/>
                  <a:pt x="87" y="2"/>
                </a:cubicBezTo>
                <a:cubicBezTo>
                  <a:pt x="97" y="0"/>
                  <a:pt x="97" y="0"/>
                  <a:pt x="97" y="0"/>
                </a:cubicBezTo>
                <a:cubicBezTo>
                  <a:pt x="94" y="10"/>
                  <a:pt x="94" y="10"/>
                  <a:pt x="94" y="10"/>
                </a:cubicBezTo>
                <a:cubicBezTo>
                  <a:pt x="91" y="19"/>
                  <a:pt x="91" y="19"/>
                  <a:pt x="91" y="19"/>
                </a:cubicBezTo>
                <a:cubicBezTo>
                  <a:pt x="87" y="15"/>
                  <a:pt x="87" y="15"/>
                  <a:pt x="87" y="15"/>
                </a:cubicBezTo>
                <a:cubicBezTo>
                  <a:pt x="55" y="42"/>
                  <a:pt x="55" y="42"/>
                  <a:pt x="55" y="42"/>
                </a:cubicBezTo>
                <a:cubicBezTo>
                  <a:pt x="53" y="44"/>
                  <a:pt x="53" y="44"/>
                  <a:pt x="53" y="44"/>
                </a:cubicBezTo>
                <a:cubicBezTo>
                  <a:pt x="50" y="43"/>
                  <a:pt x="50" y="43"/>
                  <a:pt x="50" y="43"/>
                </a:cubicBezTo>
                <a:cubicBezTo>
                  <a:pt x="39" y="36"/>
                  <a:pt x="39" y="36"/>
                  <a:pt x="39" y="36"/>
                </a:cubicBezTo>
                <a:cubicBezTo>
                  <a:pt x="5" y="57"/>
                  <a:pt x="5" y="57"/>
                  <a:pt x="5" y="57"/>
                </a:cubicBezTo>
                <a:cubicBezTo>
                  <a:pt x="0" y="49"/>
                  <a:pt x="0" y="49"/>
                  <a:pt x="0" y="49"/>
                </a:cubicBezTo>
                <a:close/>
                <a:moveTo>
                  <a:pt x="10" y="75"/>
                </a:moveTo>
                <a:cubicBezTo>
                  <a:pt x="21" y="75"/>
                  <a:pt x="21" y="75"/>
                  <a:pt x="21" y="75"/>
                </a:cubicBezTo>
                <a:cubicBezTo>
                  <a:pt x="22" y="75"/>
                  <a:pt x="23" y="74"/>
                  <a:pt x="23" y="73"/>
                </a:cubicBezTo>
                <a:cubicBezTo>
                  <a:pt x="23" y="54"/>
                  <a:pt x="23" y="54"/>
                  <a:pt x="23" y="54"/>
                </a:cubicBezTo>
                <a:cubicBezTo>
                  <a:pt x="7" y="64"/>
                  <a:pt x="7" y="64"/>
                  <a:pt x="7" y="64"/>
                </a:cubicBezTo>
                <a:cubicBezTo>
                  <a:pt x="7" y="73"/>
                  <a:pt x="7" y="73"/>
                  <a:pt x="7" y="73"/>
                </a:cubicBezTo>
                <a:cubicBezTo>
                  <a:pt x="7" y="74"/>
                  <a:pt x="8" y="75"/>
                  <a:pt x="10" y="75"/>
                </a:cubicBezTo>
                <a:close/>
                <a:moveTo>
                  <a:pt x="56" y="75"/>
                </a:moveTo>
                <a:cubicBezTo>
                  <a:pt x="60" y="75"/>
                  <a:pt x="63" y="75"/>
                  <a:pt x="67" y="75"/>
                </a:cubicBezTo>
                <a:cubicBezTo>
                  <a:pt x="69" y="75"/>
                  <a:pt x="70" y="74"/>
                  <a:pt x="70" y="73"/>
                </a:cubicBezTo>
                <a:cubicBezTo>
                  <a:pt x="70" y="62"/>
                  <a:pt x="70" y="50"/>
                  <a:pt x="70" y="39"/>
                </a:cubicBezTo>
                <a:cubicBezTo>
                  <a:pt x="70" y="39"/>
                  <a:pt x="70" y="39"/>
                  <a:pt x="70" y="39"/>
                </a:cubicBezTo>
                <a:cubicBezTo>
                  <a:pt x="54" y="53"/>
                  <a:pt x="54" y="53"/>
                  <a:pt x="54" y="53"/>
                </a:cubicBezTo>
                <a:cubicBezTo>
                  <a:pt x="53" y="52"/>
                  <a:pt x="53" y="52"/>
                  <a:pt x="53" y="52"/>
                </a:cubicBezTo>
                <a:cubicBezTo>
                  <a:pt x="53" y="73"/>
                  <a:pt x="53" y="73"/>
                  <a:pt x="53" y="73"/>
                </a:cubicBezTo>
                <a:cubicBezTo>
                  <a:pt x="53" y="74"/>
                  <a:pt x="55" y="75"/>
                  <a:pt x="56" y="75"/>
                </a:cubicBezTo>
                <a:close/>
                <a:moveTo>
                  <a:pt x="79" y="75"/>
                </a:moveTo>
                <a:cubicBezTo>
                  <a:pt x="90" y="75"/>
                  <a:pt x="90" y="75"/>
                  <a:pt x="90" y="75"/>
                </a:cubicBezTo>
                <a:cubicBezTo>
                  <a:pt x="92" y="75"/>
                  <a:pt x="93" y="74"/>
                  <a:pt x="93" y="73"/>
                </a:cubicBezTo>
                <a:cubicBezTo>
                  <a:pt x="93" y="32"/>
                  <a:pt x="93" y="32"/>
                  <a:pt x="93" y="32"/>
                </a:cubicBezTo>
                <a:cubicBezTo>
                  <a:pt x="86" y="24"/>
                  <a:pt x="86" y="24"/>
                  <a:pt x="86" y="24"/>
                </a:cubicBezTo>
                <a:cubicBezTo>
                  <a:pt x="77" y="33"/>
                  <a:pt x="77" y="33"/>
                  <a:pt x="77" y="33"/>
                </a:cubicBezTo>
                <a:cubicBezTo>
                  <a:pt x="77" y="73"/>
                  <a:pt x="77" y="73"/>
                  <a:pt x="77" y="73"/>
                </a:cubicBezTo>
                <a:cubicBezTo>
                  <a:pt x="77" y="74"/>
                  <a:pt x="78" y="75"/>
                  <a:pt x="79" y="75"/>
                </a:cubicBezTo>
                <a:close/>
              </a:path>
            </a:pathLst>
          </a:custGeom>
          <a:solidFill>
            <a:srgbClr val="C75050">
              <a:alpha val="90000"/>
            </a:srgbClr>
          </a:solidFill>
          <a:ln>
            <a:noFill/>
          </a:ln>
        </p:spPr>
        <p:txBody>
          <a:bodyPr anchor="t" anchorCtr="0" bIns="34289" compatLnSpc="1" lIns="68579" numCol="1" rIns="68579" tIns="34289" vert="horz" wrap="square">
            <a:prstTxWarp prst="textNoShape">
              <a:avLst/>
            </a:prstTxWarp>
          </a:bodyPr>
          <a:lstStyle/>
          <a:p>
            <a:pPr defTabSz="685783"/>
            <a:endParaRPr altLang="en-US" lang="zh-CN" sz="1400">
              <a:solidFill>
                <a:srgbClr val="262626"/>
              </a:solidFill>
              <a:latin charset="-122" panose="040f0500000000000000" pitchFamily="82" typeface="华康少女文字W5(P)"/>
              <a:ea charset="-122" panose="040f0500000000000000" pitchFamily="82" typeface="华康少女文字W5(P)"/>
              <a:cs typeface="+mn-ea"/>
              <a:sym typeface="+mn-lt"/>
            </a:endParaRPr>
          </a:p>
        </p:txBody>
      </p:sp>
      <p:cxnSp>
        <p:nvCxnSpPr>
          <p:cNvPr id="23" name="直接连接符 22"/>
          <p:cNvCxnSpPr>
            <a:stCxn id="18" idx="6"/>
          </p:cNvCxnSpPr>
          <p:nvPr/>
        </p:nvCxnSpPr>
        <p:spPr>
          <a:xfrm>
            <a:off x="5484703" y="4666510"/>
            <a:ext cx="3007273" cy="2219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pic>
        <p:nvPicPr>
          <p:cNvPr id="24" name="图片 23"/>
          <p:cNvPicPr>
            <a:picLocks noChangeAspect="1"/>
          </p:cNvPicPr>
          <p:nvPr/>
        </p:nvPicPr>
        <p:blipFill>
          <a:blip r:embed="rId3">
            <a:extLst>
              <a:ext uri="{28A0092B-C50C-407E-A947-70E740481C1C}">
                <a14:useLocalDpi val="0"/>
              </a:ext>
            </a:extLst>
          </a:blip>
          <a:stretch>
            <a:fillRect/>
          </a:stretch>
        </p:blipFill>
        <p:spPr>
          <a:xfrm>
            <a:off x="8426806" y="3974291"/>
            <a:ext cx="1752875" cy="1624676"/>
          </a:xfrm>
          <a:prstGeom prst="ellipse">
            <a:avLst/>
          </a:prstGeom>
          <a:ln w="19050">
            <a:solidFill>
              <a:sysClr lastClr="FFFFFF" val="window">
                <a:alpha val="50000"/>
              </a:sysClr>
            </a:solidFill>
          </a:ln>
        </p:spPr>
      </p:pic>
      <p:grpSp>
        <p:nvGrpSpPr>
          <p:cNvPr id="38" name="组合 37"/>
          <p:cNvGrpSpPr/>
          <p:nvPr/>
        </p:nvGrpSpPr>
        <p:grpSpPr>
          <a:xfrm>
            <a:off x="1619248" y="2739913"/>
            <a:ext cx="2090059" cy="1926597"/>
            <a:chOff x="1619248" y="2739913"/>
            <a:chExt cx="2090059" cy="1926597"/>
          </a:xfrm>
        </p:grpSpPr>
        <p:sp>
          <p:nvSpPr>
            <p:cNvPr id="9" name="弧形 8"/>
            <p:cNvSpPr/>
            <p:nvPr/>
          </p:nvSpPr>
          <p:spPr>
            <a:xfrm rot="10800000">
              <a:off x="1619249" y="2739913"/>
              <a:ext cx="2090058" cy="1926597"/>
            </a:xfrm>
            <a:prstGeom prst="arc">
              <a:avLst>
                <a:gd fmla="val 16200000" name="adj1"/>
                <a:gd fmla="val 2" name="adj2"/>
              </a:avLst>
            </a:prstGeom>
            <a:ln w="6350">
              <a:solidFill>
                <a:srgbClr val="40404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prstClr val="black"/>
                </a:solidFill>
                <a:latin charset="-122" panose="040f0500000000000000" pitchFamily="82" typeface="华康少女文字W5(P)"/>
                <a:ea charset="-122" panose="040f0500000000000000" pitchFamily="82" typeface="华康少女文字W5(P)"/>
                <a:cs typeface="+mn-ea"/>
                <a:sym typeface="+mn-lt"/>
              </a:endParaRPr>
            </a:p>
          </p:txBody>
        </p:sp>
        <p:cxnSp>
          <p:nvCxnSpPr>
            <p:cNvPr id="25" name="直接连接符 24"/>
            <p:cNvCxnSpPr>
              <a:stCxn id="12" idx="4"/>
              <a:endCxn id="9" idx="2"/>
            </p:cNvCxnSpPr>
            <p:nvPr/>
          </p:nvCxnSpPr>
          <p:spPr>
            <a:xfrm>
              <a:off x="1619248" y="3602463"/>
              <a:ext cx="1" cy="100748"/>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2223093" y="2948438"/>
            <a:ext cx="2765611" cy="967740"/>
          </a:xfrm>
          <a:prstGeom prst="rect">
            <a:avLst/>
          </a:prstGeom>
          <a:noFill/>
        </p:spPr>
        <p:txBody>
          <a:bodyPr rtlCol="0" wrap="square">
            <a:spAutoFit/>
          </a:bodyPr>
          <a:lstStyle/>
          <a:p>
            <a:pPr>
              <a:lnSpc>
                <a:spcPts val="2300"/>
              </a:lnSpc>
            </a:pPr>
            <a:r>
              <a:rPr altLang="en-US" lang="zh-CN" smtClean="0" sz="1200"/>
              <a:t>请在此处添加您要描述的内容，言简意赅。请在此处添加您要描述的内容，言简意赅。</a:t>
            </a:r>
          </a:p>
        </p:txBody>
      </p:sp>
      <p:sp>
        <p:nvSpPr>
          <p:cNvPr id="28" name="文本框 27"/>
          <p:cNvSpPr txBox="1"/>
          <p:nvPr/>
        </p:nvSpPr>
        <p:spPr>
          <a:xfrm>
            <a:off x="8855358" y="2487180"/>
            <a:ext cx="2648645" cy="967740"/>
          </a:xfrm>
          <a:prstGeom prst="rect">
            <a:avLst/>
          </a:prstGeom>
          <a:noFill/>
        </p:spPr>
        <p:txBody>
          <a:bodyPr rtlCol="0" wrap="square">
            <a:spAutoFit/>
          </a:bodyPr>
          <a:lstStyle/>
          <a:p>
            <a:pPr>
              <a:lnSpc>
                <a:spcPts val="2300"/>
              </a:lnSpc>
            </a:pPr>
            <a:r>
              <a:rPr altLang="en-US" lang="zh-CN" sz="1200"/>
              <a:t>请在此处添加您要描述的内容，言简意赅。请在此处添加您要描述的内容，言简意赅。</a:t>
            </a:r>
          </a:p>
        </p:txBody>
      </p:sp>
      <p:sp>
        <p:nvSpPr>
          <p:cNvPr id="29" name="文本框 28"/>
          <p:cNvSpPr txBox="1"/>
          <p:nvPr/>
        </p:nvSpPr>
        <p:spPr>
          <a:xfrm>
            <a:off x="4195688" y="5571256"/>
            <a:ext cx="2730406" cy="967740"/>
          </a:xfrm>
          <a:prstGeom prst="rect">
            <a:avLst/>
          </a:prstGeom>
          <a:noFill/>
        </p:spPr>
        <p:txBody>
          <a:bodyPr rtlCol="0" wrap="square">
            <a:spAutoFit/>
          </a:bodyPr>
          <a:lstStyle/>
          <a:p>
            <a:pPr>
              <a:lnSpc>
                <a:spcPts val="2300"/>
              </a:lnSpc>
            </a:pPr>
            <a:r>
              <a:rPr altLang="en-US" lang="zh-CN" sz="1200"/>
              <a:t>请在此处添加您要描述的内容，言简意赅。请在此处添加您要描述的内容，言简意赅。</a:t>
            </a:r>
          </a:p>
        </p:txBody>
      </p:sp>
      <p:sp>
        <p:nvSpPr>
          <p:cNvPr id="39" name="Rectangle 52"/>
          <p:cNvSpPr>
            <a:spLocks noChangeArrowheads="1"/>
          </p:cNvSpPr>
          <p:nvPr/>
        </p:nvSpPr>
        <p:spPr bwMode="auto">
          <a:xfrm>
            <a:off x="-42327" y="4879347"/>
            <a:ext cx="2118784" cy="967740"/>
          </a:xfrm>
          <a:prstGeom prst="rect">
            <a:avLst/>
          </a:prstGeom>
          <a:noFill/>
          <a:extLst/>
        </p:spPr>
        <p:txBody>
          <a:bodyPr rtlCol="0" wrap="square">
            <a:spAutoFit/>
          </a:bodyPr>
          <a:lstStyle/>
          <a:p>
            <a:pPr algn="ctr">
              <a:lnSpc>
                <a:spcPts val="2300"/>
              </a:lnSpc>
            </a:pPr>
            <a:r>
              <a:rPr altLang="en-US" lang="zh-CN" sz="1200"/>
              <a:t>请输入标题</a:t>
            </a:r>
          </a:p>
          <a:p>
            <a:pPr algn="ctr">
              <a:lnSpc>
                <a:spcPts val="2300"/>
              </a:lnSpc>
            </a:pPr>
            <a:r>
              <a:rPr altLang="en-US" lang="zh-CN" sz="1200"/>
              <a:t>请在此处添加您要描述的内容，言简意赅。</a:t>
            </a:r>
          </a:p>
        </p:txBody>
      </p:sp>
      <p:sp>
        <p:nvSpPr>
          <p:cNvPr id="40" name="矩形 39"/>
          <p:cNvSpPr/>
          <p:nvPr/>
        </p:nvSpPr>
        <p:spPr>
          <a:xfrm flipH="1">
            <a:off x="1260834" y="270280"/>
            <a:ext cx="72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1" name="文本框 40"/>
          <p:cNvSpPr txBox="1"/>
          <p:nvPr/>
        </p:nvSpPr>
        <p:spPr>
          <a:xfrm>
            <a:off x="651109" y="254328"/>
            <a:ext cx="681725" cy="518160"/>
          </a:xfrm>
          <a:prstGeom prst="rect">
            <a:avLst/>
          </a:prstGeom>
          <a:noFill/>
        </p:spPr>
        <p:txBody>
          <a:bodyPr rtlCol="0" wrap="square">
            <a:spAutoFit/>
          </a:bodyPr>
          <a:lstStyle/>
          <a:p>
            <a:r>
              <a:rPr altLang="zh-CN" lang="en-US" smtClean="0" sz="2800">
                <a:latin typeface="+mj-lt"/>
                <a:ea typeface="+mj-ea"/>
              </a:rPr>
              <a:t>02</a:t>
            </a:r>
          </a:p>
        </p:txBody>
      </p:sp>
      <p:sp>
        <p:nvSpPr>
          <p:cNvPr id="42" name="文本框 41"/>
          <p:cNvSpPr txBox="1"/>
          <p:nvPr/>
        </p:nvSpPr>
        <p:spPr>
          <a:xfrm>
            <a:off x="1402304" y="241629"/>
            <a:ext cx="5136482" cy="518160"/>
          </a:xfrm>
          <a:prstGeom prst="rect">
            <a:avLst/>
          </a:prstGeom>
          <a:noFill/>
        </p:spPr>
        <p:txBody>
          <a:bodyPr rtlCol="0" wrap="square">
            <a:spAutoFit/>
          </a:bodyPr>
          <a:lstStyle/>
          <a:p>
            <a:r>
              <a:rPr altLang="en-US" lang="zh-CN" sz="2800">
                <a:latin charset="-122" panose="02010609060101010101" pitchFamily="49" typeface="黑体"/>
                <a:ea charset="-122" panose="02010609060101010101" pitchFamily="49" typeface="黑体"/>
              </a:rPr>
              <a:t>请输入您的标题</a:t>
            </a:r>
          </a:p>
        </p:txBody>
      </p:sp>
      <p:grpSp>
        <p:nvGrpSpPr>
          <p:cNvPr id="43" name="组合 42"/>
          <p:cNvGrpSpPr/>
          <p:nvPr/>
        </p:nvGrpSpPr>
        <p:grpSpPr>
          <a:xfrm rot="17100000">
            <a:off x="175953" y="261388"/>
            <a:ext cx="481872" cy="469661"/>
            <a:chOff x="1032060" y="5022216"/>
            <a:chExt cx="753746" cy="734645"/>
          </a:xfrm>
        </p:grpSpPr>
        <p:sp>
          <p:nvSpPr>
            <p:cNvPr id="44" name="等腰三角形 43"/>
            <p:cNvSpPr/>
            <p:nvPr/>
          </p:nvSpPr>
          <p:spPr>
            <a:xfrm flipH="1" flipV="1" rot="20627212">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等腰三角形 44"/>
            <p:cNvSpPr/>
            <p:nvPr/>
          </p:nvSpPr>
          <p:spPr>
            <a:xfrm flipH="1" flipV="1" rot="628978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937777080"/>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37" presetSubtype="0">
                                  <p:stCondLst>
                                    <p:cond delay="0"/>
                                  </p:stCondLst>
                                  <p:childTnLst>
                                    <p:set>
                                      <p:cBhvr>
                                        <p:cTn dur="1" fill="hold" id="6">
                                          <p:stCondLst>
                                            <p:cond delay="0"/>
                                          </p:stCondLst>
                                        </p:cTn>
                                        <p:tgtEl>
                                          <p:spTgt spid="7"/>
                                        </p:tgtEl>
                                        <p:attrNameLst>
                                          <p:attrName>style.visibility</p:attrName>
                                        </p:attrNameLst>
                                      </p:cBhvr>
                                      <p:to>
                                        <p:strVal val="visible"/>
                                      </p:to>
                                    </p:set>
                                    <p:animEffect filter="fade" transition="in">
                                      <p:cBhvr>
                                        <p:cTn dur="1000" id="7"/>
                                        <p:tgtEl>
                                          <p:spTgt spid="7"/>
                                        </p:tgtEl>
                                      </p:cBhvr>
                                    </p:animEffect>
                                    <p:anim calcmode="lin" valueType="num">
                                      <p:cBhvr>
                                        <p:cTn dur="1000" fill="hold" id="8"/>
                                        <p:tgtEl>
                                          <p:spTgt spid="7"/>
                                        </p:tgtEl>
                                        <p:attrNameLst>
                                          <p:attrName>ppt_x</p:attrName>
                                        </p:attrNameLst>
                                      </p:cBhvr>
                                      <p:tavLst>
                                        <p:tav tm="0">
                                          <p:val>
                                            <p:strVal val="#ppt_x"/>
                                          </p:val>
                                        </p:tav>
                                        <p:tav tm="100000">
                                          <p:val>
                                            <p:strVal val="#ppt_x"/>
                                          </p:val>
                                        </p:tav>
                                      </p:tavLst>
                                    </p:anim>
                                    <p:anim calcmode="lin" valueType="num">
                                      <p:cBhvr>
                                        <p:cTn decel="100000" dur="900" fill="hold" id="9"/>
                                        <p:tgtEl>
                                          <p:spTgt spid="7"/>
                                        </p:tgtEl>
                                        <p:attrNameLst>
                                          <p:attrName>ppt_y</p:attrName>
                                        </p:attrNameLst>
                                      </p:cBhvr>
                                      <p:tavLst>
                                        <p:tav tm="0">
                                          <p:val>
                                            <p:strVal val="#ppt_y+1"/>
                                          </p:val>
                                        </p:tav>
                                        <p:tav tm="100000">
                                          <p:val>
                                            <p:strVal val="#ppt_y-.03"/>
                                          </p:val>
                                        </p:tav>
                                      </p:tavLst>
                                    </p:anim>
                                    <p:anim calcmode="lin" valueType="num">
                                      <p:cBhvr>
                                        <p:cTn accel="100000" dur="100" fill="hold" id="10">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fill="hold" id="11" nodeType="afterGroup">
                            <p:stCondLst>
                              <p:cond delay="1000"/>
                            </p:stCondLst>
                            <p:childTnLst>
                              <p:par>
                                <p:cTn fill="hold" id="12" nodeType="afterEffect" presetClass="entr" presetID="22" presetSubtype="1">
                                  <p:stCondLst>
                                    <p:cond delay="0"/>
                                  </p:stCondLst>
                                  <p:childTnLst>
                                    <p:set>
                                      <p:cBhvr>
                                        <p:cTn dur="1" fill="hold" id="13">
                                          <p:stCondLst>
                                            <p:cond delay="0"/>
                                          </p:stCondLst>
                                        </p:cTn>
                                        <p:tgtEl>
                                          <p:spTgt spid="6"/>
                                        </p:tgtEl>
                                        <p:attrNameLst>
                                          <p:attrName>style.visibility</p:attrName>
                                        </p:attrNameLst>
                                      </p:cBhvr>
                                      <p:to>
                                        <p:strVal val="visible"/>
                                      </p:to>
                                    </p:set>
                                    <p:animEffect filter="wipe(up)" transition="in">
                                      <p:cBhvr>
                                        <p:cTn dur="500" id="14"/>
                                        <p:tgtEl>
                                          <p:spTgt spid="6"/>
                                        </p:tgtEl>
                                      </p:cBhvr>
                                    </p:animEffect>
                                  </p:childTnLst>
                                </p:cTn>
                              </p:par>
                            </p:childTnLst>
                          </p:cTn>
                        </p:par>
                        <p:par>
                          <p:cTn fill="hold" id="15" nodeType="afterGroup">
                            <p:stCondLst>
                              <p:cond delay="1500"/>
                            </p:stCondLst>
                            <p:childTnLst>
                              <p:par>
                                <p:cTn fill="hold" id="16" nodeType="afterEffect" presetClass="entr" presetID="14" presetSubtype="10">
                                  <p:stCondLst>
                                    <p:cond delay="0"/>
                                  </p:stCondLst>
                                  <p:childTnLst>
                                    <p:set>
                                      <p:cBhvr>
                                        <p:cTn dur="1" fill="hold" id="17">
                                          <p:stCondLst>
                                            <p:cond delay="0"/>
                                          </p:stCondLst>
                                        </p:cTn>
                                        <p:tgtEl>
                                          <p:spTgt spid="3"/>
                                        </p:tgtEl>
                                        <p:attrNameLst>
                                          <p:attrName>style.visibility</p:attrName>
                                        </p:attrNameLst>
                                      </p:cBhvr>
                                      <p:to>
                                        <p:strVal val="visible"/>
                                      </p:to>
                                    </p:set>
                                    <p:animEffect filter="randombar(horizontal)" transition="in">
                                      <p:cBhvr>
                                        <p:cTn dur="500" id="18"/>
                                        <p:tgtEl>
                                          <p:spTgt spid="3"/>
                                        </p:tgtEl>
                                      </p:cBhvr>
                                    </p:animEffect>
                                  </p:childTnLst>
                                </p:cTn>
                              </p:par>
                            </p:childTnLst>
                          </p:cTn>
                        </p:par>
                        <p:par>
                          <p:cTn fill="hold" id="19" nodeType="afterGroup">
                            <p:stCondLst>
                              <p:cond delay="2000"/>
                            </p:stCondLst>
                            <p:childTnLst>
                              <p:par>
                                <p:cTn fill="hold" grpId="0" id="20" nodeType="afterEffect" presetClass="entr" presetID="52" presetSubtype="0">
                                  <p:stCondLst>
                                    <p:cond delay="0"/>
                                  </p:stCondLst>
                                  <p:childTnLst>
                                    <p:set>
                                      <p:cBhvr>
                                        <p:cTn dur="1" fill="hold" id="21">
                                          <p:stCondLst>
                                            <p:cond delay="0"/>
                                          </p:stCondLst>
                                        </p:cTn>
                                        <p:tgtEl>
                                          <p:spTgt spid="17"/>
                                        </p:tgtEl>
                                        <p:attrNameLst>
                                          <p:attrName>style.visibility</p:attrName>
                                        </p:attrNameLst>
                                      </p:cBhvr>
                                      <p:to>
                                        <p:strVal val="visible"/>
                                      </p:to>
                                    </p:set>
                                    <p:animScale>
                                      <p:cBhvr>
                                        <p:cTn decel="50000" dur="1000" fill="hold" id="22">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3">
                                          <p:stCondLst>
                                            <p:cond delay="0"/>
                                          </p:stCondLst>
                                        </p:cTn>
                                        <p:tgtEl>
                                          <p:spTgt spid="17"/>
                                        </p:tgtEl>
                                        <p:attrNameLst>
                                          <p:attrName>ppt_x</p:attrName>
                                          <p:attrName>ppt_y</p:attrName>
                                        </p:attrNameLst>
                                      </p:cBhvr>
                                    </p:animMotion>
                                    <p:animEffect filter="fade" transition="in">
                                      <p:cBhvr>
                                        <p:cTn dur="1000" id="24"/>
                                        <p:tgtEl>
                                          <p:spTgt spid="17"/>
                                        </p:tgtEl>
                                      </p:cBhvr>
                                    </p:animEffect>
                                  </p:childTnLst>
                                </p:cTn>
                              </p:par>
                            </p:childTnLst>
                          </p:cTn>
                        </p:par>
                        <p:par>
                          <p:cTn fill="hold" id="25" nodeType="afterGroup">
                            <p:stCondLst>
                              <p:cond delay="3000"/>
                            </p:stCondLst>
                            <p:childTnLst>
                              <p:par>
                                <p:cTn fill="hold" grpId="0" id="26" nodeType="afterEffect" presetClass="entr" presetID="2" presetSubtype="4">
                                  <p:stCondLst>
                                    <p:cond delay="0"/>
                                  </p:stCondLst>
                                  <p:childTnLst>
                                    <p:set>
                                      <p:cBhvr>
                                        <p:cTn dur="1" fill="hold" id="27">
                                          <p:stCondLst>
                                            <p:cond delay="0"/>
                                          </p:stCondLst>
                                        </p:cTn>
                                        <p:tgtEl>
                                          <p:spTgt spid="27"/>
                                        </p:tgtEl>
                                        <p:attrNameLst>
                                          <p:attrName>style.visibility</p:attrName>
                                        </p:attrNameLst>
                                      </p:cBhvr>
                                      <p:to>
                                        <p:strVal val="visible"/>
                                      </p:to>
                                    </p:set>
                                    <p:anim calcmode="lin" valueType="num">
                                      <p:cBhvr additive="base">
                                        <p:cTn dur="500" fill="hold" id="28"/>
                                        <p:tgtEl>
                                          <p:spTgt spid="27"/>
                                        </p:tgtEl>
                                        <p:attrNameLst>
                                          <p:attrName>ppt_x</p:attrName>
                                        </p:attrNameLst>
                                      </p:cBhvr>
                                      <p:tavLst>
                                        <p:tav tm="0">
                                          <p:val>
                                            <p:strVal val="#ppt_x"/>
                                          </p:val>
                                        </p:tav>
                                        <p:tav tm="100000">
                                          <p:val>
                                            <p:strVal val="#ppt_x"/>
                                          </p:val>
                                        </p:tav>
                                      </p:tavLst>
                                    </p:anim>
                                    <p:anim calcmode="lin" valueType="num">
                                      <p:cBhvr additive="base">
                                        <p:cTn dur="500" fill="hold" id="29"/>
                                        <p:tgtEl>
                                          <p:spTgt spid="27"/>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3500"/>
                            </p:stCondLst>
                            <p:childTnLst>
                              <p:par>
                                <p:cTn fill="hold" id="31" nodeType="afterEffect" presetClass="entr" presetID="22" presetSubtype="1">
                                  <p:stCondLst>
                                    <p:cond delay="0"/>
                                  </p:stCondLst>
                                  <p:childTnLst>
                                    <p:set>
                                      <p:cBhvr>
                                        <p:cTn dur="1" fill="hold" id="32">
                                          <p:stCondLst>
                                            <p:cond delay="0"/>
                                          </p:stCondLst>
                                        </p:cTn>
                                        <p:tgtEl>
                                          <p:spTgt spid="38"/>
                                        </p:tgtEl>
                                        <p:attrNameLst>
                                          <p:attrName>style.visibility</p:attrName>
                                        </p:attrNameLst>
                                      </p:cBhvr>
                                      <p:to>
                                        <p:strVal val="visible"/>
                                      </p:to>
                                    </p:set>
                                    <p:animEffect filter="wipe(up)" transition="in">
                                      <p:cBhvr>
                                        <p:cTn dur="500" id="33"/>
                                        <p:tgtEl>
                                          <p:spTgt spid="38"/>
                                        </p:tgtEl>
                                      </p:cBhvr>
                                    </p:animEffect>
                                  </p:childTnLst>
                                </p:cTn>
                              </p:par>
                            </p:childTnLst>
                          </p:cTn>
                        </p:par>
                        <p:par>
                          <p:cTn fill="hold" id="34" nodeType="afterGroup">
                            <p:stCondLst>
                              <p:cond delay="4000"/>
                            </p:stCondLst>
                            <p:childTnLst>
                              <p:par>
                                <p:cTn fill="hold" id="35" nodeType="afterEffect" presetClass="entr" presetID="22" presetSubtype="8">
                                  <p:stCondLst>
                                    <p:cond delay="0"/>
                                  </p:stCondLst>
                                  <p:childTnLst>
                                    <p:set>
                                      <p:cBhvr>
                                        <p:cTn dur="1" fill="hold" id="36">
                                          <p:stCondLst>
                                            <p:cond delay="0"/>
                                          </p:stCondLst>
                                        </p:cTn>
                                        <p:tgtEl>
                                          <p:spTgt spid="8"/>
                                        </p:tgtEl>
                                        <p:attrNameLst>
                                          <p:attrName>style.visibility</p:attrName>
                                        </p:attrNameLst>
                                      </p:cBhvr>
                                      <p:to>
                                        <p:strVal val="visible"/>
                                      </p:to>
                                    </p:set>
                                    <p:animEffect filter="wipe(left)" transition="in">
                                      <p:cBhvr>
                                        <p:cTn dur="500" id="37"/>
                                        <p:tgtEl>
                                          <p:spTgt spid="8"/>
                                        </p:tgtEl>
                                      </p:cBhvr>
                                    </p:animEffect>
                                  </p:childTnLst>
                                </p:cTn>
                              </p:par>
                            </p:childTnLst>
                          </p:cTn>
                        </p:par>
                        <p:par>
                          <p:cTn fill="hold" id="38" nodeType="afterGroup">
                            <p:stCondLst>
                              <p:cond delay="4500"/>
                            </p:stCondLst>
                            <p:childTnLst>
                              <p:par>
                                <p:cTn fill="hold" id="39" nodeType="afterEffect" presetClass="entr" presetID="14" presetSubtype="10">
                                  <p:stCondLst>
                                    <p:cond delay="0"/>
                                  </p:stCondLst>
                                  <p:childTnLst>
                                    <p:set>
                                      <p:cBhvr>
                                        <p:cTn dur="1" fill="hold" id="40">
                                          <p:stCondLst>
                                            <p:cond delay="0"/>
                                          </p:stCondLst>
                                        </p:cTn>
                                        <p:tgtEl>
                                          <p:spTgt spid="5"/>
                                        </p:tgtEl>
                                        <p:attrNameLst>
                                          <p:attrName>style.visibility</p:attrName>
                                        </p:attrNameLst>
                                      </p:cBhvr>
                                      <p:to>
                                        <p:strVal val="visible"/>
                                      </p:to>
                                    </p:set>
                                    <p:animEffect filter="randombar(horizontal)" transition="in">
                                      <p:cBhvr>
                                        <p:cTn dur="500" id="41"/>
                                        <p:tgtEl>
                                          <p:spTgt spid="5"/>
                                        </p:tgtEl>
                                      </p:cBhvr>
                                    </p:animEffect>
                                  </p:childTnLst>
                                </p:cTn>
                              </p:par>
                            </p:childTnLst>
                          </p:cTn>
                        </p:par>
                        <p:par>
                          <p:cTn fill="hold" id="42" nodeType="afterGroup">
                            <p:stCondLst>
                              <p:cond delay="5000"/>
                            </p:stCondLst>
                            <p:childTnLst>
                              <p:par>
                                <p:cTn fill="hold" grpId="0" id="43" nodeType="afterEffect" presetClass="entr" presetID="52" presetSubtype="0">
                                  <p:stCondLst>
                                    <p:cond delay="0"/>
                                  </p:stCondLst>
                                  <p:childTnLst>
                                    <p:set>
                                      <p:cBhvr>
                                        <p:cTn dur="1" fill="hold" id="44">
                                          <p:stCondLst>
                                            <p:cond delay="0"/>
                                          </p:stCondLst>
                                        </p:cTn>
                                        <p:tgtEl>
                                          <p:spTgt spid="20"/>
                                        </p:tgtEl>
                                        <p:attrNameLst>
                                          <p:attrName>style.visibility</p:attrName>
                                        </p:attrNameLst>
                                      </p:cBhvr>
                                      <p:to>
                                        <p:strVal val="visible"/>
                                      </p:to>
                                    </p:set>
                                    <p:animScale>
                                      <p:cBhvr>
                                        <p:cTn decel="50000" dur="1000" fill="hold" id="45">
                                          <p:stCondLst>
                                            <p:cond delay="0"/>
                                          </p:stCondLst>
                                        </p:cTn>
                                        <p:tgtEl>
                                          <p:spTgt spid="2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6">
                                          <p:stCondLst>
                                            <p:cond delay="0"/>
                                          </p:stCondLst>
                                        </p:cTn>
                                        <p:tgtEl>
                                          <p:spTgt spid="20"/>
                                        </p:tgtEl>
                                        <p:attrNameLst>
                                          <p:attrName>ppt_x</p:attrName>
                                          <p:attrName>ppt_y</p:attrName>
                                        </p:attrNameLst>
                                      </p:cBhvr>
                                    </p:animMotion>
                                    <p:animEffect filter="fade" transition="in">
                                      <p:cBhvr>
                                        <p:cTn dur="1000" id="47"/>
                                        <p:tgtEl>
                                          <p:spTgt spid="20"/>
                                        </p:tgtEl>
                                      </p:cBhvr>
                                    </p:animEffect>
                                  </p:childTnLst>
                                </p:cTn>
                              </p:par>
                            </p:childTnLst>
                          </p:cTn>
                        </p:par>
                        <p:par>
                          <p:cTn fill="hold" id="48" nodeType="afterGroup">
                            <p:stCondLst>
                              <p:cond delay="6000"/>
                            </p:stCondLst>
                            <p:childTnLst>
                              <p:par>
                                <p:cTn fill="hold" grpId="0" id="49" nodeType="afterEffect" presetClass="entr" presetID="2" presetSubtype="4">
                                  <p:stCondLst>
                                    <p:cond delay="0"/>
                                  </p:stCondLst>
                                  <p:childTnLst>
                                    <p:set>
                                      <p:cBhvr>
                                        <p:cTn dur="1" fill="hold" id="50">
                                          <p:stCondLst>
                                            <p:cond delay="0"/>
                                          </p:stCondLst>
                                        </p:cTn>
                                        <p:tgtEl>
                                          <p:spTgt spid="29"/>
                                        </p:tgtEl>
                                        <p:attrNameLst>
                                          <p:attrName>style.visibility</p:attrName>
                                        </p:attrNameLst>
                                      </p:cBhvr>
                                      <p:to>
                                        <p:strVal val="visible"/>
                                      </p:to>
                                    </p:set>
                                    <p:anim calcmode="lin" valueType="num">
                                      <p:cBhvr additive="base">
                                        <p:cTn dur="500" fill="hold" id="51"/>
                                        <p:tgtEl>
                                          <p:spTgt spid="29"/>
                                        </p:tgtEl>
                                        <p:attrNameLst>
                                          <p:attrName>ppt_x</p:attrName>
                                        </p:attrNameLst>
                                      </p:cBhvr>
                                      <p:tavLst>
                                        <p:tav tm="0">
                                          <p:val>
                                            <p:strVal val="#ppt_x"/>
                                          </p:val>
                                        </p:tav>
                                        <p:tav tm="100000">
                                          <p:val>
                                            <p:strVal val="#ppt_x"/>
                                          </p:val>
                                        </p:tav>
                                      </p:tavLst>
                                    </p:anim>
                                    <p:anim calcmode="lin" valueType="num">
                                      <p:cBhvr additive="base">
                                        <p:cTn dur="500" fill="hold" id="52"/>
                                        <p:tgtEl>
                                          <p:spTgt spid="29"/>
                                        </p:tgtEl>
                                        <p:attrNameLst>
                                          <p:attrName>ppt_y</p:attrName>
                                        </p:attrNameLst>
                                      </p:cBhvr>
                                      <p:tavLst>
                                        <p:tav tm="0">
                                          <p:val>
                                            <p:strVal val="1+#ppt_h/2"/>
                                          </p:val>
                                        </p:tav>
                                        <p:tav tm="100000">
                                          <p:val>
                                            <p:strVal val="#ppt_y"/>
                                          </p:val>
                                        </p:tav>
                                      </p:tavLst>
                                    </p:anim>
                                  </p:childTnLst>
                                </p:cTn>
                              </p:par>
                            </p:childTnLst>
                          </p:cTn>
                        </p:par>
                        <p:par>
                          <p:cTn fill="hold" id="53" nodeType="afterGroup">
                            <p:stCondLst>
                              <p:cond delay="6500"/>
                            </p:stCondLst>
                            <p:childTnLst>
                              <p:par>
                                <p:cTn fill="hold" id="54" nodeType="afterEffect" presetClass="entr" presetID="22" presetSubtype="8">
                                  <p:stCondLst>
                                    <p:cond delay="0"/>
                                  </p:stCondLst>
                                  <p:childTnLst>
                                    <p:set>
                                      <p:cBhvr>
                                        <p:cTn dur="1" fill="hold" id="55">
                                          <p:stCondLst>
                                            <p:cond delay="0"/>
                                          </p:stCondLst>
                                        </p:cTn>
                                        <p:tgtEl>
                                          <p:spTgt spid="23"/>
                                        </p:tgtEl>
                                        <p:attrNameLst>
                                          <p:attrName>style.visibility</p:attrName>
                                        </p:attrNameLst>
                                      </p:cBhvr>
                                      <p:to>
                                        <p:strVal val="visible"/>
                                      </p:to>
                                    </p:set>
                                    <p:animEffect filter="wipe(left)" transition="in">
                                      <p:cBhvr>
                                        <p:cTn dur="500" id="56"/>
                                        <p:tgtEl>
                                          <p:spTgt spid="23"/>
                                        </p:tgtEl>
                                      </p:cBhvr>
                                    </p:animEffect>
                                  </p:childTnLst>
                                </p:cTn>
                              </p:par>
                            </p:childTnLst>
                          </p:cTn>
                        </p:par>
                        <p:par>
                          <p:cTn fill="hold" id="57" nodeType="afterGroup">
                            <p:stCondLst>
                              <p:cond delay="7000"/>
                            </p:stCondLst>
                            <p:childTnLst>
                              <p:par>
                                <p:cTn fill="hold" id="58" nodeType="afterEffect" presetClass="entr" presetID="53" presetSubtype="0">
                                  <p:stCondLst>
                                    <p:cond delay="0"/>
                                  </p:stCondLst>
                                  <p:childTnLst>
                                    <p:set>
                                      <p:cBhvr>
                                        <p:cTn dur="1" fill="hold" id="59">
                                          <p:stCondLst>
                                            <p:cond delay="0"/>
                                          </p:stCondLst>
                                        </p:cTn>
                                        <p:tgtEl>
                                          <p:spTgt spid="24"/>
                                        </p:tgtEl>
                                        <p:attrNameLst>
                                          <p:attrName>style.visibility</p:attrName>
                                        </p:attrNameLst>
                                      </p:cBhvr>
                                      <p:to>
                                        <p:strVal val="visible"/>
                                      </p:to>
                                    </p:set>
                                    <p:anim calcmode="lin" valueType="num">
                                      <p:cBhvr>
                                        <p:cTn dur="500" fill="hold" id="60"/>
                                        <p:tgtEl>
                                          <p:spTgt spid="24"/>
                                        </p:tgtEl>
                                        <p:attrNameLst>
                                          <p:attrName>ppt_w</p:attrName>
                                        </p:attrNameLst>
                                      </p:cBhvr>
                                      <p:tavLst>
                                        <p:tav tm="0">
                                          <p:val>
                                            <p:fltVal val="0"/>
                                          </p:val>
                                        </p:tav>
                                        <p:tav tm="100000">
                                          <p:val>
                                            <p:strVal val="#ppt_w"/>
                                          </p:val>
                                        </p:tav>
                                      </p:tavLst>
                                    </p:anim>
                                    <p:anim calcmode="lin" valueType="num">
                                      <p:cBhvr>
                                        <p:cTn dur="500" fill="hold" id="61"/>
                                        <p:tgtEl>
                                          <p:spTgt spid="24"/>
                                        </p:tgtEl>
                                        <p:attrNameLst>
                                          <p:attrName>ppt_h</p:attrName>
                                        </p:attrNameLst>
                                      </p:cBhvr>
                                      <p:tavLst>
                                        <p:tav tm="0">
                                          <p:val>
                                            <p:fltVal val="0"/>
                                          </p:val>
                                        </p:tav>
                                        <p:tav tm="100000">
                                          <p:val>
                                            <p:strVal val="#ppt_h"/>
                                          </p:val>
                                        </p:tav>
                                      </p:tavLst>
                                    </p:anim>
                                    <p:animEffect filter="fade" transition="in">
                                      <p:cBhvr>
                                        <p:cTn dur="500" id="62"/>
                                        <p:tgtEl>
                                          <p:spTgt spid="24"/>
                                        </p:tgtEl>
                                      </p:cBhvr>
                                    </p:animEffect>
                                  </p:childTnLst>
                                </p:cTn>
                              </p:par>
                            </p:childTnLst>
                          </p:cTn>
                        </p:par>
                        <p:par>
                          <p:cTn fill="hold" id="63" nodeType="afterGroup">
                            <p:stCondLst>
                              <p:cond delay="7500"/>
                            </p:stCondLst>
                            <p:childTnLst>
                              <p:par>
                                <p:cTn fill="hold" grpId="0" id="64" nodeType="afterEffect" presetClass="entr" presetID="14" presetSubtype="10">
                                  <p:stCondLst>
                                    <p:cond delay="0"/>
                                  </p:stCondLst>
                                  <p:childTnLst>
                                    <p:set>
                                      <p:cBhvr>
                                        <p:cTn dur="1" fill="hold" id="65">
                                          <p:stCondLst>
                                            <p:cond delay="0"/>
                                          </p:stCondLst>
                                        </p:cTn>
                                        <p:tgtEl>
                                          <p:spTgt spid="22"/>
                                        </p:tgtEl>
                                        <p:attrNameLst>
                                          <p:attrName>style.visibility</p:attrName>
                                        </p:attrNameLst>
                                      </p:cBhvr>
                                      <p:to>
                                        <p:strVal val="visible"/>
                                      </p:to>
                                    </p:set>
                                    <p:animEffect filter="randombar(horizontal)" transition="in">
                                      <p:cBhvr>
                                        <p:cTn dur="500" id="66"/>
                                        <p:tgtEl>
                                          <p:spTgt spid="22"/>
                                        </p:tgtEl>
                                      </p:cBhvr>
                                    </p:animEffect>
                                  </p:childTnLst>
                                </p:cTn>
                              </p:par>
                            </p:childTnLst>
                          </p:cTn>
                        </p:par>
                        <p:par>
                          <p:cTn fill="hold" id="67" nodeType="afterGroup">
                            <p:stCondLst>
                              <p:cond delay="8000"/>
                            </p:stCondLst>
                            <p:childTnLst>
                              <p:par>
                                <p:cTn fill="hold" grpId="0" id="68" nodeType="afterEffect" presetClass="entr" presetID="52" presetSubtype="0">
                                  <p:stCondLst>
                                    <p:cond delay="0"/>
                                  </p:stCondLst>
                                  <p:childTnLst>
                                    <p:set>
                                      <p:cBhvr>
                                        <p:cTn dur="1" fill="hold" id="69">
                                          <p:stCondLst>
                                            <p:cond delay="0"/>
                                          </p:stCondLst>
                                        </p:cTn>
                                        <p:tgtEl>
                                          <p:spTgt spid="21"/>
                                        </p:tgtEl>
                                        <p:attrNameLst>
                                          <p:attrName>style.visibility</p:attrName>
                                        </p:attrNameLst>
                                      </p:cBhvr>
                                      <p:to>
                                        <p:strVal val="visible"/>
                                      </p:to>
                                    </p:set>
                                    <p:animScale>
                                      <p:cBhvr>
                                        <p:cTn decel="50000" dur="1000" fill="hold" id="70">
                                          <p:stCondLst>
                                            <p:cond delay="0"/>
                                          </p:stCondLst>
                                        </p:cTn>
                                        <p:tgtEl>
                                          <p:spTgt spid="2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71">
                                          <p:stCondLst>
                                            <p:cond delay="0"/>
                                          </p:stCondLst>
                                        </p:cTn>
                                        <p:tgtEl>
                                          <p:spTgt spid="21"/>
                                        </p:tgtEl>
                                        <p:attrNameLst>
                                          <p:attrName>ppt_x</p:attrName>
                                          <p:attrName>ppt_y</p:attrName>
                                        </p:attrNameLst>
                                      </p:cBhvr>
                                    </p:animMotion>
                                    <p:animEffect filter="fade" transition="in">
                                      <p:cBhvr>
                                        <p:cTn dur="1000" id="72"/>
                                        <p:tgtEl>
                                          <p:spTgt spid="21"/>
                                        </p:tgtEl>
                                      </p:cBhvr>
                                    </p:animEffect>
                                  </p:childTnLst>
                                </p:cTn>
                              </p:par>
                            </p:childTnLst>
                          </p:cTn>
                        </p:par>
                        <p:par>
                          <p:cTn fill="hold" id="73" nodeType="afterGroup">
                            <p:stCondLst>
                              <p:cond delay="9000"/>
                            </p:stCondLst>
                            <p:childTnLst>
                              <p:par>
                                <p:cTn fill="hold" grpId="0" id="74" nodeType="afterEffect" presetClass="entr" presetID="2" presetSubtype="2">
                                  <p:stCondLst>
                                    <p:cond delay="0"/>
                                  </p:stCondLst>
                                  <p:childTnLst>
                                    <p:set>
                                      <p:cBhvr>
                                        <p:cTn dur="1" fill="hold" id="75">
                                          <p:stCondLst>
                                            <p:cond delay="0"/>
                                          </p:stCondLst>
                                        </p:cTn>
                                        <p:tgtEl>
                                          <p:spTgt spid="28"/>
                                        </p:tgtEl>
                                        <p:attrNameLst>
                                          <p:attrName>style.visibility</p:attrName>
                                        </p:attrNameLst>
                                      </p:cBhvr>
                                      <p:to>
                                        <p:strVal val="visible"/>
                                      </p:to>
                                    </p:set>
                                    <p:anim calcmode="lin" valueType="num">
                                      <p:cBhvr additive="base">
                                        <p:cTn dur="500" fill="hold" id="76"/>
                                        <p:tgtEl>
                                          <p:spTgt spid="28"/>
                                        </p:tgtEl>
                                        <p:attrNameLst>
                                          <p:attrName>ppt_x</p:attrName>
                                        </p:attrNameLst>
                                      </p:cBhvr>
                                      <p:tavLst>
                                        <p:tav tm="0">
                                          <p:val>
                                            <p:strVal val="1+#ppt_w/2"/>
                                          </p:val>
                                        </p:tav>
                                        <p:tav tm="100000">
                                          <p:val>
                                            <p:strVal val="#ppt_x"/>
                                          </p:val>
                                        </p:tav>
                                      </p:tavLst>
                                    </p:anim>
                                    <p:anim calcmode="lin" valueType="num">
                                      <p:cBhvr additive="base">
                                        <p:cTn dur="500" fill="hold" id="77"/>
                                        <p:tgtEl>
                                          <p:spTgt spid="28"/>
                                        </p:tgtEl>
                                        <p:attrNameLst>
                                          <p:attrName>ppt_y</p:attrName>
                                        </p:attrNameLst>
                                      </p:cBhvr>
                                      <p:tavLst>
                                        <p:tav tm="0">
                                          <p:val>
                                            <p:strVal val="#ppt_y"/>
                                          </p:val>
                                        </p:tav>
                                        <p:tav tm="100000">
                                          <p:val>
                                            <p:strVal val="#ppt_y"/>
                                          </p:val>
                                        </p:tav>
                                      </p:tavLst>
                                    </p:anim>
                                  </p:childTnLst>
                                </p:cTn>
                              </p:par>
                            </p:childTnLst>
                          </p:cTn>
                        </p:par>
                        <p:par>
                          <p:cTn fill="hold" id="78" nodeType="afterGroup">
                            <p:stCondLst>
                              <p:cond delay="9500"/>
                            </p:stCondLst>
                            <p:childTnLst>
                              <p:par>
                                <p:cTn fill="hold" id="79" nodeType="afterEffect" presetClass="entr" presetID="22" presetSubtype="1">
                                  <p:stCondLst>
                                    <p:cond delay="0"/>
                                  </p:stCondLst>
                                  <p:childTnLst>
                                    <p:set>
                                      <p:cBhvr>
                                        <p:cTn dur="1" fill="hold" id="80">
                                          <p:stCondLst>
                                            <p:cond delay="0"/>
                                          </p:stCondLst>
                                        </p:cTn>
                                        <p:tgtEl>
                                          <p:spTgt spid="26"/>
                                        </p:tgtEl>
                                        <p:attrNameLst>
                                          <p:attrName>style.visibility</p:attrName>
                                        </p:attrNameLst>
                                      </p:cBhvr>
                                      <p:to>
                                        <p:strVal val="visible"/>
                                      </p:to>
                                    </p:set>
                                    <p:animEffect filter="wipe(up)" transition="in">
                                      <p:cBhvr>
                                        <p:cTn dur="500" id="81"/>
                                        <p:tgtEl>
                                          <p:spTgt spid="26"/>
                                        </p:tgtEl>
                                      </p:cBhvr>
                                    </p:animEffect>
                                  </p:childTnLst>
                                </p:cTn>
                              </p:par>
                            </p:childTnLst>
                          </p:cTn>
                        </p:par>
                        <p:par>
                          <p:cTn fill="hold" id="82" nodeType="afterGroup">
                            <p:stCondLst>
                              <p:cond delay="10000"/>
                            </p:stCondLst>
                            <p:childTnLst>
                              <p:par>
                                <p:cTn fill="hold" grpId="0" id="83" nodeType="afterEffect" presetClass="entr" presetID="10" presetSubtype="0">
                                  <p:stCondLst>
                                    <p:cond delay="0"/>
                                  </p:stCondLst>
                                  <p:childTnLst>
                                    <p:set>
                                      <p:cBhvr>
                                        <p:cTn dur="1" fill="hold" id="84">
                                          <p:stCondLst>
                                            <p:cond delay="0"/>
                                          </p:stCondLst>
                                        </p:cTn>
                                        <p:tgtEl>
                                          <p:spTgt spid="39"/>
                                        </p:tgtEl>
                                        <p:attrNameLst>
                                          <p:attrName>style.visibility</p:attrName>
                                        </p:attrNameLst>
                                      </p:cBhvr>
                                      <p:to>
                                        <p:strVal val="visible"/>
                                      </p:to>
                                    </p:set>
                                    <p:animEffect filter="fade" transition="in">
                                      <p:cBhvr>
                                        <p:cTn dur="500" id="85"/>
                                        <p:tgtEl>
                                          <p:spTgt spid="39"/>
                                        </p:tgtEl>
                                      </p:cBhvr>
                                    </p:animEffect>
                                  </p:childTnLst>
                                </p:cTn>
                              </p:par>
                            </p:childTnLst>
                          </p:cTn>
                        </p:par>
                        <p:par>
                          <p:cTn fill="hold" id="86" nodeType="afterGroup">
                            <p:stCondLst>
                              <p:cond delay="10500"/>
                            </p:stCondLst>
                            <p:childTnLst>
                              <p:par>
                                <p:cTn decel="100000" fill="hold" id="87" nodeType="afterEffect" presetClass="entr" presetID="49" presetSubtype="0">
                                  <p:stCondLst>
                                    <p:cond delay="0"/>
                                  </p:stCondLst>
                                  <p:childTnLst>
                                    <p:set>
                                      <p:cBhvr>
                                        <p:cTn dur="1" fill="hold" id="88">
                                          <p:stCondLst>
                                            <p:cond delay="0"/>
                                          </p:stCondLst>
                                        </p:cTn>
                                        <p:tgtEl>
                                          <p:spTgt spid="43"/>
                                        </p:tgtEl>
                                        <p:attrNameLst>
                                          <p:attrName>style.visibility</p:attrName>
                                        </p:attrNameLst>
                                      </p:cBhvr>
                                      <p:to>
                                        <p:strVal val="visible"/>
                                      </p:to>
                                    </p:set>
                                    <p:anim calcmode="lin" valueType="num">
                                      <p:cBhvr>
                                        <p:cTn dur="500" fill="hold" id="89"/>
                                        <p:tgtEl>
                                          <p:spTgt spid="43"/>
                                        </p:tgtEl>
                                        <p:attrNameLst>
                                          <p:attrName>ppt_w</p:attrName>
                                        </p:attrNameLst>
                                      </p:cBhvr>
                                      <p:tavLst>
                                        <p:tav tm="0">
                                          <p:val>
                                            <p:fltVal val="0"/>
                                          </p:val>
                                        </p:tav>
                                        <p:tav tm="100000">
                                          <p:val>
                                            <p:strVal val="#ppt_w"/>
                                          </p:val>
                                        </p:tav>
                                      </p:tavLst>
                                    </p:anim>
                                    <p:anim calcmode="lin" valueType="num">
                                      <p:cBhvr>
                                        <p:cTn dur="500" fill="hold" id="90"/>
                                        <p:tgtEl>
                                          <p:spTgt spid="43"/>
                                        </p:tgtEl>
                                        <p:attrNameLst>
                                          <p:attrName>ppt_h</p:attrName>
                                        </p:attrNameLst>
                                      </p:cBhvr>
                                      <p:tavLst>
                                        <p:tav tm="0">
                                          <p:val>
                                            <p:fltVal val="0"/>
                                          </p:val>
                                        </p:tav>
                                        <p:tav tm="100000">
                                          <p:val>
                                            <p:strVal val="#ppt_h"/>
                                          </p:val>
                                        </p:tav>
                                      </p:tavLst>
                                    </p:anim>
                                    <p:anim calcmode="lin" valueType="num">
                                      <p:cBhvr>
                                        <p:cTn dur="500" fill="hold" id="91"/>
                                        <p:tgtEl>
                                          <p:spTgt spid="43"/>
                                        </p:tgtEl>
                                        <p:attrNameLst>
                                          <p:attrName>style.rotation</p:attrName>
                                        </p:attrNameLst>
                                      </p:cBhvr>
                                      <p:tavLst>
                                        <p:tav tm="0">
                                          <p:val>
                                            <p:fltVal val="360"/>
                                          </p:val>
                                        </p:tav>
                                        <p:tav tm="100000">
                                          <p:val>
                                            <p:fltVal val="0"/>
                                          </p:val>
                                        </p:tav>
                                      </p:tavLst>
                                    </p:anim>
                                    <p:animEffect filter="fade" transition="in">
                                      <p:cBhvr>
                                        <p:cTn dur="500" id="92"/>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7"/>
      <p:bldP grpId="0" spid="20"/>
      <p:bldP grpId="0" spid="21"/>
      <p:bldP grpId="0" spid="22"/>
      <p:bldP grpId="0" spid="27"/>
      <p:bldP grpId="0" spid="28"/>
      <p:bldP grpId="0" spid="29"/>
      <p:bldP grpId="0" spid="39"/>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2" name="组合 1"/>
          <p:cNvGrpSpPr/>
          <p:nvPr/>
        </p:nvGrpSpPr>
        <p:grpSpPr>
          <a:xfrm>
            <a:off x="8681533" y="-438149"/>
            <a:ext cx="1926597" cy="3780417"/>
            <a:chOff x="8681533" y="-438149"/>
            <a:chExt cx="1926597" cy="3780417"/>
          </a:xfrm>
        </p:grpSpPr>
        <p:cxnSp>
          <p:nvCxnSpPr>
            <p:cNvPr id="37" name="直接连接符 36"/>
            <p:cNvCxnSpPr/>
            <p:nvPr/>
          </p:nvCxnSpPr>
          <p:spPr>
            <a:xfrm flipH="1">
              <a:off x="10608129" y="-438149"/>
              <a:ext cx="0" cy="2761654"/>
            </a:xfrm>
            <a:prstGeom prst="line">
              <a:avLst/>
            </a:prstGeom>
            <a:ln w="6350">
              <a:solidFill>
                <a:srgbClr val="404040"/>
              </a:solidFill>
            </a:ln>
          </p:spPr>
          <p:style>
            <a:lnRef idx="1">
              <a:schemeClr val="accent1"/>
            </a:lnRef>
            <a:fillRef idx="0">
              <a:schemeClr val="accent1"/>
            </a:fillRef>
            <a:effectRef idx="0">
              <a:schemeClr val="accent1"/>
            </a:effectRef>
            <a:fontRef idx="minor">
              <a:schemeClr val="tx1"/>
            </a:fontRef>
          </p:style>
        </p:cxnSp>
        <p:sp>
          <p:nvSpPr>
            <p:cNvPr id="38" name="弧形 37"/>
            <p:cNvSpPr/>
            <p:nvPr/>
          </p:nvSpPr>
          <p:spPr>
            <a:xfrm rot="5400000">
              <a:off x="8599803" y="1333940"/>
              <a:ext cx="2090058" cy="1926597"/>
            </a:xfrm>
            <a:prstGeom prst="arc">
              <a:avLst/>
            </a:prstGeom>
            <a:ln w="6350">
              <a:solidFill>
                <a:srgbClr val="40404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prstClr val="black"/>
                </a:solidFill>
                <a:latin charset="-122" panose="040f0500000000000000" pitchFamily="82" typeface="华康少女文字W5(P)"/>
                <a:ea charset="-122" panose="040f0500000000000000" pitchFamily="82" typeface="华康少女文字W5(P)"/>
                <a:cs typeface="+mn-ea"/>
                <a:sym typeface="+mn-lt"/>
              </a:endParaRPr>
            </a:p>
          </p:txBody>
        </p:sp>
      </p:grpSp>
      <p:cxnSp>
        <p:nvCxnSpPr>
          <p:cNvPr id="39" name="直接连接符 38"/>
          <p:cNvCxnSpPr/>
          <p:nvPr/>
        </p:nvCxnSpPr>
        <p:spPr>
          <a:xfrm flipH="1">
            <a:off x="9311838" y="3342268"/>
            <a:ext cx="384617" cy="5325"/>
          </a:xfrm>
          <a:prstGeom prst="line">
            <a:avLst/>
          </a:prstGeom>
          <a:ln w="6350">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a:stCxn id="52" idx="2"/>
          </p:cNvCxnSpPr>
          <p:nvPr/>
        </p:nvCxnSpPr>
        <p:spPr>
          <a:xfrm flipH="1">
            <a:off x="2526297" y="3328293"/>
            <a:ext cx="2019586" cy="7387"/>
          </a:xfrm>
          <a:prstGeom prst="line">
            <a:avLst/>
          </a:prstGeom>
          <a:ln w="6350">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1479760" y="3335680"/>
            <a:ext cx="2091566" cy="1926597"/>
            <a:chOff x="1479760" y="3335680"/>
            <a:chExt cx="2091566" cy="1926597"/>
          </a:xfrm>
        </p:grpSpPr>
        <p:sp>
          <p:nvSpPr>
            <p:cNvPr id="43" name="弧形 42"/>
            <p:cNvSpPr/>
            <p:nvPr/>
          </p:nvSpPr>
          <p:spPr>
            <a:xfrm flipV="1" rot="10800000">
              <a:off x="1481268" y="3335680"/>
              <a:ext cx="2090058" cy="1926597"/>
            </a:xfrm>
            <a:prstGeom prst="arc">
              <a:avLst/>
            </a:prstGeom>
            <a:ln w="6350">
              <a:solidFill>
                <a:srgbClr val="404040"/>
              </a:solidFill>
            </a:ln>
          </p:spPr>
          <p:style>
            <a:lnRef idx="1">
              <a:schemeClr val="accent1"/>
            </a:lnRef>
            <a:fillRef idx="0">
              <a:schemeClr val="accent1"/>
            </a:fillRef>
            <a:effectRef idx="0">
              <a:schemeClr val="accent1"/>
            </a:effectRef>
            <a:fontRef idx="minor">
              <a:schemeClr val="tx1"/>
            </a:fontRef>
          </p:style>
          <p:txBody>
            <a:bodyPr anchor="ctr" rtlCol="0"/>
            <a:lstStyle/>
            <a:p>
              <a:pPr algn="ctr"/>
              <a:endParaRPr altLang="en-US" lang="zh-CN">
                <a:solidFill>
                  <a:prstClr val="black"/>
                </a:solidFill>
                <a:latin charset="-122" panose="040f0500000000000000" pitchFamily="82" typeface="华康少女文字W5(P)"/>
                <a:ea charset="-122" panose="040f0500000000000000" pitchFamily="82" typeface="华康少女文字W5(P)"/>
                <a:cs typeface="+mn-ea"/>
                <a:sym typeface="+mn-lt"/>
              </a:endParaRPr>
            </a:p>
          </p:txBody>
        </p:sp>
        <p:cxnSp>
          <p:nvCxnSpPr>
            <p:cNvPr id="44" name="直接连接符 43"/>
            <p:cNvCxnSpPr>
              <a:stCxn id="60" idx="0"/>
            </p:cNvCxnSpPr>
            <p:nvPr/>
          </p:nvCxnSpPr>
          <p:spPr>
            <a:xfrm flipH="1" flipV="1">
              <a:off x="1479760" y="4298980"/>
              <a:ext cx="0" cy="840124"/>
            </a:xfrm>
            <a:prstGeom prst="line">
              <a:avLst/>
            </a:prstGeom>
            <a:ln w="6350">
              <a:solidFill>
                <a:srgbClr val="404040"/>
              </a:solidFill>
            </a:ln>
          </p:spPr>
          <p:style>
            <a:lnRef idx="1">
              <a:schemeClr val="accent1"/>
            </a:lnRef>
            <a:fillRef idx="0">
              <a:schemeClr val="accent1"/>
            </a:fillRef>
            <a:effectRef idx="0">
              <a:schemeClr val="accent1"/>
            </a:effectRef>
            <a:fontRef idx="minor">
              <a:schemeClr val="tx1"/>
            </a:fontRef>
          </p:style>
        </p:cxnSp>
      </p:grpSp>
      <p:sp>
        <p:nvSpPr>
          <p:cNvPr id="47" name="AutoShape 2"/>
          <p:cNvSpPr/>
          <p:nvPr/>
        </p:nvSpPr>
        <p:spPr bwMode="auto">
          <a:xfrm>
            <a:off x="8024935" y="3877685"/>
            <a:ext cx="1851110" cy="38354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extLst/>
        </p:spPr>
        <p:txBody>
          <a:bodyPr wrap="square">
            <a:spAutoFit/>
          </a:bodyPr>
          <a:lstStyle/>
          <a:p>
            <a:pPr>
              <a:lnSpc>
                <a:spcPts val="2300"/>
              </a:lnSpc>
            </a:pPr>
            <a:r>
              <a:rPr altLang="en-US" lang="zh-CN" sz="2000"/>
              <a:t>请输入标题</a:t>
            </a:r>
          </a:p>
        </p:txBody>
      </p:sp>
      <p:sp>
        <p:nvSpPr>
          <p:cNvPr id="48" name="文本框 47"/>
          <p:cNvSpPr txBox="1"/>
          <p:nvPr/>
        </p:nvSpPr>
        <p:spPr>
          <a:xfrm>
            <a:off x="8022823" y="4240427"/>
            <a:ext cx="2730406" cy="967740"/>
          </a:xfrm>
          <a:prstGeom prst="rect">
            <a:avLst/>
          </a:prstGeom>
          <a:noFill/>
        </p:spPr>
        <p:txBody>
          <a:bodyPr rtlCol="0" wrap="square">
            <a:spAutoFit/>
          </a:bodyPr>
          <a:lstStyle/>
          <a:p>
            <a:pPr>
              <a:lnSpc>
                <a:spcPts val="2300"/>
              </a:lnSpc>
            </a:pPr>
            <a:r>
              <a:rPr altLang="en-US" lang="zh-CN" sz="1200"/>
              <a:t>请在此处添加您要描述的内容，言简意赅。请在此处添加您要描述的内容，言简意赅。</a:t>
            </a:r>
          </a:p>
        </p:txBody>
      </p:sp>
      <p:cxnSp>
        <p:nvCxnSpPr>
          <p:cNvPr id="49" name="直接连接符 48"/>
          <p:cNvCxnSpPr>
            <a:stCxn id="52" idx="6"/>
          </p:cNvCxnSpPr>
          <p:nvPr/>
        </p:nvCxnSpPr>
        <p:spPr>
          <a:xfrm>
            <a:off x="6298758" y="3328293"/>
            <a:ext cx="1972758" cy="13975"/>
          </a:xfrm>
          <a:prstGeom prst="line">
            <a:avLst/>
          </a:prstGeom>
          <a:ln>
            <a:solidFill>
              <a:srgbClr val="404040"/>
            </a:solidFill>
          </a:ln>
        </p:spPr>
        <p:style>
          <a:lnRef idx="1">
            <a:schemeClr val="accent1"/>
          </a:lnRef>
          <a:fillRef idx="0">
            <a:schemeClr val="accent1"/>
          </a:fillRef>
          <a:effectRef idx="0">
            <a:schemeClr val="accent1"/>
          </a:effectRef>
          <a:fontRef idx="minor">
            <a:schemeClr val="tx1"/>
          </a:fontRef>
        </p:style>
      </p:cxnSp>
      <p:sp>
        <p:nvSpPr>
          <p:cNvPr id="50" name="AutoShape 2"/>
          <p:cNvSpPr/>
          <p:nvPr/>
        </p:nvSpPr>
        <p:spPr bwMode="auto">
          <a:xfrm>
            <a:off x="4901740" y="787897"/>
            <a:ext cx="3513860" cy="38354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extLst/>
        </p:spPr>
        <p:txBody>
          <a:bodyPr wrap="square">
            <a:spAutoFit/>
          </a:bodyPr>
          <a:lstStyle/>
          <a:p>
            <a:pPr>
              <a:lnSpc>
                <a:spcPts val="2300"/>
              </a:lnSpc>
            </a:pPr>
            <a:r>
              <a:rPr altLang="en-US" lang="zh-CN" sz="2000"/>
              <a:t>请输入标题</a:t>
            </a:r>
          </a:p>
        </p:txBody>
      </p:sp>
      <p:pic>
        <p:nvPicPr>
          <p:cNvPr id="52" name="图片 51"/>
          <p:cNvPicPr>
            <a:picLocks noChangeAspect="1"/>
          </p:cNvPicPr>
          <p:nvPr/>
        </p:nvPicPr>
        <p:blipFill>
          <a:blip r:embed="rId3">
            <a:extLst>
              <a:ext uri="{28A0092B-C50C-407E-A947-70E740481C1C}">
                <a14:useLocalDpi val="0"/>
              </a:ext>
            </a:extLst>
          </a:blip>
          <a:stretch>
            <a:fillRect/>
          </a:stretch>
        </p:blipFill>
        <p:spPr>
          <a:xfrm>
            <a:off x="4576270" y="2482242"/>
            <a:ext cx="1692101" cy="1692101"/>
          </a:xfrm>
          <a:prstGeom prst="ellipse">
            <a:avLst/>
          </a:prstGeom>
          <a:ln w="19050">
            <a:solidFill>
              <a:sysClr lastClr="FFFFFF" val="window">
                <a:alpha val="50000"/>
              </a:sysClr>
            </a:solidFill>
          </a:ln>
        </p:spPr>
      </p:pic>
      <p:sp>
        <p:nvSpPr>
          <p:cNvPr id="53" name="文本框 52"/>
          <p:cNvSpPr txBox="1"/>
          <p:nvPr/>
        </p:nvSpPr>
        <p:spPr>
          <a:xfrm>
            <a:off x="4926559" y="1162465"/>
            <a:ext cx="2648645" cy="967740"/>
          </a:xfrm>
          <a:prstGeom prst="rect">
            <a:avLst/>
          </a:prstGeom>
          <a:noFill/>
        </p:spPr>
        <p:txBody>
          <a:bodyPr rtlCol="0" wrap="square">
            <a:spAutoFit/>
          </a:bodyPr>
          <a:lstStyle/>
          <a:p>
            <a:pPr>
              <a:lnSpc>
                <a:spcPts val="2300"/>
              </a:lnSpc>
            </a:pPr>
            <a:r>
              <a:rPr altLang="en-US" lang="zh-CN" sz="1200"/>
              <a:t>请在此处添加您要描述的内容，言简意赅。请在此处添加您要描述的内容，言简意赅。</a:t>
            </a:r>
          </a:p>
        </p:txBody>
      </p:sp>
      <p:sp>
        <p:nvSpPr>
          <p:cNvPr id="65" name="AutoShape 2"/>
          <p:cNvSpPr/>
          <p:nvPr/>
        </p:nvSpPr>
        <p:spPr bwMode="auto">
          <a:xfrm>
            <a:off x="2097378" y="4764991"/>
            <a:ext cx="3452502" cy="38354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0" y="0"/>
                </a:moveTo>
                <a:lnTo>
                  <a:pt x="21600" y="0"/>
                </a:lnTo>
                <a:lnTo>
                  <a:pt x="21600" y="21600"/>
                </a:lnTo>
                <a:lnTo>
                  <a:pt x="0" y="21600"/>
                </a:lnTo>
                <a:close/>
              </a:path>
            </a:pathLst>
          </a:custGeom>
          <a:extLst/>
        </p:spPr>
        <p:txBody>
          <a:bodyPr wrap="square">
            <a:spAutoFit/>
          </a:bodyPr>
          <a:lstStyle/>
          <a:p>
            <a:pPr>
              <a:lnSpc>
                <a:spcPts val="2300"/>
              </a:lnSpc>
            </a:pPr>
            <a:r>
              <a:rPr altLang="en-US" lang="zh-CN" sz="2000"/>
              <a:t>请输入标题</a:t>
            </a:r>
          </a:p>
        </p:txBody>
      </p:sp>
      <p:sp>
        <p:nvSpPr>
          <p:cNvPr id="66" name="文本框 65"/>
          <p:cNvSpPr txBox="1"/>
          <p:nvPr/>
        </p:nvSpPr>
        <p:spPr>
          <a:xfrm>
            <a:off x="2083605" y="5134792"/>
            <a:ext cx="3222698" cy="675640"/>
          </a:xfrm>
          <a:prstGeom prst="rect">
            <a:avLst/>
          </a:prstGeom>
          <a:noFill/>
        </p:spPr>
        <p:txBody>
          <a:bodyPr rtlCol="0" wrap="square">
            <a:spAutoFit/>
          </a:bodyPr>
          <a:lstStyle/>
          <a:p>
            <a:pPr>
              <a:lnSpc>
                <a:spcPts val="2300"/>
              </a:lnSpc>
            </a:pPr>
            <a:r>
              <a:rPr altLang="en-US" lang="zh-CN" sz="1200"/>
              <a:t>请在此处添加您要描述的内容，言简意赅。请在此处添加您要描述的内容，言简意赅。</a:t>
            </a:r>
          </a:p>
        </p:txBody>
      </p:sp>
      <p:cxnSp>
        <p:nvCxnSpPr>
          <p:cNvPr id="67" name="直接连接符 66"/>
          <p:cNvCxnSpPr/>
          <p:nvPr/>
        </p:nvCxnSpPr>
        <p:spPr>
          <a:xfrm flipH="1" flipV="1">
            <a:off x="1475832" y="5788817"/>
            <a:ext cx="0" cy="1178040"/>
          </a:xfrm>
          <a:prstGeom prst="line">
            <a:avLst/>
          </a:prstGeom>
          <a:ln w="6350">
            <a:solidFill>
              <a:srgbClr val="404040"/>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8262341" y="2810931"/>
            <a:ext cx="1049497" cy="1049497"/>
            <a:chOff x="8262341" y="2810931"/>
            <a:chExt cx="1049497" cy="1049497"/>
          </a:xfrm>
        </p:grpSpPr>
        <p:sp>
          <p:nvSpPr>
            <p:cNvPr id="45" name="椭圆 44"/>
            <p:cNvSpPr/>
            <p:nvPr/>
          </p:nvSpPr>
          <p:spPr>
            <a:xfrm>
              <a:off x="8262341" y="2810931"/>
              <a:ext cx="1049497" cy="1049497"/>
            </a:xfrm>
            <a:prstGeom prst="ellipse">
              <a:avLst/>
            </a:prstGeom>
            <a:noFill/>
            <a:ln w="63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40f0500000000000000" pitchFamily="82" typeface="华康少女文字W5(P)"/>
                <a:ea charset="-122" panose="040f0500000000000000" pitchFamily="82" typeface="华康少女文字W5(P)"/>
                <a:cs typeface="+mn-ea"/>
                <a:sym typeface="+mn-lt"/>
              </a:endParaRPr>
            </a:p>
          </p:txBody>
        </p:sp>
        <p:sp>
          <p:nvSpPr>
            <p:cNvPr id="27" name="MH_Other_14"/>
            <p:cNvSpPr>
              <a:spLocks noChangeArrowheads="1" noEditPoints="1"/>
            </p:cNvSpPr>
            <p:nvPr>
              <p:custDataLst>
                <p:tags r:id="rId4"/>
              </p:custDataLst>
            </p:nvPr>
          </p:nvSpPr>
          <p:spPr bwMode="auto">
            <a:xfrm>
              <a:off x="8538088" y="3082293"/>
              <a:ext cx="531155" cy="525275"/>
            </a:xfrm>
            <a:custGeom>
              <a:gdLst>
                <a:gd fmla="*/ 271436 w 95" name="T0"/>
                <a:gd fmla="*/ 189679 h 93" name="T1"/>
                <a:gd fmla="*/ 314468 w 95" name="T2"/>
                <a:gd fmla="*/ 169713 h 93" name="T3"/>
                <a:gd fmla="*/ 314468 w 95" name="T4"/>
                <a:gd fmla="*/ 136436 h 93" name="T5"/>
                <a:gd fmla="*/ 271436 w 95" name="T6"/>
                <a:gd fmla="*/ 119798 h 93" name="T7"/>
                <a:gd fmla="*/ 264815 w 95" name="T8"/>
                <a:gd fmla="*/ 99831 h 93" name="T9"/>
                <a:gd fmla="*/ 281366 w 95" name="T10"/>
                <a:gd fmla="*/ 56571 h 93" name="T11"/>
                <a:gd fmla="*/ 254885 w 95" name="T12"/>
                <a:gd fmla="*/ 33277 h 93" name="T13"/>
                <a:gd fmla="*/ 211852 w 95" name="T14"/>
                <a:gd fmla="*/ 49916 h 93" name="T15"/>
                <a:gd fmla="*/ 195301 w 95" name="T16"/>
                <a:gd fmla="*/ 43260 h 93" name="T17"/>
                <a:gd fmla="*/ 175440 w 95" name="T18"/>
                <a:gd fmla="*/ 0 h 93" name="T19"/>
                <a:gd fmla="*/ 139028 w 95" name="T20"/>
                <a:gd fmla="*/ 0 h 93" name="T21"/>
                <a:gd fmla="*/ 122477 w 95" name="T22"/>
                <a:gd fmla="*/ 43260 h 93" name="T23"/>
                <a:gd fmla="*/ 102616 w 95" name="T24"/>
                <a:gd fmla="*/ 49916 h 93" name="T25"/>
                <a:gd fmla="*/ 59583 w 95" name="T26"/>
                <a:gd fmla="*/ 33277 h 93" name="T27"/>
                <a:gd fmla="*/ 33102 w 95" name="T28"/>
                <a:gd fmla="*/ 56571 h 93" name="T29"/>
                <a:gd fmla="*/ 52963 w 95" name="T30"/>
                <a:gd fmla="*/ 99831 h 93" name="T31"/>
                <a:gd fmla="*/ 43032 w 95" name="T32"/>
                <a:gd fmla="*/ 119798 h 93" name="T33"/>
                <a:gd fmla="*/ 0 w 95" name="T34"/>
                <a:gd fmla="*/ 136436 h 93" name="T35"/>
                <a:gd fmla="*/ 0 w 95" name="T36"/>
                <a:gd fmla="*/ 173041 h 93" name="T37"/>
                <a:gd fmla="*/ 43032 w 95" name="T38"/>
                <a:gd fmla="*/ 189679 h 93" name="T39"/>
                <a:gd fmla="*/ 52963 w 95" name="T40"/>
                <a:gd fmla="*/ 209646 h 93" name="T41"/>
                <a:gd fmla="*/ 36412 w 95" name="T42"/>
                <a:gd fmla="*/ 252906 h 93" name="T43"/>
                <a:gd fmla="*/ 59583 w 95" name="T44"/>
                <a:gd fmla="*/ 276200 h 93" name="T45"/>
                <a:gd fmla="*/ 102616 w 95" name="T46"/>
                <a:gd fmla="*/ 259561 h 93" name="T47"/>
                <a:gd fmla="*/ 122477 w 95" name="T48"/>
                <a:gd fmla="*/ 266217 h 93" name="T49"/>
                <a:gd fmla="*/ 142338 w 95" name="T50"/>
                <a:gd fmla="*/ 309477 h 93" name="T51"/>
                <a:gd fmla="*/ 175440 w 95" name="T52"/>
                <a:gd fmla="*/ 309477 h 93" name="T53"/>
                <a:gd fmla="*/ 195301 w 95" name="T54"/>
                <a:gd fmla="*/ 266217 h 93" name="T55"/>
                <a:gd fmla="*/ 211852 w 95" name="T56"/>
                <a:gd fmla="*/ 259561 h 93" name="T57"/>
                <a:gd fmla="*/ 258195 w 95" name="T58"/>
                <a:gd fmla="*/ 276200 h 93" name="T59"/>
                <a:gd fmla="*/ 281366 w 95" name="T60"/>
                <a:gd fmla="*/ 249578 h 93" name="T61"/>
                <a:gd fmla="*/ 264815 w 95" name="T62"/>
                <a:gd fmla="*/ 209646 h 93" name="T63"/>
                <a:gd fmla="*/ 271436 w 95" name="T64"/>
                <a:gd fmla="*/ 189679 h 93" name="T65"/>
                <a:gd fmla="*/ 158889 w 95" name="T66"/>
                <a:gd fmla="*/ 202990 h 93" name="T67"/>
                <a:gd fmla="*/ 109236 w 95" name="T68"/>
                <a:gd fmla="*/ 153075 h 93" name="T69"/>
                <a:gd fmla="*/ 158889 w 95" name="T70"/>
                <a:gd fmla="*/ 106487 h 93" name="T71"/>
                <a:gd fmla="*/ 208542 w 95" name="T72"/>
                <a:gd fmla="*/ 153075 h 93" name="T73"/>
                <a:gd fmla="*/ 158889 w 95" name="T74"/>
                <a:gd fmla="*/ 202990 h 93" name="T75"/>
                <a:gd fmla="*/ 0 60000 65536" name="T76"/>
                <a:gd fmla="*/ 0 60000 65536" name="T77"/>
                <a:gd fmla="*/ 0 60000 65536" name="T78"/>
                <a:gd fmla="*/ 0 60000 65536" name="T79"/>
                <a:gd fmla="*/ 0 60000 65536" name="T80"/>
                <a:gd fmla="*/ 0 60000 65536" name="T81"/>
                <a:gd fmla="*/ 0 60000 65536" name="T82"/>
                <a:gd fmla="*/ 0 60000 65536" name="T83"/>
                <a:gd fmla="*/ 0 60000 65536" name="T84"/>
                <a:gd fmla="*/ 0 60000 65536" name="T85"/>
                <a:gd fmla="*/ 0 60000 65536" name="T86"/>
                <a:gd fmla="*/ 0 60000 65536" name="T87"/>
                <a:gd fmla="*/ 0 60000 65536" name="T88"/>
                <a:gd fmla="*/ 0 60000 65536" name="T89"/>
                <a:gd fmla="*/ 0 60000 65536" name="T90"/>
                <a:gd fmla="*/ 0 60000 65536" name="T91"/>
                <a:gd fmla="*/ 0 60000 65536" name="T92"/>
                <a:gd fmla="*/ 0 60000 65536" name="T93"/>
                <a:gd fmla="*/ 0 60000 65536" name="T94"/>
                <a:gd fmla="*/ 0 60000 65536" name="T95"/>
                <a:gd fmla="*/ 0 60000 65536" name="T96"/>
                <a:gd fmla="*/ 0 60000 65536" name="T97"/>
                <a:gd fmla="*/ 0 60000 65536" name="T98"/>
                <a:gd fmla="*/ 0 60000 65536" name="T99"/>
                <a:gd fmla="*/ 0 60000 65536" name="T100"/>
                <a:gd fmla="*/ 0 60000 65536" name="T101"/>
                <a:gd fmla="*/ 0 60000 65536" name="T102"/>
                <a:gd fmla="*/ 0 60000 65536" name="T103"/>
                <a:gd fmla="*/ 0 60000 65536" name="T104"/>
                <a:gd fmla="*/ 0 60000 65536" name="T105"/>
                <a:gd fmla="*/ 0 60000 65536" name="T106"/>
                <a:gd fmla="*/ 0 60000 65536" name="T107"/>
                <a:gd fmla="*/ 0 60000 65536" name="T108"/>
                <a:gd fmla="*/ 0 60000 65536" name="T109"/>
                <a:gd fmla="*/ 0 60000 65536" name="T110"/>
                <a:gd fmla="*/ 0 60000 65536" name="T111"/>
                <a:gd fmla="*/ 0 60000 65536" name="T112"/>
                <a:gd fmla="*/ 0 60000 65536" name="T113"/>
                <a:gd fmla="*/ 0 w 95" name="T114"/>
                <a:gd fmla="*/ 0 h 93" name="T115"/>
                <a:gd fmla="*/ 95 w 95" name="T116"/>
                <a:gd fmla="*/ 93 h 93" name="T117"/>
              </a:gd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b="T117" l="T114" r="T116" t="T115"/>
              <a:pathLst>
                <a:path h="93" w="95">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solidFill>
              <a:srgbClr val="C75050"/>
            </a:solidFill>
            <a:ln cmpd="sng" w="9525">
              <a:noFill/>
              <a:bevel/>
            </a:ln>
          </p:spPr>
          <p:txBody>
            <a:bodyPr>
              <a:normAutofit/>
            </a:bodyPr>
            <a:lstStyle/>
            <a:p>
              <a:pPr>
                <a:defRPr/>
              </a:pPr>
              <a:endParaRPr altLang="en-US" lang="zh-CN" sz="1600">
                <a:latin charset="-122" panose="040f0500000000000000" pitchFamily="82" typeface="华康少女文字W5(P)"/>
                <a:ea charset="-122" panose="040f0500000000000000" pitchFamily="82" typeface="华康少女文字W5(P)"/>
              </a:endParaRPr>
            </a:p>
          </p:txBody>
        </p:sp>
      </p:grpSp>
      <p:sp>
        <p:nvSpPr>
          <p:cNvPr id="28" name="KSO_Shape"/>
          <p:cNvSpPr>
            <a:spLocks noChangeAspect="1"/>
          </p:cNvSpPr>
          <p:nvPr/>
        </p:nvSpPr>
        <p:spPr bwMode="auto">
          <a:xfrm>
            <a:off x="4363151" y="858215"/>
            <a:ext cx="400050" cy="539750"/>
          </a:xfrm>
          <a:custGeom>
            <a:gdLst>
              <a:gd fmla="*/ 1114659 w 1125538" name="T0"/>
              <a:gd fmla="*/ 1446451 h 1516063" name="T1"/>
              <a:gd fmla="*/ 1124632 w 1125538" name="T2"/>
              <a:gd fmla="*/ 1455581 h 1516063" name="T3"/>
              <a:gd fmla="*/ 1123952 w 1125538" name="T4"/>
              <a:gd fmla="*/ 1506706 h 1516063" name="T5"/>
              <a:gd fmla="*/ 1112619 w 1125538" name="T6"/>
              <a:gd fmla="*/ 1514922 h 1516063" name="T7"/>
              <a:gd fmla="*/ 14959 w 1125538" name="T8"/>
              <a:gd fmla="*/ 1515379 h 1516063" name="T9"/>
              <a:gd fmla="*/ 2720 w 1125538" name="T10"/>
              <a:gd fmla="*/ 1508075 h 1516063" name="T11"/>
              <a:gd fmla="*/ 453 w 1125538" name="T12"/>
              <a:gd fmla="*/ 1456950 h 1516063" name="T13"/>
              <a:gd fmla="*/ 9292 w 1125538" name="T14"/>
              <a:gd fmla="*/ 1447136 h 1516063" name="T15"/>
              <a:gd fmla="*/ 202628 w 1125538" name="T16"/>
              <a:gd fmla="*/ 1074964 h 1516063" name="T17"/>
              <a:gd fmla="*/ 218423 w 1125538" name="T18"/>
              <a:gd fmla="*/ 1080869 h 1516063" name="T19"/>
              <a:gd fmla="*/ 223838 w 1125538" name="T20"/>
              <a:gd fmla="*/ 1377473 h 1516063" name="T21"/>
              <a:gd fmla="*/ 216843 w 1125538" name="T22"/>
              <a:gd fmla="*/ 1389056 h 1516063" name="T23"/>
              <a:gd fmla="*/ 200146 w 1125538" name="T24"/>
              <a:gd fmla="*/ 1393825 h 1516063" name="T25"/>
              <a:gd fmla="*/ 8574 w 1125538" name="T26"/>
              <a:gd fmla="*/ 1390191 h 1516063" name="T27"/>
              <a:gd fmla="*/ 225 w 1125538" name="T28"/>
              <a:gd fmla="*/ 1379063 h 1516063" name="T29"/>
              <a:gd fmla="*/ 4287 w 1125538" name="T30"/>
              <a:gd fmla="*/ 1082005 h 1516063" name="T31"/>
              <a:gd fmla="*/ 18954 w 1125538" name="T32"/>
              <a:gd fmla="*/ 1075191 h 1516063" name="T33"/>
              <a:gd fmla="*/ 494553 w 1125538" name="T34"/>
              <a:gd fmla="*/ 906007 h 1516063" name="T35"/>
              <a:gd fmla="*/ 508443 w 1125538" name="T36"/>
              <a:gd fmla="*/ 918225 h 1516063" name="T37"/>
              <a:gd fmla="*/ 510720 w 1125538" name="T38"/>
              <a:gd fmla="*/ 1373688 h 1516063" name="T39"/>
              <a:gd fmla="*/ 500929 w 1125538" name="T40"/>
              <a:gd fmla="*/ 1389526 h 1516063" name="T41"/>
              <a:gd fmla="*/ 307154 w 1125538" name="T42"/>
              <a:gd fmla="*/ 1393599 h 1516063" name="T43"/>
              <a:gd fmla="*/ 291215 w 1125538" name="T44"/>
              <a:gd fmla="*/ 1384549 h 1516063" name="T45"/>
              <a:gd fmla="*/ 285750 w 1125538" name="T46"/>
              <a:gd fmla="*/ 930216 h 1516063" name="T47"/>
              <a:gd fmla="*/ 292581 w 1125538" name="T48"/>
              <a:gd fmla="*/ 912342 h 1516063" name="T49"/>
              <a:gd fmla="*/ 614065 w 1125538" name="T50"/>
              <a:gd fmla="*/ 754062 h 1516063" name="T51"/>
              <a:gd fmla="*/ 807605 w 1125538" name="T52"/>
              <a:gd fmla="*/ 758598 h 1516063" name="T53"/>
              <a:gd fmla="*/ 814388 w 1125538" name="T54"/>
              <a:gd fmla="*/ 776968 h 1516063" name="T55"/>
              <a:gd fmla="*/ 808962 w 1125538" name="T56"/>
              <a:gd fmla="*/ 1387929 h 1516063" name="T57"/>
              <a:gd fmla="*/ 790874 w 1125538" name="T58"/>
              <a:gd fmla="*/ 1393825 h 1516063" name="T59"/>
              <a:gd fmla="*/ 597559 w 1125538" name="T60"/>
              <a:gd fmla="*/ 1389290 h 1516063" name="T61"/>
              <a:gd fmla="*/ 590550 w 1125538" name="T62"/>
              <a:gd fmla="*/ 1370920 h 1516063" name="T63"/>
              <a:gd fmla="*/ 595977 w 1125538" name="T64"/>
              <a:gd fmla="*/ 759959 h 1516063" name="T65"/>
              <a:gd fmla="*/ 614065 w 1125538" name="T66"/>
              <a:gd fmla="*/ 754062 h 1516063" name="T67"/>
              <a:gd fmla="*/ 1117173 w 1125538" name="T68"/>
              <a:gd fmla="*/ 374198 h 1516063" name="T69"/>
              <a:gd fmla="*/ 1125538 w 1125538" name="T70"/>
              <a:gd fmla="*/ 395525 h 1516063" name="T71"/>
              <a:gd fmla="*/ 1121695 w 1125538" name="T72"/>
              <a:gd fmla="*/ 1383617 h 1516063" name="T73"/>
              <a:gd fmla="*/ 1106998 w 1125538" name="T74"/>
              <a:gd fmla="*/ 1390650 h 1516063" name="T75"/>
              <a:gd fmla="*/ 910292 w 1125538" name="T76"/>
              <a:gd fmla="*/ 1388381 h 1516063" name="T77"/>
              <a:gd fmla="*/ 901926 w 1125538" name="T78"/>
              <a:gd fmla="*/ 1366827 h 1516063" name="T79"/>
              <a:gd fmla="*/ 905544 w 1125538" name="T80"/>
              <a:gd fmla="*/ 378509 h 1516063" name="T81"/>
              <a:gd fmla="*/ 920466 w 1125538" name="T82"/>
              <a:gd fmla="*/ 371702 h 1516063" name="T83"/>
              <a:gd fmla="*/ 871862 w 1125538" name="T84"/>
              <a:gd fmla="*/ 250077 h 1516063" name="T85"/>
              <a:gd fmla="*/ 834181 w 1125538" name="T86"/>
              <a:gd fmla="*/ 369107 h 1516063" name="T87"/>
              <a:gd fmla="*/ 785151 w 1125538" name="T88"/>
              <a:gd fmla="*/ 471133 h 1516063" name="T89"/>
              <a:gd fmla="*/ 726588 w 1125538" name="T90"/>
              <a:gd fmla="*/ 557062 h 1516063" name="T91"/>
              <a:gd fmla="*/ 660533 w 1125538" name="T92"/>
              <a:gd fmla="*/ 628934 h 1516063" name="T93"/>
              <a:gd fmla="*/ 589258 w 1125538" name="T94"/>
              <a:gd fmla="*/ 687429 h 1516063" name="T95"/>
              <a:gd fmla="*/ 514351 w 1125538" name="T96"/>
              <a:gd fmla="*/ 733907 h 1516063" name="T97"/>
              <a:gd fmla="*/ 419015 w 1125538" name="T98"/>
              <a:gd fmla="*/ 777438 h 1516063" name="T99"/>
              <a:gd fmla="*/ 271244 w 1125538" name="T100"/>
              <a:gd fmla="*/ 819382 h 1516063" name="T101"/>
              <a:gd fmla="*/ 143448 w 1125538" name="T102"/>
              <a:gd fmla="*/ 835933 h 1516063" name="T103"/>
              <a:gd fmla="*/ 29499 w 1125538" name="T104"/>
              <a:gd fmla="*/ 836840 h 1516063" name="T105"/>
              <a:gd fmla="*/ 97823 w 1125538" name="T106"/>
              <a:gd fmla="*/ 823690 h 1516063" name="T107"/>
              <a:gd fmla="*/ 204055 w 1125538" name="T108"/>
              <a:gd fmla="*/ 801017 h 1516063" name="T109"/>
              <a:gd fmla="*/ 299618 w 1125538" name="T110"/>
              <a:gd fmla="*/ 770863 h 1516063" name="T111"/>
              <a:gd fmla="*/ 404715 w 1125538" name="T112"/>
              <a:gd fmla="*/ 724838 h 1516063" name="T113"/>
              <a:gd fmla="*/ 542725 w 1125538" name="T114"/>
              <a:gd fmla="*/ 635962 h 1516063" name="T115"/>
              <a:gd fmla="*/ 647822 w 1125538" name="T116"/>
              <a:gd fmla="*/ 535296 h 1516063" name="T117"/>
              <a:gd fmla="*/ 724091 w 1125538" name="T118"/>
              <a:gd fmla="*/ 431683 h 1516063" name="T119"/>
              <a:gd fmla="*/ 776299 w 1125538" name="T120"/>
              <a:gd fmla="*/ 333285 h 1516063" name="T121"/>
              <a:gd fmla="*/ 814206 w 1125538" name="T122"/>
              <a:gd fmla="*/ 229445 h 1516063"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1516063" w="1125538">
                <a:moveTo>
                  <a:pt x="19039" y="1444625"/>
                </a:moveTo>
                <a:lnTo>
                  <a:pt x="21305" y="1444625"/>
                </a:lnTo>
                <a:lnTo>
                  <a:pt x="1104460" y="1444625"/>
                </a:lnTo>
                <a:lnTo>
                  <a:pt x="1106726" y="1444625"/>
                </a:lnTo>
                <a:lnTo>
                  <a:pt x="1108766" y="1444853"/>
                </a:lnTo>
                <a:lnTo>
                  <a:pt x="1110806" y="1445310"/>
                </a:lnTo>
                <a:lnTo>
                  <a:pt x="1112619" y="1445766"/>
                </a:lnTo>
                <a:lnTo>
                  <a:pt x="1114659" y="1446451"/>
                </a:lnTo>
                <a:lnTo>
                  <a:pt x="1116472" y="1447136"/>
                </a:lnTo>
                <a:lnTo>
                  <a:pt x="1118059" y="1448277"/>
                </a:lnTo>
                <a:lnTo>
                  <a:pt x="1119419" y="1449190"/>
                </a:lnTo>
                <a:lnTo>
                  <a:pt x="1120779" y="1450331"/>
                </a:lnTo>
                <a:lnTo>
                  <a:pt x="1122138" y="1451472"/>
                </a:lnTo>
                <a:lnTo>
                  <a:pt x="1123272" y="1452614"/>
                </a:lnTo>
                <a:lnTo>
                  <a:pt x="1123952" y="1453983"/>
                </a:lnTo>
                <a:lnTo>
                  <a:pt x="1124632" y="1455581"/>
                </a:lnTo>
                <a:lnTo>
                  <a:pt x="1125312" y="1456950"/>
                </a:lnTo>
                <a:lnTo>
                  <a:pt x="1125538" y="1458319"/>
                </a:lnTo>
                <a:lnTo>
                  <a:pt x="1125538" y="1459917"/>
                </a:lnTo>
                <a:lnTo>
                  <a:pt x="1125538" y="1500771"/>
                </a:lnTo>
                <a:lnTo>
                  <a:pt x="1125538" y="1502369"/>
                </a:lnTo>
                <a:lnTo>
                  <a:pt x="1125312" y="1503967"/>
                </a:lnTo>
                <a:lnTo>
                  <a:pt x="1124632" y="1505336"/>
                </a:lnTo>
                <a:lnTo>
                  <a:pt x="1123952" y="1506706"/>
                </a:lnTo>
                <a:lnTo>
                  <a:pt x="1123272" y="1508075"/>
                </a:lnTo>
                <a:lnTo>
                  <a:pt x="1122138" y="1509444"/>
                </a:lnTo>
                <a:lnTo>
                  <a:pt x="1120779" y="1510586"/>
                </a:lnTo>
                <a:lnTo>
                  <a:pt x="1119419" y="1511499"/>
                </a:lnTo>
                <a:lnTo>
                  <a:pt x="1118059" y="1512640"/>
                </a:lnTo>
                <a:lnTo>
                  <a:pt x="1116472" y="1513324"/>
                </a:lnTo>
                <a:lnTo>
                  <a:pt x="1114659" y="1514237"/>
                </a:lnTo>
                <a:lnTo>
                  <a:pt x="1112619" y="1514922"/>
                </a:lnTo>
                <a:lnTo>
                  <a:pt x="1110806" y="1515379"/>
                </a:lnTo>
                <a:lnTo>
                  <a:pt x="1108766" y="1515835"/>
                </a:lnTo>
                <a:lnTo>
                  <a:pt x="1106726" y="1516063"/>
                </a:lnTo>
                <a:lnTo>
                  <a:pt x="1104460" y="1516063"/>
                </a:lnTo>
                <a:lnTo>
                  <a:pt x="21305" y="1516063"/>
                </a:lnTo>
                <a:lnTo>
                  <a:pt x="19039" y="1516063"/>
                </a:lnTo>
                <a:lnTo>
                  <a:pt x="16772" y="1515835"/>
                </a:lnTo>
                <a:lnTo>
                  <a:pt x="14959" y="1515379"/>
                </a:lnTo>
                <a:lnTo>
                  <a:pt x="12919" y="1514922"/>
                </a:lnTo>
                <a:lnTo>
                  <a:pt x="11333" y="1514237"/>
                </a:lnTo>
                <a:lnTo>
                  <a:pt x="9292" y="1513324"/>
                </a:lnTo>
                <a:lnTo>
                  <a:pt x="7706" y="1512640"/>
                </a:lnTo>
                <a:lnTo>
                  <a:pt x="6346" y="1511499"/>
                </a:lnTo>
                <a:lnTo>
                  <a:pt x="4986" y="1510586"/>
                </a:lnTo>
                <a:lnTo>
                  <a:pt x="3853" y="1509444"/>
                </a:lnTo>
                <a:lnTo>
                  <a:pt x="2720" y="1508075"/>
                </a:lnTo>
                <a:lnTo>
                  <a:pt x="1586" y="1506706"/>
                </a:lnTo>
                <a:lnTo>
                  <a:pt x="906" y="1505336"/>
                </a:lnTo>
                <a:lnTo>
                  <a:pt x="453" y="1503967"/>
                </a:lnTo>
                <a:lnTo>
                  <a:pt x="226" y="1502369"/>
                </a:lnTo>
                <a:lnTo>
                  <a:pt x="0" y="1500771"/>
                </a:lnTo>
                <a:lnTo>
                  <a:pt x="0" y="1459917"/>
                </a:lnTo>
                <a:lnTo>
                  <a:pt x="226" y="1458319"/>
                </a:lnTo>
                <a:lnTo>
                  <a:pt x="453" y="1456950"/>
                </a:lnTo>
                <a:lnTo>
                  <a:pt x="906" y="1455581"/>
                </a:lnTo>
                <a:lnTo>
                  <a:pt x="1586" y="1453983"/>
                </a:lnTo>
                <a:lnTo>
                  <a:pt x="2720" y="1452614"/>
                </a:lnTo>
                <a:lnTo>
                  <a:pt x="3853" y="1451472"/>
                </a:lnTo>
                <a:lnTo>
                  <a:pt x="4986" y="1450331"/>
                </a:lnTo>
                <a:lnTo>
                  <a:pt x="6346" y="1449190"/>
                </a:lnTo>
                <a:lnTo>
                  <a:pt x="7706" y="1448277"/>
                </a:lnTo>
                <a:lnTo>
                  <a:pt x="9292" y="1447136"/>
                </a:lnTo>
                <a:lnTo>
                  <a:pt x="11333" y="1446451"/>
                </a:lnTo>
                <a:lnTo>
                  <a:pt x="12919" y="1445766"/>
                </a:lnTo>
                <a:lnTo>
                  <a:pt x="14959" y="1445310"/>
                </a:lnTo>
                <a:lnTo>
                  <a:pt x="16772" y="1444853"/>
                </a:lnTo>
                <a:lnTo>
                  <a:pt x="19039" y="1444625"/>
                </a:lnTo>
                <a:close/>
                <a:moveTo>
                  <a:pt x="23693" y="1074737"/>
                </a:moveTo>
                <a:lnTo>
                  <a:pt x="200146" y="1074737"/>
                </a:lnTo>
                <a:lnTo>
                  <a:pt x="202628" y="1074964"/>
                </a:lnTo>
                <a:lnTo>
                  <a:pt x="204884" y="1075191"/>
                </a:lnTo>
                <a:lnTo>
                  <a:pt x="207141" y="1075419"/>
                </a:lnTo>
                <a:lnTo>
                  <a:pt x="209397" y="1076100"/>
                </a:lnTo>
                <a:lnTo>
                  <a:pt x="211428" y="1076781"/>
                </a:lnTo>
                <a:lnTo>
                  <a:pt x="213233" y="1077690"/>
                </a:lnTo>
                <a:lnTo>
                  <a:pt x="215038" y="1078598"/>
                </a:lnTo>
                <a:lnTo>
                  <a:pt x="216843" y="1079734"/>
                </a:lnTo>
                <a:lnTo>
                  <a:pt x="218423" y="1080869"/>
                </a:lnTo>
                <a:lnTo>
                  <a:pt x="219551" y="1082005"/>
                </a:lnTo>
                <a:lnTo>
                  <a:pt x="220905" y="1083367"/>
                </a:lnTo>
                <a:lnTo>
                  <a:pt x="221807" y="1084957"/>
                </a:lnTo>
                <a:lnTo>
                  <a:pt x="222484" y="1086547"/>
                </a:lnTo>
                <a:lnTo>
                  <a:pt x="223161" y="1087910"/>
                </a:lnTo>
                <a:lnTo>
                  <a:pt x="223387" y="1089499"/>
                </a:lnTo>
                <a:lnTo>
                  <a:pt x="223838" y="1091316"/>
                </a:lnTo>
                <a:lnTo>
                  <a:pt x="223838" y="1377473"/>
                </a:lnTo>
                <a:lnTo>
                  <a:pt x="223387" y="1379063"/>
                </a:lnTo>
                <a:lnTo>
                  <a:pt x="223161" y="1380653"/>
                </a:lnTo>
                <a:lnTo>
                  <a:pt x="222484" y="1382470"/>
                </a:lnTo>
                <a:lnTo>
                  <a:pt x="221807" y="1383832"/>
                </a:lnTo>
                <a:lnTo>
                  <a:pt x="220905" y="1385195"/>
                </a:lnTo>
                <a:lnTo>
                  <a:pt x="219551" y="1386558"/>
                </a:lnTo>
                <a:lnTo>
                  <a:pt x="218423" y="1387693"/>
                </a:lnTo>
                <a:lnTo>
                  <a:pt x="216843" y="1389056"/>
                </a:lnTo>
                <a:lnTo>
                  <a:pt x="215038" y="1390191"/>
                </a:lnTo>
                <a:lnTo>
                  <a:pt x="213233" y="1391100"/>
                </a:lnTo>
                <a:lnTo>
                  <a:pt x="211428" y="1392008"/>
                </a:lnTo>
                <a:lnTo>
                  <a:pt x="209397" y="1392690"/>
                </a:lnTo>
                <a:lnTo>
                  <a:pt x="207141" y="1393144"/>
                </a:lnTo>
                <a:lnTo>
                  <a:pt x="204884" y="1393598"/>
                </a:lnTo>
                <a:lnTo>
                  <a:pt x="202628" y="1393825"/>
                </a:lnTo>
                <a:lnTo>
                  <a:pt x="200146" y="1393825"/>
                </a:lnTo>
                <a:lnTo>
                  <a:pt x="23693" y="1393825"/>
                </a:lnTo>
                <a:lnTo>
                  <a:pt x="21211" y="1393825"/>
                </a:lnTo>
                <a:lnTo>
                  <a:pt x="18954" y="1393598"/>
                </a:lnTo>
                <a:lnTo>
                  <a:pt x="16472" y="1393144"/>
                </a:lnTo>
                <a:lnTo>
                  <a:pt x="14441" y="1392690"/>
                </a:lnTo>
                <a:lnTo>
                  <a:pt x="12411" y="1392008"/>
                </a:lnTo>
                <a:lnTo>
                  <a:pt x="10605" y="1391100"/>
                </a:lnTo>
                <a:lnTo>
                  <a:pt x="8574" y="1390191"/>
                </a:lnTo>
                <a:lnTo>
                  <a:pt x="6995" y="1389056"/>
                </a:lnTo>
                <a:lnTo>
                  <a:pt x="5415" y="1387693"/>
                </a:lnTo>
                <a:lnTo>
                  <a:pt x="4287" y="1386558"/>
                </a:lnTo>
                <a:lnTo>
                  <a:pt x="3159" y="1385195"/>
                </a:lnTo>
                <a:lnTo>
                  <a:pt x="1805" y="1383832"/>
                </a:lnTo>
                <a:lnTo>
                  <a:pt x="1128" y="1382470"/>
                </a:lnTo>
                <a:lnTo>
                  <a:pt x="451" y="1380653"/>
                </a:lnTo>
                <a:lnTo>
                  <a:pt x="225" y="1379063"/>
                </a:lnTo>
                <a:lnTo>
                  <a:pt x="0" y="1377473"/>
                </a:lnTo>
                <a:lnTo>
                  <a:pt x="0" y="1091316"/>
                </a:lnTo>
                <a:lnTo>
                  <a:pt x="225" y="1089499"/>
                </a:lnTo>
                <a:lnTo>
                  <a:pt x="451" y="1087910"/>
                </a:lnTo>
                <a:lnTo>
                  <a:pt x="1128" y="1086547"/>
                </a:lnTo>
                <a:lnTo>
                  <a:pt x="1805" y="1084957"/>
                </a:lnTo>
                <a:lnTo>
                  <a:pt x="3159" y="1083367"/>
                </a:lnTo>
                <a:lnTo>
                  <a:pt x="4287" y="1082005"/>
                </a:lnTo>
                <a:lnTo>
                  <a:pt x="5415" y="1080869"/>
                </a:lnTo>
                <a:lnTo>
                  <a:pt x="6995" y="1079734"/>
                </a:lnTo>
                <a:lnTo>
                  <a:pt x="8574" y="1078598"/>
                </a:lnTo>
                <a:lnTo>
                  <a:pt x="10605" y="1077690"/>
                </a:lnTo>
                <a:lnTo>
                  <a:pt x="12411" y="1076781"/>
                </a:lnTo>
                <a:lnTo>
                  <a:pt x="14441" y="1076100"/>
                </a:lnTo>
                <a:lnTo>
                  <a:pt x="16472" y="1075419"/>
                </a:lnTo>
                <a:lnTo>
                  <a:pt x="18954" y="1075191"/>
                </a:lnTo>
                <a:lnTo>
                  <a:pt x="21211" y="1074964"/>
                </a:lnTo>
                <a:lnTo>
                  <a:pt x="23693" y="1074737"/>
                </a:lnTo>
                <a:close/>
                <a:moveTo>
                  <a:pt x="307154" y="904875"/>
                </a:moveTo>
                <a:lnTo>
                  <a:pt x="309431" y="904875"/>
                </a:lnTo>
                <a:lnTo>
                  <a:pt x="487494" y="904875"/>
                </a:lnTo>
                <a:lnTo>
                  <a:pt x="489771" y="904875"/>
                </a:lnTo>
                <a:lnTo>
                  <a:pt x="492276" y="905328"/>
                </a:lnTo>
                <a:lnTo>
                  <a:pt x="494553" y="906007"/>
                </a:lnTo>
                <a:lnTo>
                  <a:pt x="496602" y="906685"/>
                </a:lnTo>
                <a:lnTo>
                  <a:pt x="498652" y="908043"/>
                </a:lnTo>
                <a:lnTo>
                  <a:pt x="500929" y="909174"/>
                </a:lnTo>
                <a:lnTo>
                  <a:pt x="502523" y="910758"/>
                </a:lnTo>
                <a:lnTo>
                  <a:pt x="504344" y="912342"/>
                </a:lnTo>
                <a:lnTo>
                  <a:pt x="505710" y="913926"/>
                </a:lnTo>
                <a:lnTo>
                  <a:pt x="507304" y="916188"/>
                </a:lnTo>
                <a:lnTo>
                  <a:pt x="508443" y="918225"/>
                </a:lnTo>
                <a:lnTo>
                  <a:pt x="509354" y="920261"/>
                </a:lnTo>
                <a:lnTo>
                  <a:pt x="510264" y="922750"/>
                </a:lnTo>
                <a:lnTo>
                  <a:pt x="510720" y="925012"/>
                </a:lnTo>
                <a:lnTo>
                  <a:pt x="511175" y="927501"/>
                </a:lnTo>
                <a:lnTo>
                  <a:pt x="511175" y="930216"/>
                </a:lnTo>
                <a:lnTo>
                  <a:pt x="511175" y="1368484"/>
                </a:lnTo>
                <a:lnTo>
                  <a:pt x="511175" y="1370973"/>
                </a:lnTo>
                <a:lnTo>
                  <a:pt x="510720" y="1373688"/>
                </a:lnTo>
                <a:lnTo>
                  <a:pt x="510264" y="1376177"/>
                </a:lnTo>
                <a:lnTo>
                  <a:pt x="509354" y="1378439"/>
                </a:lnTo>
                <a:lnTo>
                  <a:pt x="508443" y="1380702"/>
                </a:lnTo>
                <a:lnTo>
                  <a:pt x="507304" y="1382738"/>
                </a:lnTo>
                <a:lnTo>
                  <a:pt x="505710" y="1384549"/>
                </a:lnTo>
                <a:lnTo>
                  <a:pt x="504344" y="1386359"/>
                </a:lnTo>
                <a:lnTo>
                  <a:pt x="502523" y="1388169"/>
                </a:lnTo>
                <a:lnTo>
                  <a:pt x="500929" y="1389526"/>
                </a:lnTo>
                <a:lnTo>
                  <a:pt x="498652" y="1390884"/>
                </a:lnTo>
                <a:lnTo>
                  <a:pt x="496602" y="1391789"/>
                </a:lnTo>
                <a:lnTo>
                  <a:pt x="494553" y="1392694"/>
                </a:lnTo>
                <a:lnTo>
                  <a:pt x="492276" y="1393373"/>
                </a:lnTo>
                <a:lnTo>
                  <a:pt x="489771" y="1393599"/>
                </a:lnTo>
                <a:lnTo>
                  <a:pt x="487494" y="1393825"/>
                </a:lnTo>
                <a:lnTo>
                  <a:pt x="309431" y="1393825"/>
                </a:lnTo>
                <a:lnTo>
                  <a:pt x="307154" y="1393599"/>
                </a:lnTo>
                <a:lnTo>
                  <a:pt x="304422" y="1393373"/>
                </a:lnTo>
                <a:lnTo>
                  <a:pt x="302372" y="1392694"/>
                </a:lnTo>
                <a:lnTo>
                  <a:pt x="300323" y="1391789"/>
                </a:lnTo>
                <a:lnTo>
                  <a:pt x="298274" y="1390884"/>
                </a:lnTo>
                <a:lnTo>
                  <a:pt x="295997" y="1389526"/>
                </a:lnTo>
                <a:lnTo>
                  <a:pt x="294403" y="1388169"/>
                </a:lnTo>
                <a:lnTo>
                  <a:pt x="292581" y="1386359"/>
                </a:lnTo>
                <a:lnTo>
                  <a:pt x="291215" y="1384549"/>
                </a:lnTo>
                <a:lnTo>
                  <a:pt x="289621" y="1382738"/>
                </a:lnTo>
                <a:lnTo>
                  <a:pt x="288483" y="1380702"/>
                </a:lnTo>
                <a:lnTo>
                  <a:pt x="287572" y="1378439"/>
                </a:lnTo>
                <a:lnTo>
                  <a:pt x="286661" y="1376177"/>
                </a:lnTo>
                <a:lnTo>
                  <a:pt x="286206" y="1373688"/>
                </a:lnTo>
                <a:lnTo>
                  <a:pt x="285750" y="1370973"/>
                </a:lnTo>
                <a:lnTo>
                  <a:pt x="285750" y="1368484"/>
                </a:lnTo>
                <a:lnTo>
                  <a:pt x="285750" y="930216"/>
                </a:lnTo>
                <a:lnTo>
                  <a:pt x="285750" y="927501"/>
                </a:lnTo>
                <a:lnTo>
                  <a:pt x="286206" y="925012"/>
                </a:lnTo>
                <a:lnTo>
                  <a:pt x="286661" y="922750"/>
                </a:lnTo>
                <a:lnTo>
                  <a:pt x="287572" y="920261"/>
                </a:lnTo>
                <a:lnTo>
                  <a:pt x="288483" y="918225"/>
                </a:lnTo>
                <a:lnTo>
                  <a:pt x="289621" y="916188"/>
                </a:lnTo>
                <a:lnTo>
                  <a:pt x="291215" y="913926"/>
                </a:lnTo>
                <a:lnTo>
                  <a:pt x="292581" y="912342"/>
                </a:lnTo>
                <a:lnTo>
                  <a:pt x="294403" y="910758"/>
                </a:lnTo>
                <a:lnTo>
                  <a:pt x="295997" y="909174"/>
                </a:lnTo>
                <a:lnTo>
                  <a:pt x="298274" y="908043"/>
                </a:lnTo>
                <a:lnTo>
                  <a:pt x="300323" y="906685"/>
                </a:lnTo>
                <a:lnTo>
                  <a:pt x="302372" y="906007"/>
                </a:lnTo>
                <a:lnTo>
                  <a:pt x="304422" y="905328"/>
                </a:lnTo>
                <a:lnTo>
                  <a:pt x="307154" y="904875"/>
                </a:lnTo>
                <a:close/>
                <a:moveTo>
                  <a:pt x="614065" y="754062"/>
                </a:moveTo>
                <a:lnTo>
                  <a:pt x="790874" y="754062"/>
                </a:lnTo>
                <a:lnTo>
                  <a:pt x="795848" y="754289"/>
                </a:lnTo>
                <a:lnTo>
                  <a:pt x="797883" y="754516"/>
                </a:lnTo>
                <a:lnTo>
                  <a:pt x="800144" y="754969"/>
                </a:lnTo>
                <a:lnTo>
                  <a:pt x="802179" y="755650"/>
                </a:lnTo>
                <a:lnTo>
                  <a:pt x="804214" y="756330"/>
                </a:lnTo>
                <a:lnTo>
                  <a:pt x="806023" y="757237"/>
                </a:lnTo>
                <a:lnTo>
                  <a:pt x="807605" y="758598"/>
                </a:lnTo>
                <a:lnTo>
                  <a:pt x="808962" y="759959"/>
                </a:lnTo>
                <a:lnTo>
                  <a:pt x="810545" y="761546"/>
                </a:lnTo>
                <a:lnTo>
                  <a:pt x="811675" y="763360"/>
                </a:lnTo>
                <a:lnTo>
                  <a:pt x="812579" y="765855"/>
                </a:lnTo>
                <a:lnTo>
                  <a:pt x="813484" y="768123"/>
                </a:lnTo>
                <a:lnTo>
                  <a:pt x="813936" y="770618"/>
                </a:lnTo>
                <a:lnTo>
                  <a:pt x="814388" y="773793"/>
                </a:lnTo>
                <a:lnTo>
                  <a:pt x="814388" y="776968"/>
                </a:lnTo>
                <a:lnTo>
                  <a:pt x="814388" y="1370920"/>
                </a:lnTo>
                <a:lnTo>
                  <a:pt x="814388" y="1374322"/>
                </a:lnTo>
                <a:lnTo>
                  <a:pt x="813936" y="1377043"/>
                </a:lnTo>
                <a:lnTo>
                  <a:pt x="813484" y="1379764"/>
                </a:lnTo>
                <a:lnTo>
                  <a:pt x="812579" y="1382259"/>
                </a:lnTo>
                <a:lnTo>
                  <a:pt x="811675" y="1384300"/>
                </a:lnTo>
                <a:lnTo>
                  <a:pt x="810545" y="1386114"/>
                </a:lnTo>
                <a:lnTo>
                  <a:pt x="808962" y="1387929"/>
                </a:lnTo>
                <a:lnTo>
                  <a:pt x="807605" y="1389290"/>
                </a:lnTo>
                <a:lnTo>
                  <a:pt x="806023" y="1390423"/>
                </a:lnTo>
                <a:lnTo>
                  <a:pt x="804214" y="1391331"/>
                </a:lnTo>
                <a:lnTo>
                  <a:pt x="802179" y="1392238"/>
                </a:lnTo>
                <a:lnTo>
                  <a:pt x="800144" y="1392691"/>
                </a:lnTo>
                <a:lnTo>
                  <a:pt x="797883" y="1393145"/>
                </a:lnTo>
                <a:lnTo>
                  <a:pt x="795848" y="1393598"/>
                </a:lnTo>
                <a:lnTo>
                  <a:pt x="790874" y="1393825"/>
                </a:lnTo>
                <a:lnTo>
                  <a:pt x="614065" y="1393825"/>
                </a:lnTo>
                <a:lnTo>
                  <a:pt x="609316" y="1393598"/>
                </a:lnTo>
                <a:lnTo>
                  <a:pt x="607055" y="1393145"/>
                </a:lnTo>
                <a:lnTo>
                  <a:pt x="605021" y="1392691"/>
                </a:lnTo>
                <a:lnTo>
                  <a:pt x="602760" y="1392238"/>
                </a:lnTo>
                <a:lnTo>
                  <a:pt x="600951" y="1391331"/>
                </a:lnTo>
                <a:lnTo>
                  <a:pt x="599142" y="1390423"/>
                </a:lnTo>
                <a:lnTo>
                  <a:pt x="597559" y="1389290"/>
                </a:lnTo>
                <a:lnTo>
                  <a:pt x="595977" y="1387929"/>
                </a:lnTo>
                <a:lnTo>
                  <a:pt x="594394" y="1386114"/>
                </a:lnTo>
                <a:lnTo>
                  <a:pt x="593263" y="1384300"/>
                </a:lnTo>
                <a:lnTo>
                  <a:pt x="592359" y="1382259"/>
                </a:lnTo>
                <a:lnTo>
                  <a:pt x="591681" y="1379764"/>
                </a:lnTo>
                <a:lnTo>
                  <a:pt x="591002" y="1377043"/>
                </a:lnTo>
                <a:lnTo>
                  <a:pt x="590776" y="1374322"/>
                </a:lnTo>
                <a:lnTo>
                  <a:pt x="590550" y="1370920"/>
                </a:lnTo>
                <a:lnTo>
                  <a:pt x="590550" y="776968"/>
                </a:lnTo>
                <a:lnTo>
                  <a:pt x="590776" y="773793"/>
                </a:lnTo>
                <a:lnTo>
                  <a:pt x="591002" y="770618"/>
                </a:lnTo>
                <a:lnTo>
                  <a:pt x="591681" y="768123"/>
                </a:lnTo>
                <a:lnTo>
                  <a:pt x="592359" y="765855"/>
                </a:lnTo>
                <a:lnTo>
                  <a:pt x="593263" y="763360"/>
                </a:lnTo>
                <a:lnTo>
                  <a:pt x="594394" y="761546"/>
                </a:lnTo>
                <a:lnTo>
                  <a:pt x="595977" y="759959"/>
                </a:lnTo>
                <a:lnTo>
                  <a:pt x="597559" y="758598"/>
                </a:lnTo>
                <a:lnTo>
                  <a:pt x="599142" y="757237"/>
                </a:lnTo>
                <a:lnTo>
                  <a:pt x="600951" y="756330"/>
                </a:lnTo>
                <a:lnTo>
                  <a:pt x="602760" y="755650"/>
                </a:lnTo>
                <a:lnTo>
                  <a:pt x="605021" y="754969"/>
                </a:lnTo>
                <a:lnTo>
                  <a:pt x="607055" y="754516"/>
                </a:lnTo>
                <a:lnTo>
                  <a:pt x="609316" y="754289"/>
                </a:lnTo>
                <a:lnTo>
                  <a:pt x="614065" y="754062"/>
                </a:lnTo>
                <a:close/>
                <a:moveTo>
                  <a:pt x="925215" y="371475"/>
                </a:moveTo>
                <a:lnTo>
                  <a:pt x="1102024" y="371475"/>
                </a:lnTo>
                <a:lnTo>
                  <a:pt x="1106998" y="371702"/>
                </a:lnTo>
                <a:lnTo>
                  <a:pt x="1109033" y="371702"/>
                </a:lnTo>
                <a:lnTo>
                  <a:pt x="1111294" y="371929"/>
                </a:lnTo>
                <a:lnTo>
                  <a:pt x="1113329" y="372383"/>
                </a:lnTo>
                <a:lnTo>
                  <a:pt x="1115364" y="373290"/>
                </a:lnTo>
                <a:lnTo>
                  <a:pt x="1117173" y="374198"/>
                </a:lnTo>
                <a:lnTo>
                  <a:pt x="1118755" y="375332"/>
                </a:lnTo>
                <a:lnTo>
                  <a:pt x="1120112" y="376694"/>
                </a:lnTo>
                <a:lnTo>
                  <a:pt x="1121695" y="378509"/>
                </a:lnTo>
                <a:lnTo>
                  <a:pt x="1122825" y="381004"/>
                </a:lnTo>
                <a:lnTo>
                  <a:pt x="1123729" y="383727"/>
                </a:lnTo>
                <a:lnTo>
                  <a:pt x="1124634" y="387130"/>
                </a:lnTo>
                <a:lnTo>
                  <a:pt x="1125086" y="390987"/>
                </a:lnTo>
                <a:lnTo>
                  <a:pt x="1125538" y="395525"/>
                </a:lnTo>
                <a:lnTo>
                  <a:pt x="1125538" y="400517"/>
                </a:lnTo>
                <a:lnTo>
                  <a:pt x="1125538" y="1361609"/>
                </a:lnTo>
                <a:lnTo>
                  <a:pt x="1125538" y="1366827"/>
                </a:lnTo>
                <a:lnTo>
                  <a:pt x="1125086" y="1371138"/>
                </a:lnTo>
                <a:lnTo>
                  <a:pt x="1124634" y="1375222"/>
                </a:lnTo>
                <a:lnTo>
                  <a:pt x="1123729" y="1378398"/>
                </a:lnTo>
                <a:lnTo>
                  <a:pt x="1122825" y="1381348"/>
                </a:lnTo>
                <a:lnTo>
                  <a:pt x="1121695" y="1383617"/>
                </a:lnTo>
                <a:lnTo>
                  <a:pt x="1120112" y="1385432"/>
                </a:lnTo>
                <a:lnTo>
                  <a:pt x="1118755" y="1387020"/>
                </a:lnTo>
                <a:lnTo>
                  <a:pt x="1117173" y="1388381"/>
                </a:lnTo>
                <a:lnTo>
                  <a:pt x="1115364" y="1389289"/>
                </a:lnTo>
                <a:lnTo>
                  <a:pt x="1113329" y="1389743"/>
                </a:lnTo>
                <a:lnTo>
                  <a:pt x="1111294" y="1390196"/>
                </a:lnTo>
                <a:lnTo>
                  <a:pt x="1109033" y="1390423"/>
                </a:lnTo>
                <a:lnTo>
                  <a:pt x="1106998" y="1390650"/>
                </a:lnTo>
                <a:lnTo>
                  <a:pt x="1102024" y="1390650"/>
                </a:lnTo>
                <a:lnTo>
                  <a:pt x="925215" y="1390650"/>
                </a:lnTo>
                <a:lnTo>
                  <a:pt x="920466" y="1390650"/>
                </a:lnTo>
                <a:lnTo>
                  <a:pt x="918205" y="1390423"/>
                </a:lnTo>
                <a:lnTo>
                  <a:pt x="916171" y="1390196"/>
                </a:lnTo>
                <a:lnTo>
                  <a:pt x="913910" y="1389743"/>
                </a:lnTo>
                <a:lnTo>
                  <a:pt x="912101" y="1389289"/>
                </a:lnTo>
                <a:lnTo>
                  <a:pt x="910292" y="1388381"/>
                </a:lnTo>
                <a:lnTo>
                  <a:pt x="908709" y="1387020"/>
                </a:lnTo>
                <a:lnTo>
                  <a:pt x="907127" y="1385432"/>
                </a:lnTo>
                <a:lnTo>
                  <a:pt x="905544" y="1383617"/>
                </a:lnTo>
                <a:lnTo>
                  <a:pt x="904413" y="1381348"/>
                </a:lnTo>
                <a:lnTo>
                  <a:pt x="903509" y="1378398"/>
                </a:lnTo>
                <a:lnTo>
                  <a:pt x="902831" y="1375222"/>
                </a:lnTo>
                <a:lnTo>
                  <a:pt x="902152" y="1371138"/>
                </a:lnTo>
                <a:lnTo>
                  <a:pt x="901926" y="1366827"/>
                </a:lnTo>
                <a:lnTo>
                  <a:pt x="901700" y="1361609"/>
                </a:lnTo>
                <a:lnTo>
                  <a:pt x="901700" y="400517"/>
                </a:lnTo>
                <a:lnTo>
                  <a:pt x="901926" y="395525"/>
                </a:lnTo>
                <a:lnTo>
                  <a:pt x="902152" y="390987"/>
                </a:lnTo>
                <a:lnTo>
                  <a:pt x="902831" y="387130"/>
                </a:lnTo>
                <a:lnTo>
                  <a:pt x="903509" y="383727"/>
                </a:lnTo>
                <a:lnTo>
                  <a:pt x="904413" y="381004"/>
                </a:lnTo>
                <a:lnTo>
                  <a:pt x="905544" y="378509"/>
                </a:lnTo>
                <a:lnTo>
                  <a:pt x="907127" y="376694"/>
                </a:lnTo>
                <a:lnTo>
                  <a:pt x="908709" y="375332"/>
                </a:lnTo>
                <a:lnTo>
                  <a:pt x="910292" y="374198"/>
                </a:lnTo>
                <a:lnTo>
                  <a:pt x="912101" y="373290"/>
                </a:lnTo>
                <a:lnTo>
                  <a:pt x="913910" y="372383"/>
                </a:lnTo>
                <a:lnTo>
                  <a:pt x="916171" y="371929"/>
                </a:lnTo>
                <a:lnTo>
                  <a:pt x="918205" y="371702"/>
                </a:lnTo>
                <a:lnTo>
                  <a:pt x="920466" y="371702"/>
                </a:lnTo>
                <a:lnTo>
                  <a:pt x="925215" y="371475"/>
                </a:lnTo>
                <a:close/>
                <a:moveTo>
                  <a:pt x="866187" y="0"/>
                </a:moveTo>
                <a:lnTo>
                  <a:pt x="1014412" y="183647"/>
                </a:lnTo>
                <a:lnTo>
                  <a:pt x="885708" y="183647"/>
                </a:lnTo>
                <a:lnTo>
                  <a:pt x="882530" y="200651"/>
                </a:lnTo>
                <a:lnTo>
                  <a:pt x="879126" y="217202"/>
                </a:lnTo>
                <a:lnTo>
                  <a:pt x="875494" y="233980"/>
                </a:lnTo>
                <a:lnTo>
                  <a:pt x="871862" y="250077"/>
                </a:lnTo>
                <a:lnTo>
                  <a:pt x="867776" y="265948"/>
                </a:lnTo>
                <a:lnTo>
                  <a:pt x="863690" y="281365"/>
                </a:lnTo>
                <a:lnTo>
                  <a:pt x="859150" y="296782"/>
                </a:lnTo>
                <a:lnTo>
                  <a:pt x="854384" y="311746"/>
                </a:lnTo>
                <a:lnTo>
                  <a:pt x="849844" y="326483"/>
                </a:lnTo>
                <a:lnTo>
                  <a:pt x="844623" y="340994"/>
                </a:lnTo>
                <a:lnTo>
                  <a:pt x="839402" y="355051"/>
                </a:lnTo>
                <a:lnTo>
                  <a:pt x="834181" y="369107"/>
                </a:lnTo>
                <a:lnTo>
                  <a:pt x="828734" y="382711"/>
                </a:lnTo>
                <a:lnTo>
                  <a:pt x="822832" y="396088"/>
                </a:lnTo>
                <a:lnTo>
                  <a:pt x="816930" y="409238"/>
                </a:lnTo>
                <a:lnTo>
                  <a:pt x="811028" y="422161"/>
                </a:lnTo>
                <a:lnTo>
                  <a:pt x="804900" y="434857"/>
                </a:lnTo>
                <a:lnTo>
                  <a:pt x="798317" y="446874"/>
                </a:lnTo>
                <a:lnTo>
                  <a:pt x="791734" y="459117"/>
                </a:lnTo>
                <a:lnTo>
                  <a:pt x="785151" y="471133"/>
                </a:lnTo>
                <a:lnTo>
                  <a:pt x="778342" y="482470"/>
                </a:lnTo>
                <a:lnTo>
                  <a:pt x="771305" y="494033"/>
                </a:lnTo>
                <a:lnTo>
                  <a:pt x="764041" y="505142"/>
                </a:lnTo>
                <a:lnTo>
                  <a:pt x="756777" y="516025"/>
                </a:lnTo>
                <a:lnTo>
                  <a:pt x="749514" y="526681"/>
                </a:lnTo>
                <a:lnTo>
                  <a:pt x="742023" y="537110"/>
                </a:lnTo>
                <a:lnTo>
                  <a:pt x="734305" y="547313"/>
                </a:lnTo>
                <a:lnTo>
                  <a:pt x="726588" y="557062"/>
                </a:lnTo>
                <a:lnTo>
                  <a:pt x="718643" y="567038"/>
                </a:lnTo>
                <a:lnTo>
                  <a:pt x="710698" y="576334"/>
                </a:lnTo>
                <a:lnTo>
                  <a:pt x="702754" y="585629"/>
                </a:lnTo>
                <a:lnTo>
                  <a:pt x="694582" y="594698"/>
                </a:lnTo>
                <a:lnTo>
                  <a:pt x="686183" y="603767"/>
                </a:lnTo>
                <a:lnTo>
                  <a:pt x="677785" y="612156"/>
                </a:lnTo>
                <a:lnTo>
                  <a:pt x="669159" y="620545"/>
                </a:lnTo>
                <a:lnTo>
                  <a:pt x="660533" y="628934"/>
                </a:lnTo>
                <a:lnTo>
                  <a:pt x="651908" y="636869"/>
                </a:lnTo>
                <a:lnTo>
                  <a:pt x="643282" y="644578"/>
                </a:lnTo>
                <a:lnTo>
                  <a:pt x="634429" y="652286"/>
                </a:lnTo>
                <a:lnTo>
                  <a:pt x="625577" y="659541"/>
                </a:lnTo>
                <a:lnTo>
                  <a:pt x="616497" y="666797"/>
                </a:lnTo>
                <a:lnTo>
                  <a:pt x="607417" y="673825"/>
                </a:lnTo>
                <a:lnTo>
                  <a:pt x="598338" y="680627"/>
                </a:lnTo>
                <a:lnTo>
                  <a:pt x="589258" y="687429"/>
                </a:lnTo>
                <a:lnTo>
                  <a:pt x="579952" y="693777"/>
                </a:lnTo>
                <a:lnTo>
                  <a:pt x="570645" y="700125"/>
                </a:lnTo>
                <a:lnTo>
                  <a:pt x="561565" y="706020"/>
                </a:lnTo>
                <a:lnTo>
                  <a:pt x="552259" y="711915"/>
                </a:lnTo>
                <a:lnTo>
                  <a:pt x="542725" y="717810"/>
                </a:lnTo>
                <a:lnTo>
                  <a:pt x="533191" y="723478"/>
                </a:lnTo>
                <a:lnTo>
                  <a:pt x="523885" y="728919"/>
                </a:lnTo>
                <a:lnTo>
                  <a:pt x="514351" y="733907"/>
                </a:lnTo>
                <a:lnTo>
                  <a:pt x="504818" y="739122"/>
                </a:lnTo>
                <a:lnTo>
                  <a:pt x="495284" y="743883"/>
                </a:lnTo>
                <a:lnTo>
                  <a:pt x="485750" y="748644"/>
                </a:lnTo>
                <a:lnTo>
                  <a:pt x="476217" y="753179"/>
                </a:lnTo>
                <a:lnTo>
                  <a:pt x="466683" y="757486"/>
                </a:lnTo>
                <a:lnTo>
                  <a:pt x="457149" y="761794"/>
                </a:lnTo>
                <a:lnTo>
                  <a:pt x="437855" y="769956"/>
                </a:lnTo>
                <a:lnTo>
                  <a:pt x="419015" y="777438"/>
                </a:lnTo>
                <a:lnTo>
                  <a:pt x="399948" y="784467"/>
                </a:lnTo>
                <a:lnTo>
                  <a:pt x="381107" y="790815"/>
                </a:lnTo>
                <a:lnTo>
                  <a:pt x="362040" y="796936"/>
                </a:lnTo>
                <a:lnTo>
                  <a:pt x="343654" y="802151"/>
                </a:lnTo>
                <a:lnTo>
                  <a:pt x="325041" y="807139"/>
                </a:lnTo>
                <a:lnTo>
                  <a:pt x="306881" y="811673"/>
                </a:lnTo>
                <a:lnTo>
                  <a:pt x="288722" y="815528"/>
                </a:lnTo>
                <a:lnTo>
                  <a:pt x="271244" y="819382"/>
                </a:lnTo>
                <a:lnTo>
                  <a:pt x="253539" y="822556"/>
                </a:lnTo>
                <a:lnTo>
                  <a:pt x="236514" y="825504"/>
                </a:lnTo>
                <a:lnTo>
                  <a:pt x="219944" y="827998"/>
                </a:lnTo>
                <a:lnTo>
                  <a:pt x="203828" y="830038"/>
                </a:lnTo>
                <a:lnTo>
                  <a:pt x="187938" y="831852"/>
                </a:lnTo>
                <a:lnTo>
                  <a:pt x="172503" y="833666"/>
                </a:lnTo>
                <a:lnTo>
                  <a:pt x="157748" y="835026"/>
                </a:lnTo>
                <a:lnTo>
                  <a:pt x="143448" y="835933"/>
                </a:lnTo>
                <a:lnTo>
                  <a:pt x="129602" y="836840"/>
                </a:lnTo>
                <a:lnTo>
                  <a:pt x="116436" y="837293"/>
                </a:lnTo>
                <a:lnTo>
                  <a:pt x="103725" y="837747"/>
                </a:lnTo>
                <a:lnTo>
                  <a:pt x="91921" y="837973"/>
                </a:lnTo>
                <a:lnTo>
                  <a:pt x="80571" y="838200"/>
                </a:lnTo>
                <a:lnTo>
                  <a:pt x="60369" y="837973"/>
                </a:lnTo>
                <a:lnTo>
                  <a:pt x="43345" y="837520"/>
                </a:lnTo>
                <a:lnTo>
                  <a:pt x="29499" y="836840"/>
                </a:lnTo>
                <a:lnTo>
                  <a:pt x="19511" y="836386"/>
                </a:lnTo>
                <a:lnTo>
                  <a:pt x="11112" y="835480"/>
                </a:lnTo>
                <a:lnTo>
                  <a:pt x="26094" y="834119"/>
                </a:lnTo>
                <a:lnTo>
                  <a:pt x="40848" y="832079"/>
                </a:lnTo>
                <a:lnTo>
                  <a:pt x="55375" y="830265"/>
                </a:lnTo>
                <a:lnTo>
                  <a:pt x="69676" y="828224"/>
                </a:lnTo>
                <a:lnTo>
                  <a:pt x="83976" y="826184"/>
                </a:lnTo>
                <a:lnTo>
                  <a:pt x="97823" y="823690"/>
                </a:lnTo>
                <a:lnTo>
                  <a:pt x="111669" y="821423"/>
                </a:lnTo>
                <a:lnTo>
                  <a:pt x="125516" y="818929"/>
                </a:lnTo>
                <a:lnTo>
                  <a:pt x="138908" y="815981"/>
                </a:lnTo>
                <a:lnTo>
                  <a:pt x="152301" y="813261"/>
                </a:lnTo>
                <a:lnTo>
                  <a:pt x="165693" y="810540"/>
                </a:lnTo>
                <a:lnTo>
                  <a:pt x="178405" y="807366"/>
                </a:lnTo>
                <a:lnTo>
                  <a:pt x="191343" y="804418"/>
                </a:lnTo>
                <a:lnTo>
                  <a:pt x="204055" y="801017"/>
                </a:lnTo>
                <a:lnTo>
                  <a:pt x="216312" y="797617"/>
                </a:lnTo>
                <a:lnTo>
                  <a:pt x="228797" y="793989"/>
                </a:lnTo>
                <a:lnTo>
                  <a:pt x="241054" y="790588"/>
                </a:lnTo>
                <a:lnTo>
                  <a:pt x="252858" y="786734"/>
                </a:lnTo>
                <a:lnTo>
                  <a:pt x="264888" y="783106"/>
                </a:lnTo>
                <a:lnTo>
                  <a:pt x="276692" y="779025"/>
                </a:lnTo>
                <a:lnTo>
                  <a:pt x="288041" y="775171"/>
                </a:lnTo>
                <a:lnTo>
                  <a:pt x="299618" y="770863"/>
                </a:lnTo>
                <a:lnTo>
                  <a:pt x="310513" y="766782"/>
                </a:lnTo>
                <a:lnTo>
                  <a:pt x="321863" y="762474"/>
                </a:lnTo>
                <a:lnTo>
                  <a:pt x="332531" y="757940"/>
                </a:lnTo>
                <a:lnTo>
                  <a:pt x="343427" y="753632"/>
                </a:lnTo>
                <a:lnTo>
                  <a:pt x="353869" y="748871"/>
                </a:lnTo>
                <a:lnTo>
                  <a:pt x="364310" y="744336"/>
                </a:lnTo>
                <a:lnTo>
                  <a:pt x="384739" y="734587"/>
                </a:lnTo>
                <a:lnTo>
                  <a:pt x="404715" y="724838"/>
                </a:lnTo>
                <a:lnTo>
                  <a:pt x="423782" y="714635"/>
                </a:lnTo>
                <a:lnTo>
                  <a:pt x="442622" y="703979"/>
                </a:lnTo>
                <a:lnTo>
                  <a:pt x="460554" y="693323"/>
                </a:lnTo>
                <a:lnTo>
                  <a:pt x="478260" y="682214"/>
                </a:lnTo>
                <a:lnTo>
                  <a:pt x="495057" y="671104"/>
                </a:lnTo>
                <a:lnTo>
                  <a:pt x="511400" y="659541"/>
                </a:lnTo>
                <a:lnTo>
                  <a:pt x="527290" y="647752"/>
                </a:lnTo>
                <a:lnTo>
                  <a:pt x="542725" y="635962"/>
                </a:lnTo>
                <a:lnTo>
                  <a:pt x="557479" y="623719"/>
                </a:lnTo>
                <a:lnTo>
                  <a:pt x="571780" y="611476"/>
                </a:lnTo>
                <a:lnTo>
                  <a:pt x="585853" y="599006"/>
                </a:lnTo>
                <a:lnTo>
                  <a:pt x="599246" y="586536"/>
                </a:lnTo>
                <a:lnTo>
                  <a:pt x="612184" y="574066"/>
                </a:lnTo>
                <a:lnTo>
                  <a:pt x="624215" y="561143"/>
                </a:lnTo>
                <a:lnTo>
                  <a:pt x="636245" y="548446"/>
                </a:lnTo>
                <a:lnTo>
                  <a:pt x="647822" y="535296"/>
                </a:lnTo>
                <a:lnTo>
                  <a:pt x="658717" y="522600"/>
                </a:lnTo>
                <a:lnTo>
                  <a:pt x="669613" y="509677"/>
                </a:lnTo>
                <a:lnTo>
                  <a:pt x="679601" y="496527"/>
                </a:lnTo>
                <a:lnTo>
                  <a:pt x="689361" y="483376"/>
                </a:lnTo>
                <a:lnTo>
                  <a:pt x="698441" y="470680"/>
                </a:lnTo>
                <a:lnTo>
                  <a:pt x="707520" y="457757"/>
                </a:lnTo>
                <a:lnTo>
                  <a:pt x="716146" y="444607"/>
                </a:lnTo>
                <a:lnTo>
                  <a:pt x="724091" y="431683"/>
                </a:lnTo>
                <a:lnTo>
                  <a:pt x="732035" y="419214"/>
                </a:lnTo>
                <a:lnTo>
                  <a:pt x="739299" y="406517"/>
                </a:lnTo>
                <a:lnTo>
                  <a:pt x="746336" y="393820"/>
                </a:lnTo>
                <a:lnTo>
                  <a:pt x="753146" y="381577"/>
                </a:lnTo>
                <a:lnTo>
                  <a:pt x="759501" y="369107"/>
                </a:lnTo>
                <a:lnTo>
                  <a:pt x="765176" y="356864"/>
                </a:lnTo>
                <a:lnTo>
                  <a:pt x="770851" y="345075"/>
                </a:lnTo>
                <a:lnTo>
                  <a:pt x="776299" y="333285"/>
                </a:lnTo>
                <a:lnTo>
                  <a:pt x="781520" y="321722"/>
                </a:lnTo>
                <a:lnTo>
                  <a:pt x="786059" y="310386"/>
                </a:lnTo>
                <a:lnTo>
                  <a:pt x="790599" y="299050"/>
                </a:lnTo>
                <a:lnTo>
                  <a:pt x="794685" y="288394"/>
                </a:lnTo>
                <a:lnTo>
                  <a:pt x="798544" y="277737"/>
                </a:lnTo>
                <a:lnTo>
                  <a:pt x="802176" y="267308"/>
                </a:lnTo>
                <a:lnTo>
                  <a:pt x="808531" y="247810"/>
                </a:lnTo>
                <a:lnTo>
                  <a:pt x="814206" y="229445"/>
                </a:lnTo>
                <a:lnTo>
                  <a:pt x="818973" y="212441"/>
                </a:lnTo>
                <a:lnTo>
                  <a:pt x="822605" y="197250"/>
                </a:lnTo>
                <a:lnTo>
                  <a:pt x="825783" y="183647"/>
                </a:lnTo>
                <a:lnTo>
                  <a:pt x="695944" y="183647"/>
                </a:lnTo>
                <a:lnTo>
                  <a:pt x="866187" y="0"/>
                </a:lnTo>
                <a:close/>
              </a:path>
            </a:pathLst>
          </a:custGeom>
          <a:solidFill>
            <a:srgbClr val="C75050"/>
          </a:solidFill>
          <a:ln>
            <a:noFill/>
          </a:ln>
          <a:extLst/>
        </p:spPr>
        <p:txBody>
          <a:bodyPr anchor="ctr"/>
          <a:lstStyle/>
          <a:p>
            <a:endParaRPr altLang="en-US" lang="zh-CN"/>
          </a:p>
        </p:txBody>
      </p:sp>
      <p:grpSp>
        <p:nvGrpSpPr>
          <p:cNvPr id="5" name="组合 4"/>
          <p:cNvGrpSpPr/>
          <p:nvPr/>
        </p:nvGrpSpPr>
        <p:grpSpPr>
          <a:xfrm>
            <a:off x="1154903" y="5139104"/>
            <a:ext cx="649713" cy="649713"/>
            <a:chOff x="1154903" y="5139104"/>
            <a:chExt cx="649713" cy="649713"/>
          </a:xfrm>
        </p:grpSpPr>
        <p:sp>
          <p:nvSpPr>
            <p:cNvPr id="60" name="椭圆 59"/>
            <p:cNvSpPr/>
            <p:nvPr/>
          </p:nvSpPr>
          <p:spPr>
            <a:xfrm>
              <a:off x="1154903" y="5139104"/>
              <a:ext cx="649713" cy="649713"/>
            </a:xfrm>
            <a:prstGeom prst="ellipse">
              <a:avLst/>
            </a:prstGeom>
            <a:noFill/>
            <a:ln w="635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prstClr val="white"/>
                </a:solidFill>
                <a:latin charset="-122" panose="040f0500000000000000" pitchFamily="82" typeface="华康少女文字W5(P)"/>
                <a:ea charset="-122" panose="040f0500000000000000" pitchFamily="82" typeface="华康少女文字W5(P)"/>
                <a:cs typeface="+mn-ea"/>
                <a:sym typeface="+mn-lt"/>
              </a:endParaRPr>
            </a:p>
          </p:txBody>
        </p:sp>
        <p:sp>
          <p:nvSpPr>
            <p:cNvPr id="34" name="KSO_Shape"/>
            <p:cNvSpPr>
              <a:spLocks noChangeAspect="1"/>
            </p:cNvSpPr>
            <p:nvPr/>
          </p:nvSpPr>
          <p:spPr bwMode="auto">
            <a:xfrm>
              <a:off x="1264236" y="5225598"/>
              <a:ext cx="437458" cy="440046"/>
            </a:xfrm>
            <a:custGeom>
              <a:gdLst>
                <a:gd fmla="*/ 1295082 w 2109787" name="T0"/>
                <a:gd fmla="*/ 1930537 h 2125662" name="T1"/>
                <a:gd fmla="*/ 1378267 w 2109787" name="T2"/>
                <a:gd fmla="*/ 1684248 h 2125662" name="T3"/>
                <a:gd fmla="*/ 1361122 w 2109787" name="T4"/>
                <a:gd fmla="*/ 1545055 h 2125662" name="T5"/>
                <a:gd fmla="*/ 1566862 w 2109787" name="T6"/>
                <a:gd fmla="*/ 1567300 h 2125662" name="T7"/>
                <a:gd fmla="*/ 1528445 w 2109787" name="T8"/>
                <a:gd fmla="*/ 2041129 h 2125662" name="T9"/>
                <a:gd fmla="*/ 1651000 w 2109787" name="T10"/>
                <a:gd fmla="*/ 1844733 h 2125662" name="T11"/>
                <a:gd fmla="*/ 1901190 w 2109787" name="T12"/>
                <a:gd fmla="*/ 1450988 h 2125662" name="T13"/>
                <a:gd fmla="*/ 2088197 w 2109787" name="T14"/>
                <a:gd fmla="*/ 1575563 h 2125662" name="T15"/>
                <a:gd fmla="*/ 2077720 w 2109787" name="T16"/>
                <a:gd fmla="*/ 2010939 h 2125662" name="T17"/>
                <a:gd fmla="*/ 1755457 w 2109787" name="T18"/>
                <a:gd fmla="*/ 2109455 h 2125662" name="T19"/>
                <a:gd fmla="*/ 1116012 w 2109787" name="T20"/>
                <a:gd fmla="*/ 2102146 h 2125662" name="T21"/>
                <a:gd fmla="*/ 824229 w 2109787" name="T22"/>
                <a:gd fmla="*/ 1996956 h 2125662" name="T23"/>
                <a:gd fmla="*/ 842327 w 2109787" name="T24"/>
                <a:gd fmla="*/ 1547597 h 2125662" name="T25"/>
                <a:gd fmla="*/ 1079500 w 2109787" name="T26"/>
                <a:gd fmla="*/ 1446221 h 2125662" name="T27"/>
                <a:gd fmla="*/ 1156856 w 2109787" name="T28"/>
                <a:gd fmla="*/ 894212 h 2125662" name="T29"/>
                <a:gd fmla="*/ 1181274 w 2109787" name="T30"/>
                <a:gd fmla="*/ 1123523 h 2125662" name="T31"/>
                <a:gd fmla="*/ 1403890 w 2109787" name="T32"/>
                <a:gd fmla="*/ 1350929 h 2125662" name="T33"/>
                <a:gd fmla="*/ 1555473 w 2109787" name="T34"/>
                <a:gd fmla="*/ 1330602 h 2125662" name="T35"/>
                <a:gd fmla="*/ 1746695 w 2109787" name="T36"/>
                <a:gd fmla="*/ 1088269 h 2125662" name="T37"/>
                <a:gd fmla="*/ 1634435 w 2109787" name="T38"/>
                <a:gd fmla="*/ 939629 h 2125662" name="T39"/>
                <a:gd fmla="*/ 1329051 w 2109787" name="T40"/>
                <a:gd fmla="*/ 834184 h 2125662" name="T41"/>
                <a:gd fmla="*/ 1487609 w 2109787" name="T42"/>
                <a:gd fmla="*/ 501650 h 2125662" name="T43"/>
                <a:gd fmla="*/ 1685808 w 2109787" name="T44"/>
                <a:gd fmla="*/ 588039 h 2125662" name="T45"/>
                <a:gd fmla="*/ 1817729 w 2109787" name="T46"/>
                <a:gd fmla="*/ 779556 h 2125662" name="T47"/>
                <a:gd fmla="*/ 1848490 w 2109787" name="T48"/>
                <a:gd fmla="*/ 1036817 h 2125662" name="T49"/>
                <a:gd fmla="*/ 1748915 w 2109787" name="T50"/>
                <a:gd fmla="*/ 1271528 h 2125662" name="T51"/>
                <a:gd fmla="*/ 1576403 w 2109787" name="T52"/>
                <a:gd fmla="*/ 1417309 h 2125662" name="T53"/>
                <a:gd fmla="*/ 1403573 w 2109787" name="T54"/>
                <a:gd fmla="*/ 1442082 h 2125662" name="T55"/>
                <a:gd fmla="*/ 1224085 w 2109787" name="T56"/>
                <a:gd fmla="*/ 1336319 h 2125662" name="T57"/>
                <a:gd fmla="*/ 1088992 w 2109787" name="T58"/>
                <a:gd fmla="*/ 1130193 h 2125662" name="T59"/>
                <a:gd fmla="*/ 1072185 w 2109787" name="T60"/>
                <a:gd fmla="*/ 867850 h 2125662" name="T61"/>
                <a:gd fmla="*/ 1171443 w 2109787" name="T62"/>
                <a:gd fmla="*/ 647432 h 2125662" name="T63"/>
                <a:gd fmla="*/ 1349029 w 2109787" name="T64"/>
                <a:gd fmla="*/ 518483 h 2125662" name="T65"/>
                <a:gd fmla="*/ 894842 w 2109787" name="T66"/>
                <a:gd fmla="*/ 389721 h 2125662" name="T67"/>
                <a:gd fmla="*/ 783863 w 2109787" name="T68"/>
                <a:gd fmla="*/ 461707 h 2125662" name="T69"/>
                <a:gd fmla="*/ 646249 w 2109787" name="T70"/>
                <a:gd fmla="*/ 519107 h 2125662" name="T71"/>
                <a:gd fmla="*/ 649737 w 2109787" name="T72"/>
                <a:gd fmla="*/ 631367 h 2125662" name="T73"/>
                <a:gd fmla="*/ 859963 w 2109787" name="T74"/>
                <a:gd fmla="*/ 751873 h 2125662" name="T75"/>
                <a:gd fmla="*/ 989016 w 2109787" name="T76"/>
                <a:gd fmla="*/ 914873 h 2125662" name="T77"/>
                <a:gd fmla="*/ 926551 w 2109787" name="T78"/>
                <a:gd fmla="*/ 1110219 h 2125662" name="T79"/>
                <a:gd fmla="*/ 637054 w 2109787" name="T80"/>
                <a:gd fmla="*/ 1172057 h 2125662" name="T81"/>
                <a:gd fmla="*/ 648152 w 2109787" name="T82"/>
                <a:gd fmla="*/ 1081995 h 2125662" name="T83"/>
                <a:gd fmla="*/ 837450 w 2109787" name="T84"/>
                <a:gd fmla="*/ 1055674 h 2125662" name="T85"/>
                <a:gd fmla="*/ 874549 w 2109787" name="T86"/>
                <a:gd fmla="*/ 927557 h 2125662" name="T87"/>
                <a:gd fmla="*/ 734081 w 2109787" name="T88"/>
                <a:gd fmla="*/ 811174 h 2125662" name="T89"/>
                <a:gd fmla="*/ 535588 w 2109787" name="T90"/>
                <a:gd fmla="*/ 662762 h 2125662" name="T91"/>
                <a:gd fmla="*/ 561905 w 2109787" name="T92"/>
                <a:gd fmla="*/ 464879 h 2125662" name="T93"/>
                <a:gd fmla="*/ 832750 w 2109787" name="T94"/>
                <a:gd fmla="*/ 1588 h 2125662" name="T95"/>
                <a:gd fmla="*/ 1300854 w 2109787" name="T96"/>
                <a:gd fmla="*/ 193714 h 2125662" name="T97"/>
                <a:gd fmla="*/ 1132654 w 2109787" name="T98"/>
                <a:gd fmla="*/ 241031 h 2125662" name="T99"/>
                <a:gd fmla="*/ 735320 w 2109787" name="T100"/>
                <a:gd fmla="*/ 141316 h 2125662" name="T101"/>
                <a:gd fmla="*/ 411297 w 2109787" name="T102"/>
                <a:gd fmla="*/ 258815 h 2125662" name="T103"/>
                <a:gd fmla="*/ 196445 w 2109787" name="T104"/>
                <a:gd fmla="*/ 520171 h 2125662" name="T105"/>
                <a:gd fmla="*/ 143129 w 2109787" name="T106"/>
                <a:gd fmla="*/ 858378 h 2125662" name="T107"/>
                <a:gd fmla="*/ 247857 w 2109787" name="T108"/>
                <a:gd fmla="*/ 1145456 h 2125662" name="T109"/>
                <a:gd fmla="*/ 469056 w 2109787" name="T110"/>
                <a:gd fmla="*/ 1349968 h 2125662" name="T111"/>
                <a:gd fmla="*/ 542684 w 2109787" name="T112"/>
                <a:gd fmla="*/ 1533202 h 2125662" name="T113"/>
                <a:gd fmla="*/ 227229 w 2109787" name="T114"/>
                <a:gd fmla="*/ 1339170 h 2125662" name="T115"/>
                <a:gd fmla="*/ 37131 w 2109787" name="T116"/>
                <a:gd fmla="*/ 1025417 h 2125662" name="T117"/>
                <a:gd fmla="*/ 15868 w 2109787" name="T118"/>
                <a:gd fmla="*/ 627508 h 2125662" name="T119"/>
                <a:gd fmla="*/ 204062 w 2109787" name="T120"/>
                <a:gd fmla="*/ 257545 h 2125662" name="T121"/>
                <a:gd fmla="*/ 551570 w 2109787" name="T122"/>
                <a:gd fmla="*/ 35567 h 2125662"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2125662" w="2109787">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rgbClr val="C75050"/>
            </a:solidFill>
            <a:ln>
              <a:noFill/>
            </a:ln>
            <a:extLst>
              <a:ext uri="{91240B29-F687-4F45-9708-019B960494DF}">
                <a14:hiddenLine w="9525">
                  <a:solidFill>
                    <a:srgbClr val="000000"/>
                  </a:solidFill>
                  <a:round/>
                  <a:headEnd/>
                  <a:tailEnd/>
                </a14:hiddenLine>
              </a:ext>
            </a:extLst>
          </p:spPr>
          <p:txBody>
            <a:bodyPr anchor="ctr"/>
            <a:lstStyle/>
            <a:p>
              <a:endParaRPr altLang="en-US" lang="zh-CN"/>
            </a:p>
          </p:txBody>
        </p:sp>
      </p:grpSp>
    </p:spTree>
    <p:extLst>
      <p:ext uri="{BB962C8B-B14F-4D97-AF65-F5344CB8AC3E}">
        <p14:creationId val="218105900"/>
      </p:ext>
    </p:extLst>
  </p:cSld>
  <p:clrMapOvr>
    <a:masterClrMapping/>
  </p:clrMapOvr>
  <p:transition spd="slow">
    <p:push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2"/>
                                        </p:tgtEl>
                                        <p:attrNameLst>
                                          <p:attrName>style.visibility</p:attrName>
                                        </p:attrNameLst>
                                      </p:cBhvr>
                                      <p:to>
                                        <p:strVal val="visible"/>
                                      </p:to>
                                    </p:set>
                                    <p:animEffect filter="wipe(up)"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2">
                                  <p:stCondLst>
                                    <p:cond delay="0"/>
                                  </p:stCondLst>
                                  <p:childTnLst>
                                    <p:set>
                                      <p:cBhvr>
                                        <p:cTn dur="1" fill="hold" id="10">
                                          <p:stCondLst>
                                            <p:cond delay="0"/>
                                          </p:stCondLst>
                                        </p:cTn>
                                        <p:tgtEl>
                                          <p:spTgt spid="39"/>
                                        </p:tgtEl>
                                        <p:attrNameLst>
                                          <p:attrName>style.visibility</p:attrName>
                                        </p:attrNameLst>
                                      </p:cBhvr>
                                      <p:to>
                                        <p:strVal val="visible"/>
                                      </p:to>
                                    </p:set>
                                    <p:animEffect filter="wipe(right)" transition="in">
                                      <p:cBhvr>
                                        <p:cTn dur="250" id="11"/>
                                        <p:tgtEl>
                                          <p:spTgt spid="39"/>
                                        </p:tgtEl>
                                      </p:cBhvr>
                                    </p:animEffect>
                                  </p:childTnLst>
                                </p:cTn>
                              </p:par>
                            </p:childTnLst>
                          </p:cTn>
                        </p:par>
                        <p:par>
                          <p:cTn fill="hold" id="12" nodeType="afterGroup">
                            <p:stCondLst>
                              <p:cond delay="750"/>
                            </p:stCondLst>
                            <p:childTnLst>
                              <p:par>
                                <p:cTn fill="hold" id="13" nodeType="afterEffect" presetClass="entr" presetID="14" presetSubtype="10">
                                  <p:stCondLst>
                                    <p:cond delay="0"/>
                                  </p:stCondLst>
                                  <p:childTnLst>
                                    <p:set>
                                      <p:cBhvr>
                                        <p:cTn dur="1" fill="hold" id="14">
                                          <p:stCondLst>
                                            <p:cond delay="0"/>
                                          </p:stCondLst>
                                        </p:cTn>
                                        <p:tgtEl>
                                          <p:spTgt spid="3"/>
                                        </p:tgtEl>
                                        <p:attrNameLst>
                                          <p:attrName>style.visibility</p:attrName>
                                        </p:attrNameLst>
                                      </p:cBhvr>
                                      <p:to>
                                        <p:strVal val="visible"/>
                                      </p:to>
                                    </p:set>
                                    <p:animEffect filter="randombar(horizontal)" transition="in">
                                      <p:cBhvr>
                                        <p:cTn dur="500" id="15"/>
                                        <p:tgtEl>
                                          <p:spTgt spid="3"/>
                                        </p:tgtEl>
                                      </p:cBhvr>
                                    </p:animEffect>
                                  </p:childTnLst>
                                </p:cTn>
                              </p:par>
                            </p:childTnLst>
                          </p:cTn>
                        </p:par>
                        <p:par>
                          <p:cTn fill="hold" id="16" nodeType="afterGroup">
                            <p:stCondLst>
                              <p:cond delay="1250"/>
                            </p:stCondLst>
                            <p:childTnLst>
                              <p:par>
                                <p:cTn fill="hold" grpId="0" id="17" nodeType="afterEffect" presetClass="entr" presetID="52" presetSubtype="0">
                                  <p:stCondLst>
                                    <p:cond delay="0"/>
                                  </p:stCondLst>
                                  <p:childTnLst>
                                    <p:set>
                                      <p:cBhvr>
                                        <p:cTn dur="1" fill="hold" id="18">
                                          <p:stCondLst>
                                            <p:cond delay="0"/>
                                          </p:stCondLst>
                                        </p:cTn>
                                        <p:tgtEl>
                                          <p:spTgt spid="47"/>
                                        </p:tgtEl>
                                        <p:attrNameLst>
                                          <p:attrName>style.visibility</p:attrName>
                                        </p:attrNameLst>
                                      </p:cBhvr>
                                      <p:to>
                                        <p:strVal val="visible"/>
                                      </p:to>
                                    </p:set>
                                    <p:animScale>
                                      <p:cBhvr>
                                        <p:cTn decel="50000" dur="1000" fill="hold" id="19">
                                          <p:stCondLst>
                                            <p:cond delay="0"/>
                                          </p:stCondLst>
                                        </p:cTn>
                                        <p:tgtEl>
                                          <p:spTgt spid="4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20">
                                          <p:stCondLst>
                                            <p:cond delay="0"/>
                                          </p:stCondLst>
                                        </p:cTn>
                                        <p:tgtEl>
                                          <p:spTgt spid="47"/>
                                        </p:tgtEl>
                                        <p:attrNameLst>
                                          <p:attrName>ppt_x</p:attrName>
                                          <p:attrName>ppt_y</p:attrName>
                                        </p:attrNameLst>
                                      </p:cBhvr>
                                    </p:animMotion>
                                    <p:animEffect filter="fade" transition="in">
                                      <p:cBhvr>
                                        <p:cTn dur="1000" id="21"/>
                                        <p:tgtEl>
                                          <p:spTgt spid="47"/>
                                        </p:tgtEl>
                                      </p:cBhvr>
                                    </p:animEffect>
                                  </p:childTnLst>
                                </p:cTn>
                              </p:par>
                            </p:childTnLst>
                          </p:cTn>
                        </p:par>
                        <p:par>
                          <p:cTn fill="hold" id="22" nodeType="afterGroup">
                            <p:stCondLst>
                              <p:cond delay="2250"/>
                            </p:stCondLst>
                            <p:childTnLst>
                              <p:par>
                                <p:cTn fill="hold" grpId="0" id="23" nodeType="afterEffect" presetClass="entr" presetID="2" presetSubtype="4">
                                  <p:stCondLst>
                                    <p:cond delay="0"/>
                                  </p:stCondLst>
                                  <p:childTnLst>
                                    <p:set>
                                      <p:cBhvr>
                                        <p:cTn dur="1" fill="hold" id="24">
                                          <p:stCondLst>
                                            <p:cond delay="0"/>
                                          </p:stCondLst>
                                        </p:cTn>
                                        <p:tgtEl>
                                          <p:spTgt spid="48"/>
                                        </p:tgtEl>
                                        <p:attrNameLst>
                                          <p:attrName>style.visibility</p:attrName>
                                        </p:attrNameLst>
                                      </p:cBhvr>
                                      <p:to>
                                        <p:strVal val="visible"/>
                                      </p:to>
                                    </p:set>
                                    <p:anim calcmode="lin" valueType="num">
                                      <p:cBhvr additive="base">
                                        <p:cTn dur="500" fill="hold" id="25"/>
                                        <p:tgtEl>
                                          <p:spTgt spid="48"/>
                                        </p:tgtEl>
                                        <p:attrNameLst>
                                          <p:attrName>ppt_x</p:attrName>
                                        </p:attrNameLst>
                                      </p:cBhvr>
                                      <p:tavLst>
                                        <p:tav tm="0">
                                          <p:val>
                                            <p:strVal val="#ppt_x"/>
                                          </p:val>
                                        </p:tav>
                                        <p:tav tm="100000">
                                          <p:val>
                                            <p:strVal val="#ppt_x"/>
                                          </p:val>
                                        </p:tav>
                                      </p:tavLst>
                                    </p:anim>
                                    <p:anim calcmode="lin" valueType="num">
                                      <p:cBhvr additive="base">
                                        <p:cTn dur="500" fill="hold" id="26"/>
                                        <p:tgtEl>
                                          <p:spTgt spid="48"/>
                                        </p:tgtEl>
                                        <p:attrNameLst>
                                          <p:attrName>ppt_y</p:attrName>
                                        </p:attrNameLst>
                                      </p:cBhvr>
                                      <p:tavLst>
                                        <p:tav tm="0">
                                          <p:val>
                                            <p:strVal val="1+#ppt_h/2"/>
                                          </p:val>
                                        </p:tav>
                                        <p:tav tm="100000">
                                          <p:val>
                                            <p:strVal val="#ppt_y"/>
                                          </p:val>
                                        </p:tav>
                                      </p:tavLst>
                                    </p:anim>
                                  </p:childTnLst>
                                </p:cTn>
                              </p:par>
                            </p:childTnLst>
                          </p:cTn>
                        </p:par>
                        <p:par>
                          <p:cTn fill="hold" id="27" nodeType="afterGroup">
                            <p:stCondLst>
                              <p:cond delay="2750"/>
                            </p:stCondLst>
                            <p:childTnLst>
                              <p:par>
                                <p:cTn fill="hold" id="28" nodeType="afterEffect" presetClass="entr" presetID="22" presetSubtype="2">
                                  <p:stCondLst>
                                    <p:cond delay="0"/>
                                  </p:stCondLst>
                                  <p:childTnLst>
                                    <p:set>
                                      <p:cBhvr>
                                        <p:cTn dur="1" fill="hold" id="29">
                                          <p:stCondLst>
                                            <p:cond delay="0"/>
                                          </p:stCondLst>
                                        </p:cTn>
                                        <p:tgtEl>
                                          <p:spTgt spid="49"/>
                                        </p:tgtEl>
                                        <p:attrNameLst>
                                          <p:attrName>style.visibility</p:attrName>
                                        </p:attrNameLst>
                                      </p:cBhvr>
                                      <p:to>
                                        <p:strVal val="visible"/>
                                      </p:to>
                                    </p:set>
                                    <p:animEffect filter="wipe(right)" transition="in">
                                      <p:cBhvr>
                                        <p:cTn dur="500" id="30"/>
                                        <p:tgtEl>
                                          <p:spTgt spid="49"/>
                                        </p:tgtEl>
                                      </p:cBhvr>
                                    </p:animEffect>
                                  </p:childTnLst>
                                </p:cTn>
                              </p:par>
                            </p:childTnLst>
                          </p:cTn>
                        </p:par>
                        <p:par>
                          <p:cTn fill="hold" id="31" nodeType="afterGroup">
                            <p:stCondLst>
                              <p:cond delay="3250"/>
                            </p:stCondLst>
                            <p:childTnLst>
                              <p:par>
                                <p:cTn fill="hold" id="32" nodeType="afterEffect" presetClass="entr" presetID="21" presetSubtype="1">
                                  <p:stCondLst>
                                    <p:cond delay="0"/>
                                  </p:stCondLst>
                                  <p:childTnLst>
                                    <p:set>
                                      <p:cBhvr>
                                        <p:cTn dur="1" fill="hold" id="33">
                                          <p:stCondLst>
                                            <p:cond delay="0"/>
                                          </p:stCondLst>
                                        </p:cTn>
                                        <p:tgtEl>
                                          <p:spTgt spid="52"/>
                                        </p:tgtEl>
                                        <p:attrNameLst>
                                          <p:attrName>style.visibility</p:attrName>
                                        </p:attrNameLst>
                                      </p:cBhvr>
                                      <p:to>
                                        <p:strVal val="visible"/>
                                      </p:to>
                                    </p:set>
                                    <p:animEffect filter="wheel(1)" transition="in">
                                      <p:cBhvr>
                                        <p:cTn dur="750" id="34"/>
                                        <p:tgtEl>
                                          <p:spTgt spid="52"/>
                                        </p:tgtEl>
                                      </p:cBhvr>
                                    </p:animEffect>
                                  </p:childTnLst>
                                </p:cTn>
                              </p:par>
                            </p:childTnLst>
                          </p:cTn>
                        </p:par>
                        <p:par>
                          <p:cTn fill="hold" id="35" nodeType="afterGroup">
                            <p:stCondLst>
                              <p:cond delay="4000"/>
                            </p:stCondLst>
                            <p:childTnLst>
                              <p:par>
                                <p:cTn fill="hold" grpId="0" id="36" nodeType="afterEffect" presetClass="entr" presetID="14" presetSubtype="10">
                                  <p:stCondLst>
                                    <p:cond delay="0"/>
                                  </p:stCondLst>
                                  <p:childTnLst>
                                    <p:set>
                                      <p:cBhvr>
                                        <p:cTn dur="1" fill="hold" id="37">
                                          <p:stCondLst>
                                            <p:cond delay="0"/>
                                          </p:stCondLst>
                                        </p:cTn>
                                        <p:tgtEl>
                                          <p:spTgt spid="28"/>
                                        </p:tgtEl>
                                        <p:attrNameLst>
                                          <p:attrName>style.visibility</p:attrName>
                                        </p:attrNameLst>
                                      </p:cBhvr>
                                      <p:to>
                                        <p:strVal val="visible"/>
                                      </p:to>
                                    </p:set>
                                    <p:animEffect filter="randombar(horizontal)" transition="in">
                                      <p:cBhvr>
                                        <p:cTn dur="500" id="38"/>
                                        <p:tgtEl>
                                          <p:spTgt spid="28"/>
                                        </p:tgtEl>
                                      </p:cBhvr>
                                    </p:animEffect>
                                  </p:childTnLst>
                                </p:cTn>
                              </p:par>
                            </p:childTnLst>
                          </p:cTn>
                        </p:par>
                        <p:par>
                          <p:cTn fill="hold" id="39" nodeType="afterGroup">
                            <p:stCondLst>
                              <p:cond delay="4500"/>
                            </p:stCondLst>
                            <p:childTnLst>
                              <p:par>
                                <p:cTn fill="hold" grpId="0" id="40" nodeType="afterEffect" presetClass="entr" presetID="52" presetSubtype="0">
                                  <p:stCondLst>
                                    <p:cond delay="0"/>
                                  </p:stCondLst>
                                  <p:childTnLst>
                                    <p:set>
                                      <p:cBhvr>
                                        <p:cTn dur="1" fill="hold" id="41">
                                          <p:stCondLst>
                                            <p:cond delay="0"/>
                                          </p:stCondLst>
                                        </p:cTn>
                                        <p:tgtEl>
                                          <p:spTgt spid="50"/>
                                        </p:tgtEl>
                                        <p:attrNameLst>
                                          <p:attrName>style.visibility</p:attrName>
                                        </p:attrNameLst>
                                      </p:cBhvr>
                                      <p:to>
                                        <p:strVal val="visible"/>
                                      </p:to>
                                    </p:set>
                                    <p:animScale>
                                      <p:cBhvr>
                                        <p:cTn decel="50000" dur="1000" fill="hold" id="42">
                                          <p:stCondLst>
                                            <p:cond delay="0"/>
                                          </p:stCondLst>
                                        </p:cTn>
                                        <p:tgtEl>
                                          <p:spTgt spid="50"/>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3">
                                          <p:stCondLst>
                                            <p:cond delay="0"/>
                                          </p:stCondLst>
                                        </p:cTn>
                                        <p:tgtEl>
                                          <p:spTgt spid="50"/>
                                        </p:tgtEl>
                                        <p:attrNameLst>
                                          <p:attrName>ppt_x</p:attrName>
                                          <p:attrName>ppt_y</p:attrName>
                                        </p:attrNameLst>
                                      </p:cBhvr>
                                    </p:animMotion>
                                    <p:animEffect filter="fade" transition="in">
                                      <p:cBhvr>
                                        <p:cTn dur="1000" id="44"/>
                                        <p:tgtEl>
                                          <p:spTgt spid="50"/>
                                        </p:tgtEl>
                                      </p:cBhvr>
                                    </p:animEffect>
                                  </p:childTnLst>
                                </p:cTn>
                              </p:par>
                            </p:childTnLst>
                          </p:cTn>
                        </p:par>
                        <p:par>
                          <p:cTn fill="hold" id="45" nodeType="afterGroup">
                            <p:stCondLst>
                              <p:cond delay="5500"/>
                            </p:stCondLst>
                            <p:childTnLst>
                              <p:par>
                                <p:cTn fill="hold" grpId="0" id="46" nodeType="afterEffect" presetClass="entr" presetID="2" presetSubtype="8">
                                  <p:stCondLst>
                                    <p:cond delay="0"/>
                                  </p:stCondLst>
                                  <p:childTnLst>
                                    <p:set>
                                      <p:cBhvr>
                                        <p:cTn dur="1" fill="hold" id="47">
                                          <p:stCondLst>
                                            <p:cond delay="0"/>
                                          </p:stCondLst>
                                        </p:cTn>
                                        <p:tgtEl>
                                          <p:spTgt spid="53"/>
                                        </p:tgtEl>
                                        <p:attrNameLst>
                                          <p:attrName>style.visibility</p:attrName>
                                        </p:attrNameLst>
                                      </p:cBhvr>
                                      <p:to>
                                        <p:strVal val="visible"/>
                                      </p:to>
                                    </p:set>
                                    <p:anim calcmode="lin" valueType="num">
                                      <p:cBhvr additive="base">
                                        <p:cTn dur="500" fill="hold" id="48"/>
                                        <p:tgtEl>
                                          <p:spTgt spid="53"/>
                                        </p:tgtEl>
                                        <p:attrNameLst>
                                          <p:attrName>ppt_x</p:attrName>
                                        </p:attrNameLst>
                                      </p:cBhvr>
                                      <p:tavLst>
                                        <p:tav tm="0">
                                          <p:val>
                                            <p:strVal val="0-#ppt_w/2"/>
                                          </p:val>
                                        </p:tav>
                                        <p:tav tm="100000">
                                          <p:val>
                                            <p:strVal val="#ppt_x"/>
                                          </p:val>
                                        </p:tav>
                                      </p:tavLst>
                                    </p:anim>
                                    <p:anim calcmode="lin" valueType="num">
                                      <p:cBhvr additive="base">
                                        <p:cTn dur="500" fill="hold" id="49"/>
                                        <p:tgtEl>
                                          <p:spTgt spid="53"/>
                                        </p:tgtEl>
                                        <p:attrNameLst>
                                          <p:attrName>ppt_y</p:attrName>
                                        </p:attrNameLst>
                                      </p:cBhvr>
                                      <p:tavLst>
                                        <p:tav tm="0">
                                          <p:val>
                                            <p:strVal val="#ppt_y"/>
                                          </p:val>
                                        </p:tav>
                                        <p:tav tm="100000">
                                          <p:val>
                                            <p:strVal val="#ppt_y"/>
                                          </p:val>
                                        </p:tav>
                                      </p:tavLst>
                                    </p:anim>
                                  </p:childTnLst>
                                </p:cTn>
                              </p:par>
                            </p:childTnLst>
                          </p:cTn>
                        </p:par>
                        <p:par>
                          <p:cTn fill="hold" id="50" nodeType="afterGroup">
                            <p:stCondLst>
                              <p:cond delay="6000"/>
                            </p:stCondLst>
                            <p:childTnLst>
                              <p:par>
                                <p:cTn fill="hold" id="51" nodeType="afterEffect" presetClass="entr" presetID="22" presetSubtype="2">
                                  <p:stCondLst>
                                    <p:cond delay="0"/>
                                  </p:stCondLst>
                                  <p:childTnLst>
                                    <p:set>
                                      <p:cBhvr>
                                        <p:cTn dur="1" fill="hold" id="52">
                                          <p:stCondLst>
                                            <p:cond delay="0"/>
                                          </p:stCondLst>
                                        </p:cTn>
                                        <p:tgtEl>
                                          <p:spTgt spid="42"/>
                                        </p:tgtEl>
                                        <p:attrNameLst>
                                          <p:attrName>style.visibility</p:attrName>
                                        </p:attrNameLst>
                                      </p:cBhvr>
                                      <p:to>
                                        <p:strVal val="visible"/>
                                      </p:to>
                                    </p:set>
                                    <p:animEffect filter="wipe(right)" transition="in">
                                      <p:cBhvr>
                                        <p:cTn dur="500" id="53"/>
                                        <p:tgtEl>
                                          <p:spTgt spid="42"/>
                                        </p:tgtEl>
                                      </p:cBhvr>
                                    </p:animEffect>
                                  </p:childTnLst>
                                </p:cTn>
                              </p:par>
                            </p:childTnLst>
                          </p:cTn>
                        </p:par>
                        <p:par>
                          <p:cTn fill="hold" id="54" nodeType="afterGroup">
                            <p:stCondLst>
                              <p:cond delay="6500"/>
                            </p:stCondLst>
                            <p:childTnLst>
                              <p:par>
                                <p:cTn fill="hold" id="55" nodeType="afterEffect" presetClass="entr" presetID="22" presetSubtype="2">
                                  <p:stCondLst>
                                    <p:cond delay="0"/>
                                  </p:stCondLst>
                                  <p:childTnLst>
                                    <p:set>
                                      <p:cBhvr>
                                        <p:cTn dur="1" fill="hold" id="56">
                                          <p:stCondLst>
                                            <p:cond delay="0"/>
                                          </p:stCondLst>
                                        </p:cTn>
                                        <p:tgtEl>
                                          <p:spTgt spid="4"/>
                                        </p:tgtEl>
                                        <p:attrNameLst>
                                          <p:attrName>style.visibility</p:attrName>
                                        </p:attrNameLst>
                                      </p:cBhvr>
                                      <p:to>
                                        <p:strVal val="visible"/>
                                      </p:to>
                                    </p:set>
                                    <p:animEffect filter="wipe(right)" transition="in">
                                      <p:cBhvr>
                                        <p:cTn dur="500" id="57"/>
                                        <p:tgtEl>
                                          <p:spTgt spid="4"/>
                                        </p:tgtEl>
                                      </p:cBhvr>
                                    </p:animEffect>
                                  </p:childTnLst>
                                </p:cTn>
                              </p:par>
                            </p:childTnLst>
                          </p:cTn>
                        </p:par>
                        <p:par>
                          <p:cTn fill="hold" id="58" nodeType="afterGroup">
                            <p:stCondLst>
                              <p:cond delay="7000"/>
                            </p:stCondLst>
                            <p:childTnLst>
                              <p:par>
                                <p:cTn fill="hold" id="59" nodeType="afterEffect" presetClass="entr" presetID="14" presetSubtype="10">
                                  <p:stCondLst>
                                    <p:cond delay="0"/>
                                  </p:stCondLst>
                                  <p:childTnLst>
                                    <p:set>
                                      <p:cBhvr>
                                        <p:cTn dur="1" fill="hold" id="60">
                                          <p:stCondLst>
                                            <p:cond delay="0"/>
                                          </p:stCondLst>
                                        </p:cTn>
                                        <p:tgtEl>
                                          <p:spTgt spid="5"/>
                                        </p:tgtEl>
                                        <p:attrNameLst>
                                          <p:attrName>style.visibility</p:attrName>
                                        </p:attrNameLst>
                                      </p:cBhvr>
                                      <p:to>
                                        <p:strVal val="visible"/>
                                      </p:to>
                                    </p:set>
                                    <p:animEffect filter="randombar(horizontal)" transition="in">
                                      <p:cBhvr>
                                        <p:cTn dur="500" id="61"/>
                                        <p:tgtEl>
                                          <p:spTgt spid="5"/>
                                        </p:tgtEl>
                                      </p:cBhvr>
                                    </p:animEffect>
                                  </p:childTnLst>
                                </p:cTn>
                              </p:par>
                            </p:childTnLst>
                          </p:cTn>
                        </p:par>
                        <p:par>
                          <p:cTn fill="hold" id="62" nodeType="afterGroup">
                            <p:stCondLst>
                              <p:cond delay="7500"/>
                            </p:stCondLst>
                            <p:childTnLst>
                              <p:par>
                                <p:cTn fill="hold" grpId="0" id="63" nodeType="afterEffect" presetClass="entr" presetID="52" presetSubtype="0">
                                  <p:stCondLst>
                                    <p:cond delay="0"/>
                                  </p:stCondLst>
                                  <p:childTnLst>
                                    <p:set>
                                      <p:cBhvr>
                                        <p:cTn dur="1" fill="hold" id="64">
                                          <p:stCondLst>
                                            <p:cond delay="0"/>
                                          </p:stCondLst>
                                        </p:cTn>
                                        <p:tgtEl>
                                          <p:spTgt spid="65"/>
                                        </p:tgtEl>
                                        <p:attrNameLst>
                                          <p:attrName>style.visibility</p:attrName>
                                        </p:attrNameLst>
                                      </p:cBhvr>
                                      <p:to>
                                        <p:strVal val="visible"/>
                                      </p:to>
                                    </p:set>
                                    <p:animScale>
                                      <p:cBhvr>
                                        <p:cTn decel="50000" dur="1000" fill="hold" id="65">
                                          <p:stCondLst>
                                            <p:cond delay="0"/>
                                          </p:stCondLst>
                                        </p:cTn>
                                        <p:tgtEl>
                                          <p:spTgt spid="65"/>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66">
                                          <p:stCondLst>
                                            <p:cond delay="0"/>
                                          </p:stCondLst>
                                        </p:cTn>
                                        <p:tgtEl>
                                          <p:spTgt spid="65"/>
                                        </p:tgtEl>
                                        <p:attrNameLst>
                                          <p:attrName>ppt_x</p:attrName>
                                          <p:attrName>ppt_y</p:attrName>
                                        </p:attrNameLst>
                                      </p:cBhvr>
                                    </p:animMotion>
                                    <p:animEffect filter="fade" transition="in">
                                      <p:cBhvr>
                                        <p:cTn dur="1000" id="67"/>
                                        <p:tgtEl>
                                          <p:spTgt spid="65"/>
                                        </p:tgtEl>
                                      </p:cBhvr>
                                    </p:animEffect>
                                  </p:childTnLst>
                                </p:cTn>
                              </p:par>
                            </p:childTnLst>
                          </p:cTn>
                        </p:par>
                        <p:par>
                          <p:cTn fill="hold" id="68" nodeType="afterGroup">
                            <p:stCondLst>
                              <p:cond delay="8500"/>
                            </p:stCondLst>
                            <p:childTnLst>
                              <p:par>
                                <p:cTn fill="hold" grpId="0" id="69" nodeType="afterEffect" presetClass="entr" presetID="2" presetSubtype="4">
                                  <p:stCondLst>
                                    <p:cond delay="0"/>
                                  </p:stCondLst>
                                  <p:childTnLst>
                                    <p:set>
                                      <p:cBhvr>
                                        <p:cTn dur="1" fill="hold" id="70">
                                          <p:stCondLst>
                                            <p:cond delay="0"/>
                                          </p:stCondLst>
                                        </p:cTn>
                                        <p:tgtEl>
                                          <p:spTgt spid="66"/>
                                        </p:tgtEl>
                                        <p:attrNameLst>
                                          <p:attrName>style.visibility</p:attrName>
                                        </p:attrNameLst>
                                      </p:cBhvr>
                                      <p:to>
                                        <p:strVal val="visible"/>
                                      </p:to>
                                    </p:set>
                                    <p:anim calcmode="lin" valueType="num">
                                      <p:cBhvr additive="base">
                                        <p:cTn dur="500" fill="hold" id="71"/>
                                        <p:tgtEl>
                                          <p:spTgt spid="66"/>
                                        </p:tgtEl>
                                        <p:attrNameLst>
                                          <p:attrName>ppt_x</p:attrName>
                                        </p:attrNameLst>
                                      </p:cBhvr>
                                      <p:tavLst>
                                        <p:tav tm="0">
                                          <p:val>
                                            <p:strVal val="#ppt_x"/>
                                          </p:val>
                                        </p:tav>
                                        <p:tav tm="100000">
                                          <p:val>
                                            <p:strVal val="#ppt_x"/>
                                          </p:val>
                                        </p:tav>
                                      </p:tavLst>
                                    </p:anim>
                                    <p:anim calcmode="lin" valueType="num">
                                      <p:cBhvr additive="base">
                                        <p:cTn dur="500" fill="hold" id="72"/>
                                        <p:tgtEl>
                                          <p:spTgt spid="66"/>
                                        </p:tgtEl>
                                        <p:attrNameLst>
                                          <p:attrName>ppt_y</p:attrName>
                                        </p:attrNameLst>
                                      </p:cBhvr>
                                      <p:tavLst>
                                        <p:tav tm="0">
                                          <p:val>
                                            <p:strVal val="1+#ppt_h/2"/>
                                          </p:val>
                                        </p:tav>
                                        <p:tav tm="100000">
                                          <p:val>
                                            <p:strVal val="#ppt_y"/>
                                          </p:val>
                                        </p:tav>
                                      </p:tavLst>
                                    </p:anim>
                                  </p:childTnLst>
                                </p:cTn>
                              </p:par>
                            </p:childTnLst>
                          </p:cTn>
                        </p:par>
                        <p:par>
                          <p:cTn fill="hold" id="73" nodeType="afterGroup">
                            <p:stCondLst>
                              <p:cond delay="9000"/>
                            </p:stCondLst>
                            <p:childTnLst>
                              <p:par>
                                <p:cTn fill="hold" id="74" nodeType="afterEffect" presetClass="entr" presetID="22" presetSubtype="1">
                                  <p:stCondLst>
                                    <p:cond delay="0"/>
                                  </p:stCondLst>
                                  <p:childTnLst>
                                    <p:set>
                                      <p:cBhvr>
                                        <p:cTn dur="1" fill="hold" id="75">
                                          <p:stCondLst>
                                            <p:cond delay="0"/>
                                          </p:stCondLst>
                                        </p:cTn>
                                        <p:tgtEl>
                                          <p:spTgt spid="67"/>
                                        </p:tgtEl>
                                        <p:attrNameLst>
                                          <p:attrName>style.visibility</p:attrName>
                                        </p:attrNameLst>
                                      </p:cBhvr>
                                      <p:to>
                                        <p:strVal val="visible"/>
                                      </p:to>
                                    </p:set>
                                    <p:animEffect filter="wipe(up)" transition="in">
                                      <p:cBhvr>
                                        <p:cTn dur="500" id="76"/>
                                        <p:tgtEl>
                                          <p:spTgt spid="6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7"/>
      <p:bldP grpId="0" spid="48"/>
      <p:bldP grpId="0" spid="50"/>
      <p:bldP grpId="0" spid="53"/>
      <p:bldP grpId="0" spid="65"/>
      <p:bldP grpId="0" spid="66"/>
      <p:bldP grpId="0" spid="28"/>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flipH="1">
            <a:off x="1260834" y="270280"/>
            <a:ext cx="72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文本框 4"/>
          <p:cNvSpPr txBox="1"/>
          <p:nvPr/>
        </p:nvSpPr>
        <p:spPr>
          <a:xfrm>
            <a:off x="651109" y="254328"/>
            <a:ext cx="681725" cy="518160"/>
          </a:xfrm>
          <a:prstGeom prst="rect">
            <a:avLst/>
          </a:prstGeom>
          <a:noFill/>
        </p:spPr>
        <p:txBody>
          <a:bodyPr rtlCol="0" wrap="square">
            <a:spAutoFit/>
          </a:bodyPr>
          <a:lstStyle/>
          <a:p>
            <a:r>
              <a:rPr altLang="zh-CN" lang="en-US" smtClean="0" sz="2800">
                <a:latin typeface="+mj-lt"/>
                <a:ea typeface="+mj-ea"/>
              </a:rPr>
              <a:t>02</a:t>
            </a:r>
          </a:p>
        </p:txBody>
      </p:sp>
      <p:sp>
        <p:nvSpPr>
          <p:cNvPr id="6" name="文本框 5"/>
          <p:cNvSpPr txBox="1"/>
          <p:nvPr/>
        </p:nvSpPr>
        <p:spPr>
          <a:xfrm>
            <a:off x="1402304" y="241629"/>
            <a:ext cx="5136482" cy="518160"/>
          </a:xfrm>
          <a:prstGeom prst="rect">
            <a:avLst/>
          </a:prstGeom>
          <a:noFill/>
        </p:spPr>
        <p:txBody>
          <a:bodyPr rtlCol="0" wrap="square">
            <a:spAutoFit/>
          </a:bodyPr>
          <a:lstStyle/>
          <a:p>
            <a:r>
              <a:rPr altLang="en-US" lang="zh-CN" sz="2800">
                <a:latin charset="-122" panose="02010609060101010101" pitchFamily="49" typeface="黑体"/>
                <a:ea charset="-122" panose="02010609060101010101" pitchFamily="49" typeface="黑体"/>
              </a:rPr>
              <a:t>请输入您的标题</a:t>
            </a:r>
          </a:p>
        </p:txBody>
      </p:sp>
      <p:grpSp>
        <p:nvGrpSpPr>
          <p:cNvPr id="7" name="组合 6"/>
          <p:cNvGrpSpPr/>
          <p:nvPr/>
        </p:nvGrpSpPr>
        <p:grpSpPr>
          <a:xfrm rot="17100000">
            <a:off x="175953" y="261388"/>
            <a:ext cx="481872" cy="469661"/>
            <a:chOff x="1032060" y="5022216"/>
            <a:chExt cx="753746" cy="734645"/>
          </a:xfrm>
        </p:grpSpPr>
        <p:sp>
          <p:nvSpPr>
            <p:cNvPr id="8" name="等腰三角形 7"/>
            <p:cNvSpPr/>
            <p:nvPr/>
          </p:nvSpPr>
          <p:spPr>
            <a:xfrm flipH="1" flipV="1" rot="20627212">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等腰三角形 8"/>
            <p:cNvSpPr/>
            <p:nvPr/>
          </p:nvSpPr>
          <p:spPr>
            <a:xfrm flipH="1" flipV="1" rot="628978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0" name="Freeform 13"/>
          <p:cNvSpPr/>
          <p:nvPr/>
        </p:nvSpPr>
        <p:spPr bwMode="auto">
          <a:xfrm>
            <a:off x="2592920" y="2235890"/>
            <a:ext cx="918633" cy="925269"/>
          </a:xfrm>
          <a:custGeom>
            <a:gdLst>
              <a:gd fmla="*/ 184 w 184" name="T0"/>
              <a:gd fmla="*/ 185 h 185" name="T1"/>
              <a:gd fmla="*/ 0 w 184" name="T2"/>
              <a:gd fmla="*/ 0 h 185" name="T3"/>
            </a:gdLst>
            <a:cxnLst>
              <a:cxn ang="0">
                <a:pos x="T0" y="T1"/>
              </a:cxn>
              <a:cxn ang="0">
                <a:pos x="T2" y="T3"/>
              </a:cxn>
            </a:cxnLst>
            <a:rect b="b" l="0" r="r" t="0"/>
            <a:pathLst>
              <a:path h="185" w="184">
                <a:moveTo>
                  <a:pt x="184" y="185"/>
                </a:moveTo>
                <a:cubicBezTo>
                  <a:pt x="184" y="83"/>
                  <a:pt x="102" y="0"/>
                  <a:pt x="0" y="0"/>
                </a:cubicBezTo>
              </a:path>
            </a:pathLst>
          </a:custGeom>
          <a:noFill/>
          <a:ln cap="flat" cmpd="sng" w="6350">
            <a:solidFill>
              <a:schemeClr val="bg1">
                <a:lumMod val="50000"/>
              </a:schemeClr>
            </a:solidFill>
            <a:prstDash val="solid"/>
            <a:round/>
            <a:headEnd len="med" type="triangle" w="med"/>
          </a:ln>
          <a:extLst>
            <a:ext uri="{909E8E84-426E-40DD-AFC4-6F175D3DCCD1}">
              <a14:hiddenFill>
                <a:solidFill>
                  <a:srgbClr val="FFFFFF"/>
                </a:solidFill>
              </a14:hiddenFill>
            </a:ext>
          </a:extLst>
        </p:spPr>
        <p:txBody>
          <a:bodyPr/>
          <a:lstStyle/>
          <a:p>
            <a:endParaRPr altLang="en-US" lang="zh-CN" sz="2400">
              <a:solidFill>
                <a:schemeClr val="tx1">
                  <a:lumMod val="75000"/>
                  <a:lumOff val="25000"/>
                </a:schemeClr>
              </a:solidFill>
            </a:endParaRPr>
          </a:p>
        </p:txBody>
      </p:sp>
      <p:sp>
        <p:nvSpPr>
          <p:cNvPr id="21" name="Freeform 15"/>
          <p:cNvSpPr/>
          <p:nvPr/>
        </p:nvSpPr>
        <p:spPr bwMode="auto">
          <a:xfrm>
            <a:off x="7332134" y="2235890"/>
            <a:ext cx="918633" cy="925269"/>
          </a:xfrm>
          <a:custGeom>
            <a:gdLst>
              <a:gd fmla="*/ 184 w 184" name="T0"/>
              <a:gd fmla="*/ 185 h 185" name="T1"/>
              <a:gd fmla="*/ 0 w 184" name="T2"/>
              <a:gd fmla="*/ 0 h 185" name="T3"/>
            </a:gdLst>
            <a:cxnLst>
              <a:cxn ang="0">
                <a:pos x="T0" y="T1"/>
              </a:cxn>
              <a:cxn ang="0">
                <a:pos x="T2" y="T3"/>
              </a:cxn>
            </a:cxnLst>
            <a:rect b="b" l="0" r="r" t="0"/>
            <a:pathLst>
              <a:path h="185" w="184">
                <a:moveTo>
                  <a:pt x="184" y="185"/>
                </a:moveTo>
                <a:cubicBezTo>
                  <a:pt x="184" y="83"/>
                  <a:pt x="101" y="0"/>
                  <a:pt x="0" y="0"/>
                </a:cubicBezTo>
              </a:path>
            </a:pathLst>
          </a:custGeom>
          <a:noFill/>
          <a:ln cap="flat" cmpd="sng" w="6350">
            <a:solidFill>
              <a:schemeClr val="bg1">
                <a:lumMod val="50000"/>
              </a:schemeClr>
            </a:solidFill>
            <a:prstDash val="solid"/>
            <a:round/>
            <a:headEnd len="med" type="triangle" w="med"/>
          </a:ln>
          <a:extLst>
            <a:ext uri="{909E8E84-426E-40DD-AFC4-6F175D3DCCD1}">
              <a14:hiddenFill>
                <a:solidFill>
                  <a:srgbClr val="FFFFFF"/>
                </a:solidFill>
              </a14:hiddenFill>
            </a:ext>
          </a:extLst>
        </p:spPr>
        <p:txBody>
          <a:bodyPr/>
          <a:lstStyle/>
          <a:p>
            <a:endParaRPr altLang="en-US" lang="zh-CN" sz="2400">
              <a:solidFill>
                <a:schemeClr val="tx1">
                  <a:lumMod val="75000"/>
                  <a:lumOff val="25000"/>
                </a:schemeClr>
              </a:solidFill>
            </a:endParaRPr>
          </a:p>
        </p:txBody>
      </p:sp>
      <p:sp>
        <p:nvSpPr>
          <p:cNvPr id="22" name="Freeform 17"/>
          <p:cNvSpPr/>
          <p:nvPr/>
        </p:nvSpPr>
        <p:spPr bwMode="auto">
          <a:xfrm>
            <a:off x="4878919" y="4537419"/>
            <a:ext cx="924983" cy="925268"/>
          </a:xfrm>
          <a:custGeom>
            <a:gdLst>
              <a:gd fmla="*/ 0 w 185" name="T0"/>
              <a:gd fmla="*/ 185 h 185" name="T1"/>
              <a:gd fmla="*/ 185 w 185" name="T2"/>
              <a:gd fmla="*/ 0 h 185" name="T3"/>
            </a:gdLst>
            <a:cxnLst>
              <a:cxn ang="0">
                <a:pos x="T0" y="T1"/>
              </a:cxn>
              <a:cxn ang="0">
                <a:pos x="T2" y="T3"/>
              </a:cxn>
            </a:cxnLst>
            <a:rect b="b" l="0" r="r" t="0"/>
            <a:pathLst>
              <a:path h="185" w="185">
                <a:moveTo>
                  <a:pt x="0" y="185"/>
                </a:moveTo>
                <a:cubicBezTo>
                  <a:pt x="102" y="185"/>
                  <a:pt x="185" y="102"/>
                  <a:pt x="185" y="0"/>
                </a:cubicBezTo>
              </a:path>
            </a:pathLst>
          </a:custGeom>
          <a:noFill/>
          <a:ln cap="flat" cmpd="sng" w="6350">
            <a:solidFill>
              <a:schemeClr val="bg1">
                <a:lumMod val="50000"/>
              </a:schemeClr>
            </a:solidFill>
            <a:prstDash val="solid"/>
            <a:round/>
            <a:tailEnd len="med" type="triangle" w="med"/>
          </a:ln>
          <a:extLst>
            <a:ext uri="{909E8E84-426E-40DD-AFC4-6F175D3DCCD1}">
              <a14:hiddenFill>
                <a:solidFill>
                  <a:srgbClr val="FFFFFF"/>
                </a:solidFill>
              </a14:hiddenFill>
            </a:ext>
          </a:extLst>
        </p:spPr>
        <p:txBody>
          <a:bodyPr/>
          <a:lstStyle/>
          <a:p>
            <a:endParaRPr altLang="en-US" lang="zh-CN" sz="2400">
              <a:solidFill>
                <a:schemeClr val="tx1">
                  <a:lumMod val="75000"/>
                  <a:lumOff val="25000"/>
                </a:schemeClr>
              </a:solidFill>
            </a:endParaRPr>
          </a:p>
        </p:txBody>
      </p:sp>
      <p:sp>
        <p:nvSpPr>
          <p:cNvPr id="23" name="Freeform 19"/>
          <p:cNvSpPr/>
          <p:nvPr/>
        </p:nvSpPr>
        <p:spPr bwMode="auto">
          <a:xfrm>
            <a:off x="9687984" y="4537419"/>
            <a:ext cx="920749" cy="925268"/>
          </a:xfrm>
          <a:custGeom>
            <a:gdLst>
              <a:gd fmla="*/ 0 w 184" name="T0"/>
              <a:gd fmla="*/ 185 h 185" name="T1"/>
              <a:gd fmla="*/ 184 w 184" name="T2"/>
              <a:gd fmla="*/ 0 h 185" name="T3"/>
            </a:gdLst>
            <a:cxnLst>
              <a:cxn ang="0">
                <a:pos x="T0" y="T1"/>
              </a:cxn>
              <a:cxn ang="0">
                <a:pos x="T2" y="T3"/>
              </a:cxn>
            </a:cxnLst>
            <a:rect b="b" l="0" r="r" t="0"/>
            <a:pathLst>
              <a:path h="185" w="184">
                <a:moveTo>
                  <a:pt x="0" y="185"/>
                </a:moveTo>
                <a:cubicBezTo>
                  <a:pt x="102" y="185"/>
                  <a:pt x="184" y="102"/>
                  <a:pt x="184" y="0"/>
                </a:cubicBezTo>
              </a:path>
            </a:pathLst>
          </a:custGeom>
          <a:noFill/>
          <a:ln cap="flat" cmpd="sng" w="6350">
            <a:solidFill>
              <a:schemeClr val="bg1">
                <a:lumMod val="50000"/>
              </a:schemeClr>
            </a:solidFill>
            <a:prstDash val="solid"/>
            <a:round/>
            <a:tailEnd len="med" type="triangle" w="med"/>
          </a:ln>
          <a:extLst>
            <a:ext uri="{909E8E84-426E-40DD-AFC4-6F175D3DCCD1}">
              <a14:hiddenFill>
                <a:solidFill>
                  <a:srgbClr val="FFFFFF"/>
                </a:solidFill>
              </a14:hiddenFill>
            </a:ext>
          </a:extLst>
        </p:spPr>
        <p:txBody>
          <a:bodyPr/>
          <a:lstStyle/>
          <a:p>
            <a:endParaRPr altLang="en-US" lang="zh-CN" sz="2400">
              <a:solidFill>
                <a:schemeClr val="tx1">
                  <a:lumMod val="75000"/>
                  <a:lumOff val="25000"/>
                </a:schemeClr>
              </a:solidFill>
            </a:endParaRPr>
          </a:p>
        </p:txBody>
      </p:sp>
      <p:sp>
        <p:nvSpPr>
          <p:cNvPr id="24" name="Rectangle 32"/>
          <p:cNvSpPr>
            <a:spLocks noChangeArrowheads="1"/>
          </p:cNvSpPr>
          <p:nvPr/>
        </p:nvSpPr>
        <p:spPr bwMode="auto">
          <a:xfrm>
            <a:off x="3886200" y="2780042"/>
            <a:ext cx="2017184" cy="967740"/>
          </a:xfrm>
          <a:prstGeom prst="rect">
            <a:avLst/>
          </a:prstGeom>
          <a:noFill/>
          <a:extLst/>
        </p:spPr>
        <p:txBody>
          <a:bodyPr rtlCol="0" wrap="square">
            <a:spAutoFit/>
          </a:bodyPr>
          <a:lstStyle/>
          <a:p>
            <a:pPr algn="ctr">
              <a:lnSpc>
                <a:spcPts val="2300"/>
              </a:lnSpc>
            </a:pPr>
            <a:r>
              <a:rPr altLang="en-US" lang="zh-CN" sz="1200"/>
              <a:t>Step 02</a:t>
            </a:r>
          </a:p>
          <a:p>
            <a:pPr algn="ctr">
              <a:lnSpc>
                <a:spcPts val="2300"/>
              </a:lnSpc>
            </a:pPr>
            <a:r>
              <a:rPr altLang="en-US" lang="zh-CN" sz="1200"/>
              <a:t>请在此处添加您要描述的内容，言简意赅。</a:t>
            </a:r>
          </a:p>
        </p:txBody>
      </p:sp>
      <p:sp>
        <p:nvSpPr>
          <p:cNvPr id="25" name="Rectangle 33"/>
          <p:cNvSpPr>
            <a:spLocks noChangeArrowheads="1"/>
          </p:cNvSpPr>
          <p:nvPr/>
        </p:nvSpPr>
        <p:spPr bwMode="auto">
          <a:xfrm>
            <a:off x="1583267" y="4219821"/>
            <a:ext cx="2017184" cy="967740"/>
          </a:xfrm>
          <a:prstGeom prst="rect">
            <a:avLst/>
          </a:prstGeom>
          <a:noFill/>
          <a:extLst/>
        </p:spPr>
        <p:txBody>
          <a:bodyPr rtlCol="0" wrap="square">
            <a:spAutoFit/>
          </a:bodyPr>
          <a:lstStyle/>
          <a:p>
            <a:pPr algn="ctr">
              <a:lnSpc>
                <a:spcPts val="2300"/>
              </a:lnSpc>
            </a:pPr>
            <a:r>
              <a:rPr altLang="en-US" lang="zh-CN" sz="1200"/>
              <a:t>Step 01</a:t>
            </a:r>
          </a:p>
          <a:p>
            <a:pPr algn="ctr">
              <a:lnSpc>
                <a:spcPts val="2300"/>
              </a:lnSpc>
            </a:pPr>
            <a:r>
              <a:rPr altLang="en-US" lang="zh-CN" sz="1200"/>
              <a:t>请在此处添加您要描述的内容，言简意赅。</a:t>
            </a:r>
          </a:p>
        </p:txBody>
      </p:sp>
      <p:sp>
        <p:nvSpPr>
          <p:cNvPr id="26" name="Rectangle 34"/>
          <p:cNvSpPr>
            <a:spLocks noChangeArrowheads="1"/>
          </p:cNvSpPr>
          <p:nvPr/>
        </p:nvSpPr>
        <p:spPr bwMode="auto">
          <a:xfrm>
            <a:off x="8591553" y="2780042"/>
            <a:ext cx="2017183" cy="967740"/>
          </a:xfrm>
          <a:prstGeom prst="rect">
            <a:avLst/>
          </a:prstGeom>
          <a:noFill/>
          <a:extLst/>
        </p:spPr>
        <p:txBody>
          <a:bodyPr rtlCol="0" wrap="square">
            <a:spAutoFit/>
          </a:bodyPr>
          <a:lstStyle/>
          <a:p>
            <a:pPr algn="ctr">
              <a:lnSpc>
                <a:spcPts val="2300"/>
              </a:lnSpc>
            </a:pPr>
            <a:r>
              <a:rPr altLang="en-US" lang="zh-CN" sz="1200"/>
              <a:t>Step 04</a:t>
            </a:r>
          </a:p>
          <a:p>
            <a:pPr algn="ctr">
              <a:lnSpc>
                <a:spcPts val="2300"/>
              </a:lnSpc>
            </a:pPr>
            <a:r>
              <a:rPr altLang="en-US" lang="zh-CN" sz="1200"/>
              <a:t>请在此处添加您要描述的内容，言简意赅。</a:t>
            </a:r>
          </a:p>
        </p:txBody>
      </p:sp>
      <p:sp>
        <p:nvSpPr>
          <p:cNvPr id="27" name="Rectangle 35"/>
          <p:cNvSpPr>
            <a:spLocks noChangeArrowheads="1"/>
          </p:cNvSpPr>
          <p:nvPr/>
        </p:nvSpPr>
        <p:spPr bwMode="auto">
          <a:xfrm>
            <a:off x="6288619" y="4219821"/>
            <a:ext cx="2017183" cy="967740"/>
          </a:xfrm>
          <a:prstGeom prst="rect">
            <a:avLst/>
          </a:prstGeom>
          <a:noFill/>
          <a:extLst/>
        </p:spPr>
        <p:txBody>
          <a:bodyPr rtlCol="0" wrap="square">
            <a:spAutoFit/>
          </a:bodyPr>
          <a:lstStyle/>
          <a:p>
            <a:pPr algn="ctr">
              <a:lnSpc>
                <a:spcPts val="2300"/>
              </a:lnSpc>
            </a:pPr>
            <a:r>
              <a:rPr altLang="en-US" lang="zh-CN" sz="1200"/>
              <a:t>Step 03</a:t>
            </a:r>
          </a:p>
          <a:p>
            <a:pPr algn="ctr">
              <a:lnSpc>
                <a:spcPts val="2300"/>
              </a:lnSpc>
            </a:pPr>
            <a:r>
              <a:rPr altLang="en-US" lang="zh-CN" sz="1200"/>
              <a:t>请在此处添加您要描述的内容，言简意赅。</a:t>
            </a:r>
          </a:p>
        </p:txBody>
      </p:sp>
      <p:grpSp>
        <p:nvGrpSpPr>
          <p:cNvPr id="28" name="组合 27"/>
          <p:cNvGrpSpPr/>
          <p:nvPr/>
        </p:nvGrpSpPr>
        <p:grpSpPr>
          <a:xfrm>
            <a:off x="9038169" y="3887400"/>
            <a:ext cx="1301751" cy="1300035"/>
            <a:chOff x="9038169" y="3887400"/>
            <a:chExt cx="1301751" cy="1300035"/>
          </a:xfrm>
        </p:grpSpPr>
        <p:sp>
          <p:nvSpPr>
            <p:cNvPr id="29" name="Oval 18"/>
            <p:cNvSpPr>
              <a:spLocks noChangeArrowheads="1"/>
            </p:cNvSpPr>
            <p:nvPr/>
          </p:nvSpPr>
          <p:spPr bwMode="auto">
            <a:xfrm>
              <a:off x="9038169" y="3887400"/>
              <a:ext cx="1301751" cy="1300035"/>
            </a:xfrm>
            <a:prstGeom prst="ellipse">
              <a:avLst/>
            </a:prstGeom>
            <a:solidFill>
              <a:srgbClr val="C75050"/>
            </a:solidFill>
            <a:ln w="6350">
              <a:solidFill>
                <a:schemeClr val="bg1"/>
              </a:solidFill>
            </a:ln>
            <a:extLst/>
          </p:spPr>
          <p:txBody>
            <a:bodyPr/>
            <a:lstStyle/>
            <a:p>
              <a:endParaRPr altLang="en-US" lang="zh-CN" sz="2400">
                <a:solidFill>
                  <a:schemeClr val="tx1">
                    <a:lumMod val="75000"/>
                    <a:lumOff val="25000"/>
                  </a:schemeClr>
                </a:solidFill>
              </a:endParaRPr>
            </a:p>
          </p:txBody>
        </p:sp>
        <p:grpSp>
          <p:nvGrpSpPr>
            <p:cNvPr id="30" name="组合 29"/>
            <p:cNvGrpSpPr/>
            <p:nvPr/>
          </p:nvGrpSpPr>
          <p:grpSpPr>
            <a:xfrm>
              <a:off x="9502446" y="4249420"/>
              <a:ext cx="371077" cy="575997"/>
              <a:chOff x="8402638" y="-3309938"/>
              <a:chExt cx="212725" cy="330201"/>
            </a:xfrm>
          </p:grpSpPr>
          <p:sp>
            <p:nvSpPr>
              <p:cNvPr id="31" name="Freeform 6"/>
              <p:cNvSpPr/>
              <p:nvPr/>
            </p:nvSpPr>
            <p:spPr bwMode="auto">
              <a:xfrm>
                <a:off x="8420100" y="-3309938"/>
                <a:ext cx="176212" cy="146050"/>
              </a:xfrm>
              <a:custGeom>
                <a:gdLst>
                  <a:gd fmla="*/ 47 w 47" name="T0"/>
                  <a:gd fmla="*/ 39 h 39" name="T1"/>
                  <a:gd fmla="*/ 47 w 47" name="T2"/>
                  <a:gd fmla="*/ 21 h 39" name="T3"/>
                  <a:gd fmla="*/ 47 w 47" name="T4"/>
                  <a:gd fmla="*/ 21 h 39" name="T5"/>
                  <a:gd fmla="*/ 24 w 47" name="T6"/>
                  <a:gd fmla="*/ 0 h 39" name="T7"/>
                  <a:gd fmla="*/ 0 w 47" name="T8"/>
                  <a:gd fmla="*/ 21 h 39" name="T9"/>
                  <a:gd fmla="*/ 0 w 47" name="T10"/>
                  <a:gd fmla="*/ 26 h 39" name="T11"/>
                  <a:gd fmla="*/ 0 w 47" name="T12"/>
                  <a:gd fmla="*/ 39 h 39" name="T13"/>
                </a:gdLst>
                <a:cxnLst>
                  <a:cxn ang="0">
                    <a:pos x="T0" y="T1"/>
                  </a:cxn>
                  <a:cxn ang="0">
                    <a:pos x="T2" y="T3"/>
                  </a:cxn>
                  <a:cxn ang="0">
                    <a:pos x="T4" y="T5"/>
                  </a:cxn>
                  <a:cxn ang="0">
                    <a:pos x="T6" y="T7"/>
                  </a:cxn>
                  <a:cxn ang="0">
                    <a:pos x="T8" y="T9"/>
                  </a:cxn>
                  <a:cxn ang="0">
                    <a:pos x="T10" y="T11"/>
                  </a:cxn>
                  <a:cxn ang="0">
                    <a:pos x="T12" y="T13"/>
                  </a:cxn>
                </a:cxnLst>
                <a:rect b="b" l="0" r="r" t="0"/>
                <a:pathLst>
                  <a:path h="39" w="47">
                    <a:moveTo>
                      <a:pt x="47" y="39"/>
                    </a:moveTo>
                    <a:cubicBezTo>
                      <a:pt x="47" y="21"/>
                      <a:pt x="47" y="21"/>
                      <a:pt x="47" y="21"/>
                    </a:cubicBezTo>
                    <a:cubicBezTo>
                      <a:pt x="47" y="21"/>
                      <a:pt x="47" y="21"/>
                      <a:pt x="47" y="21"/>
                    </a:cubicBezTo>
                    <a:cubicBezTo>
                      <a:pt x="47" y="9"/>
                      <a:pt x="36" y="0"/>
                      <a:pt x="24" y="0"/>
                    </a:cubicBezTo>
                    <a:cubicBezTo>
                      <a:pt x="11" y="0"/>
                      <a:pt x="0" y="9"/>
                      <a:pt x="0" y="21"/>
                    </a:cubicBezTo>
                    <a:cubicBezTo>
                      <a:pt x="0" y="21"/>
                      <a:pt x="0" y="26"/>
                      <a:pt x="0" y="26"/>
                    </a:cubicBezTo>
                    <a:cubicBezTo>
                      <a:pt x="0" y="39"/>
                      <a:pt x="0" y="39"/>
                      <a:pt x="0" y="39"/>
                    </a:cubicBezTo>
                  </a:path>
                </a:pathLst>
              </a:custGeom>
              <a:noFill/>
              <a:ln cap="rnd" w="12700">
                <a:solidFill>
                  <a:schemeClr val="bg1"/>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75000"/>
                      <a:lumOff val="25000"/>
                    </a:schemeClr>
                  </a:solidFill>
                </a:endParaRPr>
              </a:p>
            </p:txBody>
          </p:sp>
          <p:sp>
            <p:nvSpPr>
              <p:cNvPr id="32" name="Freeform 7"/>
              <p:cNvSpPr>
                <a:spLocks noEditPoints="1"/>
              </p:cNvSpPr>
              <p:nvPr/>
            </p:nvSpPr>
            <p:spPr bwMode="auto">
              <a:xfrm>
                <a:off x="8402638" y="-3133725"/>
                <a:ext cx="212725" cy="153988"/>
              </a:xfrm>
              <a:custGeom>
                <a:gdLst>
                  <a:gd fmla="*/ 55 w 57" name="T0"/>
                  <a:gd fmla="*/ 0 h 41" name="T1"/>
                  <a:gd fmla="*/ 3 w 57" name="T2"/>
                  <a:gd fmla="*/ 0 h 41" name="T3"/>
                  <a:gd fmla="*/ 0 w 57" name="T4"/>
                  <a:gd fmla="*/ 2 h 41" name="T5"/>
                  <a:gd fmla="*/ 0 w 57" name="T6"/>
                  <a:gd fmla="*/ 39 h 41" name="T7"/>
                  <a:gd fmla="*/ 3 w 57" name="T8"/>
                  <a:gd fmla="*/ 41 h 41" name="T9"/>
                  <a:gd fmla="*/ 55 w 57" name="T10"/>
                  <a:gd fmla="*/ 41 h 41" name="T11"/>
                  <a:gd fmla="*/ 57 w 57" name="T12"/>
                  <a:gd fmla="*/ 39 h 41" name="T13"/>
                  <a:gd fmla="*/ 57 w 57" name="T14"/>
                  <a:gd fmla="*/ 2 h 41" name="T15"/>
                  <a:gd fmla="*/ 55 w 57" name="T16"/>
                  <a:gd fmla="*/ 0 h 41" name="T17"/>
                  <a:gd fmla="*/ 30 w 57" name="T18"/>
                  <a:gd fmla="*/ 19 h 41" name="T19"/>
                  <a:gd fmla="*/ 32 w 57" name="T20"/>
                  <a:gd fmla="*/ 26 h 41" name="T21"/>
                  <a:gd fmla="*/ 31 w 57" name="T22"/>
                  <a:gd fmla="*/ 27 h 41" name="T23"/>
                  <a:gd fmla="*/ 30 w 57" name="T24"/>
                  <a:gd fmla="*/ 27 h 41" name="T25"/>
                  <a:gd fmla="*/ 27 w 57" name="T26"/>
                  <a:gd fmla="*/ 27 h 41" name="T27"/>
                  <a:gd fmla="*/ 26 w 57" name="T28"/>
                  <a:gd fmla="*/ 27 h 41" name="T29"/>
                  <a:gd fmla="*/ 26 w 57" name="T30"/>
                  <a:gd fmla="*/ 26 h 41" name="T31"/>
                  <a:gd fmla="*/ 27 w 57" name="T32"/>
                  <a:gd fmla="*/ 19 h 41" name="T33"/>
                  <a:gd fmla="*/ 24 w 57" name="T34"/>
                  <a:gd fmla="*/ 15 h 41" name="T35"/>
                  <a:gd fmla="*/ 29 w 57" name="T36"/>
                  <a:gd fmla="*/ 10 h 41" name="T37"/>
                  <a:gd fmla="*/ 33 w 57" name="T38"/>
                  <a:gd fmla="*/ 15 h 41" name="T39"/>
                  <a:gd fmla="*/ 30 w 57" name="T40"/>
                  <a:gd fmla="*/ 19 h 4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41" w="57">
                    <a:moveTo>
                      <a:pt x="55" y="0"/>
                    </a:moveTo>
                    <a:cubicBezTo>
                      <a:pt x="3" y="0"/>
                      <a:pt x="3" y="0"/>
                      <a:pt x="3" y="0"/>
                    </a:cubicBezTo>
                    <a:cubicBezTo>
                      <a:pt x="1" y="0"/>
                      <a:pt x="0" y="1"/>
                      <a:pt x="0" y="2"/>
                    </a:cubicBezTo>
                    <a:cubicBezTo>
                      <a:pt x="0" y="39"/>
                      <a:pt x="0" y="39"/>
                      <a:pt x="0" y="39"/>
                    </a:cubicBezTo>
                    <a:cubicBezTo>
                      <a:pt x="0" y="40"/>
                      <a:pt x="1" y="41"/>
                      <a:pt x="3" y="41"/>
                    </a:cubicBezTo>
                    <a:cubicBezTo>
                      <a:pt x="55" y="41"/>
                      <a:pt x="55" y="41"/>
                      <a:pt x="55" y="41"/>
                    </a:cubicBezTo>
                    <a:cubicBezTo>
                      <a:pt x="56" y="41"/>
                      <a:pt x="57" y="40"/>
                      <a:pt x="57" y="39"/>
                    </a:cubicBezTo>
                    <a:cubicBezTo>
                      <a:pt x="57" y="2"/>
                      <a:pt x="57" y="2"/>
                      <a:pt x="57" y="2"/>
                    </a:cubicBezTo>
                    <a:cubicBezTo>
                      <a:pt x="57" y="1"/>
                      <a:pt x="56" y="0"/>
                      <a:pt x="55" y="0"/>
                    </a:cubicBezTo>
                    <a:close/>
                    <a:moveTo>
                      <a:pt x="30" y="19"/>
                    </a:moveTo>
                    <a:cubicBezTo>
                      <a:pt x="32" y="26"/>
                      <a:pt x="32" y="26"/>
                      <a:pt x="32" y="26"/>
                    </a:cubicBezTo>
                    <a:cubicBezTo>
                      <a:pt x="32" y="26"/>
                      <a:pt x="32" y="27"/>
                      <a:pt x="31" y="27"/>
                    </a:cubicBezTo>
                    <a:cubicBezTo>
                      <a:pt x="31" y="27"/>
                      <a:pt x="31" y="27"/>
                      <a:pt x="30" y="27"/>
                    </a:cubicBezTo>
                    <a:cubicBezTo>
                      <a:pt x="27" y="27"/>
                      <a:pt x="27" y="27"/>
                      <a:pt x="27" y="27"/>
                    </a:cubicBezTo>
                    <a:cubicBezTo>
                      <a:pt x="27" y="27"/>
                      <a:pt x="26" y="27"/>
                      <a:pt x="26" y="27"/>
                    </a:cubicBezTo>
                    <a:cubicBezTo>
                      <a:pt x="26" y="27"/>
                      <a:pt x="26" y="26"/>
                      <a:pt x="26" y="26"/>
                    </a:cubicBezTo>
                    <a:cubicBezTo>
                      <a:pt x="27" y="19"/>
                      <a:pt x="27" y="19"/>
                      <a:pt x="27" y="19"/>
                    </a:cubicBezTo>
                    <a:cubicBezTo>
                      <a:pt x="25" y="18"/>
                      <a:pt x="24" y="17"/>
                      <a:pt x="24" y="15"/>
                    </a:cubicBezTo>
                    <a:cubicBezTo>
                      <a:pt x="24" y="12"/>
                      <a:pt x="26" y="10"/>
                      <a:pt x="29" y="10"/>
                    </a:cubicBezTo>
                    <a:cubicBezTo>
                      <a:pt x="31" y="10"/>
                      <a:pt x="33" y="12"/>
                      <a:pt x="33" y="15"/>
                    </a:cubicBezTo>
                    <a:cubicBezTo>
                      <a:pt x="33" y="17"/>
                      <a:pt x="32" y="18"/>
                      <a:pt x="30" y="19"/>
                    </a:cubicBezTo>
                    <a:close/>
                  </a:path>
                </a:pathLst>
              </a:custGeom>
              <a:noFill/>
              <a:ln cap="rnd" w="12700">
                <a:solidFill>
                  <a:schemeClr val="bg1"/>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75000"/>
                      <a:lumOff val="25000"/>
                    </a:schemeClr>
                  </a:solidFill>
                </a:endParaRPr>
              </a:p>
            </p:txBody>
          </p:sp>
        </p:grpSp>
      </p:grpSp>
      <p:grpSp>
        <p:nvGrpSpPr>
          <p:cNvPr id="33" name="组合 32"/>
          <p:cNvGrpSpPr/>
          <p:nvPr/>
        </p:nvGrpSpPr>
        <p:grpSpPr>
          <a:xfrm>
            <a:off x="6680200" y="2511143"/>
            <a:ext cx="1295400" cy="1302152"/>
            <a:chOff x="6680200" y="2511143"/>
            <a:chExt cx="1295400" cy="1302152"/>
          </a:xfrm>
        </p:grpSpPr>
        <p:sp>
          <p:nvSpPr>
            <p:cNvPr id="34" name="Oval 14"/>
            <p:cNvSpPr>
              <a:spLocks noChangeArrowheads="1"/>
            </p:cNvSpPr>
            <p:nvPr/>
          </p:nvSpPr>
          <p:spPr bwMode="auto">
            <a:xfrm>
              <a:off x="6680200" y="2511143"/>
              <a:ext cx="1295400" cy="1302152"/>
            </a:xfrm>
            <a:prstGeom prst="ellipse">
              <a:avLst/>
            </a:prstGeom>
            <a:solidFill>
              <a:srgbClr val="404040"/>
            </a:solidFill>
            <a:ln w="6350">
              <a:solidFill>
                <a:schemeClr val="bg1"/>
              </a:solidFill>
            </a:ln>
            <a:extLst/>
          </p:spPr>
          <p:txBody>
            <a:bodyPr/>
            <a:lstStyle/>
            <a:p>
              <a:endParaRPr altLang="en-US" lang="zh-CN" sz="2400">
                <a:solidFill>
                  <a:schemeClr val="tx1">
                    <a:lumMod val="75000"/>
                    <a:lumOff val="25000"/>
                  </a:schemeClr>
                </a:solidFill>
              </a:endParaRPr>
            </a:p>
          </p:txBody>
        </p:sp>
        <p:sp>
          <p:nvSpPr>
            <p:cNvPr id="35" name="Freeform 14"/>
            <p:cNvSpPr/>
            <p:nvPr/>
          </p:nvSpPr>
          <p:spPr bwMode="auto">
            <a:xfrm>
              <a:off x="7089775" y="2895795"/>
              <a:ext cx="484716" cy="520700"/>
            </a:xfrm>
            <a:custGeom>
              <a:gdLst>
                <a:gd fmla="*/ 91 w 97" name="T0"/>
                <a:gd fmla="*/ 56 h 104" name="T1"/>
                <a:gd fmla="*/ 53 w 97" name="T2"/>
                <a:gd fmla="*/ 93 h 104" name="T3"/>
                <a:gd fmla="*/ 11 w 97" name="T4"/>
                <a:gd fmla="*/ 93 h 104" name="T5"/>
                <a:gd fmla="*/ 11 w 97" name="T6"/>
                <a:gd fmla="*/ 53 h 104" name="T7"/>
                <a:gd fmla="*/ 59 w 97" name="T8"/>
                <a:gd fmla="*/ 8 h 104" name="T9"/>
                <a:gd fmla="*/ 88 w 97" name="T10"/>
                <a:gd fmla="*/ 8 h 104" name="T11"/>
                <a:gd fmla="*/ 88 w 97" name="T12"/>
                <a:gd fmla="*/ 36 h 104" name="T13"/>
                <a:gd fmla="*/ 47 w 97" name="T14"/>
                <a:gd fmla="*/ 76 h 104" name="T15"/>
                <a:gd fmla="*/ 29 w 97" name="T16"/>
                <a:gd fmla="*/ 76 h 104" name="T17"/>
                <a:gd fmla="*/ 29 w 97" name="T18"/>
                <a:gd fmla="*/ 59 h 104" name="T19"/>
                <a:gd fmla="*/ 62 w 97" name="T20"/>
                <a:gd fmla="*/ 27 h 104"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4" w="97">
                  <a:moveTo>
                    <a:pt x="91" y="56"/>
                  </a:moveTo>
                  <a:cubicBezTo>
                    <a:pt x="53" y="93"/>
                    <a:pt x="53" y="93"/>
                    <a:pt x="53" y="93"/>
                  </a:cubicBezTo>
                  <a:cubicBezTo>
                    <a:pt x="42" y="104"/>
                    <a:pt x="23" y="104"/>
                    <a:pt x="11" y="93"/>
                  </a:cubicBezTo>
                  <a:cubicBezTo>
                    <a:pt x="0" y="82"/>
                    <a:pt x="0" y="64"/>
                    <a:pt x="11" y="53"/>
                  </a:cubicBezTo>
                  <a:cubicBezTo>
                    <a:pt x="59" y="8"/>
                    <a:pt x="59" y="8"/>
                    <a:pt x="59" y="8"/>
                  </a:cubicBezTo>
                  <a:cubicBezTo>
                    <a:pt x="67" y="0"/>
                    <a:pt x="80" y="0"/>
                    <a:pt x="88" y="8"/>
                  </a:cubicBezTo>
                  <a:cubicBezTo>
                    <a:pt x="97" y="15"/>
                    <a:pt x="97" y="28"/>
                    <a:pt x="88" y="36"/>
                  </a:cubicBezTo>
                  <a:cubicBezTo>
                    <a:pt x="47" y="76"/>
                    <a:pt x="47" y="76"/>
                    <a:pt x="47" y="76"/>
                  </a:cubicBezTo>
                  <a:cubicBezTo>
                    <a:pt x="42" y="80"/>
                    <a:pt x="34" y="80"/>
                    <a:pt x="29" y="76"/>
                  </a:cubicBezTo>
                  <a:cubicBezTo>
                    <a:pt x="24" y="71"/>
                    <a:pt x="24" y="63"/>
                    <a:pt x="29" y="59"/>
                  </a:cubicBezTo>
                  <a:cubicBezTo>
                    <a:pt x="62" y="27"/>
                    <a:pt x="62" y="27"/>
                    <a:pt x="62" y="27"/>
                  </a:cubicBezTo>
                </a:path>
              </a:pathLst>
            </a:custGeom>
            <a:noFill/>
            <a:ln cap="rnd" w="12700">
              <a:solidFill>
                <a:schemeClr val="bg1"/>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75000"/>
                    <a:lumOff val="25000"/>
                  </a:schemeClr>
                </a:solidFill>
              </a:endParaRPr>
            </a:p>
          </p:txBody>
        </p:sp>
      </p:grpSp>
      <p:grpSp>
        <p:nvGrpSpPr>
          <p:cNvPr id="36" name="组合 35"/>
          <p:cNvGrpSpPr/>
          <p:nvPr/>
        </p:nvGrpSpPr>
        <p:grpSpPr>
          <a:xfrm>
            <a:off x="1943102" y="2511143"/>
            <a:ext cx="1299633" cy="1302152"/>
            <a:chOff x="1943102" y="2511143"/>
            <a:chExt cx="1299633" cy="1302152"/>
          </a:xfrm>
        </p:grpSpPr>
        <p:sp>
          <p:nvSpPr>
            <p:cNvPr id="37" name="Oval 12"/>
            <p:cNvSpPr>
              <a:spLocks noChangeArrowheads="1"/>
            </p:cNvSpPr>
            <p:nvPr/>
          </p:nvSpPr>
          <p:spPr bwMode="auto">
            <a:xfrm>
              <a:off x="1943102" y="2511143"/>
              <a:ext cx="1299633" cy="1302152"/>
            </a:xfrm>
            <a:prstGeom prst="ellipse">
              <a:avLst/>
            </a:prstGeom>
            <a:solidFill>
              <a:srgbClr val="404040"/>
            </a:solidFill>
            <a:ln w="6350">
              <a:solidFill>
                <a:schemeClr val="bg1"/>
              </a:solidFill>
            </a:ln>
            <a:extLst/>
          </p:spPr>
          <p:txBody>
            <a:bodyPr/>
            <a:lstStyle/>
            <a:p>
              <a:endParaRPr altLang="en-US" lang="zh-CN" sz="2400">
                <a:solidFill>
                  <a:schemeClr val="tx1">
                    <a:lumMod val="75000"/>
                    <a:lumOff val="25000"/>
                  </a:schemeClr>
                </a:solidFill>
              </a:endParaRPr>
            </a:p>
          </p:txBody>
        </p:sp>
        <p:sp>
          <p:nvSpPr>
            <p:cNvPr id="38" name="Freeform 27"/>
            <p:cNvSpPr/>
            <p:nvPr/>
          </p:nvSpPr>
          <p:spPr bwMode="auto">
            <a:xfrm>
              <a:off x="2345269" y="2934677"/>
              <a:ext cx="495300" cy="455084"/>
            </a:xfrm>
            <a:custGeom>
              <a:gdLst>
                <a:gd fmla="*/ 71 w 99" name="T0"/>
                <a:gd fmla="*/ 0 h 91" name="T1"/>
                <a:gd fmla="*/ 50 w 99" name="T2"/>
                <a:gd fmla="*/ 12 h 91" name="T3"/>
                <a:gd fmla="*/ 28 w 99" name="T4"/>
                <a:gd fmla="*/ 0 h 91" name="T5"/>
                <a:gd fmla="*/ 0 w 99" name="T6"/>
                <a:gd fmla="*/ 28 h 91" name="T7"/>
                <a:gd fmla="*/ 50 w 99" name="T8"/>
                <a:gd fmla="*/ 91 h 91" name="T9"/>
                <a:gd fmla="*/ 99 w 99" name="T10"/>
                <a:gd fmla="*/ 28 h 91" name="T11"/>
                <a:gd fmla="*/ 71 w 99" name="T12"/>
                <a:gd fmla="*/ 0 h 91" name="T13"/>
              </a:gdLst>
              <a:cxnLst>
                <a:cxn ang="0">
                  <a:pos x="T0" y="T1"/>
                </a:cxn>
                <a:cxn ang="0">
                  <a:pos x="T2" y="T3"/>
                </a:cxn>
                <a:cxn ang="0">
                  <a:pos x="T4" y="T5"/>
                </a:cxn>
                <a:cxn ang="0">
                  <a:pos x="T6" y="T7"/>
                </a:cxn>
                <a:cxn ang="0">
                  <a:pos x="T8" y="T9"/>
                </a:cxn>
                <a:cxn ang="0">
                  <a:pos x="T10" y="T11"/>
                </a:cxn>
                <a:cxn ang="0">
                  <a:pos x="T12" y="T13"/>
                </a:cxn>
              </a:cxnLst>
              <a:rect b="b" l="0" r="r" t="0"/>
              <a:pathLst>
                <a:path h="91" w="99">
                  <a:moveTo>
                    <a:pt x="71" y="0"/>
                  </a:moveTo>
                  <a:cubicBezTo>
                    <a:pt x="60" y="0"/>
                    <a:pt x="50" y="12"/>
                    <a:pt x="50" y="12"/>
                  </a:cubicBezTo>
                  <a:cubicBezTo>
                    <a:pt x="50" y="12"/>
                    <a:pt x="40" y="0"/>
                    <a:pt x="28" y="0"/>
                  </a:cubicBezTo>
                  <a:cubicBezTo>
                    <a:pt x="16" y="0"/>
                    <a:pt x="0" y="8"/>
                    <a:pt x="0" y="28"/>
                  </a:cubicBezTo>
                  <a:cubicBezTo>
                    <a:pt x="0" y="52"/>
                    <a:pt x="34" y="83"/>
                    <a:pt x="50" y="91"/>
                  </a:cubicBezTo>
                  <a:cubicBezTo>
                    <a:pt x="65" y="83"/>
                    <a:pt x="99" y="52"/>
                    <a:pt x="99" y="28"/>
                  </a:cubicBezTo>
                  <a:cubicBezTo>
                    <a:pt x="99" y="8"/>
                    <a:pt x="83" y="0"/>
                    <a:pt x="71" y="0"/>
                  </a:cubicBezTo>
                  <a:close/>
                </a:path>
              </a:pathLst>
            </a:custGeom>
            <a:noFill/>
            <a:ln cap="rnd" w="12700">
              <a:solidFill>
                <a:schemeClr val="bg1"/>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75000"/>
                    <a:lumOff val="25000"/>
                  </a:schemeClr>
                </a:solidFill>
              </a:endParaRPr>
            </a:p>
          </p:txBody>
        </p:sp>
      </p:grpSp>
      <p:grpSp>
        <p:nvGrpSpPr>
          <p:cNvPr id="39" name="组合 38"/>
          <p:cNvGrpSpPr/>
          <p:nvPr/>
        </p:nvGrpSpPr>
        <p:grpSpPr>
          <a:xfrm>
            <a:off x="4229102" y="3887400"/>
            <a:ext cx="1299633" cy="1300035"/>
            <a:chOff x="4229102" y="3887400"/>
            <a:chExt cx="1299633" cy="1300035"/>
          </a:xfrm>
        </p:grpSpPr>
        <p:sp>
          <p:nvSpPr>
            <p:cNvPr id="40" name="Oval 16"/>
            <p:cNvSpPr>
              <a:spLocks noChangeArrowheads="1"/>
            </p:cNvSpPr>
            <p:nvPr/>
          </p:nvSpPr>
          <p:spPr bwMode="auto">
            <a:xfrm>
              <a:off x="4229102" y="3887400"/>
              <a:ext cx="1299633" cy="1300035"/>
            </a:xfrm>
            <a:prstGeom prst="ellipse">
              <a:avLst/>
            </a:prstGeom>
            <a:solidFill>
              <a:srgbClr val="C75050"/>
            </a:solidFill>
            <a:ln w="6350">
              <a:solidFill>
                <a:schemeClr val="bg1"/>
              </a:solidFill>
            </a:ln>
            <a:extLst/>
          </p:spPr>
          <p:txBody>
            <a:bodyPr/>
            <a:lstStyle/>
            <a:p>
              <a:endParaRPr altLang="en-US" lang="zh-CN" sz="2400">
                <a:solidFill>
                  <a:schemeClr val="tx1">
                    <a:lumMod val="75000"/>
                    <a:lumOff val="25000"/>
                  </a:schemeClr>
                </a:solidFill>
              </a:endParaRPr>
            </a:p>
          </p:txBody>
        </p:sp>
        <p:grpSp>
          <p:nvGrpSpPr>
            <p:cNvPr id="41" name="组合 40"/>
            <p:cNvGrpSpPr/>
            <p:nvPr/>
          </p:nvGrpSpPr>
          <p:grpSpPr>
            <a:xfrm>
              <a:off x="4669367" y="4287652"/>
              <a:ext cx="419100" cy="499533"/>
              <a:chOff x="6932613" y="-3332163"/>
              <a:chExt cx="314325" cy="374650"/>
            </a:xfrm>
          </p:grpSpPr>
          <p:sp>
            <p:nvSpPr>
              <p:cNvPr id="42" name="Oval 28"/>
              <p:cNvSpPr>
                <a:spLocks noChangeArrowheads="1"/>
              </p:cNvSpPr>
              <p:nvPr/>
            </p:nvSpPr>
            <p:spPr bwMode="auto">
              <a:xfrm>
                <a:off x="6932613" y="-3271838"/>
                <a:ext cx="314325" cy="314325"/>
              </a:xfrm>
              <a:prstGeom prst="ellipse">
                <a:avLst/>
              </a:prstGeom>
              <a:noFill/>
              <a:ln cap="rnd" w="12700">
                <a:solidFill>
                  <a:schemeClr val="bg1"/>
                </a:solidFill>
                <a:prstDash val="solid"/>
                <a:round/>
              </a:ln>
              <a:extLst>
                <a:ext uri="{909E8E84-426E-40DD-AFC4-6F175D3DCCD1}">
                  <a14:hiddenFill>
                    <a:solidFill>
                      <a:srgbClr val="FFFFFF"/>
                    </a:solidFill>
                  </a14:hiddenFill>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75000"/>
                      <a:lumOff val="25000"/>
                    </a:schemeClr>
                  </a:solidFill>
                </a:endParaRPr>
              </a:p>
            </p:txBody>
          </p:sp>
          <p:sp>
            <p:nvSpPr>
              <p:cNvPr id="43" name="Line 29"/>
              <p:cNvSpPr>
                <a:spLocks noChangeShapeType="1"/>
              </p:cNvSpPr>
              <p:nvPr/>
            </p:nvSpPr>
            <p:spPr bwMode="auto">
              <a:xfrm flipH="1" flipV="1">
                <a:off x="7089775" y="-3241675"/>
                <a:ext cx="0" cy="12700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75000"/>
                      <a:lumOff val="25000"/>
                    </a:schemeClr>
                  </a:solidFill>
                </a:endParaRPr>
              </a:p>
            </p:txBody>
          </p:sp>
          <p:sp>
            <p:nvSpPr>
              <p:cNvPr id="44" name="Line 30"/>
              <p:cNvSpPr>
                <a:spLocks noChangeShapeType="1"/>
              </p:cNvSpPr>
              <p:nvPr/>
            </p:nvSpPr>
            <p:spPr bwMode="auto">
              <a:xfrm flipH="1">
                <a:off x="7089775" y="-3321050"/>
                <a:ext cx="0" cy="3810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75000"/>
                      <a:lumOff val="25000"/>
                    </a:schemeClr>
                  </a:solidFill>
                </a:endParaRPr>
              </a:p>
            </p:txBody>
          </p:sp>
          <p:sp>
            <p:nvSpPr>
              <p:cNvPr id="45" name="Line 31"/>
              <p:cNvSpPr>
                <a:spLocks noChangeShapeType="1"/>
              </p:cNvSpPr>
              <p:nvPr/>
            </p:nvSpPr>
            <p:spPr bwMode="auto">
              <a:xfrm>
                <a:off x="7059613" y="-3332163"/>
                <a:ext cx="60325" cy="0"/>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75000"/>
                      <a:lumOff val="25000"/>
                    </a:schemeClr>
                  </a:solidFill>
                </a:endParaRPr>
              </a:p>
            </p:txBody>
          </p:sp>
          <p:sp>
            <p:nvSpPr>
              <p:cNvPr id="46" name="Line 32"/>
              <p:cNvSpPr>
                <a:spLocks noChangeShapeType="1"/>
              </p:cNvSpPr>
              <p:nvPr/>
            </p:nvSpPr>
            <p:spPr bwMode="auto">
              <a:xfrm flipV="1">
                <a:off x="7089775" y="-3208338"/>
                <a:ext cx="93662" cy="93663"/>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75000"/>
                      <a:lumOff val="25000"/>
                    </a:schemeClr>
                  </a:solidFill>
                </a:endParaRPr>
              </a:p>
            </p:txBody>
          </p:sp>
          <p:sp>
            <p:nvSpPr>
              <p:cNvPr id="47" name="Line 33"/>
              <p:cNvSpPr>
                <a:spLocks noChangeShapeType="1"/>
              </p:cNvSpPr>
              <p:nvPr/>
            </p:nvSpPr>
            <p:spPr bwMode="auto">
              <a:xfrm flipV="1">
                <a:off x="7213600" y="-3271838"/>
                <a:ext cx="33337" cy="33338"/>
              </a:xfrm>
              <a:prstGeom prst="line">
                <a:avLst/>
              </a:prstGeom>
              <a:noFill/>
              <a:ln cap="rnd" w="12700">
                <a:solidFill>
                  <a:schemeClr val="bg1"/>
                </a:solidFill>
                <a:prstDash val="solid"/>
                <a:round/>
              </a:ln>
              <a:extLst>
                <a:ext uri="{909E8E84-426E-40DD-AFC4-6F175D3DCCD1}">
                  <a14:hiddenFill>
                    <a:noFill/>
                  </a14:hiddenFill>
                </a:ext>
              </a:extLst>
            </p:spPr>
            <p:txBody>
              <a:bodyPr anchor="t" anchorCtr="0" bIns="60960" compatLnSpc="1" lIns="121920" numCol="1" rIns="121920" tIns="60960" vert="horz" wrap="square">
                <a:prstTxWarp prst="textNoShape">
                  <a:avLst/>
                </a:prstTxWarp>
              </a:bodyPr>
              <a:lstStyle/>
              <a:p>
                <a:endParaRPr altLang="en-US" lang="zh-CN" sz="2400">
                  <a:solidFill>
                    <a:schemeClr val="tx1">
                      <a:lumMod val="75000"/>
                      <a:lumOff val="25000"/>
                    </a:schemeClr>
                  </a:solidFill>
                </a:endParaRPr>
              </a:p>
            </p:txBody>
          </p:sp>
        </p:grpSp>
      </p:grpSp>
    </p:spTree>
    <p:extLst>
      <p:ext uri="{BB962C8B-B14F-4D97-AF65-F5344CB8AC3E}">
        <p14:creationId val="4022241661"/>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7"/>
                                        </p:tgtEl>
                                        <p:attrNameLst>
                                          <p:attrName>style.visibility</p:attrName>
                                        </p:attrNameLst>
                                      </p:cBhvr>
                                      <p:to>
                                        <p:strVal val="visible"/>
                                      </p:to>
                                    </p:set>
                                    <p:anim calcmode="lin" valueType="num">
                                      <p:cBhvr>
                                        <p:cTn dur="500" fill="hold" id="7"/>
                                        <p:tgtEl>
                                          <p:spTgt spid="7"/>
                                        </p:tgtEl>
                                        <p:attrNameLst>
                                          <p:attrName>ppt_w</p:attrName>
                                        </p:attrNameLst>
                                      </p:cBhvr>
                                      <p:tavLst>
                                        <p:tav tm="0">
                                          <p:val>
                                            <p:fltVal val="0"/>
                                          </p:val>
                                        </p:tav>
                                        <p:tav tm="100000">
                                          <p:val>
                                            <p:strVal val="#ppt_w"/>
                                          </p:val>
                                        </p:tav>
                                      </p:tavLst>
                                    </p:anim>
                                    <p:anim calcmode="lin" valueType="num">
                                      <p:cBhvr>
                                        <p:cTn dur="500" fill="hold" id="8"/>
                                        <p:tgtEl>
                                          <p:spTgt spid="7"/>
                                        </p:tgtEl>
                                        <p:attrNameLst>
                                          <p:attrName>ppt_h</p:attrName>
                                        </p:attrNameLst>
                                      </p:cBhvr>
                                      <p:tavLst>
                                        <p:tav tm="0">
                                          <p:val>
                                            <p:fltVal val="0"/>
                                          </p:val>
                                        </p:tav>
                                        <p:tav tm="100000">
                                          <p:val>
                                            <p:strVal val="#ppt_h"/>
                                          </p:val>
                                        </p:tav>
                                      </p:tavLst>
                                    </p:anim>
                                    <p:anim calcmode="lin" valueType="num">
                                      <p:cBhvr>
                                        <p:cTn dur="500" fill="hold" id="9"/>
                                        <p:tgtEl>
                                          <p:spTgt spid="7"/>
                                        </p:tgtEl>
                                        <p:attrNameLst>
                                          <p:attrName>style.rotation</p:attrName>
                                        </p:attrNameLst>
                                      </p:cBhvr>
                                      <p:tavLst>
                                        <p:tav tm="0">
                                          <p:val>
                                            <p:fltVal val="360"/>
                                          </p:val>
                                        </p:tav>
                                        <p:tav tm="100000">
                                          <p:val>
                                            <p:fltVal val="0"/>
                                          </p:val>
                                        </p:tav>
                                      </p:tavLst>
                                    </p:anim>
                                    <p:animEffect filter="fade" transition="in">
                                      <p:cBhvr>
                                        <p:cTn dur="500" id="10"/>
                                        <p:tgtEl>
                                          <p:spTgt spid="7"/>
                                        </p:tgtEl>
                                      </p:cBhvr>
                                    </p:animEffect>
                                  </p:childTnLst>
                                </p:cTn>
                              </p:par>
                            </p:childTnLst>
                          </p:cTn>
                        </p:par>
                        <p:par>
                          <p:cTn fill="hold" id="11" nodeType="afterGroup">
                            <p:stCondLst>
                              <p:cond delay="500"/>
                            </p:stCondLst>
                            <p:childTnLst>
                              <p:par>
                                <p:cTn fill="hold" id="12" nodeType="afterEffect" presetClass="entr" presetID="53" presetSubtype="0">
                                  <p:stCondLst>
                                    <p:cond delay="0"/>
                                  </p:stCondLst>
                                  <p:childTnLst>
                                    <p:set>
                                      <p:cBhvr>
                                        <p:cTn dur="1" fill="hold" id="13">
                                          <p:stCondLst>
                                            <p:cond delay="0"/>
                                          </p:stCondLst>
                                        </p:cTn>
                                        <p:tgtEl>
                                          <p:spTgt spid="36"/>
                                        </p:tgtEl>
                                        <p:attrNameLst>
                                          <p:attrName>style.visibility</p:attrName>
                                        </p:attrNameLst>
                                      </p:cBhvr>
                                      <p:to>
                                        <p:strVal val="visible"/>
                                      </p:to>
                                    </p:set>
                                    <p:anim calcmode="lin" valueType="num">
                                      <p:cBhvr>
                                        <p:cTn dur="500" fill="hold" id="14"/>
                                        <p:tgtEl>
                                          <p:spTgt spid="36"/>
                                        </p:tgtEl>
                                        <p:attrNameLst>
                                          <p:attrName>ppt_w</p:attrName>
                                        </p:attrNameLst>
                                      </p:cBhvr>
                                      <p:tavLst>
                                        <p:tav tm="0">
                                          <p:val>
                                            <p:fltVal val="0"/>
                                          </p:val>
                                        </p:tav>
                                        <p:tav tm="100000">
                                          <p:val>
                                            <p:strVal val="#ppt_w"/>
                                          </p:val>
                                        </p:tav>
                                      </p:tavLst>
                                    </p:anim>
                                    <p:anim calcmode="lin" valueType="num">
                                      <p:cBhvr>
                                        <p:cTn dur="500" fill="hold" id="15"/>
                                        <p:tgtEl>
                                          <p:spTgt spid="36"/>
                                        </p:tgtEl>
                                        <p:attrNameLst>
                                          <p:attrName>ppt_h</p:attrName>
                                        </p:attrNameLst>
                                      </p:cBhvr>
                                      <p:tavLst>
                                        <p:tav tm="0">
                                          <p:val>
                                            <p:fltVal val="0"/>
                                          </p:val>
                                        </p:tav>
                                        <p:tav tm="100000">
                                          <p:val>
                                            <p:strVal val="#ppt_h"/>
                                          </p:val>
                                        </p:tav>
                                      </p:tavLst>
                                    </p:anim>
                                    <p:animEffect filter="fade" transition="in">
                                      <p:cBhvr>
                                        <p:cTn dur="500" id="16"/>
                                        <p:tgtEl>
                                          <p:spTgt spid="36"/>
                                        </p:tgtEl>
                                      </p:cBhvr>
                                    </p:animEffect>
                                  </p:childTnLst>
                                </p:cTn>
                              </p:par>
                            </p:childTnLst>
                          </p:cTn>
                        </p:par>
                        <p:par>
                          <p:cTn fill="hold" id="17" nodeType="afterGroup">
                            <p:stCondLst>
                              <p:cond delay="1000"/>
                            </p:stCondLst>
                            <p:childTnLst>
                              <p:par>
                                <p:cTn fill="hold" grpId="0" id="18" nodeType="afterEffect" presetClass="entr" presetID="22" presetSubtype="1">
                                  <p:stCondLst>
                                    <p:cond delay="0"/>
                                  </p:stCondLst>
                                  <p:childTnLst>
                                    <p:set>
                                      <p:cBhvr>
                                        <p:cTn dur="1" fill="hold" id="19">
                                          <p:stCondLst>
                                            <p:cond delay="0"/>
                                          </p:stCondLst>
                                        </p:cTn>
                                        <p:tgtEl>
                                          <p:spTgt spid="20"/>
                                        </p:tgtEl>
                                        <p:attrNameLst>
                                          <p:attrName>style.visibility</p:attrName>
                                        </p:attrNameLst>
                                      </p:cBhvr>
                                      <p:to>
                                        <p:strVal val="visible"/>
                                      </p:to>
                                    </p:set>
                                    <p:animEffect filter="wipe(up)" transition="in">
                                      <p:cBhvr>
                                        <p:cTn dur="500" id="20"/>
                                        <p:tgtEl>
                                          <p:spTgt spid="20"/>
                                        </p:tgtEl>
                                      </p:cBhvr>
                                    </p:animEffect>
                                  </p:childTnLst>
                                </p:cTn>
                              </p:par>
                            </p:childTnLst>
                          </p:cTn>
                        </p:par>
                        <p:par>
                          <p:cTn fill="hold" id="21" nodeType="afterGroup">
                            <p:stCondLst>
                              <p:cond delay="1500"/>
                            </p:stCondLst>
                            <p:childTnLst>
                              <p:par>
                                <p:cTn fill="hold" grpId="0" id="22" nodeType="afterEffect" presetClass="entr" presetID="14" presetSubtype="10">
                                  <p:stCondLst>
                                    <p:cond delay="0"/>
                                  </p:stCondLst>
                                  <p:childTnLst>
                                    <p:set>
                                      <p:cBhvr>
                                        <p:cTn dur="1" fill="hold" id="23">
                                          <p:stCondLst>
                                            <p:cond delay="0"/>
                                          </p:stCondLst>
                                        </p:cTn>
                                        <p:tgtEl>
                                          <p:spTgt spid="25"/>
                                        </p:tgtEl>
                                        <p:attrNameLst>
                                          <p:attrName>style.visibility</p:attrName>
                                        </p:attrNameLst>
                                      </p:cBhvr>
                                      <p:to>
                                        <p:strVal val="visible"/>
                                      </p:to>
                                    </p:set>
                                    <p:animEffect filter="randombar(horizontal)" transition="in">
                                      <p:cBhvr>
                                        <p:cTn dur="500" id="24"/>
                                        <p:tgtEl>
                                          <p:spTgt spid="25"/>
                                        </p:tgtEl>
                                      </p:cBhvr>
                                    </p:animEffect>
                                  </p:childTnLst>
                                </p:cTn>
                              </p:par>
                            </p:childTnLst>
                          </p:cTn>
                        </p:par>
                        <p:par>
                          <p:cTn fill="hold" id="25" nodeType="afterGroup">
                            <p:stCondLst>
                              <p:cond delay="2000"/>
                            </p:stCondLst>
                            <p:childTnLst>
                              <p:par>
                                <p:cTn fill="hold" id="26" nodeType="afterEffect" presetClass="entr" presetID="53" presetSubtype="0">
                                  <p:stCondLst>
                                    <p:cond delay="0"/>
                                  </p:stCondLst>
                                  <p:childTnLst>
                                    <p:set>
                                      <p:cBhvr>
                                        <p:cTn dur="1" fill="hold" id="27">
                                          <p:stCondLst>
                                            <p:cond delay="0"/>
                                          </p:stCondLst>
                                        </p:cTn>
                                        <p:tgtEl>
                                          <p:spTgt spid="39"/>
                                        </p:tgtEl>
                                        <p:attrNameLst>
                                          <p:attrName>style.visibility</p:attrName>
                                        </p:attrNameLst>
                                      </p:cBhvr>
                                      <p:to>
                                        <p:strVal val="visible"/>
                                      </p:to>
                                    </p:set>
                                    <p:anim calcmode="lin" valueType="num">
                                      <p:cBhvr>
                                        <p:cTn dur="500" fill="hold" id="28"/>
                                        <p:tgtEl>
                                          <p:spTgt spid="39"/>
                                        </p:tgtEl>
                                        <p:attrNameLst>
                                          <p:attrName>ppt_w</p:attrName>
                                        </p:attrNameLst>
                                      </p:cBhvr>
                                      <p:tavLst>
                                        <p:tav tm="0">
                                          <p:val>
                                            <p:fltVal val="0"/>
                                          </p:val>
                                        </p:tav>
                                        <p:tav tm="100000">
                                          <p:val>
                                            <p:strVal val="#ppt_w"/>
                                          </p:val>
                                        </p:tav>
                                      </p:tavLst>
                                    </p:anim>
                                    <p:anim calcmode="lin" valueType="num">
                                      <p:cBhvr>
                                        <p:cTn dur="500" fill="hold" id="29"/>
                                        <p:tgtEl>
                                          <p:spTgt spid="39"/>
                                        </p:tgtEl>
                                        <p:attrNameLst>
                                          <p:attrName>ppt_h</p:attrName>
                                        </p:attrNameLst>
                                      </p:cBhvr>
                                      <p:tavLst>
                                        <p:tav tm="0">
                                          <p:val>
                                            <p:fltVal val="0"/>
                                          </p:val>
                                        </p:tav>
                                        <p:tav tm="100000">
                                          <p:val>
                                            <p:strVal val="#ppt_h"/>
                                          </p:val>
                                        </p:tav>
                                      </p:tavLst>
                                    </p:anim>
                                    <p:animEffect filter="fade" transition="in">
                                      <p:cBhvr>
                                        <p:cTn dur="500" id="30"/>
                                        <p:tgtEl>
                                          <p:spTgt spid="39"/>
                                        </p:tgtEl>
                                      </p:cBhvr>
                                    </p:animEffect>
                                  </p:childTnLst>
                                </p:cTn>
                              </p:par>
                            </p:childTnLst>
                          </p:cTn>
                        </p:par>
                        <p:par>
                          <p:cTn fill="hold" id="31" nodeType="afterGroup">
                            <p:stCondLst>
                              <p:cond delay="2500"/>
                            </p:stCondLst>
                            <p:childTnLst>
                              <p:par>
                                <p:cTn fill="hold" grpId="0" id="32" nodeType="afterEffect" presetClass="entr" presetID="22" presetSubtype="4">
                                  <p:stCondLst>
                                    <p:cond delay="0"/>
                                  </p:stCondLst>
                                  <p:childTnLst>
                                    <p:set>
                                      <p:cBhvr>
                                        <p:cTn dur="1" fill="hold" id="33">
                                          <p:stCondLst>
                                            <p:cond delay="0"/>
                                          </p:stCondLst>
                                        </p:cTn>
                                        <p:tgtEl>
                                          <p:spTgt spid="22"/>
                                        </p:tgtEl>
                                        <p:attrNameLst>
                                          <p:attrName>style.visibility</p:attrName>
                                        </p:attrNameLst>
                                      </p:cBhvr>
                                      <p:to>
                                        <p:strVal val="visible"/>
                                      </p:to>
                                    </p:set>
                                    <p:animEffect filter="wipe(down)" transition="in">
                                      <p:cBhvr>
                                        <p:cTn dur="500" id="34"/>
                                        <p:tgtEl>
                                          <p:spTgt spid="22"/>
                                        </p:tgtEl>
                                      </p:cBhvr>
                                    </p:animEffect>
                                  </p:childTnLst>
                                </p:cTn>
                              </p:par>
                            </p:childTnLst>
                          </p:cTn>
                        </p:par>
                        <p:par>
                          <p:cTn fill="hold" id="35" nodeType="afterGroup">
                            <p:stCondLst>
                              <p:cond delay="3000"/>
                            </p:stCondLst>
                            <p:childTnLst>
                              <p:par>
                                <p:cTn fill="hold" grpId="0" id="36" nodeType="afterEffect" presetClass="entr" presetID="14" presetSubtype="10">
                                  <p:stCondLst>
                                    <p:cond delay="0"/>
                                  </p:stCondLst>
                                  <p:childTnLst>
                                    <p:set>
                                      <p:cBhvr>
                                        <p:cTn dur="1" fill="hold" id="37">
                                          <p:stCondLst>
                                            <p:cond delay="0"/>
                                          </p:stCondLst>
                                        </p:cTn>
                                        <p:tgtEl>
                                          <p:spTgt spid="24"/>
                                        </p:tgtEl>
                                        <p:attrNameLst>
                                          <p:attrName>style.visibility</p:attrName>
                                        </p:attrNameLst>
                                      </p:cBhvr>
                                      <p:to>
                                        <p:strVal val="visible"/>
                                      </p:to>
                                    </p:set>
                                    <p:animEffect filter="randombar(horizontal)" transition="in">
                                      <p:cBhvr>
                                        <p:cTn dur="500" id="38"/>
                                        <p:tgtEl>
                                          <p:spTgt spid="24"/>
                                        </p:tgtEl>
                                      </p:cBhvr>
                                    </p:animEffect>
                                  </p:childTnLst>
                                </p:cTn>
                              </p:par>
                            </p:childTnLst>
                          </p:cTn>
                        </p:par>
                        <p:par>
                          <p:cTn fill="hold" id="39" nodeType="afterGroup">
                            <p:stCondLst>
                              <p:cond delay="3500"/>
                            </p:stCondLst>
                            <p:childTnLst>
                              <p:par>
                                <p:cTn fill="hold" id="40" nodeType="afterEffect" presetClass="entr" presetID="53" presetSubtype="0">
                                  <p:stCondLst>
                                    <p:cond delay="0"/>
                                  </p:stCondLst>
                                  <p:childTnLst>
                                    <p:set>
                                      <p:cBhvr>
                                        <p:cTn dur="1" fill="hold" id="41">
                                          <p:stCondLst>
                                            <p:cond delay="0"/>
                                          </p:stCondLst>
                                        </p:cTn>
                                        <p:tgtEl>
                                          <p:spTgt spid="33"/>
                                        </p:tgtEl>
                                        <p:attrNameLst>
                                          <p:attrName>style.visibility</p:attrName>
                                        </p:attrNameLst>
                                      </p:cBhvr>
                                      <p:to>
                                        <p:strVal val="visible"/>
                                      </p:to>
                                    </p:set>
                                    <p:anim calcmode="lin" valueType="num">
                                      <p:cBhvr>
                                        <p:cTn dur="500" fill="hold" id="42"/>
                                        <p:tgtEl>
                                          <p:spTgt spid="33"/>
                                        </p:tgtEl>
                                        <p:attrNameLst>
                                          <p:attrName>ppt_w</p:attrName>
                                        </p:attrNameLst>
                                      </p:cBhvr>
                                      <p:tavLst>
                                        <p:tav tm="0">
                                          <p:val>
                                            <p:fltVal val="0"/>
                                          </p:val>
                                        </p:tav>
                                        <p:tav tm="100000">
                                          <p:val>
                                            <p:strVal val="#ppt_w"/>
                                          </p:val>
                                        </p:tav>
                                      </p:tavLst>
                                    </p:anim>
                                    <p:anim calcmode="lin" valueType="num">
                                      <p:cBhvr>
                                        <p:cTn dur="500" fill="hold" id="43"/>
                                        <p:tgtEl>
                                          <p:spTgt spid="33"/>
                                        </p:tgtEl>
                                        <p:attrNameLst>
                                          <p:attrName>ppt_h</p:attrName>
                                        </p:attrNameLst>
                                      </p:cBhvr>
                                      <p:tavLst>
                                        <p:tav tm="0">
                                          <p:val>
                                            <p:fltVal val="0"/>
                                          </p:val>
                                        </p:tav>
                                        <p:tav tm="100000">
                                          <p:val>
                                            <p:strVal val="#ppt_h"/>
                                          </p:val>
                                        </p:tav>
                                      </p:tavLst>
                                    </p:anim>
                                    <p:animEffect filter="fade" transition="in">
                                      <p:cBhvr>
                                        <p:cTn dur="500" id="44"/>
                                        <p:tgtEl>
                                          <p:spTgt spid="33"/>
                                        </p:tgtEl>
                                      </p:cBhvr>
                                    </p:animEffect>
                                  </p:childTnLst>
                                </p:cTn>
                              </p:par>
                            </p:childTnLst>
                          </p:cTn>
                        </p:par>
                        <p:par>
                          <p:cTn fill="hold" id="45" nodeType="afterGroup">
                            <p:stCondLst>
                              <p:cond delay="4000"/>
                            </p:stCondLst>
                            <p:childTnLst>
                              <p:par>
                                <p:cTn fill="hold" grpId="0" id="46" nodeType="afterEffect" presetClass="entr" presetID="22" presetSubtype="1">
                                  <p:stCondLst>
                                    <p:cond delay="0"/>
                                  </p:stCondLst>
                                  <p:childTnLst>
                                    <p:set>
                                      <p:cBhvr>
                                        <p:cTn dur="1" fill="hold" id="47">
                                          <p:stCondLst>
                                            <p:cond delay="0"/>
                                          </p:stCondLst>
                                        </p:cTn>
                                        <p:tgtEl>
                                          <p:spTgt spid="21"/>
                                        </p:tgtEl>
                                        <p:attrNameLst>
                                          <p:attrName>style.visibility</p:attrName>
                                        </p:attrNameLst>
                                      </p:cBhvr>
                                      <p:to>
                                        <p:strVal val="visible"/>
                                      </p:to>
                                    </p:set>
                                    <p:animEffect filter="wipe(up)" transition="in">
                                      <p:cBhvr>
                                        <p:cTn dur="500" id="48"/>
                                        <p:tgtEl>
                                          <p:spTgt spid="21"/>
                                        </p:tgtEl>
                                      </p:cBhvr>
                                    </p:animEffect>
                                  </p:childTnLst>
                                </p:cTn>
                              </p:par>
                            </p:childTnLst>
                          </p:cTn>
                        </p:par>
                        <p:par>
                          <p:cTn fill="hold" id="49" nodeType="afterGroup">
                            <p:stCondLst>
                              <p:cond delay="4500"/>
                            </p:stCondLst>
                            <p:childTnLst>
                              <p:par>
                                <p:cTn fill="hold" grpId="0" id="50" nodeType="afterEffect" presetClass="entr" presetID="14" presetSubtype="10">
                                  <p:stCondLst>
                                    <p:cond delay="0"/>
                                  </p:stCondLst>
                                  <p:childTnLst>
                                    <p:set>
                                      <p:cBhvr>
                                        <p:cTn dur="1" fill="hold" id="51">
                                          <p:stCondLst>
                                            <p:cond delay="0"/>
                                          </p:stCondLst>
                                        </p:cTn>
                                        <p:tgtEl>
                                          <p:spTgt spid="27"/>
                                        </p:tgtEl>
                                        <p:attrNameLst>
                                          <p:attrName>style.visibility</p:attrName>
                                        </p:attrNameLst>
                                      </p:cBhvr>
                                      <p:to>
                                        <p:strVal val="visible"/>
                                      </p:to>
                                    </p:set>
                                    <p:animEffect filter="randombar(horizontal)" transition="in">
                                      <p:cBhvr>
                                        <p:cTn dur="500" id="52"/>
                                        <p:tgtEl>
                                          <p:spTgt spid="27"/>
                                        </p:tgtEl>
                                      </p:cBhvr>
                                    </p:animEffect>
                                  </p:childTnLst>
                                </p:cTn>
                              </p:par>
                            </p:childTnLst>
                          </p:cTn>
                        </p:par>
                        <p:par>
                          <p:cTn fill="hold" id="53" nodeType="afterGroup">
                            <p:stCondLst>
                              <p:cond delay="5000"/>
                            </p:stCondLst>
                            <p:childTnLst>
                              <p:par>
                                <p:cTn fill="hold" id="54" nodeType="afterEffect" presetClass="entr" presetID="53" presetSubtype="0">
                                  <p:stCondLst>
                                    <p:cond delay="0"/>
                                  </p:stCondLst>
                                  <p:childTnLst>
                                    <p:set>
                                      <p:cBhvr>
                                        <p:cTn dur="1" fill="hold" id="55">
                                          <p:stCondLst>
                                            <p:cond delay="0"/>
                                          </p:stCondLst>
                                        </p:cTn>
                                        <p:tgtEl>
                                          <p:spTgt spid="28"/>
                                        </p:tgtEl>
                                        <p:attrNameLst>
                                          <p:attrName>style.visibility</p:attrName>
                                        </p:attrNameLst>
                                      </p:cBhvr>
                                      <p:to>
                                        <p:strVal val="visible"/>
                                      </p:to>
                                    </p:set>
                                    <p:anim calcmode="lin" valueType="num">
                                      <p:cBhvr>
                                        <p:cTn dur="500" fill="hold" id="56"/>
                                        <p:tgtEl>
                                          <p:spTgt spid="28"/>
                                        </p:tgtEl>
                                        <p:attrNameLst>
                                          <p:attrName>ppt_w</p:attrName>
                                        </p:attrNameLst>
                                      </p:cBhvr>
                                      <p:tavLst>
                                        <p:tav tm="0">
                                          <p:val>
                                            <p:fltVal val="0"/>
                                          </p:val>
                                        </p:tav>
                                        <p:tav tm="100000">
                                          <p:val>
                                            <p:strVal val="#ppt_w"/>
                                          </p:val>
                                        </p:tav>
                                      </p:tavLst>
                                    </p:anim>
                                    <p:anim calcmode="lin" valueType="num">
                                      <p:cBhvr>
                                        <p:cTn dur="500" fill="hold" id="57"/>
                                        <p:tgtEl>
                                          <p:spTgt spid="28"/>
                                        </p:tgtEl>
                                        <p:attrNameLst>
                                          <p:attrName>ppt_h</p:attrName>
                                        </p:attrNameLst>
                                      </p:cBhvr>
                                      <p:tavLst>
                                        <p:tav tm="0">
                                          <p:val>
                                            <p:fltVal val="0"/>
                                          </p:val>
                                        </p:tav>
                                        <p:tav tm="100000">
                                          <p:val>
                                            <p:strVal val="#ppt_h"/>
                                          </p:val>
                                        </p:tav>
                                      </p:tavLst>
                                    </p:anim>
                                    <p:animEffect filter="fade" transition="in">
                                      <p:cBhvr>
                                        <p:cTn dur="500" id="58"/>
                                        <p:tgtEl>
                                          <p:spTgt spid="28"/>
                                        </p:tgtEl>
                                      </p:cBhvr>
                                    </p:animEffect>
                                  </p:childTnLst>
                                </p:cTn>
                              </p:par>
                            </p:childTnLst>
                          </p:cTn>
                        </p:par>
                        <p:par>
                          <p:cTn fill="hold" id="59" nodeType="afterGroup">
                            <p:stCondLst>
                              <p:cond delay="5500"/>
                            </p:stCondLst>
                            <p:childTnLst>
                              <p:par>
                                <p:cTn fill="hold" grpId="0" id="60" nodeType="afterEffect" presetClass="entr" presetID="22" presetSubtype="4">
                                  <p:stCondLst>
                                    <p:cond delay="0"/>
                                  </p:stCondLst>
                                  <p:childTnLst>
                                    <p:set>
                                      <p:cBhvr>
                                        <p:cTn dur="1" fill="hold" id="61">
                                          <p:stCondLst>
                                            <p:cond delay="0"/>
                                          </p:stCondLst>
                                        </p:cTn>
                                        <p:tgtEl>
                                          <p:spTgt spid="23"/>
                                        </p:tgtEl>
                                        <p:attrNameLst>
                                          <p:attrName>style.visibility</p:attrName>
                                        </p:attrNameLst>
                                      </p:cBhvr>
                                      <p:to>
                                        <p:strVal val="visible"/>
                                      </p:to>
                                    </p:set>
                                    <p:animEffect filter="wipe(down)" transition="in">
                                      <p:cBhvr>
                                        <p:cTn dur="500" id="62"/>
                                        <p:tgtEl>
                                          <p:spTgt spid="23"/>
                                        </p:tgtEl>
                                      </p:cBhvr>
                                    </p:animEffect>
                                  </p:childTnLst>
                                </p:cTn>
                              </p:par>
                            </p:childTnLst>
                          </p:cTn>
                        </p:par>
                        <p:par>
                          <p:cTn fill="hold" id="63" nodeType="afterGroup">
                            <p:stCondLst>
                              <p:cond delay="6000"/>
                            </p:stCondLst>
                            <p:childTnLst>
                              <p:par>
                                <p:cTn fill="hold" grpId="0" id="64" nodeType="afterEffect" presetClass="entr" presetID="14" presetSubtype="10">
                                  <p:stCondLst>
                                    <p:cond delay="0"/>
                                  </p:stCondLst>
                                  <p:childTnLst>
                                    <p:set>
                                      <p:cBhvr>
                                        <p:cTn dur="1" fill="hold" id="65">
                                          <p:stCondLst>
                                            <p:cond delay="0"/>
                                          </p:stCondLst>
                                        </p:cTn>
                                        <p:tgtEl>
                                          <p:spTgt spid="26"/>
                                        </p:tgtEl>
                                        <p:attrNameLst>
                                          <p:attrName>style.visibility</p:attrName>
                                        </p:attrNameLst>
                                      </p:cBhvr>
                                      <p:to>
                                        <p:strVal val="visible"/>
                                      </p:to>
                                    </p:set>
                                    <p:animEffect filter="randombar(horizontal)" transition="in">
                                      <p:cBhvr>
                                        <p:cTn dur="500" id="66"/>
                                        <p:tgtEl>
                                          <p:spTgt spid="2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0"/>
      <p:bldP grpId="0" spid="21"/>
      <p:bldP grpId="0" spid="22"/>
      <p:bldP grpId="0" spid="23"/>
      <p:bldP grpId="0" spid="24"/>
      <p:bldP grpId="0" spid="25"/>
      <p:bldP grpId="0" spid="26"/>
      <p:bldP grpId="0" spid="27"/>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rot="1320000">
            <a:off x="3597399" y="666070"/>
            <a:ext cx="5374594" cy="4630173"/>
            <a:chOff x="3404893" y="666070"/>
            <a:chExt cx="5374594" cy="4630173"/>
          </a:xfrm>
        </p:grpSpPr>
        <p:sp>
          <p:nvSpPr>
            <p:cNvPr id="5" name="等腰三角形 4"/>
            <p:cNvSpPr/>
            <p:nvPr/>
          </p:nvSpPr>
          <p:spPr>
            <a:xfrm>
              <a:off x="3466513" y="704830"/>
              <a:ext cx="5258974" cy="4533598"/>
            </a:xfrm>
            <a:prstGeom prst="triangle">
              <a:avLst/>
            </a:prstGeom>
            <a:noFill/>
            <a:ln w="12700">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a:off x="6049620" y="666070"/>
              <a:ext cx="108000" cy="108000"/>
            </a:xfrm>
            <a:prstGeom prst="ellipse">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3404893" y="5188243"/>
              <a:ext cx="108000" cy="108000"/>
            </a:xfrm>
            <a:prstGeom prst="ellipse">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椭圆 7"/>
            <p:cNvSpPr/>
            <p:nvPr/>
          </p:nvSpPr>
          <p:spPr>
            <a:xfrm>
              <a:off x="8671487" y="5188243"/>
              <a:ext cx="108000" cy="108000"/>
            </a:xfrm>
            <a:prstGeom prst="ellipse">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a:off x="4034971" y="1530614"/>
            <a:ext cx="4122058" cy="4122058"/>
            <a:chOff x="4034971" y="1530614"/>
            <a:chExt cx="4122058" cy="4122058"/>
          </a:xfrm>
        </p:grpSpPr>
        <p:sp>
          <p:nvSpPr>
            <p:cNvPr id="10" name="椭圆 9"/>
            <p:cNvSpPr/>
            <p:nvPr/>
          </p:nvSpPr>
          <p:spPr>
            <a:xfrm>
              <a:off x="4034971" y="1530614"/>
              <a:ext cx="4122058" cy="4122058"/>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文本框 10"/>
            <p:cNvSpPr txBox="1"/>
            <p:nvPr/>
          </p:nvSpPr>
          <p:spPr>
            <a:xfrm>
              <a:off x="5201982" y="2405932"/>
              <a:ext cx="2017486" cy="2529840"/>
            </a:xfrm>
            <a:prstGeom prst="rect">
              <a:avLst/>
            </a:prstGeom>
            <a:noFill/>
          </p:spPr>
          <p:txBody>
            <a:bodyPr rtlCol="0" wrap="square">
              <a:spAutoFit/>
            </a:bodyPr>
            <a:lstStyle/>
            <a:p>
              <a:r>
                <a:rPr altLang="zh-CN" lang="en-US" smtClean="0" sz="8000">
                  <a:solidFill>
                    <a:schemeClr val="bg1"/>
                  </a:solidFill>
                  <a:latin charset="0" panose="020b0503020202020204" pitchFamily="34" typeface="Agency FB"/>
                </a:rPr>
                <a:t>2017</a:t>
              </a:r>
            </a:p>
          </p:txBody>
        </p:sp>
        <p:cxnSp>
          <p:nvCxnSpPr>
            <p:cNvPr id="12" name="直接连接符 11"/>
            <p:cNvCxnSpPr/>
            <p:nvPr/>
          </p:nvCxnSpPr>
          <p:spPr>
            <a:xfrm>
              <a:off x="4892994" y="3790381"/>
              <a:ext cx="238621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4417791" y="3729370"/>
              <a:ext cx="3336615" cy="1005840"/>
            </a:xfrm>
            <a:prstGeom prst="rect">
              <a:avLst/>
            </a:prstGeom>
            <a:noFill/>
          </p:spPr>
          <p:txBody>
            <a:bodyPr rtlCol="0" wrap="square">
              <a:spAutoFit/>
            </a:bodyPr>
            <a:lstStyle/>
            <a:p>
              <a:r>
                <a:rPr altLang="en-US" lang="zh-CN" smtClean="0" sz="6000">
                  <a:solidFill>
                    <a:schemeClr val="bg1"/>
                  </a:solidFill>
                  <a:latin charset="-122" panose="02010609060101010101" pitchFamily="49" typeface="黑体"/>
                  <a:ea charset="-122" panose="02010609060101010101" pitchFamily="49" typeface="黑体"/>
                </a:rPr>
                <a:t>感谢欣赏</a:t>
              </a:r>
            </a:p>
          </p:txBody>
        </p:sp>
      </p:grpSp>
      <p:grpSp>
        <p:nvGrpSpPr>
          <p:cNvPr id="14" name="组合 13"/>
          <p:cNvGrpSpPr/>
          <p:nvPr/>
        </p:nvGrpSpPr>
        <p:grpSpPr>
          <a:xfrm>
            <a:off x="1032060" y="5022216"/>
            <a:ext cx="753746" cy="734645"/>
            <a:chOff x="1032060" y="5022216"/>
            <a:chExt cx="753746" cy="734645"/>
          </a:xfrm>
        </p:grpSpPr>
        <p:sp>
          <p:nvSpPr>
            <p:cNvPr id="15" name="等腰三角形 14"/>
            <p:cNvSpPr/>
            <p:nvPr/>
          </p:nvSpPr>
          <p:spPr>
            <a:xfrm flipH="1" flipV="1" rot="20627212">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等腰三角形 15"/>
            <p:cNvSpPr/>
            <p:nvPr/>
          </p:nvSpPr>
          <p:spPr>
            <a:xfrm flipH="1" flipV="1" rot="628978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7" name="等腰三角形 16"/>
          <p:cNvSpPr/>
          <p:nvPr/>
        </p:nvSpPr>
        <p:spPr>
          <a:xfrm flipH="1" flipV="1" rot="16200000">
            <a:off x="10561436" y="2089522"/>
            <a:ext cx="466193" cy="401891"/>
          </a:xfrm>
          <a:prstGeom prst="triangle">
            <a:avLst/>
          </a:prstGeom>
          <a:solidFill>
            <a:srgbClr val="C75050"/>
          </a:solid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等腰三角形 17"/>
          <p:cNvSpPr/>
          <p:nvPr/>
        </p:nvSpPr>
        <p:spPr>
          <a:xfrm flipV="1" rot="5400000">
            <a:off x="10835395" y="2837059"/>
            <a:ext cx="312202" cy="269140"/>
          </a:xfrm>
          <a:prstGeom prst="triangle">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9" name="等腰三角形 18"/>
          <p:cNvSpPr/>
          <p:nvPr/>
        </p:nvSpPr>
        <p:spPr>
          <a:xfrm flipH="1" flipV="1" rot="20034424">
            <a:off x="10265617" y="3528425"/>
            <a:ext cx="466193" cy="40189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等腰三角形 19"/>
          <p:cNvSpPr/>
          <p:nvPr/>
        </p:nvSpPr>
        <p:spPr>
          <a:xfrm flipH="1" flipV="1" rot="3050067">
            <a:off x="1101977" y="3288413"/>
            <a:ext cx="466193" cy="401891"/>
          </a:xfrm>
          <a:prstGeom prst="triangle">
            <a:avLst/>
          </a:prstGeom>
          <a:solidFill>
            <a:srgbClr val="40404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extLst>
      <p:ext uri="{BB962C8B-B14F-4D97-AF65-F5344CB8AC3E}">
        <p14:creationId val="234607768"/>
      </p:ext>
    </p:extLst>
  </p:cSld>
  <p:clrMapOvr>
    <a:masterClrMapping/>
  </p:clrMapOvr>
  <mc:AlternateContent>
    <mc:Choice Requires="p14">
      <p:transition p14:dur="1400" spd="slow">
        <p14:doors dir="vert"/>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6" presetSubtype="32">
                                  <p:stCondLst>
                                    <p:cond delay="0"/>
                                  </p:stCondLst>
                                  <p:childTnLst>
                                    <p:set>
                                      <p:cBhvr>
                                        <p:cTn dur="1" fill="hold" id="6">
                                          <p:stCondLst>
                                            <p:cond delay="0"/>
                                          </p:stCondLst>
                                        </p:cTn>
                                        <p:tgtEl>
                                          <p:spTgt spid="9"/>
                                        </p:tgtEl>
                                        <p:attrNameLst>
                                          <p:attrName>style.visibility</p:attrName>
                                        </p:attrNameLst>
                                      </p:cBhvr>
                                      <p:to>
                                        <p:strVal val="visible"/>
                                      </p:to>
                                    </p:set>
                                    <p:animEffect filter="circle(out)" transition="in">
                                      <p:cBhvr>
                                        <p:cTn dur="1250" id="7"/>
                                        <p:tgtEl>
                                          <p:spTgt spid="9"/>
                                        </p:tgtEl>
                                      </p:cBhvr>
                                    </p:animEffect>
                                  </p:childTnLst>
                                </p:cTn>
                              </p:par>
                            </p:childTnLst>
                          </p:cTn>
                        </p:par>
                        <p:par>
                          <p:cTn fill="hold" id="8" nodeType="afterGroup">
                            <p:stCondLst>
                              <p:cond delay="1250"/>
                            </p:stCondLst>
                            <p:childTnLst>
                              <p:par>
                                <p:cTn decel="100000" fill="hold" id="9" nodeType="afterEffect" presetClass="entr" presetID="49" presetSubtype="0">
                                  <p:stCondLst>
                                    <p:cond delay="0"/>
                                  </p:stCondLst>
                                  <p:childTnLst>
                                    <p:set>
                                      <p:cBhvr>
                                        <p:cTn dur="1" fill="hold" id="10">
                                          <p:stCondLst>
                                            <p:cond delay="0"/>
                                          </p:stCondLst>
                                        </p:cTn>
                                        <p:tgtEl>
                                          <p:spTgt spid="4"/>
                                        </p:tgtEl>
                                        <p:attrNameLst>
                                          <p:attrName>style.visibility</p:attrName>
                                        </p:attrNameLst>
                                      </p:cBhvr>
                                      <p:to>
                                        <p:strVal val="visible"/>
                                      </p:to>
                                    </p:set>
                                    <p:anim calcmode="lin" valueType="num">
                                      <p:cBhvr>
                                        <p:cTn dur="800" fill="hold" id="11"/>
                                        <p:tgtEl>
                                          <p:spTgt spid="4"/>
                                        </p:tgtEl>
                                        <p:attrNameLst>
                                          <p:attrName>ppt_w</p:attrName>
                                        </p:attrNameLst>
                                      </p:cBhvr>
                                      <p:tavLst>
                                        <p:tav tm="0">
                                          <p:val>
                                            <p:fltVal val="0"/>
                                          </p:val>
                                        </p:tav>
                                        <p:tav tm="100000">
                                          <p:val>
                                            <p:strVal val="#ppt_w"/>
                                          </p:val>
                                        </p:tav>
                                      </p:tavLst>
                                    </p:anim>
                                    <p:anim calcmode="lin" valueType="num">
                                      <p:cBhvr>
                                        <p:cTn dur="800" fill="hold" id="12"/>
                                        <p:tgtEl>
                                          <p:spTgt spid="4"/>
                                        </p:tgtEl>
                                        <p:attrNameLst>
                                          <p:attrName>ppt_h</p:attrName>
                                        </p:attrNameLst>
                                      </p:cBhvr>
                                      <p:tavLst>
                                        <p:tav tm="0">
                                          <p:val>
                                            <p:fltVal val="0"/>
                                          </p:val>
                                        </p:tav>
                                        <p:tav tm="100000">
                                          <p:val>
                                            <p:strVal val="#ppt_h"/>
                                          </p:val>
                                        </p:tav>
                                      </p:tavLst>
                                    </p:anim>
                                    <p:anim calcmode="lin" valueType="num">
                                      <p:cBhvr>
                                        <p:cTn dur="800" fill="hold" id="13"/>
                                        <p:tgtEl>
                                          <p:spTgt spid="4"/>
                                        </p:tgtEl>
                                        <p:attrNameLst>
                                          <p:attrName>style.rotation</p:attrName>
                                        </p:attrNameLst>
                                      </p:cBhvr>
                                      <p:tavLst>
                                        <p:tav tm="0">
                                          <p:val>
                                            <p:fltVal val="360"/>
                                          </p:val>
                                        </p:tav>
                                        <p:tav tm="100000">
                                          <p:val>
                                            <p:fltVal val="0"/>
                                          </p:val>
                                        </p:tav>
                                      </p:tavLst>
                                    </p:anim>
                                    <p:animEffect filter="fade" transition="in">
                                      <p:cBhvr>
                                        <p:cTn dur="800" id="14"/>
                                        <p:tgtEl>
                                          <p:spTgt spid="4"/>
                                        </p:tgtEl>
                                      </p:cBhvr>
                                    </p:animEffect>
                                  </p:childTnLst>
                                </p:cTn>
                              </p:par>
                            </p:childTnLst>
                          </p:cTn>
                        </p:par>
                        <p:par>
                          <p:cTn fill="hold" id="15" nodeType="afterGroup">
                            <p:stCondLst>
                              <p:cond delay="2050"/>
                            </p:stCondLst>
                            <p:childTnLst>
                              <p:par>
                                <p:cTn decel="100000" fill="hold" grpId="0" id="16" nodeType="afterEffect" presetClass="entr" presetID="49" presetSubtype="0">
                                  <p:stCondLst>
                                    <p:cond delay="0"/>
                                  </p:stCondLst>
                                  <p:childTnLst>
                                    <p:set>
                                      <p:cBhvr>
                                        <p:cTn dur="1" fill="hold" id="17">
                                          <p:stCondLst>
                                            <p:cond delay="0"/>
                                          </p:stCondLst>
                                        </p:cTn>
                                        <p:tgtEl>
                                          <p:spTgt spid="17"/>
                                        </p:tgtEl>
                                        <p:attrNameLst>
                                          <p:attrName>style.visibility</p:attrName>
                                        </p:attrNameLst>
                                      </p:cBhvr>
                                      <p:to>
                                        <p:strVal val="visible"/>
                                      </p:to>
                                    </p:set>
                                    <p:anim calcmode="lin" valueType="num">
                                      <p:cBhvr>
                                        <p:cTn dur="800" fill="hold" id="18"/>
                                        <p:tgtEl>
                                          <p:spTgt spid="17"/>
                                        </p:tgtEl>
                                        <p:attrNameLst>
                                          <p:attrName>ppt_w</p:attrName>
                                        </p:attrNameLst>
                                      </p:cBhvr>
                                      <p:tavLst>
                                        <p:tav tm="0">
                                          <p:val>
                                            <p:fltVal val="0"/>
                                          </p:val>
                                        </p:tav>
                                        <p:tav tm="100000">
                                          <p:val>
                                            <p:strVal val="#ppt_w"/>
                                          </p:val>
                                        </p:tav>
                                      </p:tavLst>
                                    </p:anim>
                                    <p:anim calcmode="lin" valueType="num">
                                      <p:cBhvr>
                                        <p:cTn dur="800" fill="hold" id="19"/>
                                        <p:tgtEl>
                                          <p:spTgt spid="17"/>
                                        </p:tgtEl>
                                        <p:attrNameLst>
                                          <p:attrName>ppt_h</p:attrName>
                                        </p:attrNameLst>
                                      </p:cBhvr>
                                      <p:tavLst>
                                        <p:tav tm="0">
                                          <p:val>
                                            <p:fltVal val="0"/>
                                          </p:val>
                                        </p:tav>
                                        <p:tav tm="100000">
                                          <p:val>
                                            <p:strVal val="#ppt_h"/>
                                          </p:val>
                                        </p:tav>
                                      </p:tavLst>
                                    </p:anim>
                                    <p:anim calcmode="lin" valueType="num">
                                      <p:cBhvr>
                                        <p:cTn dur="800" fill="hold" id="20"/>
                                        <p:tgtEl>
                                          <p:spTgt spid="17"/>
                                        </p:tgtEl>
                                        <p:attrNameLst>
                                          <p:attrName>style.rotation</p:attrName>
                                        </p:attrNameLst>
                                      </p:cBhvr>
                                      <p:tavLst>
                                        <p:tav tm="0">
                                          <p:val>
                                            <p:fltVal val="360"/>
                                          </p:val>
                                        </p:tav>
                                        <p:tav tm="100000">
                                          <p:val>
                                            <p:fltVal val="0"/>
                                          </p:val>
                                        </p:tav>
                                      </p:tavLst>
                                    </p:anim>
                                    <p:animEffect filter="fade" transition="in">
                                      <p:cBhvr>
                                        <p:cTn dur="800" id="21"/>
                                        <p:tgtEl>
                                          <p:spTgt spid="17"/>
                                        </p:tgtEl>
                                      </p:cBhvr>
                                    </p:animEffect>
                                  </p:childTnLst>
                                </p:cTn>
                              </p:par>
                              <p:par>
                                <p:cTn decel="100000" fill="hold" grpId="0" id="22" nodeType="withEffect" presetClass="entr" presetID="49" presetSubtype="0">
                                  <p:stCondLst>
                                    <p:cond delay="0"/>
                                  </p:stCondLst>
                                  <p:childTnLst>
                                    <p:set>
                                      <p:cBhvr>
                                        <p:cTn dur="1" fill="hold" id="23">
                                          <p:stCondLst>
                                            <p:cond delay="0"/>
                                          </p:stCondLst>
                                        </p:cTn>
                                        <p:tgtEl>
                                          <p:spTgt spid="18"/>
                                        </p:tgtEl>
                                        <p:attrNameLst>
                                          <p:attrName>style.visibility</p:attrName>
                                        </p:attrNameLst>
                                      </p:cBhvr>
                                      <p:to>
                                        <p:strVal val="visible"/>
                                      </p:to>
                                    </p:set>
                                    <p:anim calcmode="lin" valueType="num">
                                      <p:cBhvr>
                                        <p:cTn dur="800" fill="hold" id="24"/>
                                        <p:tgtEl>
                                          <p:spTgt spid="18"/>
                                        </p:tgtEl>
                                        <p:attrNameLst>
                                          <p:attrName>ppt_w</p:attrName>
                                        </p:attrNameLst>
                                      </p:cBhvr>
                                      <p:tavLst>
                                        <p:tav tm="0">
                                          <p:val>
                                            <p:fltVal val="0"/>
                                          </p:val>
                                        </p:tav>
                                        <p:tav tm="100000">
                                          <p:val>
                                            <p:strVal val="#ppt_w"/>
                                          </p:val>
                                        </p:tav>
                                      </p:tavLst>
                                    </p:anim>
                                    <p:anim calcmode="lin" valueType="num">
                                      <p:cBhvr>
                                        <p:cTn dur="800" fill="hold" id="25"/>
                                        <p:tgtEl>
                                          <p:spTgt spid="18"/>
                                        </p:tgtEl>
                                        <p:attrNameLst>
                                          <p:attrName>ppt_h</p:attrName>
                                        </p:attrNameLst>
                                      </p:cBhvr>
                                      <p:tavLst>
                                        <p:tav tm="0">
                                          <p:val>
                                            <p:fltVal val="0"/>
                                          </p:val>
                                        </p:tav>
                                        <p:tav tm="100000">
                                          <p:val>
                                            <p:strVal val="#ppt_h"/>
                                          </p:val>
                                        </p:tav>
                                      </p:tavLst>
                                    </p:anim>
                                    <p:anim calcmode="lin" valueType="num">
                                      <p:cBhvr>
                                        <p:cTn dur="800" fill="hold" id="26"/>
                                        <p:tgtEl>
                                          <p:spTgt spid="18"/>
                                        </p:tgtEl>
                                        <p:attrNameLst>
                                          <p:attrName>style.rotation</p:attrName>
                                        </p:attrNameLst>
                                      </p:cBhvr>
                                      <p:tavLst>
                                        <p:tav tm="0">
                                          <p:val>
                                            <p:fltVal val="360"/>
                                          </p:val>
                                        </p:tav>
                                        <p:tav tm="100000">
                                          <p:val>
                                            <p:fltVal val="0"/>
                                          </p:val>
                                        </p:tav>
                                      </p:tavLst>
                                    </p:anim>
                                    <p:animEffect filter="fade" transition="in">
                                      <p:cBhvr>
                                        <p:cTn dur="800" id="27"/>
                                        <p:tgtEl>
                                          <p:spTgt spid="18"/>
                                        </p:tgtEl>
                                      </p:cBhvr>
                                    </p:animEffect>
                                  </p:childTnLst>
                                </p:cTn>
                              </p:par>
                              <p:par>
                                <p:cTn decel="100000" fill="hold" grpId="0" id="28" nodeType="withEffect" presetClass="entr" presetID="49" presetSubtype="0">
                                  <p:stCondLst>
                                    <p:cond delay="0"/>
                                  </p:stCondLst>
                                  <p:childTnLst>
                                    <p:set>
                                      <p:cBhvr>
                                        <p:cTn dur="1" fill="hold" id="29">
                                          <p:stCondLst>
                                            <p:cond delay="0"/>
                                          </p:stCondLst>
                                        </p:cTn>
                                        <p:tgtEl>
                                          <p:spTgt spid="19"/>
                                        </p:tgtEl>
                                        <p:attrNameLst>
                                          <p:attrName>style.visibility</p:attrName>
                                        </p:attrNameLst>
                                      </p:cBhvr>
                                      <p:to>
                                        <p:strVal val="visible"/>
                                      </p:to>
                                    </p:set>
                                    <p:anim calcmode="lin" valueType="num">
                                      <p:cBhvr>
                                        <p:cTn dur="800" fill="hold" id="30"/>
                                        <p:tgtEl>
                                          <p:spTgt spid="19"/>
                                        </p:tgtEl>
                                        <p:attrNameLst>
                                          <p:attrName>ppt_w</p:attrName>
                                        </p:attrNameLst>
                                      </p:cBhvr>
                                      <p:tavLst>
                                        <p:tav tm="0">
                                          <p:val>
                                            <p:fltVal val="0"/>
                                          </p:val>
                                        </p:tav>
                                        <p:tav tm="100000">
                                          <p:val>
                                            <p:strVal val="#ppt_w"/>
                                          </p:val>
                                        </p:tav>
                                      </p:tavLst>
                                    </p:anim>
                                    <p:anim calcmode="lin" valueType="num">
                                      <p:cBhvr>
                                        <p:cTn dur="800" fill="hold" id="31"/>
                                        <p:tgtEl>
                                          <p:spTgt spid="19"/>
                                        </p:tgtEl>
                                        <p:attrNameLst>
                                          <p:attrName>ppt_h</p:attrName>
                                        </p:attrNameLst>
                                      </p:cBhvr>
                                      <p:tavLst>
                                        <p:tav tm="0">
                                          <p:val>
                                            <p:fltVal val="0"/>
                                          </p:val>
                                        </p:tav>
                                        <p:tav tm="100000">
                                          <p:val>
                                            <p:strVal val="#ppt_h"/>
                                          </p:val>
                                        </p:tav>
                                      </p:tavLst>
                                    </p:anim>
                                    <p:anim calcmode="lin" valueType="num">
                                      <p:cBhvr>
                                        <p:cTn dur="800" fill="hold" id="32"/>
                                        <p:tgtEl>
                                          <p:spTgt spid="19"/>
                                        </p:tgtEl>
                                        <p:attrNameLst>
                                          <p:attrName>style.rotation</p:attrName>
                                        </p:attrNameLst>
                                      </p:cBhvr>
                                      <p:tavLst>
                                        <p:tav tm="0">
                                          <p:val>
                                            <p:fltVal val="360"/>
                                          </p:val>
                                        </p:tav>
                                        <p:tav tm="100000">
                                          <p:val>
                                            <p:fltVal val="0"/>
                                          </p:val>
                                        </p:tav>
                                      </p:tavLst>
                                    </p:anim>
                                    <p:animEffect filter="fade" transition="in">
                                      <p:cBhvr>
                                        <p:cTn dur="800" id="33"/>
                                        <p:tgtEl>
                                          <p:spTgt spid="19"/>
                                        </p:tgtEl>
                                      </p:cBhvr>
                                    </p:animEffect>
                                  </p:childTnLst>
                                </p:cTn>
                              </p:par>
                              <p:par>
                                <p:cTn decel="100000" fill="hold" grpId="0" id="34" nodeType="withEffect" presetClass="entr" presetID="49" presetSubtype="0">
                                  <p:stCondLst>
                                    <p:cond delay="0"/>
                                  </p:stCondLst>
                                  <p:childTnLst>
                                    <p:set>
                                      <p:cBhvr>
                                        <p:cTn dur="1" fill="hold" id="35">
                                          <p:stCondLst>
                                            <p:cond delay="0"/>
                                          </p:stCondLst>
                                        </p:cTn>
                                        <p:tgtEl>
                                          <p:spTgt spid="20"/>
                                        </p:tgtEl>
                                        <p:attrNameLst>
                                          <p:attrName>style.visibility</p:attrName>
                                        </p:attrNameLst>
                                      </p:cBhvr>
                                      <p:to>
                                        <p:strVal val="visible"/>
                                      </p:to>
                                    </p:set>
                                    <p:anim calcmode="lin" valueType="num">
                                      <p:cBhvr>
                                        <p:cTn dur="800" fill="hold" id="36"/>
                                        <p:tgtEl>
                                          <p:spTgt spid="20"/>
                                        </p:tgtEl>
                                        <p:attrNameLst>
                                          <p:attrName>ppt_w</p:attrName>
                                        </p:attrNameLst>
                                      </p:cBhvr>
                                      <p:tavLst>
                                        <p:tav tm="0">
                                          <p:val>
                                            <p:fltVal val="0"/>
                                          </p:val>
                                        </p:tav>
                                        <p:tav tm="100000">
                                          <p:val>
                                            <p:strVal val="#ppt_w"/>
                                          </p:val>
                                        </p:tav>
                                      </p:tavLst>
                                    </p:anim>
                                    <p:anim calcmode="lin" valueType="num">
                                      <p:cBhvr>
                                        <p:cTn dur="800" fill="hold" id="37"/>
                                        <p:tgtEl>
                                          <p:spTgt spid="20"/>
                                        </p:tgtEl>
                                        <p:attrNameLst>
                                          <p:attrName>ppt_h</p:attrName>
                                        </p:attrNameLst>
                                      </p:cBhvr>
                                      <p:tavLst>
                                        <p:tav tm="0">
                                          <p:val>
                                            <p:fltVal val="0"/>
                                          </p:val>
                                        </p:tav>
                                        <p:tav tm="100000">
                                          <p:val>
                                            <p:strVal val="#ppt_h"/>
                                          </p:val>
                                        </p:tav>
                                      </p:tavLst>
                                    </p:anim>
                                    <p:anim calcmode="lin" valueType="num">
                                      <p:cBhvr>
                                        <p:cTn dur="800" fill="hold" id="38"/>
                                        <p:tgtEl>
                                          <p:spTgt spid="20"/>
                                        </p:tgtEl>
                                        <p:attrNameLst>
                                          <p:attrName>style.rotation</p:attrName>
                                        </p:attrNameLst>
                                      </p:cBhvr>
                                      <p:tavLst>
                                        <p:tav tm="0">
                                          <p:val>
                                            <p:fltVal val="360"/>
                                          </p:val>
                                        </p:tav>
                                        <p:tav tm="100000">
                                          <p:val>
                                            <p:fltVal val="0"/>
                                          </p:val>
                                        </p:tav>
                                      </p:tavLst>
                                    </p:anim>
                                    <p:animEffect filter="fade" transition="in">
                                      <p:cBhvr>
                                        <p:cTn dur="800" id="39"/>
                                        <p:tgtEl>
                                          <p:spTgt spid="20"/>
                                        </p:tgtEl>
                                      </p:cBhvr>
                                    </p:animEffect>
                                  </p:childTnLst>
                                </p:cTn>
                              </p:par>
                              <p:par>
                                <p:cTn decel="100000" fill="hold" id="40" nodeType="withEffect" presetClass="entr" presetID="49" presetSubtype="0">
                                  <p:stCondLst>
                                    <p:cond delay="0"/>
                                  </p:stCondLst>
                                  <p:childTnLst>
                                    <p:set>
                                      <p:cBhvr>
                                        <p:cTn dur="1" fill="hold" id="41">
                                          <p:stCondLst>
                                            <p:cond delay="0"/>
                                          </p:stCondLst>
                                        </p:cTn>
                                        <p:tgtEl>
                                          <p:spTgt spid="14"/>
                                        </p:tgtEl>
                                        <p:attrNameLst>
                                          <p:attrName>style.visibility</p:attrName>
                                        </p:attrNameLst>
                                      </p:cBhvr>
                                      <p:to>
                                        <p:strVal val="visible"/>
                                      </p:to>
                                    </p:set>
                                    <p:anim calcmode="lin" valueType="num">
                                      <p:cBhvr>
                                        <p:cTn dur="800" fill="hold" id="42"/>
                                        <p:tgtEl>
                                          <p:spTgt spid="14"/>
                                        </p:tgtEl>
                                        <p:attrNameLst>
                                          <p:attrName>ppt_w</p:attrName>
                                        </p:attrNameLst>
                                      </p:cBhvr>
                                      <p:tavLst>
                                        <p:tav tm="0">
                                          <p:val>
                                            <p:fltVal val="0"/>
                                          </p:val>
                                        </p:tav>
                                        <p:tav tm="100000">
                                          <p:val>
                                            <p:strVal val="#ppt_w"/>
                                          </p:val>
                                        </p:tav>
                                      </p:tavLst>
                                    </p:anim>
                                    <p:anim calcmode="lin" valueType="num">
                                      <p:cBhvr>
                                        <p:cTn dur="800" fill="hold" id="43"/>
                                        <p:tgtEl>
                                          <p:spTgt spid="14"/>
                                        </p:tgtEl>
                                        <p:attrNameLst>
                                          <p:attrName>ppt_h</p:attrName>
                                        </p:attrNameLst>
                                      </p:cBhvr>
                                      <p:tavLst>
                                        <p:tav tm="0">
                                          <p:val>
                                            <p:fltVal val="0"/>
                                          </p:val>
                                        </p:tav>
                                        <p:tav tm="100000">
                                          <p:val>
                                            <p:strVal val="#ppt_h"/>
                                          </p:val>
                                        </p:tav>
                                      </p:tavLst>
                                    </p:anim>
                                    <p:anim calcmode="lin" valueType="num">
                                      <p:cBhvr>
                                        <p:cTn dur="800" fill="hold" id="44"/>
                                        <p:tgtEl>
                                          <p:spTgt spid="14"/>
                                        </p:tgtEl>
                                        <p:attrNameLst>
                                          <p:attrName>style.rotation</p:attrName>
                                        </p:attrNameLst>
                                      </p:cBhvr>
                                      <p:tavLst>
                                        <p:tav tm="0">
                                          <p:val>
                                            <p:fltVal val="360"/>
                                          </p:val>
                                        </p:tav>
                                        <p:tav tm="100000">
                                          <p:val>
                                            <p:fltVal val="0"/>
                                          </p:val>
                                        </p:tav>
                                      </p:tavLst>
                                    </p:anim>
                                    <p:animEffect filter="fade" transition="in">
                                      <p:cBhvr>
                                        <p:cTn dur="800" id="4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矩形 20"/>
          <p:cNvSpPr/>
          <p:nvPr/>
        </p:nvSpPr>
        <p:spPr>
          <a:xfrm>
            <a:off x="5138703" y="820267"/>
            <a:ext cx="1914597" cy="3045017"/>
          </a:xfrm>
          <a:prstGeom prst="rect">
            <a:avLst/>
          </a:prstGeom>
          <a:noFill/>
          <a:ln algn="ctr" cap="flat" cmpd="sng" w="19050">
            <a:solidFill>
              <a:srgbClr val="C75050"/>
            </a:solidFill>
            <a:prstDash val="solid"/>
            <a:miter lim="800000"/>
          </a:ln>
          <a:effectLst/>
        </p:spPr>
        <p:txBody>
          <a:bodyPr anchor="ctr" rtlCol="0"/>
          <a:lstStyle/>
          <a:p>
            <a:pPr algn="ctr">
              <a:defRPr/>
            </a:pPr>
            <a:endParaRPr altLang="en-US" kern="0" lang="zh-CN">
              <a:solidFill>
                <a:prstClr val="white"/>
              </a:solidFill>
            </a:endParaRPr>
          </a:p>
        </p:txBody>
      </p:sp>
      <p:sp>
        <p:nvSpPr>
          <p:cNvPr id="22" name="文本框 21"/>
          <p:cNvSpPr txBox="1"/>
          <p:nvPr/>
        </p:nvSpPr>
        <p:spPr>
          <a:xfrm>
            <a:off x="5311703" y="3318041"/>
            <a:ext cx="1568597" cy="484289"/>
          </a:xfrm>
          <a:prstGeom prst="rect">
            <a:avLst/>
          </a:prstGeom>
          <a:noFill/>
        </p:spPr>
        <p:txBody>
          <a:bodyPr rtlCol="0" vert="horz" wrap="none">
            <a:noAutofit/>
          </a:bodyPr>
          <a:lstStyle/>
          <a:p>
            <a:r>
              <a:rPr altLang="en-US" b="1" lang="zh-CN" spc="400" sz="2400">
                <a:solidFill>
                  <a:schemeClr val="tx1">
                    <a:lumMod val="75000"/>
                    <a:lumOff val="25000"/>
                  </a:schemeClr>
                </a:solidFill>
                <a:latin charset="-122" panose="02010609060101010101" pitchFamily="49" typeface="黑体"/>
                <a:ea charset="-122" panose="02010609060101010101" pitchFamily="49" typeface="黑体"/>
              </a:rPr>
              <a:t>第 一 章</a:t>
            </a:r>
          </a:p>
        </p:txBody>
      </p:sp>
      <p:sp>
        <p:nvSpPr>
          <p:cNvPr id="23" name="文本框 22"/>
          <p:cNvSpPr txBox="1"/>
          <p:nvPr/>
        </p:nvSpPr>
        <p:spPr>
          <a:xfrm>
            <a:off x="4015429" y="2654776"/>
            <a:ext cx="4161142" cy="393954"/>
          </a:xfrm>
          <a:prstGeom prst="rect">
            <a:avLst/>
          </a:prstGeom>
          <a:solidFill>
            <a:srgbClr val="C75050"/>
          </a:solidFill>
        </p:spPr>
        <p:txBody>
          <a:bodyPr rtlCol="0" wrap="square">
            <a:noAutofit/>
          </a:bodyPr>
          <a:lstStyle/>
          <a:p>
            <a:pPr algn="ctr">
              <a:lnSpc>
                <a:spcPct val="130000"/>
              </a:lnSpc>
            </a:pPr>
            <a:endParaRPr altLang="en-US" kern="0" lang="zh-CN" spc="2000" sz="1600">
              <a:solidFill>
                <a:srgbClr val="282728"/>
              </a:solidFill>
              <a:latin charset="0" panose="03090702030407020403" pitchFamily="66" typeface="Mistral"/>
              <a:ea charset="-122" panose="02010509060101010101" pitchFamily="49" typeface="幼圆"/>
            </a:endParaRPr>
          </a:p>
        </p:txBody>
      </p:sp>
      <p:sp>
        <p:nvSpPr>
          <p:cNvPr id="24" name="矩形 23"/>
          <p:cNvSpPr/>
          <p:nvPr/>
        </p:nvSpPr>
        <p:spPr>
          <a:xfrm>
            <a:off x="5138702" y="6626004"/>
            <a:ext cx="1914597" cy="231996"/>
          </a:xfrm>
          <a:prstGeom prst="rect">
            <a:avLst/>
          </a:prstGeom>
          <a:solidFill>
            <a:srgbClr val="C75050"/>
          </a:solidFill>
          <a:ln algn="ctr" cap="flat" cmpd="sng" w="12700">
            <a:noFill/>
            <a:prstDash val="solid"/>
            <a:miter lim="800000"/>
          </a:ln>
          <a:effectLst/>
        </p:spPr>
        <p:txBody>
          <a:bodyPr anchor="ctr" rtlCol="0"/>
          <a:lstStyle/>
          <a:p>
            <a:pPr algn="ctr">
              <a:defRPr/>
            </a:pPr>
            <a:endParaRPr altLang="en-US" kern="0" lang="zh-CN">
              <a:solidFill>
                <a:prstClr val="white"/>
              </a:solidFill>
            </a:endParaRPr>
          </a:p>
        </p:txBody>
      </p:sp>
      <p:sp>
        <p:nvSpPr>
          <p:cNvPr id="25" name="文本框 24"/>
          <p:cNvSpPr txBox="1"/>
          <p:nvPr/>
        </p:nvSpPr>
        <p:spPr>
          <a:xfrm>
            <a:off x="3846513" y="4235941"/>
            <a:ext cx="4498975" cy="738188"/>
          </a:xfrm>
          <a:prstGeom prst="rect">
            <a:avLst/>
          </a:prstGeom>
          <a:noFill/>
        </p:spPr>
        <p:txBody>
          <a:bodyPr/>
          <a:lstStyle/>
          <a:p>
            <a:pPr algn="ctr">
              <a:lnSpc>
                <a:spcPct val="150000"/>
              </a:lnSpc>
              <a:defRPr/>
            </a:pPr>
            <a:r>
              <a:rPr altLang="en-US" lang="zh-CN" sz="1400">
                <a:solidFill>
                  <a:schemeClr val="tx1">
                    <a:lumMod val="75000"/>
                    <a:lumOff val="25000"/>
                  </a:schemeClr>
                </a:solidFill>
                <a:latin charset="-122" panose="02010609060101010101" pitchFamily="49" typeface="黑体"/>
                <a:ea charset="-122" panose="02010609060101010101" pitchFamily="49" typeface="黑体"/>
              </a:rPr>
              <a:t>您的内容请写在这里您的内容请写在里您的内容请写在这里您的内容您的内容请写在这里</a:t>
            </a:r>
          </a:p>
        </p:txBody>
      </p:sp>
      <p:sp>
        <p:nvSpPr>
          <p:cNvPr id="26" name="TextBox 4"/>
          <p:cNvSpPr txBox="1">
            <a:spLocks noChangeArrowheads="1"/>
          </p:cNvSpPr>
          <p:nvPr/>
        </p:nvSpPr>
        <p:spPr bwMode="auto">
          <a:xfrm>
            <a:off x="4745624" y="2576633"/>
            <a:ext cx="2700753"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charset="0" panose="020b0604020202020204" pitchFamily="34" typeface="Arial"/>
              </a:defRPr>
            </a:lvl1pPr>
            <a:lvl2pPr eaLnBrk="0" hangingPunct="0" indent="-285750" marL="742950">
              <a:defRPr sz="1600">
                <a:solidFill>
                  <a:schemeClr val="tx1"/>
                </a:solidFill>
                <a:latin charset="0" panose="020b0604020202020204" pitchFamily="34" typeface="Arial"/>
              </a:defRPr>
            </a:lvl2pPr>
            <a:lvl3pPr eaLnBrk="0" hangingPunct="0" indent="-228600" marL="1143000">
              <a:defRPr sz="1600">
                <a:solidFill>
                  <a:schemeClr val="tx1"/>
                </a:solidFill>
                <a:latin charset="0" panose="020b0604020202020204" pitchFamily="34" typeface="Arial"/>
              </a:defRPr>
            </a:lvl3pPr>
            <a:lvl4pPr eaLnBrk="0" hangingPunct="0" indent="-228600" marL="1600200">
              <a:defRPr sz="1600">
                <a:solidFill>
                  <a:schemeClr val="tx1"/>
                </a:solidFill>
                <a:latin charset="0" panose="020b0604020202020204" pitchFamily="34" typeface="Arial"/>
              </a:defRPr>
            </a:lvl4pPr>
            <a:lvl5pPr eaLnBrk="0" hangingPunct="0" indent="-228600" marL="2057400">
              <a:defRPr sz="1600">
                <a:solidFill>
                  <a:schemeClr val="tx1"/>
                </a:solidFill>
                <a:latin charset="0" panose="020b0604020202020204" pitchFamily="34" typeface="Arial"/>
              </a:defRPr>
            </a:lvl5pPr>
            <a:lvl6pPr eaLnBrk="0" fontAlgn="base" hangingPunct="0" indent="-228600" marL="2514600">
              <a:spcBef>
                <a:spcPct val="0"/>
              </a:spcBef>
              <a:spcAft>
                <a:spcPct val="0"/>
              </a:spcAft>
              <a:defRPr sz="1600">
                <a:solidFill>
                  <a:schemeClr val="tx1"/>
                </a:solidFill>
                <a:latin charset="0" panose="020b0604020202020204" pitchFamily="34" typeface="Arial"/>
              </a:defRPr>
            </a:lvl6pPr>
            <a:lvl7pPr eaLnBrk="0" fontAlgn="base" hangingPunct="0" indent="-228600" marL="2971800">
              <a:spcBef>
                <a:spcPct val="0"/>
              </a:spcBef>
              <a:spcAft>
                <a:spcPct val="0"/>
              </a:spcAft>
              <a:defRPr sz="1600">
                <a:solidFill>
                  <a:schemeClr val="tx1"/>
                </a:solidFill>
                <a:latin charset="0" panose="020b0604020202020204" pitchFamily="34" typeface="Arial"/>
              </a:defRPr>
            </a:lvl7pPr>
            <a:lvl8pPr eaLnBrk="0" fontAlgn="base" hangingPunct="0" indent="-228600" marL="3429000">
              <a:spcBef>
                <a:spcPct val="0"/>
              </a:spcBef>
              <a:spcAft>
                <a:spcPct val="0"/>
              </a:spcAft>
              <a:defRPr sz="1600">
                <a:solidFill>
                  <a:schemeClr val="tx1"/>
                </a:solidFill>
                <a:latin charset="0" panose="020b0604020202020204" pitchFamily="34" typeface="Arial"/>
              </a:defRPr>
            </a:lvl8pPr>
            <a:lvl9pPr eaLnBrk="0" fontAlgn="base" hangingPunct="0" indent="-228600" marL="3886200">
              <a:spcBef>
                <a:spcPct val="0"/>
              </a:spcBef>
              <a:spcAft>
                <a:spcPct val="0"/>
              </a:spcAft>
              <a:defRPr sz="1600">
                <a:solidFill>
                  <a:schemeClr val="tx1"/>
                </a:solidFill>
                <a:latin charset="0" panose="020b0604020202020204" pitchFamily="34" typeface="Arial"/>
              </a:defRPr>
            </a:lvl9pPr>
          </a:lstStyle>
          <a:p>
            <a:pPr algn="ctr" eaLnBrk="1" hangingPunct="1">
              <a:lnSpc>
                <a:spcPct val="150000"/>
              </a:lnSpc>
            </a:pPr>
            <a:r>
              <a:rPr altLang="en-US" lang="zh-CN" sz="1800">
                <a:solidFill>
                  <a:schemeClr val="bg1"/>
                </a:solidFill>
                <a:latin charset="-122" panose="02010609060101010101" pitchFamily="49" typeface="黑体"/>
                <a:ea charset="-122" panose="02010609060101010101" pitchFamily="49" typeface="黑体"/>
              </a:rPr>
              <a:t>请点击此处添加您的标题</a:t>
            </a:r>
          </a:p>
        </p:txBody>
      </p:sp>
      <p:sp>
        <p:nvSpPr>
          <p:cNvPr id="27" name="文本框 26"/>
          <p:cNvSpPr txBox="1"/>
          <p:nvPr/>
        </p:nvSpPr>
        <p:spPr>
          <a:xfrm>
            <a:off x="5458968" y="1006973"/>
            <a:ext cx="1274063" cy="3017520"/>
          </a:xfrm>
          <a:prstGeom prst="rect">
            <a:avLst/>
          </a:prstGeom>
          <a:noFill/>
        </p:spPr>
        <p:txBody>
          <a:bodyPr rtlCol="0" wrap="square">
            <a:spAutoFit/>
          </a:bodyPr>
          <a:lstStyle/>
          <a:p>
            <a:pPr algn="ctr"/>
            <a:r>
              <a:rPr altLang="zh-CN" b="1" lang="en-US" smtClean="0" sz="4800">
                <a:solidFill>
                  <a:schemeClr val="tx1">
                    <a:lumMod val="75000"/>
                    <a:lumOff val="25000"/>
                  </a:schemeClr>
                </a:solidFill>
                <a:latin typeface="+mj-lt"/>
                <a:ea charset="-122" panose="020b0503020204020204" pitchFamily="34" typeface="微软雅黑"/>
              </a:rPr>
              <a:t>PART   ONE</a:t>
            </a:r>
          </a:p>
        </p:txBody>
      </p:sp>
    </p:spTree>
    <p:extLst>
      <p:ext uri="{BB962C8B-B14F-4D97-AF65-F5344CB8AC3E}">
        <p14:creationId val="174182954"/>
      </p:ext>
    </p:extLst>
  </p:cSld>
  <p:clrMapOvr>
    <a:masterClrMapping/>
  </p:clrMapOvr>
  <p:transition spd="slow">
    <p:push dir="u"/>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矩形 16"/>
          <p:cNvSpPr/>
          <p:nvPr/>
        </p:nvSpPr>
        <p:spPr>
          <a:xfrm flipH="1">
            <a:off x="1260834" y="270280"/>
            <a:ext cx="72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8" name="文本框 17"/>
          <p:cNvSpPr txBox="1"/>
          <p:nvPr/>
        </p:nvSpPr>
        <p:spPr>
          <a:xfrm>
            <a:off x="651109" y="254328"/>
            <a:ext cx="681725" cy="518160"/>
          </a:xfrm>
          <a:prstGeom prst="rect">
            <a:avLst/>
          </a:prstGeom>
          <a:noFill/>
        </p:spPr>
        <p:txBody>
          <a:bodyPr rtlCol="0" wrap="square">
            <a:spAutoFit/>
          </a:bodyPr>
          <a:lstStyle/>
          <a:p>
            <a:r>
              <a:rPr altLang="zh-CN" lang="en-US" smtClean="0" sz="2800">
                <a:latin typeface="+mj-lt"/>
                <a:ea typeface="+mj-ea"/>
              </a:rPr>
              <a:t>01</a:t>
            </a:r>
          </a:p>
        </p:txBody>
      </p:sp>
      <p:sp>
        <p:nvSpPr>
          <p:cNvPr id="19" name="文本框 18"/>
          <p:cNvSpPr txBox="1"/>
          <p:nvPr/>
        </p:nvSpPr>
        <p:spPr>
          <a:xfrm>
            <a:off x="1402304" y="241629"/>
            <a:ext cx="5136482" cy="518160"/>
          </a:xfrm>
          <a:prstGeom prst="rect">
            <a:avLst/>
          </a:prstGeom>
          <a:noFill/>
        </p:spPr>
        <p:txBody>
          <a:bodyPr rtlCol="0" wrap="square">
            <a:spAutoFit/>
          </a:bodyPr>
          <a:lstStyle/>
          <a:p>
            <a:r>
              <a:rPr altLang="en-US" lang="zh-CN" sz="2800">
                <a:latin charset="-122" panose="02010609060101010101" pitchFamily="49" typeface="黑体"/>
                <a:ea charset="-122" panose="02010609060101010101" pitchFamily="49" typeface="黑体"/>
              </a:rPr>
              <a:t>请输入您的标题</a:t>
            </a:r>
          </a:p>
        </p:txBody>
      </p:sp>
      <p:grpSp>
        <p:nvGrpSpPr>
          <p:cNvPr id="20" name="组合 19"/>
          <p:cNvGrpSpPr/>
          <p:nvPr/>
        </p:nvGrpSpPr>
        <p:grpSpPr>
          <a:xfrm rot="17100000">
            <a:off x="175953" y="261388"/>
            <a:ext cx="481872" cy="469661"/>
            <a:chOff x="1032060" y="5022216"/>
            <a:chExt cx="753746" cy="734645"/>
          </a:xfrm>
        </p:grpSpPr>
        <p:sp>
          <p:nvSpPr>
            <p:cNvPr id="21" name="等腰三角形 20"/>
            <p:cNvSpPr/>
            <p:nvPr/>
          </p:nvSpPr>
          <p:spPr>
            <a:xfrm flipH="1" flipV="1" rot="20627212">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2" name="等腰三角形 21"/>
            <p:cNvSpPr/>
            <p:nvPr/>
          </p:nvSpPr>
          <p:spPr>
            <a:xfrm flipH="1" flipV="1" rot="628978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4" name="组合 3"/>
          <p:cNvGrpSpPr/>
          <p:nvPr/>
        </p:nvGrpSpPr>
        <p:grpSpPr>
          <a:xfrm>
            <a:off x="651109" y="2544861"/>
            <a:ext cx="4653448" cy="3709504"/>
            <a:chOff x="651109" y="2376419"/>
            <a:chExt cx="4653448" cy="3709504"/>
          </a:xfrm>
        </p:grpSpPr>
        <p:grpSp>
          <p:nvGrpSpPr>
            <p:cNvPr id="26" name="组合 25"/>
            <p:cNvGrpSpPr/>
            <p:nvPr/>
          </p:nvGrpSpPr>
          <p:grpSpPr>
            <a:xfrm>
              <a:off x="651109" y="2376419"/>
              <a:ext cx="4653448" cy="3709504"/>
              <a:chOff x="676860" y="2373244"/>
              <a:chExt cx="4653448" cy="3709504"/>
            </a:xfrm>
          </p:grpSpPr>
          <p:grpSp>
            <p:nvGrpSpPr>
              <p:cNvPr id="5" name="Group 4"/>
              <p:cNvGrpSpPr>
                <a:grpSpLocks noChangeAspect="1"/>
              </p:cNvGrpSpPr>
              <p:nvPr/>
            </p:nvGrpSpPr>
            <p:grpSpPr>
              <a:xfrm>
                <a:off x="676860" y="2373244"/>
                <a:ext cx="4653448" cy="3709504"/>
                <a:chOff x="223" y="839"/>
                <a:chExt cx="3109" cy="2530"/>
              </a:xfrm>
            </p:grpSpPr>
            <p:sp>
              <p:nvSpPr>
                <p:cNvPr id="7" name="Freeform 5"/>
                <p:cNvSpPr/>
                <p:nvPr/>
              </p:nvSpPr>
              <p:spPr bwMode="auto">
                <a:xfrm>
                  <a:off x="223" y="839"/>
                  <a:ext cx="3109" cy="1927"/>
                </a:xfrm>
                <a:custGeom>
                  <a:gdLst>
                    <a:gd fmla="*/ 0 w 1313" name="T0"/>
                    <a:gd fmla="*/ 795 h 795" name="T1"/>
                    <a:gd fmla="*/ 0 w 1313" name="T2"/>
                    <a:gd fmla="*/ 29 h 795" name="T3"/>
                    <a:gd fmla="*/ 29 w 1313" name="T4"/>
                    <a:gd fmla="*/ 0 h 795" name="T5"/>
                    <a:gd fmla="*/ 1284 w 1313" name="T6"/>
                    <a:gd fmla="*/ 0 h 795" name="T7"/>
                    <a:gd fmla="*/ 1313 w 1313" name="T8"/>
                    <a:gd fmla="*/ 29 h 795" name="T9"/>
                    <a:gd fmla="*/ 1313 w 1313" name="T10"/>
                    <a:gd fmla="*/ 795 h 795" name="T11"/>
                    <a:gd fmla="*/ 0 w 1313" name="T12"/>
                    <a:gd fmla="*/ 795 h 795" name="T13"/>
                  </a:gdLst>
                  <a:cxnLst>
                    <a:cxn ang="0">
                      <a:pos x="T0" y="T1"/>
                    </a:cxn>
                    <a:cxn ang="0">
                      <a:pos x="T2" y="T3"/>
                    </a:cxn>
                    <a:cxn ang="0">
                      <a:pos x="T4" y="T5"/>
                    </a:cxn>
                    <a:cxn ang="0">
                      <a:pos x="T6" y="T7"/>
                    </a:cxn>
                    <a:cxn ang="0">
                      <a:pos x="T8" y="T9"/>
                    </a:cxn>
                    <a:cxn ang="0">
                      <a:pos x="T10" y="T11"/>
                    </a:cxn>
                    <a:cxn ang="0">
                      <a:pos x="T12" y="T13"/>
                    </a:cxn>
                  </a:cxnLst>
                  <a:rect b="b" l="0" r="r" t="0"/>
                  <a:pathLst>
                    <a:path h="795" w="1313">
                      <a:moveTo>
                        <a:pt x="0" y="795"/>
                      </a:moveTo>
                      <a:cubicBezTo>
                        <a:pt x="0" y="29"/>
                        <a:pt x="0" y="29"/>
                        <a:pt x="0" y="29"/>
                      </a:cubicBezTo>
                      <a:cubicBezTo>
                        <a:pt x="0" y="13"/>
                        <a:pt x="13" y="0"/>
                        <a:pt x="29" y="0"/>
                      </a:cubicBezTo>
                      <a:cubicBezTo>
                        <a:pt x="1284" y="0"/>
                        <a:pt x="1284" y="0"/>
                        <a:pt x="1284" y="0"/>
                      </a:cubicBezTo>
                      <a:cubicBezTo>
                        <a:pt x="1300" y="0"/>
                        <a:pt x="1313" y="13"/>
                        <a:pt x="1313" y="29"/>
                      </a:cubicBezTo>
                      <a:cubicBezTo>
                        <a:pt x="1313" y="795"/>
                        <a:pt x="1313" y="795"/>
                        <a:pt x="1313" y="795"/>
                      </a:cubicBezTo>
                      <a:lnTo>
                        <a:pt x="0" y="795"/>
                      </a:lnTo>
                      <a:close/>
                    </a:path>
                  </a:pathLst>
                </a:custGeom>
                <a:solidFill>
                  <a:schemeClr val="tx1">
                    <a:lumMod val="75000"/>
                    <a:lumOff val="25000"/>
                  </a:schemeClr>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8" name="Freeform 6"/>
                <p:cNvSpPr/>
                <p:nvPr/>
              </p:nvSpPr>
              <p:spPr bwMode="auto">
                <a:xfrm>
                  <a:off x="223" y="2766"/>
                  <a:ext cx="3109" cy="139"/>
                </a:xfrm>
                <a:custGeom>
                  <a:gdLst>
                    <a:gd fmla="*/ 1284 w 1313" name="T0"/>
                    <a:gd fmla="*/ 118 h 118" name="T1"/>
                    <a:gd fmla="*/ 29 w 1313" name="T2"/>
                    <a:gd fmla="*/ 118 h 118" name="T3"/>
                    <a:gd fmla="*/ 0 w 1313" name="T4"/>
                    <a:gd fmla="*/ 89 h 118" name="T5"/>
                    <a:gd fmla="*/ 0 w 1313" name="T6"/>
                    <a:gd fmla="*/ 0 h 118" name="T7"/>
                    <a:gd fmla="*/ 1313 w 1313" name="T8"/>
                    <a:gd fmla="*/ 0 h 118" name="T9"/>
                    <a:gd fmla="*/ 1313 w 1313" name="T10"/>
                    <a:gd fmla="*/ 89 h 118" name="T11"/>
                    <a:gd fmla="*/ 1284 w 1313" name="T12"/>
                    <a:gd fmla="*/ 118 h 118" name="T13"/>
                  </a:gdLst>
                  <a:cxnLst>
                    <a:cxn ang="0">
                      <a:pos x="T0" y="T1"/>
                    </a:cxn>
                    <a:cxn ang="0">
                      <a:pos x="T2" y="T3"/>
                    </a:cxn>
                    <a:cxn ang="0">
                      <a:pos x="T4" y="T5"/>
                    </a:cxn>
                    <a:cxn ang="0">
                      <a:pos x="T6" y="T7"/>
                    </a:cxn>
                    <a:cxn ang="0">
                      <a:pos x="T8" y="T9"/>
                    </a:cxn>
                    <a:cxn ang="0">
                      <a:pos x="T10" y="T11"/>
                    </a:cxn>
                    <a:cxn ang="0">
                      <a:pos x="T12" y="T13"/>
                    </a:cxn>
                  </a:cxnLst>
                  <a:rect b="b" l="0" r="r" t="0"/>
                  <a:pathLst>
                    <a:path h="118" w="1313">
                      <a:moveTo>
                        <a:pt x="1284" y="118"/>
                      </a:moveTo>
                      <a:cubicBezTo>
                        <a:pt x="29" y="118"/>
                        <a:pt x="29" y="118"/>
                        <a:pt x="29" y="118"/>
                      </a:cubicBezTo>
                      <a:cubicBezTo>
                        <a:pt x="13" y="118"/>
                        <a:pt x="0" y="105"/>
                        <a:pt x="0" y="89"/>
                      </a:cubicBezTo>
                      <a:cubicBezTo>
                        <a:pt x="0" y="0"/>
                        <a:pt x="0" y="0"/>
                        <a:pt x="0" y="0"/>
                      </a:cubicBezTo>
                      <a:cubicBezTo>
                        <a:pt x="1313" y="0"/>
                        <a:pt x="1313" y="0"/>
                        <a:pt x="1313" y="0"/>
                      </a:cubicBezTo>
                      <a:cubicBezTo>
                        <a:pt x="1313" y="89"/>
                        <a:pt x="1313" y="89"/>
                        <a:pt x="1313" y="89"/>
                      </a:cubicBezTo>
                      <a:cubicBezTo>
                        <a:pt x="1313" y="105"/>
                        <a:pt x="1300" y="118"/>
                        <a:pt x="1284" y="118"/>
                      </a:cubicBezTo>
                    </a:path>
                  </a:pathLst>
                </a:custGeom>
                <a:solidFill>
                  <a:srgbClr val="404040"/>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9" name="Freeform 7"/>
                <p:cNvSpPr/>
                <p:nvPr/>
              </p:nvSpPr>
              <p:spPr bwMode="auto">
                <a:xfrm>
                  <a:off x="1284" y="2905"/>
                  <a:ext cx="1041" cy="376"/>
                </a:xfrm>
                <a:custGeom>
                  <a:gdLst>
                    <a:gd fmla="*/ 0 w 1041" name="T0"/>
                    <a:gd fmla="*/ 376 h 376" name="T1"/>
                    <a:gd fmla="*/ 0 w 1041" name="T2"/>
                    <a:gd fmla="*/ 338 h 376" name="T3"/>
                    <a:gd fmla="*/ 120 w 1041" name="T4"/>
                    <a:gd fmla="*/ 324 h 376" name="T5"/>
                    <a:gd fmla="*/ 206 w 1041" name="T6"/>
                    <a:gd fmla="*/ 0 h 376" name="T7"/>
                    <a:gd fmla="*/ 833 w 1041" name="T8"/>
                    <a:gd fmla="*/ 0 h 376" name="T9"/>
                    <a:gd fmla="*/ 918 w 1041" name="T10"/>
                    <a:gd fmla="*/ 324 h 376" name="T11"/>
                    <a:gd fmla="*/ 1041 w 1041" name="T12"/>
                    <a:gd fmla="*/ 338 h 376" name="T13"/>
                    <a:gd fmla="*/ 1041 w 1041" name="T14"/>
                    <a:gd fmla="*/ 376 h 376" name="T15"/>
                    <a:gd fmla="*/ 0 w 1041" name="T16"/>
                    <a:gd fmla="*/ 376 h 3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6" w="1041">
                      <a:moveTo>
                        <a:pt x="0" y="376"/>
                      </a:moveTo>
                      <a:lnTo>
                        <a:pt x="0" y="338"/>
                      </a:lnTo>
                      <a:lnTo>
                        <a:pt x="120" y="324"/>
                      </a:lnTo>
                      <a:lnTo>
                        <a:pt x="206" y="0"/>
                      </a:lnTo>
                      <a:lnTo>
                        <a:pt x="833" y="0"/>
                      </a:lnTo>
                      <a:lnTo>
                        <a:pt x="918" y="324"/>
                      </a:lnTo>
                      <a:lnTo>
                        <a:pt x="1041" y="338"/>
                      </a:lnTo>
                      <a:lnTo>
                        <a:pt x="1041" y="376"/>
                      </a:lnTo>
                      <a:lnTo>
                        <a:pt x="0" y="376"/>
                      </a:lnTo>
                      <a:close/>
                    </a:path>
                  </a:pathLst>
                </a:custGeom>
                <a:solidFill>
                  <a:srgbClr val="64646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0" name="Freeform 8"/>
                <p:cNvSpPr/>
                <p:nvPr/>
              </p:nvSpPr>
              <p:spPr bwMode="auto">
                <a:xfrm>
                  <a:off x="1284" y="2993"/>
                  <a:ext cx="1041" cy="376"/>
                </a:xfrm>
                <a:custGeom>
                  <a:gdLst>
                    <a:gd fmla="*/ 0 w 1041" name="T0"/>
                    <a:gd fmla="*/ 376 h 376" name="T1"/>
                    <a:gd fmla="*/ 0 w 1041" name="T2"/>
                    <a:gd fmla="*/ 338 h 376" name="T3"/>
                    <a:gd fmla="*/ 120 w 1041" name="T4"/>
                    <a:gd fmla="*/ 324 h 376" name="T5"/>
                    <a:gd fmla="*/ 206 w 1041" name="T6"/>
                    <a:gd fmla="*/ 0 h 376" name="T7"/>
                    <a:gd fmla="*/ 833 w 1041" name="T8"/>
                    <a:gd fmla="*/ 0 h 376" name="T9"/>
                    <a:gd fmla="*/ 918 w 1041" name="T10"/>
                    <a:gd fmla="*/ 324 h 376" name="T11"/>
                    <a:gd fmla="*/ 1041 w 1041" name="T12"/>
                    <a:gd fmla="*/ 338 h 376" name="T13"/>
                    <a:gd fmla="*/ 1041 w 1041" name="T14"/>
                    <a:gd fmla="*/ 376 h 376" name="T15"/>
                    <a:gd fmla="*/ 0 w 1041" name="T16"/>
                    <a:gd fmla="*/ 376 h 376"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76" w="1041">
                      <a:moveTo>
                        <a:pt x="0" y="376"/>
                      </a:moveTo>
                      <a:lnTo>
                        <a:pt x="0" y="338"/>
                      </a:lnTo>
                      <a:lnTo>
                        <a:pt x="120" y="324"/>
                      </a:lnTo>
                      <a:lnTo>
                        <a:pt x="206" y="0"/>
                      </a:lnTo>
                      <a:lnTo>
                        <a:pt x="833" y="0"/>
                      </a:lnTo>
                      <a:lnTo>
                        <a:pt x="918" y="324"/>
                      </a:lnTo>
                      <a:lnTo>
                        <a:pt x="1041" y="338"/>
                      </a:lnTo>
                      <a:lnTo>
                        <a:pt x="1041" y="376"/>
                      </a:lnTo>
                      <a:lnTo>
                        <a:pt x="0" y="376"/>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1" name="Oval 9"/>
                <p:cNvSpPr>
                  <a:spLocks noChangeArrowheads="1"/>
                </p:cNvSpPr>
                <p:nvPr/>
              </p:nvSpPr>
              <p:spPr bwMode="auto">
                <a:xfrm>
                  <a:off x="1793" y="882"/>
                  <a:ext cx="30" cy="33"/>
                </a:xfrm>
                <a:prstGeom prst="ellipse">
                  <a:avLst/>
                </a:prstGeom>
                <a:solidFill>
                  <a:srgbClr val="E9E9E9"/>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2" name="Rectangle 10"/>
                <p:cNvSpPr>
                  <a:spLocks noChangeArrowheads="1"/>
                </p:cNvSpPr>
                <p:nvPr/>
              </p:nvSpPr>
              <p:spPr bwMode="auto">
                <a:xfrm>
                  <a:off x="318" y="960"/>
                  <a:ext cx="2919" cy="1639"/>
                </a:xfrm>
                <a:prstGeom prst="rect">
                  <a:avLst/>
                </a:prstGeom>
                <a:solidFill>
                  <a:srgbClr val="404040"/>
                </a:solid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3" name="Freeform 11"/>
                <p:cNvSpPr/>
                <p:nvPr/>
              </p:nvSpPr>
              <p:spPr bwMode="auto">
                <a:xfrm>
                  <a:off x="1478" y="2993"/>
                  <a:ext cx="651" cy="61"/>
                </a:xfrm>
                <a:custGeom>
                  <a:gdLst>
                    <a:gd fmla="*/ 639 w 651" name="T0"/>
                    <a:gd fmla="*/ 0 h 61" name="T1"/>
                    <a:gd fmla="*/ 12 w 651" name="T2"/>
                    <a:gd fmla="*/ 0 h 61" name="T3"/>
                    <a:gd fmla="*/ 0 w 651" name="T4"/>
                    <a:gd fmla="*/ 61 h 61" name="T5"/>
                    <a:gd fmla="*/ 651 w 651" name="T6"/>
                    <a:gd fmla="*/ 61 h 61" name="T7"/>
                    <a:gd fmla="*/ 639 w 651" name="T8"/>
                    <a:gd fmla="*/ 0 h 61" name="T9"/>
                  </a:gdLst>
                  <a:cxnLst>
                    <a:cxn ang="0">
                      <a:pos x="T0" y="T1"/>
                    </a:cxn>
                    <a:cxn ang="0">
                      <a:pos x="T2" y="T3"/>
                    </a:cxn>
                    <a:cxn ang="0">
                      <a:pos x="T4" y="T5"/>
                    </a:cxn>
                    <a:cxn ang="0">
                      <a:pos x="T6" y="T7"/>
                    </a:cxn>
                    <a:cxn ang="0">
                      <a:pos x="T8" y="T9"/>
                    </a:cxn>
                  </a:cxnLst>
                  <a:rect b="b" l="0" r="r" t="0"/>
                  <a:pathLst>
                    <a:path h="61" w="651">
                      <a:moveTo>
                        <a:pt x="639" y="0"/>
                      </a:moveTo>
                      <a:lnTo>
                        <a:pt x="12" y="0"/>
                      </a:lnTo>
                      <a:lnTo>
                        <a:pt x="0" y="61"/>
                      </a:lnTo>
                      <a:lnTo>
                        <a:pt x="651" y="61"/>
                      </a:lnTo>
                      <a:lnTo>
                        <a:pt x="639" y="0"/>
                      </a:lnTo>
                      <a:close/>
                    </a:path>
                  </a:pathLst>
                </a:custGeom>
                <a:solidFill>
                  <a:srgbClr val="646464"/>
                </a:solid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14" name="Freeform 12"/>
                <p:cNvSpPr/>
                <p:nvPr/>
              </p:nvSpPr>
              <p:spPr bwMode="auto">
                <a:xfrm>
                  <a:off x="1478" y="2993"/>
                  <a:ext cx="651" cy="61"/>
                </a:xfrm>
                <a:custGeom>
                  <a:gdLst>
                    <a:gd fmla="*/ 639 w 651" name="T0"/>
                    <a:gd fmla="*/ 0 h 61" name="T1"/>
                    <a:gd fmla="*/ 12 w 651" name="T2"/>
                    <a:gd fmla="*/ 0 h 61" name="T3"/>
                    <a:gd fmla="*/ 0 w 651" name="T4"/>
                    <a:gd fmla="*/ 61 h 61" name="T5"/>
                    <a:gd fmla="*/ 651 w 651" name="T6"/>
                    <a:gd fmla="*/ 61 h 61" name="T7"/>
                    <a:gd fmla="*/ 639 w 651" name="T8"/>
                    <a:gd fmla="*/ 0 h 61" name="T9"/>
                  </a:gdLst>
                  <a:cxnLst>
                    <a:cxn ang="0">
                      <a:pos x="T0" y="T1"/>
                    </a:cxn>
                    <a:cxn ang="0">
                      <a:pos x="T2" y="T3"/>
                    </a:cxn>
                    <a:cxn ang="0">
                      <a:pos x="T4" y="T5"/>
                    </a:cxn>
                    <a:cxn ang="0">
                      <a:pos x="T6" y="T7"/>
                    </a:cxn>
                    <a:cxn ang="0">
                      <a:pos x="T8" y="T9"/>
                    </a:cxn>
                  </a:cxnLst>
                  <a:rect b="b" l="0" r="r" t="0"/>
                  <a:pathLst>
                    <a:path h="61" w="651">
                      <a:moveTo>
                        <a:pt x="639" y="0"/>
                      </a:moveTo>
                      <a:lnTo>
                        <a:pt x="12" y="0"/>
                      </a:lnTo>
                      <a:lnTo>
                        <a:pt x="0" y="61"/>
                      </a:lnTo>
                      <a:lnTo>
                        <a:pt x="651" y="61"/>
                      </a:lnTo>
                      <a:lnTo>
                        <a:pt x="63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pic>
            <p:nvPicPr>
              <p:cNvPr id="16" name="图片 15"/>
              <p:cNvPicPr>
                <a:picLocks noChangeAspect="1"/>
              </p:cNvPicPr>
              <p:nvPr/>
            </p:nvPicPr>
            <p:blipFill>
              <a:blip r:embed="rId3">
                <a:extLst>
                  <a:ext uri="{28A0092B-C50C-407E-A947-70E740481C1C}">
                    <a14:useLocalDpi val="0"/>
                  </a:ext>
                </a:extLst>
              </a:blip>
              <a:stretch>
                <a:fillRect/>
              </a:stretch>
            </p:blipFill>
            <p:spPr>
              <a:xfrm>
                <a:off x="913773" y="2623870"/>
                <a:ext cx="4185139" cy="2520208"/>
              </a:xfrm>
              <a:prstGeom prst="rect">
                <a:avLst/>
              </a:prstGeom>
            </p:spPr>
          </p:pic>
        </p:grpSp>
        <p:sp>
          <p:nvSpPr>
            <p:cNvPr id="2" name="同心圆 1"/>
            <p:cNvSpPr/>
            <p:nvPr/>
          </p:nvSpPr>
          <p:spPr>
            <a:xfrm>
              <a:off x="2892923" y="5500243"/>
              <a:ext cx="247650" cy="247650"/>
            </a:xfrm>
            <a:prstGeom prst="donut">
              <a:avLst>
                <a:gd fmla="val 7033" name="adj"/>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tx1"/>
                </a:solidFill>
              </a:endParaRPr>
            </a:p>
          </p:txBody>
        </p:sp>
        <p:sp>
          <p:nvSpPr>
            <p:cNvPr id="3" name="椭圆 2"/>
            <p:cNvSpPr/>
            <p:nvPr/>
          </p:nvSpPr>
          <p:spPr>
            <a:xfrm>
              <a:off x="2947469" y="5554789"/>
              <a:ext cx="138557" cy="13855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aphicFrame>
        <p:nvGraphicFramePr>
          <p:cNvPr id="28" name="表格 27"/>
          <p:cNvGraphicFramePr>
            <a:graphicFrameLocks noGrp="1"/>
          </p:cNvGraphicFramePr>
          <p:nvPr>
            <p:extLst>
              <p:ext uri="{D42A27DB-BD31-4B8C-83A1-F6EECF244321}">
                <p14:modId val="464138116"/>
              </p:ext>
            </p:extLst>
          </p:nvPr>
        </p:nvGraphicFramePr>
        <p:xfrm>
          <a:off x="6538249" y="1968911"/>
          <a:ext cx="4716667" cy="3977280"/>
        </p:xfrm>
        <a:graphic>
          <a:graphicData uri="http://schemas.openxmlformats.org/drawingml/2006/table">
            <a:tbl>
              <a:tblPr bandRow="1" firstRow="1">
                <a:tableStyleId>{5C22544A-7EE6-4342-B048-85BDC9FD1C3A}</a:tableStyleId>
              </a:tblPr>
              <a:tblGrid>
                <a:gridCol w="720000">
                  <a:extLst>
                    <a:ext uri="{9D8B030D-6E8A-4147-A177-3AD203B41FA5}">
                      <a16:colId xmlns:a16="http://schemas.microsoft.com/office/drawing/2014/main" val="3731804523"/>
                    </a:ext>
                  </a:extLst>
                </a:gridCol>
                <a:gridCol w="3276667">
                  <a:extLst>
                    <a:ext uri="{9D8B030D-6E8A-4147-A177-3AD203B41FA5}">
                      <a16:colId xmlns:a16="http://schemas.microsoft.com/office/drawing/2014/main" val="975111632"/>
                    </a:ext>
                  </a:extLst>
                </a:gridCol>
                <a:gridCol w="720000">
                  <a:extLst>
                    <a:ext uri="{9D8B030D-6E8A-4147-A177-3AD203B41FA5}">
                      <a16:colId xmlns:a16="http://schemas.microsoft.com/office/drawing/2014/main" val="3794544177"/>
                    </a:ext>
                  </a:extLst>
                </a:gridCol>
              </a:tblGrid>
              <a:tr h="720000">
                <a:tc>
                  <a:txBody>
                    <a:bodyPr vert="horz" wrap="square"/>
                    <a:lstStyle/>
                    <a:p>
                      <a:endParaRPr altLang="en-US" lang="zh-CN"/>
                    </a:p>
                  </a:txBody>
                  <a:tcPr>
                    <a:lnL cmpd="sng" w="12700">
                      <a:noFill/>
                    </a:lnL>
                    <a:lnR cmpd="sng" w="12700">
                      <a:noFill/>
                    </a:lnR>
                    <a:lnT cmpd="sng" w="12700">
                      <a:noFill/>
                    </a:lnT>
                    <a:lnB cmpd="sng" w="38100">
                      <a:noFill/>
                    </a:lnB>
                    <a:lnTlToBr cmpd="sng" w="12700">
                      <a:noFill/>
                      <a:prstDash val="solid"/>
                    </a:lnTlToBr>
                    <a:lnBlToTr cmpd="sng" w="12700">
                      <a:noFill/>
                      <a:prstDash val="solid"/>
                    </a:lnBlToTr>
                    <a:solidFill>
                      <a:srgbClr val="44657F"/>
                    </a:solidFill>
                  </a:tcPr>
                </a:tc>
                <a:tc gridSpan="2">
                  <a:txBody>
                    <a:bodyPr vert="horz" wrap="square"/>
                    <a:lstStyle/>
                    <a:p>
                      <a:endParaRPr altLang="en-US" lang="zh-CN"/>
                    </a:p>
                  </a:txBody>
                  <a:tcPr>
                    <a:lnL cmpd="sng" w="12700">
                      <a:noFill/>
                    </a:lnL>
                    <a:lnR cmpd="sng" w="12700">
                      <a:noFill/>
                    </a:lnR>
                    <a:lnT cmpd="sng" w="12700">
                      <a:noFill/>
                    </a:lnT>
                    <a:lnB algn="ctr" cap="flat" cmpd="sng" w="12700">
                      <a:solidFill>
                        <a:schemeClr val="tx1"/>
                      </a:solidFill>
                      <a:prstDash val="sysDot"/>
                      <a:round/>
                      <a:headEnd len="med" type="none" w="med"/>
                      <a:tailEnd len="med" type="none" w="med"/>
                    </a:lnB>
                    <a:lnTlToBr cmpd="sng" w="12700">
                      <a:noFill/>
                      <a:prstDash val="solid"/>
                    </a:lnTlToBr>
                    <a:lnBlToTr cmpd="sng" w="12700">
                      <a:noFill/>
                      <a:prstDash val="solid"/>
                    </a:lnBlToTr>
                    <a:noFill/>
                  </a:tcPr>
                </a:tc>
                <a:tc hMerge="1">
                  <a:txBody>
                    <a:bodyPr vert="horz" wrap="square"/>
                    <a:lstStyle/>
                    <a:p>
                      <a:endParaRPr altLang="en-US" lang="zh-CN"/>
                    </a:p>
                  </a:txBody>
                  <a:tcPr/>
                </a:tc>
                <a:extLst>
                  <a:ext uri="{0D108BD9-81ED-4DB2-BD59-A6C34878D82A}">
                    <a16:rowId xmlns:a16="http://schemas.microsoft.com/office/drawing/2014/main" val="1191089309"/>
                  </a:ext>
                </a:extLst>
              </a:tr>
              <a:tr h="324000">
                <a:tc>
                  <a:txBody>
                    <a:bodyPr vert="horz" wrap="square"/>
                    <a:lstStyle/>
                    <a:p>
                      <a:endParaRPr altLang="en-US" lang="zh-CN"/>
                    </a:p>
                  </a:txBody>
                  <a:tcPr>
                    <a:lnL cmpd="sng" w="12700">
                      <a:noFill/>
                    </a:lnL>
                    <a:lnR cmpd="sng" w="12700">
                      <a:noFill/>
                    </a:lnR>
                    <a:lnT cmpd="sng" w="12700">
                      <a:noFill/>
                    </a:lnT>
                    <a:lnB cmpd="sng" w="38100">
                      <a:noFill/>
                    </a:lnB>
                    <a:lnTlToBr cmpd="sng" w="12700">
                      <a:noFill/>
                      <a:prstDash val="solid"/>
                    </a:lnTlToBr>
                    <a:lnBlToTr cmpd="sng" w="12700">
                      <a:noFill/>
                      <a:prstDash val="solid"/>
                    </a:lnBlToTr>
                    <a:noFill/>
                  </a:tcPr>
                </a:tc>
                <a:tc gridSpan="2">
                  <a:txBody>
                    <a:bodyPr vert="horz" wrap="square"/>
                    <a:lstStyle/>
                    <a:p>
                      <a:endParaRPr altLang="en-US" lang="zh-CN"/>
                    </a:p>
                  </a:txBody>
                  <a:tcPr>
                    <a:lnL cmpd="sng" w="12700">
                      <a:noFill/>
                    </a:lnL>
                    <a:lnR cmpd="sng" w="12700">
                      <a:noFill/>
                    </a:lnR>
                    <a:lnT algn="ctr" cap="flat" cmpd="sng" w="12700">
                      <a:solidFill>
                        <a:schemeClr val="tx1"/>
                      </a:solidFill>
                      <a:prstDash val="sysDot"/>
                      <a:round/>
                      <a:headEnd len="med" type="none" w="med"/>
                      <a:tailEnd len="med" type="none" w="med"/>
                    </a:lnT>
                    <a:lnB cmpd="sng" w="38100">
                      <a:noFill/>
                    </a:lnB>
                    <a:lnTlToBr cmpd="sng" w="12700">
                      <a:noFill/>
                      <a:prstDash val="solid"/>
                    </a:lnTlToBr>
                    <a:lnBlToTr cmpd="sng" w="12700">
                      <a:noFill/>
                      <a:prstDash val="solid"/>
                    </a:lnBlToTr>
                    <a:noFill/>
                  </a:tcPr>
                </a:tc>
                <a:tc hMerge="1">
                  <a:txBody>
                    <a:bodyPr vert="horz" wrap="square"/>
                    <a:lstStyle/>
                    <a:p>
                      <a:endParaRPr altLang="en-US" lang="zh-CN"/>
                    </a:p>
                  </a:txBody>
                  <a:tcPr/>
                </a:tc>
                <a:extLst>
                  <a:ext uri="{0D108BD9-81ED-4DB2-BD59-A6C34878D82A}">
                    <a16:rowId xmlns:a16="http://schemas.microsoft.com/office/drawing/2014/main" val="922921144"/>
                  </a:ext>
                </a:extLst>
              </a:tr>
              <a:tr h="720000">
                <a:tc gridSpan="2">
                  <a:txBody>
                    <a:bodyPr vert="horz" wrap="square"/>
                    <a:lstStyle/>
                    <a:p>
                      <a:endParaRPr altLang="en-US" lang="zh-CN"/>
                    </a:p>
                  </a:txBody>
                  <a:tcPr>
                    <a:lnL cmpd="sng" w="12700">
                      <a:noFill/>
                    </a:lnL>
                    <a:lnR cmpd="sng" w="12700">
                      <a:noFill/>
                    </a:lnR>
                    <a:lnT cmpd="sng" w="38100">
                      <a:noFill/>
                    </a:lnT>
                    <a:lnB algn="ctr" cap="flat" cmpd="sng" w="12700">
                      <a:solidFill>
                        <a:schemeClr val="tx1"/>
                      </a:solidFill>
                      <a:prstDash val="sysDot"/>
                      <a:round/>
                      <a:headEnd len="med" type="none" w="med"/>
                      <a:tailEnd len="med" type="none" w="med"/>
                    </a:lnB>
                    <a:lnTlToBr cmpd="sng" w="12700">
                      <a:noFill/>
                      <a:prstDash val="solid"/>
                    </a:lnTlToBr>
                    <a:lnBlToTr cmpd="sng" w="12700">
                      <a:noFill/>
                      <a:prstDash val="solid"/>
                    </a:lnBlToTr>
                    <a:noFill/>
                  </a:tcPr>
                </a:tc>
                <a:tc hMerge="1">
                  <a:txBody>
                    <a:bodyPr vert="horz" wrap="square"/>
                    <a:lstStyle/>
                    <a:p>
                      <a:endParaRPr altLang="en-US" lang="zh-CN"/>
                    </a:p>
                  </a:txBody>
                  <a:tcPr/>
                </a:tc>
                <a:tc>
                  <a:txBody>
                    <a:bodyPr vert="horz" wrap="square"/>
                    <a:lstStyle/>
                    <a:p>
                      <a:endParaRPr altLang="en-US" lang="zh-CN"/>
                    </a:p>
                  </a:txBody>
                  <a:tcPr>
                    <a:lnL cmpd="sng" w="12700">
                      <a:noFill/>
                    </a:lnL>
                    <a:lnR cmpd="sng" w="12700">
                      <a:noFill/>
                    </a:lnR>
                    <a:lnT cmpd="sng" w="38100">
                      <a:noFill/>
                    </a:lnT>
                    <a:lnB cmpd="sng" w="12700">
                      <a:noFill/>
                    </a:lnB>
                    <a:lnTlToBr cmpd="sng" w="12700">
                      <a:noFill/>
                      <a:prstDash val="solid"/>
                    </a:lnTlToBr>
                    <a:lnBlToTr cmpd="sng" w="12700">
                      <a:noFill/>
                      <a:prstDash val="solid"/>
                    </a:lnBlToTr>
                    <a:solidFill>
                      <a:srgbClr val="8B7566"/>
                    </a:solidFill>
                  </a:tcPr>
                </a:tc>
                <a:extLst>
                  <a:ext uri="{0D108BD9-81ED-4DB2-BD59-A6C34878D82A}">
                    <a16:rowId xmlns:a16="http://schemas.microsoft.com/office/drawing/2014/main" val="3615458158"/>
                  </a:ext>
                </a:extLst>
              </a:tr>
              <a:tr h="324000">
                <a:tc gridSpan="2">
                  <a:txBody>
                    <a:bodyPr vert="horz" wrap="square"/>
                    <a:lstStyle/>
                    <a:p>
                      <a:endParaRPr altLang="en-US" lang="zh-CN"/>
                    </a:p>
                  </a:txBody>
                  <a:tcPr>
                    <a:lnL cmpd="sng" w="12700">
                      <a:noFill/>
                    </a:lnL>
                    <a:lnR cmpd="sng" w="12700">
                      <a:noFill/>
                    </a:lnR>
                    <a:lnT algn="ctr" cap="flat" cmpd="sng" w="12700">
                      <a:solidFill>
                        <a:schemeClr val="tx1"/>
                      </a:solidFill>
                      <a:prstDash val="sysDot"/>
                      <a:round/>
                      <a:headEnd len="med" type="none" w="med"/>
                      <a:tailEnd len="med" type="none" w="med"/>
                    </a:lnT>
                    <a:lnB cmpd="sng" w="12700">
                      <a:noFill/>
                    </a:lnB>
                    <a:lnTlToBr cmpd="sng" w="12700">
                      <a:noFill/>
                      <a:prstDash val="solid"/>
                    </a:lnTlToBr>
                    <a:lnBlToTr cmpd="sng" w="12700">
                      <a:noFill/>
                      <a:prstDash val="solid"/>
                    </a:lnBlToTr>
                    <a:noFill/>
                  </a:tcPr>
                </a:tc>
                <a:tc hMerge="1">
                  <a:txBody>
                    <a:bodyPr vert="horz" wrap="square"/>
                    <a:lstStyle/>
                    <a:p>
                      <a:endParaRPr altLang="en-US" lang="zh-CN"/>
                    </a:p>
                  </a:txBody>
                  <a:tcPr/>
                </a:tc>
                <a:tc>
                  <a:txBody>
                    <a:bodyPr vert="horz" wrap="square"/>
                    <a:lstStyle/>
                    <a:p>
                      <a:endParaRPr altLang="en-US" lang="zh-CN"/>
                    </a:p>
                  </a:txBody>
                  <a:tcPr>
                    <a:lnL cmpd="sng" w="12700">
                      <a:noFill/>
                    </a:lnL>
                    <a:lnR cmpd="sng" w="12700">
                      <a:noFill/>
                    </a:lnR>
                    <a:lnT cmpd="sng" w="38100">
                      <a:noFill/>
                    </a:lnT>
                    <a:lnB cmpd="sng" w="12700">
                      <a:noFill/>
                    </a:lnB>
                    <a:lnTlToBr cmpd="sng" w="12700">
                      <a:noFill/>
                      <a:prstDash val="solid"/>
                    </a:lnTlToBr>
                    <a:lnBlToTr cmpd="sng" w="12700">
                      <a:noFill/>
                      <a:prstDash val="solid"/>
                    </a:lnBlToTr>
                    <a:noFill/>
                  </a:tcPr>
                </a:tc>
                <a:extLst>
                  <a:ext uri="{0D108BD9-81ED-4DB2-BD59-A6C34878D82A}">
                    <a16:rowId xmlns:a16="http://schemas.microsoft.com/office/drawing/2014/main" val="472612067"/>
                  </a:ext>
                </a:extLst>
              </a:tr>
              <a:tr h="720000">
                <a:tc>
                  <a:txBody>
                    <a:bodyPr vert="horz" wrap="square"/>
                    <a:lstStyle/>
                    <a:p>
                      <a:endParaRPr altLang="en-US" b="1" kern="1200" lang="zh-CN" sz="1800">
                        <a:solidFill>
                          <a:schemeClr val="lt1"/>
                        </a:solidFill>
                        <a:latin typeface="+mn-lt"/>
                        <a:ea typeface="+mn-ea"/>
                        <a:cs typeface="+mn-cs"/>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solidFill>
                      <a:srgbClr val="729CAC"/>
                    </a:solidFill>
                  </a:tcPr>
                </a:tc>
                <a:tc gridSpan="2">
                  <a:txBody>
                    <a:bodyPr vert="horz" wrap="square"/>
                    <a:lstStyle/>
                    <a:p>
                      <a:endParaRPr altLang="en-US" lang="zh-CN"/>
                    </a:p>
                  </a:txBody>
                  <a:tcPr>
                    <a:lnL cmpd="sng" w="12700">
                      <a:noFill/>
                    </a:lnL>
                    <a:lnR cmpd="sng" w="12700">
                      <a:noFill/>
                    </a:lnR>
                    <a:lnT cmpd="sng" w="12700">
                      <a:noFill/>
                    </a:lnT>
                    <a:lnB algn="ctr" cap="flat" cmpd="sng" w="12700">
                      <a:solidFill>
                        <a:schemeClr val="tx1"/>
                      </a:solidFill>
                      <a:prstDash val="sysDot"/>
                      <a:round/>
                      <a:headEnd len="med" type="none" w="med"/>
                      <a:tailEnd len="med" type="none" w="med"/>
                    </a:lnB>
                    <a:lnTlToBr cmpd="sng" w="12700">
                      <a:noFill/>
                      <a:prstDash val="solid"/>
                    </a:lnTlToBr>
                    <a:lnBlToTr cmpd="sng" w="12700">
                      <a:noFill/>
                      <a:prstDash val="solid"/>
                    </a:lnBlToTr>
                    <a:noFill/>
                  </a:tcPr>
                </a:tc>
                <a:tc hMerge="1">
                  <a:txBody>
                    <a:bodyPr vert="horz" wrap="square"/>
                    <a:lstStyle/>
                    <a:p>
                      <a:endParaRPr altLang="en-US" lang="zh-CN"/>
                    </a:p>
                  </a:txBody>
                  <a:tcPr/>
                </a:tc>
                <a:extLst>
                  <a:ext uri="{0D108BD9-81ED-4DB2-BD59-A6C34878D82A}">
                    <a16:rowId xmlns:a16="http://schemas.microsoft.com/office/drawing/2014/main" val="1702480906"/>
                  </a:ext>
                </a:extLst>
              </a:tr>
              <a:tr h="324000">
                <a:tc>
                  <a:txBody>
                    <a:bodyPr vert="horz" wrap="square"/>
                    <a:lstStyle/>
                    <a:p>
                      <a:endParaRPr altLang="en-US" b="1" kern="1200" lang="zh-CN" sz="1800">
                        <a:solidFill>
                          <a:schemeClr val="lt1"/>
                        </a:solidFill>
                        <a:latin typeface="+mn-lt"/>
                        <a:ea typeface="+mn-ea"/>
                        <a:cs typeface="+mn-cs"/>
                      </a:endParaRPr>
                    </a:p>
                  </a:txBody>
                  <a:tcPr>
                    <a:lnL cmpd="sng" w="12700">
                      <a:noFill/>
                    </a:lnL>
                    <a:lnR cmpd="sng" w="12700">
                      <a:noFill/>
                    </a:lnR>
                    <a:lnT cmpd="sng" w="12700">
                      <a:noFill/>
                    </a:lnT>
                    <a:lnB cmpd="sng" w="12700">
                      <a:noFill/>
                    </a:lnB>
                    <a:lnTlToBr cmpd="sng" w="12700">
                      <a:noFill/>
                      <a:prstDash val="solid"/>
                    </a:lnTlToBr>
                    <a:lnBlToTr cmpd="sng" w="12700">
                      <a:noFill/>
                      <a:prstDash val="solid"/>
                    </a:lnBlToTr>
                    <a:noFill/>
                  </a:tcPr>
                </a:tc>
                <a:tc gridSpan="2">
                  <a:txBody>
                    <a:bodyPr vert="horz" wrap="square"/>
                    <a:lstStyle/>
                    <a:p>
                      <a:endParaRPr altLang="en-US" lang="zh-CN"/>
                    </a:p>
                  </a:txBody>
                  <a:tcPr>
                    <a:lnL cmpd="sng" w="12700">
                      <a:noFill/>
                    </a:lnL>
                    <a:lnR cmpd="sng" w="12700">
                      <a:noFill/>
                    </a:lnR>
                    <a:lnT algn="ctr" cap="flat" cmpd="sng" w="12700">
                      <a:solidFill>
                        <a:schemeClr val="tx1"/>
                      </a:solidFill>
                      <a:prstDash val="sysDot"/>
                      <a:round/>
                      <a:headEnd len="med" type="none" w="med"/>
                      <a:tailEnd len="med" type="none" w="med"/>
                    </a:lnT>
                    <a:lnB cmpd="sng" w="12700">
                      <a:noFill/>
                    </a:lnB>
                    <a:lnTlToBr cmpd="sng" w="12700">
                      <a:noFill/>
                      <a:prstDash val="solid"/>
                    </a:lnTlToBr>
                    <a:lnBlToTr cmpd="sng" w="12700">
                      <a:noFill/>
                      <a:prstDash val="solid"/>
                    </a:lnBlToTr>
                    <a:noFill/>
                  </a:tcPr>
                </a:tc>
                <a:tc hMerge="1">
                  <a:txBody>
                    <a:bodyPr vert="horz" wrap="square"/>
                    <a:lstStyle/>
                    <a:p>
                      <a:endParaRPr altLang="en-US" lang="zh-CN"/>
                    </a:p>
                  </a:txBody>
                  <a:tcPr/>
                </a:tc>
                <a:extLst>
                  <a:ext uri="{0D108BD9-81ED-4DB2-BD59-A6C34878D82A}">
                    <a16:rowId xmlns:a16="http://schemas.microsoft.com/office/drawing/2014/main" val="3232590698"/>
                  </a:ext>
                </a:extLst>
              </a:tr>
              <a:tr h="720000">
                <a:tc gridSpan="2">
                  <a:txBody>
                    <a:bodyPr vert="horz" wrap="square"/>
                    <a:lstStyle/>
                    <a:p>
                      <a:endParaRPr altLang="en-US" lang="zh-CN"/>
                    </a:p>
                  </a:txBody>
                  <a:tcPr>
                    <a:lnL cmpd="sng" w="12700">
                      <a:noFill/>
                    </a:lnL>
                    <a:lnR cmpd="sng" w="12700">
                      <a:noFill/>
                    </a:lnR>
                    <a:lnT cmpd="sng" w="12700">
                      <a:noFill/>
                    </a:lnT>
                    <a:lnB algn="ctr" cap="flat" cmpd="sng" w="12700">
                      <a:solidFill>
                        <a:schemeClr val="tx1"/>
                      </a:solidFill>
                      <a:prstDash val="sysDot"/>
                      <a:round/>
                      <a:headEnd len="med" type="none" w="med"/>
                      <a:tailEnd len="med" type="none" w="med"/>
                    </a:lnB>
                    <a:lnTlToBr cmpd="sng" w="12700">
                      <a:noFill/>
                      <a:prstDash val="solid"/>
                    </a:lnTlToBr>
                    <a:lnBlToTr cmpd="sng" w="12700">
                      <a:noFill/>
                      <a:prstDash val="solid"/>
                    </a:lnBlToTr>
                    <a:noFill/>
                  </a:tcPr>
                </a:tc>
                <a:tc hMerge="1">
                  <a:txBody>
                    <a:bodyPr vert="horz" wrap="square"/>
                    <a:lstStyle/>
                    <a:p>
                      <a:endParaRPr altLang="en-US" lang="zh-CN"/>
                    </a:p>
                  </a:txBody>
                  <a:tcPr/>
                </a:tc>
                <a:tc>
                  <a:txBody>
                    <a:bodyPr vert="horz" wrap="square"/>
                    <a:lstStyle/>
                    <a:p>
                      <a:endParaRPr altLang="en-US" lang="zh-CN"/>
                    </a:p>
                  </a:txBody>
                  <a:tcPr>
                    <a:lnL cmpd="sng" w="12700">
                      <a:noFill/>
                    </a:lnL>
                    <a:lnR cmpd="sng" w="12700">
                      <a:noFill/>
                    </a:lnR>
                    <a:lnT cmpd="sng" w="12700">
                      <a:noFill/>
                    </a:lnT>
                    <a:lnB algn="ctr" cap="flat" cmpd="sng" w="12700">
                      <a:noFill/>
                      <a:prstDash val="sysDot"/>
                      <a:round/>
                      <a:headEnd len="med" type="none" w="med"/>
                      <a:tailEnd len="med" type="none" w="med"/>
                    </a:lnB>
                    <a:lnTlToBr cmpd="sng" w="12700">
                      <a:noFill/>
                      <a:prstDash val="solid"/>
                    </a:lnTlToBr>
                    <a:lnBlToTr cmpd="sng" w="12700">
                      <a:noFill/>
                      <a:prstDash val="solid"/>
                    </a:lnBlToTr>
                    <a:solidFill>
                      <a:srgbClr val="646464"/>
                    </a:solidFill>
                  </a:tcPr>
                </a:tc>
                <a:extLst>
                  <a:ext uri="{0D108BD9-81ED-4DB2-BD59-A6C34878D82A}">
                    <a16:rowId xmlns:a16="http://schemas.microsoft.com/office/drawing/2014/main" val="716303397"/>
                  </a:ext>
                </a:extLst>
              </a:tr>
            </a:tbl>
          </a:graphicData>
        </a:graphic>
      </p:graphicFrame>
      <p:sp>
        <p:nvSpPr>
          <p:cNvPr id="29" name="Freeform 5"/>
          <p:cNvSpPr>
            <a:spLocks noEditPoints="1"/>
          </p:cNvSpPr>
          <p:nvPr/>
        </p:nvSpPr>
        <p:spPr bwMode="auto">
          <a:xfrm>
            <a:off x="6651405" y="2085926"/>
            <a:ext cx="504000" cy="504000"/>
          </a:xfrm>
          <a:custGeom>
            <a:gdLst>
              <a:gd fmla="*/ 140 w 145" name="T0"/>
              <a:gd fmla="*/ 124 h 144" name="T1"/>
              <a:gd fmla="*/ 106 w 145" name="T2"/>
              <a:gd fmla="*/ 89 h 144" name="T3"/>
              <a:gd fmla="*/ 105 w 145" name="T4"/>
              <a:gd fmla="*/ 88 h 144" name="T5"/>
              <a:gd fmla="*/ 114 w 145" name="T6"/>
              <a:gd fmla="*/ 57 h 144" name="T7"/>
              <a:gd fmla="*/ 57 w 145" name="T8"/>
              <a:gd fmla="*/ 0 h 144" name="T9"/>
              <a:gd fmla="*/ 0 w 145" name="T10"/>
              <a:gd fmla="*/ 57 h 144" name="T11"/>
              <a:gd fmla="*/ 57 w 145" name="T12"/>
              <a:gd fmla="*/ 114 h 144" name="T13"/>
              <a:gd fmla="*/ 88 w 145" name="T14"/>
              <a:gd fmla="*/ 105 h 144" name="T15"/>
              <a:gd fmla="*/ 89 w 145" name="T16"/>
              <a:gd fmla="*/ 106 h 144" name="T17"/>
              <a:gd fmla="*/ 124 w 145" name="T18"/>
              <a:gd fmla="*/ 140 h 144" name="T19"/>
              <a:gd fmla="*/ 132 w 145" name="T20"/>
              <a:gd fmla="*/ 144 h 144" name="T21"/>
              <a:gd fmla="*/ 140 w 145" name="T22"/>
              <a:gd fmla="*/ 140 h 144" name="T23"/>
              <a:gd fmla="*/ 140 w 145" name="T24"/>
              <a:gd fmla="*/ 124 h 144" name="T25"/>
              <a:gd fmla="*/ 57 w 145" name="T26"/>
              <a:gd fmla="*/ 96 h 144" name="T27"/>
              <a:gd fmla="*/ 18 w 145" name="T28"/>
              <a:gd fmla="*/ 57 h 144" name="T29"/>
              <a:gd fmla="*/ 57 w 145" name="T30"/>
              <a:gd fmla="*/ 18 h 144" name="T31"/>
              <a:gd fmla="*/ 96 w 145" name="T32"/>
              <a:gd fmla="*/ 57 h 144" name="T33"/>
              <a:gd fmla="*/ 57 w 145" name="T34"/>
              <a:gd fmla="*/ 96 h 144"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144" w="145">
                <a:moveTo>
                  <a:pt x="140" y="124"/>
                </a:moveTo>
                <a:cubicBezTo>
                  <a:pt x="106" y="89"/>
                  <a:pt x="106" y="89"/>
                  <a:pt x="106" y="89"/>
                </a:cubicBezTo>
                <a:cubicBezTo>
                  <a:pt x="106" y="89"/>
                  <a:pt x="105" y="88"/>
                  <a:pt x="105" y="88"/>
                </a:cubicBezTo>
                <a:cubicBezTo>
                  <a:pt x="111" y="79"/>
                  <a:pt x="114" y="68"/>
                  <a:pt x="114" y="57"/>
                </a:cubicBezTo>
                <a:cubicBezTo>
                  <a:pt x="114" y="26"/>
                  <a:pt x="88" y="0"/>
                  <a:pt x="57" y="0"/>
                </a:cubicBezTo>
                <a:cubicBezTo>
                  <a:pt x="26" y="0"/>
                  <a:pt x="0" y="26"/>
                  <a:pt x="0" y="57"/>
                </a:cubicBezTo>
                <a:cubicBezTo>
                  <a:pt x="0" y="88"/>
                  <a:pt x="26" y="114"/>
                  <a:pt x="57" y="114"/>
                </a:cubicBezTo>
                <a:cubicBezTo>
                  <a:pt x="68" y="114"/>
                  <a:pt x="79" y="111"/>
                  <a:pt x="88" y="105"/>
                </a:cubicBezTo>
                <a:cubicBezTo>
                  <a:pt x="88" y="105"/>
                  <a:pt x="89" y="106"/>
                  <a:pt x="89" y="106"/>
                </a:cubicBezTo>
                <a:cubicBezTo>
                  <a:pt x="124" y="140"/>
                  <a:pt x="124" y="140"/>
                  <a:pt x="124" y="140"/>
                </a:cubicBezTo>
                <a:cubicBezTo>
                  <a:pt x="126" y="143"/>
                  <a:pt x="129" y="144"/>
                  <a:pt x="132" y="144"/>
                </a:cubicBezTo>
                <a:cubicBezTo>
                  <a:pt x="135" y="144"/>
                  <a:pt x="138" y="143"/>
                  <a:pt x="140" y="140"/>
                </a:cubicBezTo>
                <a:cubicBezTo>
                  <a:pt x="145" y="136"/>
                  <a:pt x="145" y="128"/>
                  <a:pt x="140" y="124"/>
                </a:cubicBezTo>
                <a:moveTo>
                  <a:pt x="57" y="96"/>
                </a:moveTo>
                <a:cubicBezTo>
                  <a:pt x="36" y="96"/>
                  <a:pt x="18" y="78"/>
                  <a:pt x="18" y="57"/>
                </a:cubicBezTo>
                <a:cubicBezTo>
                  <a:pt x="18" y="35"/>
                  <a:pt x="36" y="18"/>
                  <a:pt x="57" y="18"/>
                </a:cubicBezTo>
                <a:cubicBezTo>
                  <a:pt x="78" y="18"/>
                  <a:pt x="96" y="35"/>
                  <a:pt x="96" y="57"/>
                </a:cubicBezTo>
                <a:cubicBezTo>
                  <a:pt x="96" y="78"/>
                  <a:pt x="78" y="96"/>
                  <a:pt x="57" y="96"/>
                </a:cubicBezTo>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sp>
        <p:nvSpPr>
          <p:cNvPr id="30" name="Freeform 9"/>
          <p:cNvSpPr>
            <a:spLocks noEditPoints="1"/>
          </p:cNvSpPr>
          <p:nvPr/>
        </p:nvSpPr>
        <p:spPr bwMode="auto">
          <a:xfrm>
            <a:off x="6651405" y="4240349"/>
            <a:ext cx="504000" cy="504000"/>
          </a:xfrm>
          <a:custGeom>
            <a:gdLst>
              <a:gd fmla="*/ 132 w 144" name="T0"/>
              <a:gd fmla="*/ 61 h 144" name="T1"/>
              <a:gd fmla="*/ 121 w 144" name="T2"/>
              <a:gd fmla="*/ 46 h 144" name="T3"/>
              <a:gd fmla="*/ 127 w 144" name="T4"/>
              <a:gd fmla="*/ 33 h 144" name="T5"/>
              <a:gd fmla="*/ 119 w 144" name="T6"/>
              <a:gd fmla="*/ 17 h 144" name="T7"/>
              <a:gd fmla="*/ 106 w 144" name="T8"/>
              <a:gd fmla="*/ 22 h 144" name="T9"/>
              <a:gd fmla="*/ 88 w 144" name="T10"/>
              <a:gd fmla="*/ 19 h 144" name="T11"/>
              <a:gd fmla="*/ 83 w 144" name="T12"/>
              <a:gd fmla="*/ 6 h 144" name="T13"/>
              <a:gd fmla="*/ 66 w 144" name="T14"/>
              <a:gd fmla="*/ 0 h 144" name="T15"/>
              <a:gd fmla="*/ 61 w 144" name="T16"/>
              <a:gd fmla="*/ 12 h 144" name="T17"/>
              <a:gd fmla="*/ 46 w 144" name="T18"/>
              <a:gd fmla="*/ 23 h 144" name="T19"/>
              <a:gd fmla="*/ 33 w 144" name="T20"/>
              <a:gd fmla="*/ 17 h 144" name="T21"/>
              <a:gd fmla="*/ 17 w 144" name="T22"/>
              <a:gd fmla="*/ 25 h 144" name="T23"/>
              <a:gd fmla="*/ 22 w 144" name="T24"/>
              <a:gd fmla="*/ 38 h 144" name="T25"/>
              <a:gd fmla="*/ 19 w 144" name="T26"/>
              <a:gd fmla="*/ 56 h 144" name="T27"/>
              <a:gd fmla="*/ 6 w 144" name="T28"/>
              <a:gd fmla="*/ 61 h 144" name="T29"/>
              <a:gd fmla="*/ 0 w 144" name="T30"/>
              <a:gd fmla="*/ 78 h 144" name="T31"/>
              <a:gd fmla="*/ 12 w 144" name="T32"/>
              <a:gd fmla="*/ 83 h 144" name="T33"/>
              <a:gd fmla="*/ 23 w 144" name="T34"/>
              <a:gd fmla="*/ 98 h 144" name="T35"/>
              <a:gd fmla="*/ 17 w 144" name="T36"/>
              <a:gd fmla="*/ 111 h 144" name="T37"/>
              <a:gd fmla="*/ 25 w 144" name="T38"/>
              <a:gd fmla="*/ 127 h 144" name="T39"/>
              <a:gd fmla="*/ 38 w 144" name="T40"/>
              <a:gd fmla="*/ 122 h 144" name="T41"/>
              <a:gd fmla="*/ 56 w 144" name="T42"/>
              <a:gd fmla="*/ 125 h 144" name="T43"/>
              <a:gd fmla="*/ 61 w 144" name="T44"/>
              <a:gd fmla="*/ 138 h 144" name="T45"/>
              <a:gd fmla="*/ 78 w 144" name="T46"/>
              <a:gd fmla="*/ 144 h 144" name="T47"/>
              <a:gd fmla="*/ 83 w 144" name="T48"/>
              <a:gd fmla="*/ 132 h 144" name="T49"/>
              <a:gd fmla="*/ 98 w 144" name="T50"/>
              <a:gd fmla="*/ 121 h 144" name="T51"/>
              <a:gd fmla="*/ 111 w 144" name="T52"/>
              <a:gd fmla="*/ 127 h 144" name="T53"/>
              <a:gd fmla="*/ 127 w 144" name="T54"/>
              <a:gd fmla="*/ 119 h 144" name="T55"/>
              <a:gd fmla="*/ 122 w 144" name="T56"/>
              <a:gd fmla="*/ 106 h 144" name="T57"/>
              <a:gd fmla="*/ 125 w 144" name="T58"/>
              <a:gd fmla="*/ 88 h 144" name="T59"/>
              <a:gd fmla="*/ 138 w 144" name="T60"/>
              <a:gd fmla="*/ 83 h 144" name="T61"/>
              <a:gd fmla="*/ 144 w 144" name="T62"/>
              <a:gd fmla="*/ 66 h 144" name="T63"/>
              <a:gd fmla="*/ 100 w 144" name="T64"/>
              <a:gd fmla="*/ 72 h 144" name="T65"/>
              <a:gd fmla="*/ 44 w 144" name="T66"/>
              <a:gd fmla="*/ 72 h 144" name="T67"/>
              <a:gd fmla="*/ 100 w 144" name="T68"/>
              <a:gd fmla="*/ 72 h 144" name="T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b="b" l="0" r="r" t="0"/>
            <a:pathLst>
              <a:path h="144" w="144">
                <a:moveTo>
                  <a:pt x="138" y="61"/>
                </a:moveTo>
                <a:cubicBezTo>
                  <a:pt x="132" y="61"/>
                  <a:pt x="132" y="61"/>
                  <a:pt x="132" y="61"/>
                </a:cubicBezTo>
                <a:cubicBezTo>
                  <a:pt x="129" y="61"/>
                  <a:pt x="126" y="59"/>
                  <a:pt x="125" y="56"/>
                </a:cubicBezTo>
                <a:cubicBezTo>
                  <a:pt x="121" y="46"/>
                  <a:pt x="121" y="46"/>
                  <a:pt x="121" y="46"/>
                </a:cubicBezTo>
                <a:cubicBezTo>
                  <a:pt x="119" y="44"/>
                  <a:pt x="120" y="40"/>
                  <a:pt x="122" y="38"/>
                </a:cubicBezTo>
                <a:cubicBezTo>
                  <a:pt x="127" y="33"/>
                  <a:pt x="127" y="33"/>
                  <a:pt x="127" y="33"/>
                </a:cubicBezTo>
                <a:cubicBezTo>
                  <a:pt x="129" y="31"/>
                  <a:pt x="129" y="27"/>
                  <a:pt x="127" y="25"/>
                </a:cubicBezTo>
                <a:cubicBezTo>
                  <a:pt x="119" y="17"/>
                  <a:pt x="119" y="17"/>
                  <a:pt x="119" y="17"/>
                </a:cubicBezTo>
                <a:cubicBezTo>
                  <a:pt x="117" y="15"/>
                  <a:pt x="113" y="15"/>
                  <a:pt x="111" y="17"/>
                </a:cubicBezTo>
                <a:cubicBezTo>
                  <a:pt x="106" y="22"/>
                  <a:pt x="106" y="22"/>
                  <a:pt x="106" y="22"/>
                </a:cubicBezTo>
                <a:cubicBezTo>
                  <a:pt x="104" y="24"/>
                  <a:pt x="100" y="25"/>
                  <a:pt x="98" y="23"/>
                </a:cubicBezTo>
                <a:cubicBezTo>
                  <a:pt x="88" y="19"/>
                  <a:pt x="88" y="19"/>
                  <a:pt x="88" y="19"/>
                </a:cubicBezTo>
                <a:cubicBezTo>
                  <a:pt x="85" y="18"/>
                  <a:pt x="83" y="15"/>
                  <a:pt x="83" y="12"/>
                </a:cubicBezTo>
                <a:cubicBezTo>
                  <a:pt x="83" y="6"/>
                  <a:pt x="83" y="6"/>
                  <a:pt x="83" y="6"/>
                </a:cubicBezTo>
                <a:cubicBezTo>
                  <a:pt x="83" y="2"/>
                  <a:pt x="81" y="0"/>
                  <a:pt x="78" y="0"/>
                </a:cubicBezTo>
                <a:cubicBezTo>
                  <a:pt x="66" y="0"/>
                  <a:pt x="66" y="0"/>
                  <a:pt x="66" y="0"/>
                </a:cubicBezTo>
                <a:cubicBezTo>
                  <a:pt x="63" y="0"/>
                  <a:pt x="61" y="2"/>
                  <a:pt x="61" y="6"/>
                </a:cubicBezTo>
                <a:cubicBezTo>
                  <a:pt x="61" y="12"/>
                  <a:pt x="61" y="12"/>
                  <a:pt x="61" y="12"/>
                </a:cubicBezTo>
                <a:cubicBezTo>
                  <a:pt x="61" y="15"/>
                  <a:pt x="59" y="18"/>
                  <a:pt x="56" y="19"/>
                </a:cubicBezTo>
                <a:cubicBezTo>
                  <a:pt x="46" y="23"/>
                  <a:pt x="46" y="23"/>
                  <a:pt x="46" y="23"/>
                </a:cubicBezTo>
                <a:cubicBezTo>
                  <a:pt x="44" y="25"/>
                  <a:pt x="40" y="24"/>
                  <a:pt x="38" y="22"/>
                </a:cubicBezTo>
                <a:cubicBezTo>
                  <a:pt x="33" y="17"/>
                  <a:pt x="33" y="17"/>
                  <a:pt x="33" y="17"/>
                </a:cubicBezTo>
                <a:cubicBezTo>
                  <a:pt x="31" y="15"/>
                  <a:pt x="27" y="15"/>
                  <a:pt x="25" y="17"/>
                </a:cubicBezTo>
                <a:cubicBezTo>
                  <a:pt x="17" y="25"/>
                  <a:pt x="17" y="25"/>
                  <a:pt x="17" y="25"/>
                </a:cubicBezTo>
                <a:cubicBezTo>
                  <a:pt x="15" y="27"/>
                  <a:pt x="15" y="31"/>
                  <a:pt x="17" y="33"/>
                </a:cubicBezTo>
                <a:cubicBezTo>
                  <a:pt x="22" y="38"/>
                  <a:pt x="22" y="38"/>
                  <a:pt x="22" y="38"/>
                </a:cubicBezTo>
                <a:cubicBezTo>
                  <a:pt x="24" y="40"/>
                  <a:pt x="25" y="44"/>
                  <a:pt x="23" y="46"/>
                </a:cubicBezTo>
                <a:cubicBezTo>
                  <a:pt x="19" y="56"/>
                  <a:pt x="19" y="56"/>
                  <a:pt x="19" y="56"/>
                </a:cubicBezTo>
                <a:cubicBezTo>
                  <a:pt x="18" y="59"/>
                  <a:pt x="15" y="61"/>
                  <a:pt x="12" y="61"/>
                </a:cubicBezTo>
                <a:cubicBezTo>
                  <a:pt x="6" y="61"/>
                  <a:pt x="6" y="61"/>
                  <a:pt x="6" y="61"/>
                </a:cubicBezTo>
                <a:cubicBezTo>
                  <a:pt x="2" y="61"/>
                  <a:pt x="0" y="63"/>
                  <a:pt x="0" y="66"/>
                </a:cubicBezTo>
                <a:cubicBezTo>
                  <a:pt x="0" y="78"/>
                  <a:pt x="0" y="78"/>
                  <a:pt x="0" y="78"/>
                </a:cubicBezTo>
                <a:cubicBezTo>
                  <a:pt x="0" y="81"/>
                  <a:pt x="2" y="83"/>
                  <a:pt x="6" y="83"/>
                </a:cubicBezTo>
                <a:cubicBezTo>
                  <a:pt x="12" y="83"/>
                  <a:pt x="12" y="83"/>
                  <a:pt x="12" y="83"/>
                </a:cubicBezTo>
                <a:cubicBezTo>
                  <a:pt x="15" y="83"/>
                  <a:pt x="18" y="85"/>
                  <a:pt x="19" y="88"/>
                </a:cubicBezTo>
                <a:cubicBezTo>
                  <a:pt x="23" y="98"/>
                  <a:pt x="23" y="98"/>
                  <a:pt x="23" y="98"/>
                </a:cubicBezTo>
                <a:cubicBezTo>
                  <a:pt x="25" y="100"/>
                  <a:pt x="24" y="104"/>
                  <a:pt x="22" y="106"/>
                </a:cubicBezTo>
                <a:cubicBezTo>
                  <a:pt x="17" y="111"/>
                  <a:pt x="17" y="111"/>
                  <a:pt x="17" y="111"/>
                </a:cubicBezTo>
                <a:cubicBezTo>
                  <a:pt x="15" y="113"/>
                  <a:pt x="15" y="117"/>
                  <a:pt x="17" y="119"/>
                </a:cubicBezTo>
                <a:cubicBezTo>
                  <a:pt x="25" y="127"/>
                  <a:pt x="25" y="127"/>
                  <a:pt x="25" y="127"/>
                </a:cubicBezTo>
                <a:cubicBezTo>
                  <a:pt x="27" y="129"/>
                  <a:pt x="31" y="129"/>
                  <a:pt x="33" y="127"/>
                </a:cubicBezTo>
                <a:cubicBezTo>
                  <a:pt x="38" y="122"/>
                  <a:pt x="38" y="122"/>
                  <a:pt x="38" y="122"/>
                </a:cubicBezTo>
                <a:cubicBezTo>
                  <a:pt x="40" y="120"/>
                  <a:pt x="44" y="119"/>
                  <a:pt x="46" y="121"/>
                </a:cubicBezTo>
                <a:cubicBezTo>
                  <a:pt x="56" y="125"/>
                  <a:pt x="56" y="125"/>
                  <a:pt x="56" y="125"/>
                </a:cubicBezTo>
                <a:cubicBezTo>
                  <a:pt x="59" y="126"/>
                  <a:pt x="61" y="129"/>
                  <a:pt x="61" y="132"/>
                </a:cubicBezTo>
                <a:cubicBezTo>
                  <a:pt x="61" y="138"/>
                  <a:pt x="61" y="138"/>
                  <a:pt x="61" y="138"/>
                </a:cubicBezTo>
                <a:cubicBezTo>
                  <a:pt x="61" y="142"/>
                  <a:pt x="63" y="144"/>
                  <a:pt x="66" y="144"/>
                </a:cubicBezTo>
                <a:cubicBezTo>
                  <a:pt x="78" y="144"/>
                  <a:pt x="78" y="144"/>
                  <a:pt x="78" y="144"/>
                </a:cubicBezTo>
                <a:cubicBezTo>
                  <a:pt x="81" y="144"/>
                  <a:pt x="83" y="142"/>
                  <a:pt x="83" y="138"/>
                </a:cubicBezTo>
                <a:cubicBezTo>
                  <a:pt x="83" y="132"/>
                  <a:pt x="83" y="132"/>
                  <a:pt x="83" y="132"/>
                </a:cubicBezTo>
                <a:cubicBezTo>
                  <a:pt x="83" y="129"/>
                  <a:pt x="85" y="126"/>
                  <a:pt x="88" y="125"/>
                </a:cubicBezTo>
                <a:cubicBezTo>
                  <a:pt x="98" y="121"/>
                  <a:pt x="98" y="121"/>
                  <a:pt x="98" y="121"/>
                </a:cubicBezTo>
                <a:cubicBezTo>
                  <a:pt x="100" y="119"/>
                  <a:pt x="104" y="120"/>
                  <a:pt x="106" y="122"/>
                </a:cubicBezTo>
                <a:cubicBezTo>
                  <a:pt x="111" y="127"/>
                  <a:pt x="111" y="127"/>
                  <a:pt x="111" y="127"/>
                </a:cubicBezTo>
                <a:cubicBezTo>
                  <a:pt x="113" y="129"/>
                  <a:pt x="117" y="129"/>
                  <a:pt x="119" y="127"/>
                </a:cubicBezTo>
                <a:cubicBezTo>
                  <a:pt x="127" y="119"/>
                  <a:pt x="127" y="119"/>
                  <a:pt x="127" y="119"/>
                </a:cubicBezTo>
                <a:cubicBezTo>
                  <a:pt x="129" y="117"/>
                  <a:pt x="129" y="113"/>
                  <a:pt x="127" y="111"/>
                </a:cubicBezTo>
                <a:cubicBezTo>
                  <a:pt x="122" y="106"/>
                  <a:pt x="122" y="106"/>
                  <a:pt x="122" y="106"/>
                </a:cubicBezTo>
                <a:cubicBezTo>
                  <a:pt x="120" y="104"/>
                  <a:pt x="119" y="100"/>
                  <a:pt x="121" y="98"/>
                </a:cubicBezTo>
                <a:cubicBezTo>
                  <a:pt x="125" y="88"/>
                  <a:pt x="125" y="88"/>
                  <a:pt x="125" y="88"/>
                </a:cubicBezTo>
                <a:cubicBezTo>
                  <a:pt x="126" y="85"/>
                  <a:pt x="129" y="83"/>
                  <a:pt x="132" y="83"/>
                </a:cubicBezTo>
                <a:cubicBezTo>
                  <a:pt x="138" y="83"/>
                  <a:pt x="138" y="83"/>
                  <a:pt x="138" y="83"/>
                </a:cubicBezTo>
                <a:cubicBezTo>
                  <a:pt x="142" y="83"/>
                  <a:pt x="144" y="81"/>
                  <a:pt x="144" y="78"/>
                </a:cubicBezTo>
                <a:cubicBezTo>
                  <a:pt x="144" y="66"/>
                  <a:pt x="144" y="66"/>
                  <a:pt x="144" y="66"/>
                </a:cubicBezTo>
                <a:cubicBezTo>
                  <a:pt x="144" y="63"/>
                  <a:pt x="142" y="61"/>
                  <a:pt x="138" y="61"/>
                </a:cubicBezTo>
                <a:moveTo>
                  <a:pt x="100" y="72"/>
                </a:moveTo>
                <a:cubicBezTo>
                  <a:pt x="100" y="87"/>
                  <a:pt x="87" y="100"/>
                  <a:pt x="72" y="100"/>
                </a:cubicBezTo>
                <a:cubicBezTo>
                  <a:pt x="57" y="100"/>
                  <a:pt x="44" y="87"/>
                  <a:pt x="44" y="72"/>
                </a:cubicBezTo>
                <a:cubicBezTo>
                  <a:pt x="44" y="57"/>
                  <a:pt x="57" y="44"/>
                  <a:pt x="72" y="44"/>
                </a:cubicBezTo>
                <a:cubicBezTo>
                  <a:pt x="87" y="44"/>
                  <a:pt x="100" y="57"/>
                  <a:pt x="100" y="72"/>
                </a:cubicBezTo>
              </a:path>
            </a:pathLst>
          </a:custGeom>
          <a:solidFill>
            <a:schemeClr val="bg1"/>
          </a:solidFill>
          <a:ln>
            <a:noFill/>
          </a:ln>
        </p:spPr>
        <p:txBody>
          <a:bodyPr anchor="t" anchorCtr="0" bIns="45720" compatLnSpc="1" lIns="91440" numCol="1" rIns="91440" tIns="45720" vert="horz" wrap="square">
            <a:prstTxWarp prst="textNoShape">
              <a:avLst/>
            </a:prstTxWarp>
          </a:bodyPr>
          <a:lstStyle/>
          <a:p>
            <a:endParaRPr altLang="en-US" lang="zh-CN"/>
          </a:p>
        </p:txBody>
      </p:sp>
      <p:grpSp>
        <p:nvGrpSpPr>
          <p:cNvPr id="31" name="Group 12"/>
          <p:cNvGrpSpPr/>
          <p:nvPr/>
        </p:nvGrpSpPr>
        <p:grpSpPr>
          <a:xfrm>
            <a:off x="10613706" y="3157129"/>
            <a:ext cx="522500" cy="468000"/>
            <a:chOff x="4638" y="1688"/>
            <a:chExt cx="418" cy="361"/>
          </a:xfrm>
          <a:solidFill>
            <a:schemeClr val="bg1"/>
          </a:solidFill>
        </p:grpSpPr>
        <p:sp>
          <p:nvSpPr>
            <p:cNvPr id="32" name="Freeform 13"/>
            <p:cNvSpPr/>
            <p:nvPr/>
          </p:nvSpPr>
          <p:spPr bwMode="auto">
            <a:xfrm>
              <a:off x="4638" y="1782"/>
              <a:ext cx="331" cy="267"/>
            </a:xfrm>
            <a:custGeom>
              <a:gdLst>
                <a:gd fmla="*/ 123 w 138" name="T0"/>
                <a:gd fmla="*/ 83 h 111" name="T1"/>
                <a:gd fmla="*/ 89 w 138" name="T2"/>
                <a:gd fmla="*/ 93 h 111" name="T3"/>
                <a:gd fmla="*/ 85 w 138" name="T4"/>
                <a:gd fmla="*/ 93 h 111" name="T5"/>
                <a:gd fmla="*/ 83 w 138" name="T6"/>
                <a:gd fmla="*/ 92 h 111" name="T7"/>
                <a:gd fmla="*/ 79 w 138" name="T8"/>
                <a:gd fmla="*/ 92 h 111" name="T9"/>
                <a:gd fmla="*/ 77 w 138" name="T10"/>
                <a:gd fmla="*/ 91 h 111" name="T11"/>
                <a:gd fmla="*/ 74 w 138" name="T12"/>
                <a:gd fmla="*/ 91 h 111" name="T13"/>
                <a:gd fmla="*/ 72 w 138" name="T14"/>
                <a:gd fmla="*/ 90 h 111" name="T15"/>
                <a:gd fmla="*/ 68 w 138" name="T16"/>
                <a:gd fmla="*/ 89 h 111" name="T17"/>
                <a:gd fmla="*/ 67 w 138" name="T18"/>
                <a:gd fmla="*/ 88 h 111" name="T19"/>
                <a:gd fmla="*/ 63 w 138" name="T20"/>
                <a:gd fmla="*/ 86 h 111" name="T21"/>
                <a:gd fmla="*/ 63 w 138" name="T22"/>
                <a:gd fmla="*/ 86 h 111" name="T23"/>
                <a:gd fmla="*/ 50 w 138" name="T24"/>
                <a:gd fmla="*/ 76 h 111" name="T25"/>
                <a:gd fmla="*/ 50 w 138" name="T26"/>
                <a:gd fmla="*/ 76 h 111" name="T27"/>
                <a:gd fmla="*/ 46 w 138" name="T28"/>
                <a:gd fmla="*/ 72 h 111" name="T29"/>
                <a:gd fmla="*/ 45 w 138" name="T30"/>
                <a:gd fmla="*/ 71 h 111" name="T31"/>
                <a:gd fmla="*/ 33 w 138" name="T32"/>
                <a:gd fmla="*/ 36 h 111" name="T33"/>
                <a:gd fmla="*/ 48 w 138" name="T34"/>
                <a:gd fmla="*/ 36 h 111" name="T35"/>
                <a:gd fmla="*/ 24 w 138" name="T36"/>
                <a:gd fmla="*/ 0 h 111" name="T37"/>
                <a:gd fmla="*/ 0 w 138" name="T38"/>
                <a:gd fmla="*/ 36 h 111" name="T39"/>
                <a:gd fmla="*/ 15 w 138" name="T40"/>
                <a:gd fmla="*/ 36 h 111" name="T41"/>
                <a:gd fmla="*/ 28 w 138" name="T42"/>
                <a:gd fmla="*/ 78 h 111" name="T43"/>
                <a:gd fmla="*/ 29 w 138" name="T44"/>
                <a:gd fmla="*/ 79 h 111" name="T45"/>
                <a:gd fmla="*/ 31 w 138" name="T46"/>
                <a:gd fmla="*/ 83 h 111" name="T47"/>
                <a:gd fmla="*/ 32 w 138" name="T48"/>
                <a:gd fmla="*/ 84 h 111" name="T49"/>
                <a:gd fmla="*/ 37 w 138" name="T50"/>
                <a:gd fmla="*/ 89 h 111" name="T51"/>
                <a:gd fmla="*/ 37 w 138" name="T52"/>
                <a:gd fmla="*/ 89 h 111" name="T53"/>
                <a:gd fmla="*/ 54 w 138" name="T54"/>
                <a:gd fmla="*/ 102 h 111" name="T55"/>
                <a:gd fmla="*/ 54 w 138" name="T56"/>
                <a:gd fmla="*/ 102 h 111" name="T57"/>
                <a:gd fmla="*/ 60 w 138" name="T58"/>
                <a:gd fmla="*/ 105 h 111" name="T59"/>
                <a:gd fmla="*/ 61 w 138" name="T60"/>
                <a:gd fmla="*/ 105 h 111" name="T61"/>
                <a:gd fmla="*/ 66 w 138" name="T62"/>
                <a:gd fmla="*/ 107 h 111" name="T63"/>
                <a:gd fmla="*/ 68 w 138" name="T64"/>
                <a:gd fmla="*/ 108 h 111" name="T65"/>
                <a:gd fmla="*/ 73 w 138" name="T66"/>
                <a:gd fmla="*/ 109 h 111" name="T67"/>
                <a:gd fmla="*/ 76 w 138" name="T68"/>
                <a:gd fmla="*/ 110 h 111" name="T69"/>
                <a:gd fmla="*/ 77 w 138" name="T70"/>
                <a:gd fmla="*/ 110 h 111" name="T71"/>
                <a:gd fmla="*/ 81 w 138" name="T72"/>
                <a:gd fmla="*/ 110 h 111" name="T73"/>
                <a:gd fmla="*/ 83 w 138" name="T74"/>
                <a:gd fmla="*/ 111 h 111" name="T75"/>
                <a:gd fmla="*/ 90 w 138" name="T76"/>
                <a:gd fmla="*/ 111 h 111" name="T77"/>
                <a:gd fmla="*/ 133 w 138" name="T78"/>
                <a:gd fmla="*/ 97 h 111" name="T79"/>
                <a:gd fmla="*/ 135 w 138" name="T80"/>
                <a:gd fmla="*/ 85 h 111" name="T81"/>
                <a:gd fmla="*/ 123 w 138" name="T82"/>
                <a:gd fmla="*/ 83 h 111"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10" w="138">
                  <a:moveTo>
                    <a:pt x="123" y="83"/>
                  </a:moveTo>
                  <a:cubicBezTo>
                    <a:pt x="113" y="90"/>
                    <a:pt x="101" y="93"/>
                    <a:pt x="89" y="93"/>
                  </a:cubicBezTo>
                  <a:cubicBezTo>
                    <a:pt x="88" y="93"/>
                    <a:pt x="86" y="93"/>
                    <a:pt x="85" y="93"/>
                  </a:cubicBezTo>
                  <a:cubicBezTo>
                    <a:pt x="84" y="93"/>
                    <a:pt x="83" y="93"/>
                    <a:pt x="83" y="92"/>
                  </a:cubicBezTo>
                  <a:cubicBezTo>
                    <a:pt x="82" y="92"/>
                    <a:pt x="80" y="92"/>
                    <a:pt x="79" y="92"/>
                  </a:cubicBezTo>
                  <a:cubicBezTo>
                    <a:pt x="78" y="92"/>
                    <a:pt x="78" y="92"/>
                    <a:pt x="77" y="91"/>
                  </a:cubicBezTo>
                  <a:cubicBezTo>
                    <a:pt x="76" y="91"/>
                    <a:pt x="75" y="91"/>
                    <a:pt x="74" y="91"/>
                  </a:cubicBezTo>
                  <a:cubicBezTo>
                    <a:pt x="73" y="90"/>
                    <a:pt x="72" y="90"/>
                    <a:pt x="72" y="90"/>
                  </a:cubicBezTo>
                  <a:cubicBezTo>
                    <a:pt x="71" y="90"/>
                    <a:pt x="69" y="89"/>
                    <a:pt x="68" y="89"/>
                  </a:cubicBezTo>
                  <a:cubicBezTo>
                    <a:pt x="68" y="88"/>
                    <a:pt x="68" y="88"/>
                    <a:pt x="67" y="88"/>
                  </a:cubicBezTo>
                  <a:cubicBezTo>
                    <a:pt x="66" y="88"/>
                    <a:pt x="64" y="87"/>
                    <a:pt x="63" y="86"/>
                  </a:cubicBezTo>
                  <a:cubicBezTo>
                    <a:pt x="63" y="86"/>
                    <a:pt x="63" y="86"/>
                    <a:pt x="63" y="86"/>
                  </a:cubicBezTo>
                  <a:cubicBezTo>
                    <a:pt x="58" y="83"/>
                    <a:pt x="54" y="80"/>
                    <a:pt x="50" y="76"/>
                  </a:cubicBezTo>
                  <a:cubicBezTo>
                    <a:pt x="50" y="76"/>
                    <a:pt x="50" y="76"/>
                    <a:pt x="50" y="76"/>
                  </a:cubicBezTo>
                  <a:cubicBezTo>
                    <a:pt x="48" y="75"/>
                    <a:pt x="47" y="74"/>
                    <a:pt x="46" y="72"/>
                  </a:cubicBezTo>
                  <a:cubicBezTo>
                    <a:pt x="46" y="72"/>
                    <a:pt x="46" y="72"/>
                    <a:pt x="45" y="71"/>
                  </a:cubicBezTo>
                  <a:cubicBezTo>
                    <a:pt x="38" y="62"/>
                    <a:pt x="33" y="49"/>
                    <a:pt x="33" y="36"/>
                  </a:cubicBezTo>
                  <a:cubicBezTo>
                    <a:pt x="48" y="36"/>
                    <a:pt x="48" y="36"/>
                    <a:pt x="48" y="36"/>
                  </a:cubicBezTo>
                  <a:cubicBezTo>
                    <a:pt x="24" y="0"/>
                    <a:pt x="24" y="0"/>
                    <a:pt x="24" y="0"/>
                  </a:cubicBezTo>
                  <a:cubicBezTo>
                    <a:pt x="0" y="36"/>
                    <a:pt x="0" y="36"/>
                    <a:pt x="0" y="36"/>
                  </a:cubicBezTo>
                  <a:cubicBezTo>
                    <a:pt x="15" y="36"/>
                    <a:pt x="15" y="36"/>
                    <a:pt x="15" y="36"/>
                  </a:cubicBezTo>
                  <a:cubicBezTo>
                    <a:pt x="15" y="52"/>
                    <a:pt x="20" y="66"/>
                    <a:pt x="28" y="78"/>
                  </a:cubicBezTo>
                  <a:cubicBezTo>
                    <a:pt x="28" y="79"/>
                    <a:pt x="28" y="79"/>
                    <a:pt x="29" y="79"/>
                  </a:cubicBezTo>
                  <a:cubicBezTo>
                    <a:pt x="29" y="80"/>
                    <a:pt x="30" y="81"/>
                    <a:pt x="31" y="83"/>
                  </a:cubicBezTo>
                  <a:cubicBezTo>
                    <a:pt x="32" y="83"/>
                    <a:pt x="32" y="83"/>
                    <a:pt x="32" y="84"/>
                  </a:cubicBezTo>
                  <a:cubicBezTo>
                    <a:pt x="34" y="86"/>
                    <a:pt x="35" y="87"/>
                    <a:pt x="37" y="89"/>
                  </a:cubicBezTo>
                  <a:cubicBezTo>
                    <a:pt x="37" y="89"/>
                    <a:pt x="37" y="89"/>
                    <a:pt x="37" y="89"/>
                  </a:cubicBezTo>
                  <a:cubicBezTo>
                    <a:pt x="42" y="94"/>
                    <a:pt x="48" y="98"/>
                    <a:pt x="54" y="102"/>
                  </a:cubicBezTo>
                  <a:cubicBezTo>
                    <a:pt x="54" y="102"/>
                    <a:pt x="54" y="102"/>
                    <a:pt x="54" y="102"/>
                  </a:cubicBezTo>
                  <a:cubicBezTo>
                    <a:pt x="56" y="103"/>
                    <a:pt x="58" y="104"/>
                    <a:pt x="60" y="105"/>
                  </a:cubicBezTo>
                  <a:cubicBezTo>
                    <a:pt x="60" y="105"/>
                    <a:pt x="61" y="105"/>
                    <a:pt x="61" y="105"/>
                  </a:cubicBezTo>
                  <a:cubicBezTo>
                    <a:pt x="63" y="106"/>
                    <a:pt x="64" y="106"/>
                    <a:pt x="66" y="107"/>
                  </a:cubicBezTo>
                  <a:cubicBezTo>
                    <a:pt x="67" y="107"/>
                    <a:pt x="68" y="108"/>
                    <a:pt x="68" y="108"/>
                  </a:cubicBezTo>
                  <a:cubicBezTo>
                    <a:pt x="70" y="108"/>
                    <a:pt x="71" y="109"/>
                    <a:pt x="73" y="109"/>
                  </a:cubicBezTo>
                  <a:cubicBezTo>
                    <a:pt x="74" y="109"/>
                    <a:pt x="75" y="109"/>
                    <a:pt x="76" y="110"/>
                  </a:cubicBezTo>
                  <a:cubicBezTo>
                    <a:pt x="76" y="110"/>
                    <a:pt x="77" y="110"/>
                    <a:pt x="77" y="110"/>
                  </a:cubicBezTo>
                  <a:cubicBezTo>
                    <a:pt x="78" y="110"/>
                    <a:pt x="80" y="110"/>
                    <a:pt x="81" y="110"/>
                  </a:cubicBezTo>
                  <a:cubicBezTo>
                    <a:pt x="82" y="110"/>
                    <a:pt x="82" y="111"/>
                    <a:pt x="83" y="111"/>
                  </a:cubicBezTo>
                  <a:cubicBezTo>
                    <a:pt x="85" y="111"/>
                    <a:pt x="88" y="111"/>
                    <a:pt x="90" y="111"/>
                  </a:cubicBezTo>
                  <a:cubicBezTo>
                    <a:pt x="105" y="111"/>
                    <a:pt x="120" y="106"/>
                    <a:pt x="133" y="97"/>
                  </a:cubicBezTo>
                  <a:cubicBezTo>
                    <a:pt x="137" y="95"/>
                    <a:pt x="138" y="89"/>
                    <a:pt x="135" y="85"/>
                  </a:cubicBezTo>
                  <a:cubicBezTo>
                    <a:pt x="132" y="81"/>
                    <a:pt x="127" y="80"/>
                    <a:pt x="123" y="83"/>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4"/>
            <p:cNvSpPr/>
            <p:nvPr/>
          </p:nvSpPr>
          <p:spPr bwMode="auto">
            <a:xfrm>
              <a:off x="4739" y="1688"/>
              <a:ext cx="317" cy="267"/>
            </a:xfrm>
            <a:custGeom>
              <a:gdLst>
                <a:gd fmla="*/ 123 w 138" name="T0"/>
                <a:gd fmla="*/ 75 h 111" name="T1"/>
                <a:gd fmla="*/ 110 w 138" name="T2"/>
                <a:gd fmla="*/ 33 h 111" name="T3"/>
                <a:gd fmla="*/ 109 w 138" name="T4"/>
                <a:gd fmla="*/ 32 h 111" name="T5"/>
                <a:gd fmla="*/ 106 w 138" name="T6"/>
                <a:gd fmla="*/ 28 h 111" name="T7"/>
                <a:gd fmla="*/ 106 w 138" name="T8"/>
                <a:gd fmla="*/ 27 h 111" name="T9"/>
                <a:gd fmla="*/ 78 w 138" name="T10"/>
                <a:gd fmla="*/ 6 h 111" name="T11"/>
                <a:gd fmla="*/ 77 w 138" name="T12"/>
                <a:gd fmla="*/ 6 h 111" name="T13"/>
                <a:gd fmla="*/ 72 w 138" name="T14"/>
                <a:gd fmla="*/ 4 h 111" name="T15"/>
                <a:gd fmla="*/ 70 w 138" name="T16"/>
                <a:gd fmla="*/ 3 h 111" name="T17"/>
                <a:gd fmla="*/ 65 w 138" name="T18"/>
                <a:gd fmla="*/ 2 h 111" name="T19"/>
                <a:gd fmla="*/ 62 w 138" name="T20"/>
                <a:gd fmla="*/ 1 h 111" name="T21"/>
                <a:gd fmla="*/ 61 w 138" name="T22"/>
                <a:gd fmla="*/ 1 h 111" name="T23"/>
                <a:gd fmla="*/ 57 w 138" name="T24"/>
                <a:gd fmla="*/ 1 h 111" name="T25"/>
                <a:gd fmla="*/ 55 w 138" name="T26"/>
                <a:gd fmla="*/ 0 h 111" name="T27"/>
                <a:gd fmla="*/ 49 w 138" name="T28"/>
                <a:gd fmla="*/ 0 h 111" name="T29"/>
                <a:gd fmla="*/ 48 w 138" name="T30"/>
                <a:gd fmla="*/ 0 h 111" name="T31"/>
                <a:gd fmla="*/ 48 w 138" name="T32"/>
                <a:gd fmla="*/ 0 h 111" name="T33"/>
                <a:gd fmla="*/ 5 w 138" name="T34"/>
                <a:gd fmla="*/ 14 h 111" name="T35"/>
                <a:gd fmla="*/ 3 w 138" name="T36"/>
                <a:gd fmla="*/ 26 h 111" name="T37"/>
                <a:gd fmla="*/ 15 w 138" name="T38"/>
                <a:gd fmla="*/ 28 h 111" name="T39"/>
                <a:gd fmla="*/ 48 w 138" name="T40"/>
                <a:gd fmla="*/ 18 h 111" name="T41"/>
                <a:gd fmla="*/ 53 w 138" name="T42"/>
                <a:gd fmla="*/ 18 h 111" name="T43"/>
                <a:gd fmla="*/ 55 w 138" name="T44"/>
                <a:gd fmla="*/ 18 h 111" name="T45"/>
                <a:gd fmla="*/ 59 w 138" name="T46"/>
                <a:gd fmla="*/ 19 h 111" name="T47"/>
                <a:gd fmla="*/ 61 w 138" name="T48"/>
                <a:gd fmla="*/ 19 h 111" name="T49"/>
                <a:gd fmla="*/ 65 w 138" name="T50"/>
                <a:gd fmla="*/ 20 h 111" name="T51"/>
                <a:gd fmla="*/ 66 w 138" name="T52"/>
                <a:gd fmla="*/ 21 h 111" name="T53"/>
                <a:gd fmla="*/ 70 w 138" name="T54"/>
                <a:gd fmla="*/ 22 h 111" name="T55"/>
                <a:gd fmla="*/ 70 w 138" name="T56"/>
                <a:gd fmla="*/ 23 h 111" name="T57"/>
                <a:gd fmla="*/ 92 w 138" name="T58"/>
                <a:gd fmla="*/ 39 h 111" name="T59"/>
                <a:gd fmla="*/ 92 w 138" name="T60"/>
                <a:gd fmla="*/ 39 h 111" name="T61"/>
                <a:gd fmla="*/ 105 w 138" name="T62"/>
                <a:gd fmla="*/ 75 h 111" name="T63"/>
                <a:gd fmla="*/ 90 w 138" name="T64"/>
                <a:gd fmla="*/ 75 h 111" name="T65"/>
                <a:gd fmla="*/ 114 w 138" name="T66"/>
                <a:gd fmla="*/ 111 h 111" name="T67"/>
                <a:gd fmla="*/ 138 w 138" name="T68"/>
                <a:gd fmla="*/ 75 h 111" name="T69"/>
                <a:gd fmla="*/ 123 w 138" name="T70"/>
                <a:gd fmla="*/ 75 h 111" name="T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b="b" l="0" r="r" t="0"/>
              <a:pathLst>
                <a:path h="110" w="138">
                  <a:moveTo>
                    <a:pt x="123" y="75"/>
                  </a:moveTo>
                  <a:cubicBezTo>
                    <a:pt x="123" y="59"/>
                    <a:pt x="118" y="45"/>
                    <a:pt x="110" y="33"/>
                  </a:cubicBezTo>
                  <a:cubicBezTo>
                    <a:pt x="110" y="32"/>
                    <a:pt x="110" y="32"/>
                    <a:pt x="109" y="32"/>
                  </a:cubicBezTo>
                  <a:cubicBezTo>
                    <a:pt x="108" y="30"/>
                    <a:pt x="107" y="29"/>
                    <a:pt x="106" y="28"/>
                  </a:cubicBezTo>
                  <a:cubicBezTo>
                    <a:pt x="106" y="28"/>
                    <a:pt x="106" y="27"/>
                    <a:pt x="106" y="27"/>
                  </a:cubicBezTo>
                  <a:cubicBezTo>
                    <a:pt x="98" y="18"/>
                    <a:pt x="89" y="11"/>
                    <a:pt x="78" y="6"/>
                  </a:cubicBezTo>
                  <a:cubicBezTo>
                    <a:pt x="77" y="6"/>
                    <a:pt x="77" y="6"/>
                    <a:pt x="77" y="6"/>
                  </a:cubicBezTo>
                  <a:cubicBezTo>
                    <a:pt x="75" y="5"/>
                    <a:pt x="73" y="4"/>
                    <a:pt x="72" y="4"/>
                  </a:cubicBezTo>
                  <a:cubicBezTo>
                    <a:pt x="71" y="4"/>
                    <a:pt x="70" y="3"/>
                    <a:pt x="70" y="3"/>
                  </a:cubicBezTo>
                  <a:cubicBezTo>
                    <a:pt x="68" y="3"/>
                    <a:pt x="67" y="2"/>
                    <a:pt x="65" y="2"/>
                  </a:cubicBezTo>
                  <a:cubicBezTo>
                    <a:pt x="64" y="2"/>
                    <a:pt x="63" y="2"/>
                    <a:pt x="62" y="1"/>
                  </a:cubicBezTo>
                  <a:cubicBezTo>
                    <a:pt x="62" y="1"/>
                    <a:pt x="61" y="1"/>
                    <a:pt x="61" y="1"/>
                  </a:cubicBezTo>
                  <a:cubicBezTo>
                    <a:pt x="60" y="1"/>
                    <a:pt x="59" y="1"/>
                    <a:pt x="57" y="1"/>
                  </a:cubicBezTo>
                  <a:cubicBezTo>
                    <a:pt x="57" y="1"/>
                    <a:pt x="56" y="0"/>
                    <a:pt x="55" y="0"/>
                  </a:cubicBezTo>
                  <a:cubicBezTo>
                    <a:pt x="53" y="0"/>
                    <a:pt x="51" y="0"/>
                    <a:pt x="49" y="0"/>
                  </a:cubicBezTo>
                  <a:cubicBezTo>
                    <a:pt x="49" y="0"/>
                    <a:pt x="48" y="0"/>
                    <a:pt x="48" y="0"/>
                  </a:cubicBezTo>
                  <a:cubicBezTo>
                    <a:pt x="48" y="0"/>
                    <a:pt x="48" y="0"/>
                    <a:pt x="48" y="0"/>
                  </a:cubicBezTo>
                  <a:cubicBezTo>
                    <a:pt x="33" y="0"/>
                    <a:pt x="18" y="5"/>
                    <a:pt x="5" y="14"/>
                  </a:cubicBezTo>
                  <a:cubicBezTo>
                    <a:pt x="1" y="16"/>
                    <a:pt x="0" y="22"/>
                    <a:pt x="3" y="26"/>
                  </a:cubicBezTo>
                  <a:cubicBezTo>
                    <a:pt x="6" y="30"/>
                    <a:pt x="11" y="31"/>
                    <a:pt x="15" y="28"/>
                  </a:cubicBezTo>
                  <a:cubicBezTo>
                    <a:pt x="25" y="21"/>
                    <a:pt x="37" y="18"/>
                    <a:pt x="48" y="18"/>
                  </a:cubicBezTo>
                  <a:cubicBezTo>
                    <a:pt x="50" y="18"/>
                    <a:pt x="52" y="18"/>
                    <a:pt x="53" y="18"/>
                  </a:cubicBezTo>
                  <a:cubicBezTo>
                    <a:pt x="54" y="18"/>
                    <a:pt x="54" y="18"/>
                    <a:pt x="55" y="18"/>
                  </a:cubicBezTo>
                  <a:cubicBezTo>
                    <a:pt x="56" y="19"/>
                    <a:pt x="58" y="19"/>
                    <a:pt x="59" y="19"/>
                  </a:cubicBezTo>
                  <a:cubicBezTo>
                    <a:pt x="60" y="19"/>
                    <a:pt x="60" y="19"/>
                    <a:pt x="61" y="19"/>
                  </a:cubicBezTo>
                  <a:cubicBezTo>
                    <a:pt x="62" y="20"/>
                    <a:pt x="63" y="20"/>
                    <a:pt x="65" y="20"/>
                  </a:cubicBezTo>
                  <a:cubicBezTo>
                    <a:pt x="65" y="21"/>
                    <a:pt x="65" y="21"/>
                    <a:pt x="66" y="21"/>
                  </a:cubicBezTo>
                  <a:cubicBezTo>
                    <a:pt x="67" y="21"/>
                    <a:pt x="69" y="22"/>
                    <a:pt x="70" y="22"/>
                  </a:cubicBezTo>
                  <a:cubicBezTo>
                    <a:pt x="70" y="22"/>
                    <a:pt x="70" y="23"/>
                    <a:pt x="70" y="23"/>
                  </a:cubicBezTo>
                  <a:cubicBezTo>
                    <a:pt x="79" y="26"/>
                    <a:pt x="86" y="32"/>
                    <a:pt x="92" y="39"/>
                  </a:cubicBezTo>
                  <a:cubicBezTo>
                    <a:pt x="92" y="39"/>
                    <a:pt x="92" y="39"/>
                    <a:pt x="92" y="39"/>
                  </a:cubicBezTo>
                  <a:cubicBezTo>
                    <a:pt x="100" y="49"/>
                    <a:pt x="105" y="61"/>
                    <a:pt x="105" y="75"/>
                  </a:cubicBezTo>
                  <a:cubicBezTo>
                    <a:pt x="90" y="75"/>
                    <a:pt x="90" y="75"/>
                    <a:pt x="90" y="75"/>
                  </a:cubicBezTo>
                  <a:cubicBezTo>
                    <a:pt x="114" y="111"/>
                    <a:pt x="114" y="111"/>
                    <a:pt x="114" y="111"/>
                  </a:cubicBezTo>
                  <a:cubicBezTo>
                    <a:pt x="138" y="75"/>
                    <a:pt x="138" y="75"/>
                    <a:pt x="138" y="75"/>
                  </a:cubicBezTo>
                  <a:lnTo>
                    <a:pt x="123" y="75"/>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nvGrpSpPr>
          <p:cNvPr id="34" name="Group 17"/>
          <p:cNvGrpSpPr>
            <a:grpSpLocks noChangeAspect="1"/>
          </p:cNvGrpSpPr>
          <p:nvPr/>
        </p:nvGrpSpPr>
        <p:grpSpPr>
          <a:xfrm>
            <a:off x="10753406" y="5348917"/>
            <a:ext cx="341525" cy="504000"/>
            <a:chOff x="3735" y="2006"/>
            <a:chExt cx="206" cy="304"/>
          </a:xfrm>
          <a:solidFill>
            <a:schemeClr val="bg1"/>
          </a:solidFill>
        </p:grpSpPr>
        <p:sp>
          <p:nvSpPr>
            <p:cNvPr id="35" name="Rectangle 18"/>
            <p:cNvSpPr>
              <a:spLocks noChangeArrowheads="1"/>
            </p:cNvSpPr>
            <p:nvPr/>
          </p:nvSpPr>
          <p:spPr bwMode="auto">
            <a:xfrm>
              <a:off x="3823" y="2295"/>
              <a:ext cx="29" cy="1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Rectangle 19"/>
            <p:cNvSpPr>
              <a:spLocks noChangeArrowheads="1"/>
            </p:cNvSpPr>
            <p:nvPr/>
          </p:nvSpPr>
          <p:spPr bwMode="auto">
            <a:xfrm>
              <a:off x="3793" y="2237"/>
              <a:ext cx="89" cy="1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Rectangle 20"/>
            <p:cNvSpPr>
              <a:spLocks noChangeArrowheads="1"/>
            </p:cNvSpPr>
            <p:nvPr/>
          </p:nvSpPr>
          <p:spPr bwMode="auto">
            <a:xfrm>
              <a:off x="3793" y="2266"/>
              <a:ext cx="89" cy="1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8" name="Freeform 21"/>
            <p:cNvSpPr/>
            <p:nvPr/>
          </p:nvSpPr>
          <p:spPr bwMode="auto">
            <a:xfrm>
              <a:off x="3735" y="2006"/>
              <a:ext cx="206" cy="217"/>
            </a:xfrm>
            <a:custGeom>
              <a:gdLst>
                <a:gd fmla="*/ 84 w 84" name="T0"/>
                <a:gd fmla="*/ 42 h 90" name="T1"/>
                <a:gd fmla="*/ 42 w 84" name="T2"/>
                <a:gd fmla="*/ 0 h 90" name="T3"/>
                <a:gd fmla="*/ 0 w 84" name="T4"/>
                <a:gd fmla="*/ 42 h 90" name="T5"/>
                <a:gd fmla="*/ 24 w 84" name="T6"/>
                <a:gd fmla="*/ 80 h 90" name="T7"/>
                <a:gd fmla="*/ 24 w 84" name="T8"/>
                <a:gd fmla="*/ 90 h 90" name="T9"/>
                <a:gd fmla="*/ 60 w 84" name="T10"/>
                <a:gd fmla="*/ 90 h 90" name="T11"/>
                <a:gd fmla="*/ 60 w 84" name="T12"/>
                <a:gd fmla="*/ 80 h 90" name="T13"/>
                <a:gd fmla="*/ 84 w 84" name="T14"/>
                <a:gd fmla="*/ 42 h 9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90" w="84">
                  <a:moveTo>
                    <a:pt x="84" y="42"/>
                  </a:moveTo>
                  <a:cubicBezTo>
                    <a:pt x="84" y="19"/>
                    <a:pt x="65" y="0"/>
                    <a:pt x="42" y="0"/>
                  </a:cubicBezTo>
                  <a:cubicBezTo>
                    <a:pt x="19" y="0"/>
                    <a:pt x="0" y="19"/>
                    <a:pt x="0" y="42"/>
                  </a:cubicBezTo>
                  <a:cubicBezTo>
                    <a:pt x="0" y="59"/>
                    <a:pt x="10" y="73"/>
                    <a:pt x="24" y="80"/>
                  </a:cubicBezTo>
                  <a:cubicBezTo>
                    <a:pt x="24" y="90"/>
                    <a:pt x="24" y="90"/>
                    <a:pt x="24" y="90"/>
                  </a:cubicBezTo>
                  <a:cubicBezTo>
                    <a:pt x="60" y="90"/>
                    <a:pt x="60" y="90"/>
                    <a:pt x="60" y="90"/>
                  </a:cubicBezTo>
                  <a:cubicBezTo>
                    <a:pt x="60" y="80"/>
                    <a:pt x="60" y="80"/>
                    <a:pt x="60" y="80"/>
                  </a:cubicBezTo>
                  <a:cubicBezTo>
                    <a:pt x="74" y="73"/>
                    <a:pt x="84" y="59"/>
                    <a:pt x="84" y="42"/>
                  </a:cubicBezTo>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sp>
        <p:nvSpPr>
          <p:cNvPr id="39" name="文本框 38"/>
          <p:cNvSpPr txBox="1"/>
          <p:nvPr/>
        </p:nvSpPr>
        <p:spPr>
          <a:xfrm>
            <a:off x="7269894" y="2231732"/>
            <a:ext cx="4770080" cy="335280"/>
          </a:xfrm>
          <a:prstGeom prst="rect">
            <a:avLst/>
          </a:prstGeom>
          <a:noFill/>
        </p:spPr>
        <p:txBody>
          <a:bodyPr rtlCol="0" wrap="square">
            <a:spAutoFit/>
          </a:bodyPr>
          <a:lstStyle/>
          <a:p>
            <a:pPr algn="just"/>
            <a:r>
              <a:rPr altLang="en-US" lang="zh-CN" smtClean="0" sz="1600"/>
              <a:t>请在此处添加您要描述的内容，言简意赅。</a:t>
            </a:r>
          </a:p>
        </p:txBody>
      </p:sp>
      <p:sp>
        <p:nvSpPr>
          <p:cNvPr id="40" name="文本框 39"/>
          <p:cNvSpPr txBox="1"/>
          <p:nvPr/>
        </p:nvSpPr>
        <p:spPr>
          <a:xfrm>
            <a:off x="7269894" y="4473037"/>
            <a:ext cx="4770080" cy="335280"/>
          </a:xfrm>
          <a:prstGeom prst="rect">
            <a:avLst/>
          </a:prstGeom>
          <a:noFill/>
        </p:spPr>
        <p:txBody>
          <a:bodyPr rtlCol="0" wrap="square">
            <a:spAutoFit/>
          </a:bodyPr>
          <a:lstStyle/>
          <a:p>
            <a:pPr algn="just"/>
            <a:r>
              <a:rPr altLang="en-US" lang="zh-CN" sz="1600"/>
              <a:t>请在此处添加您要描述的内容，言简意赅。</a:t>
            </a:r>
          </a:p>
        </p:txBody>
      </p:sp>
      <p:sp>
        <p:nvSpPr>
          <p:cNvPr id="41" name="文本框 40"/>
          <p:cNvSpPr txBox="1"/>
          <p:nvPr/>
        </p:nvSpPr>
        <p:spPr>
          <a:xfrm>
            <a:off x="5843625" y="3356992"/>
            <a:ext cx="4770080" cy="335280"/>
          </a:xfrm>
          <a:prstGeom prst="rect">
            <a:avLst/>
          </a:prstGeom>
          <a:noFill/>
        </p:spPr>
        <p:txBody>
          <a:bodyPr rtlCol="0" wrap="square">
            <a:spAutoFit/>
          </a:bodyPr>
          <a:lstStyle/>
          <a:p>
            <a:pPr algn="r"/>
            <a:r>
              <a:rPr altLang="en-US" lang="zh-CN" sz="1600"/>
              <a:t>请在此处添加您要描述的内容，言简意赅。</a:t>
            </a:r>
          </a:p>
        </p:txBody>
      </p:sp>
      <p:sp>
        <p:nvSpPr>
          <p:cNvPr id="42" name="文本框 41"/>
          <p:cNvSpPr txBox="1"/>
          <p:nvPr/>
        </p:nvSpPr>
        <p:spPr>
          <a:xfrm>
            <a:off x="6538249" y="5562614"/>
            <a:ext cx="4770080" cy="335280"/>
          </a:xfrm>
          <a:prstGeom prst="rect">
            <a:avLst/>
          </a:prstGeom>
          <a:noFill/>
        </p:spPr>
        <p:txBody>
          <a:bodyPr rtlCol="0" wrap="square">
            <a:spAutoFit/>
          </a:bodyPr>
          <a:lstStyle/>
          <a:p>
            <a:pPr algn="just"/>
            <a:r>
              <a:rPr altLang="en-US" lang="zh-CN" sz="1600"/>
              <a:t>请在此处添加您要描述的内容，言简意赅。</a:t>
            </a:r>
          </a:p>
        </p:txBody>
      </p:sp>
    </p:spTree>
    <p:extLst>
      <p:ext uri="{BB962C8B-B14F-4D97-AF65-F5344CB8AC3E}">
        <p14:creationId val="1147219176"/>
      </p:ext>
    </p:extLst>
  </p:cSld>
  <p:clrMapOvr>
    <a:masterClrMapping/>
  </p:clrMapOvr>
  <mc:AlternateContent>
    <mc:Choice Requires="p14">
      <p:transition p14:dur="1250" spd="slow">
        <p14:flip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20"/>
                                        </p:tgtEl>
                                        <p:attrNameLst>
                                          <p:attrName>style.visibility</p:attrName>
                                        </p:attrNameLst>
                                      </p:cBhvr>
                                      <p:to>
                                        <p:strVal val="visible"/>
                                      </p:to>
                                    </p:set>
                                    <p:anim calcmode="lin" valueType="num">
                                      <p:cBhvr>
                                        <p:cTn dur="500" fill="hold" id="7"/>
                                        <p:tgtEl>
                                          <p:spTgt spid="20"/>
                                        </p:tgtEl>
                                        <p:attrNameLst>
                                          <p:attrName>ppt_w</p:attrName>
                                        </p:attrNameLst>
                                      </p:cBhvr>
                                      <p:tavLst>
                                        <p:tav tm="0">
                                          <p:val>
                                            <p:fltVal val="0"/>
                                          </p:val>
                                        </p:tav>
                                        <p:tav tm="100000">
                                          <p:val>
                                            <p:strVal val="#ppt_w"/>
                                          </p:val>
                                        </p:tav>
                                      </p:tavLst>
                                    </p:anim>
                                    <p:anim calcmode="lin" valueType="num">
                                      <p:cBhvr>
                                        <p:cTn dur="500" fill="hold" id="8"/>
                                        <p:tgtEl>
                                          <p:spTgt spid="20"/>
                                        </p:tgtEl>
                                        <p:attrNameLst>
                                          <p:attrName>ppt_h</p:attrName>
                                        </p:attrNameLst>
                                      </p:cBhvr>
                                      <p:tavLst>
                                        <p:tav tm="0">
                                          <p:val>
                                            <p:fltVal val="0"/>
                                          </p:val>
                                        </p:tav>
                                        <p:tav tm="100000">
                                          <p:val>
                                            <p:strVal val="#ppt_h"/>
                                          </p:val>
                                        </p:tav>
                                      </p:tavLst>
                                    </p:anim>
                                    <p:anim calcmode="lin" valueType="num">
                                      <p:cBhvr>
                                        <p:cTn dur="500" fill="hold" id="9"/>
                                        <p:tgtEl>
                                          <p:spTgt spid="20"/>
                                        </p:tgtEl>
                                        <p:attrNameLst>
                                          <p:attrName>style.rotation</p:attrName>
                                        </p:attrNameLst>
                                      </p:cBhvr>
                                      <p:tavLst>
                                        <p:tav tm="0">
                                          <p:val>
                                            <p:fltVal val="360"/>
                                          </p:val>
                                        </p:tav>
                                        <p:tav tm="100000">
                                          <p:val>
                                            <p:fltVal val="0"/>
                                          </p:val>
                                        </p:tav>
                                      </p:tavLst>
                                    </p:anim>
                                    <p:animEffect filter="fade" transition="in">
                                      <p:cBhvr>
                                        <p:cTn dur="500" id="10"/>
                                        <p:tgtEl>
                                          <p:spTgt spid="20"/>
                                        </p:tgtEl>
                                      </p:cBhvr>
                                    </p:animEffect>
                                  </p:childTnLst>
                                </p:cTn>
                              </p:par>
                            </p:childTnLst>
                          </p:cTn>
                        </p:par>
                        <p:par>
                          <p:cTn fill="hold" id="11" nodeType="afterGroup">
                            <p:stCondLst>
                              <p:cond delay="500"/>
                            </p:stCondLst>
                            <p:childTnLst>
                              <p:par>
                                <p:cTn fill="hold" id="12" nodeType="afterEffect" presetClass="entr" presetID="53" presetSubtype="0">
                                  <p:stCondLst>
                                    <p:cond delay="0"/>
                                  </p:stCondLst>
                                  <p:childTnLst>
                                    <p:set>
                                      <p:cBhvr>
                                        <p:cTn dur="1" fill="hold" id="13">
                                          <p:stCondLst>
                                            <p:cond delay="0"/>
                                          </p:stCondLst>
                                        </p:cTn>
                                        <p:tgtEl>
                                          <p:spTgt spid="4"/>
                                        </p:tgtEl>
                                        <p:attrNameLst>
                                          <p:attrName>style.visibility</p:attrName>
                                        </p:attrNameLst>
                                      </p:cBhvr>
                                      <p:to>
                                        <p:strVal val="visible"/>
                                      </p:to>
                                    </p:set>
                                    <p:anim calcmode="lin" valueType="num">
                                      <p:cBhvr>
                                        <p:cTn dur="500" fill="hold" id="14"/>
                                        <p:tgtEl>
                                          <p:spTgt spid="4"/>
                                        </p:tgtEl>
                                        <p:attrNameLst>
                                          <p:attrName>ppt_w</p:attrName>
                                        </p:attrNameLst>
                                      </p:cBhvr>
                                      <p:tavLst>
                                        <p:tav tm="0">
                                          <p:val>
                                            <p:fltVal val="0"/>
                                          </p:val>
                                        </p:tav>
                                        <p:tav tm="100000">
                                          <p:val>
                                            <p:strVal val="#ppt_w"/>
                                          </p:val>
                                        </p:tav>
                                      </p:tavLst>
                                    </p:anim>
                                    <p:anim calcmode="lin" valueType="num">
                                      <p:cBhvr>
                                        <p:cTn dur="500" fill="hold" id="15"/>
                                        <p:tgtEl>
                                          <p:spTgt spid="4"/>
                                        </p:tgtEl>
                                        <p:attrNameLst>
                                          <p:attrName>ppt_h</p:attrName>
                                        </p:attrNameLst>
                                      </p:cBhvr>
                                      <p:tavLst>
                                        <p:tav tm="0">
                                          <p:val>
                                            <p:fltVal val="0"/>
                                          </p:val>
                                        </p:tav>
                                        <p:tav tm="100000">
                                          <p:val>
                                            <p:strVal val="#ppt_h"/>
                                          </p:val>
                                        </p:tav>
                                      </p:tavLst>
                                    </p:anim>
                                    <p:animEffect filter="fade" transition="in">
                                      <p:cBhvr>
                                        <p:cTn dur="500" id="16"/>
                                        <p:tgtEl>
                                          <p:spTgt spid="4"/>
                                        </p:tgtEl>
                                      </p:cBhvr>
                                    </p:animEffect>
                                  </p:childTnLst>
                                </p:cTn>
                              </p:par>
                            </p:childTnLst>
                          </p:cTn>
                        </p:par>
                        <p:par>
                          <p:cTn fill="hold" id="17" nodeType="afterGroup">
                            <p:stCondLst>
                              <p:cond delay="1000"/>
                            </p:stCondLst>
                            <p:childTnLst>
                              <p:par>
                                <p:cTn fill="hold" id="18" nodeType="afterEffect" presetClass="entr" presetID="42" presetSubtype="0">
                                  <p:stCondLst>
                                    <p:cond delay="0"/>
                                  </p:stCondLst>
                                  <p:childTnLst>
                                    <p:set>
                                      <p:cBhvr>
                                        <p:cTn dur="1" fill="hold" id="19">
                                          <p:stCondLst>
                                            <p:cond delay="0"/>
                                          </p:stCondLst>
                                        </p:cTn>
                                        <p:tgtEl>
                                          <p:spTgt spid="28"/>
                                        </p:tgtEl>
                                        <p:attrNameLst>
                                          <p:attrName>style.visibility</p:attrName>
                                        </p:attrNameLst>
                                      </p:cBhvr>
                                      <p:to>
                                        <p:strVal val="visible"/>
                                      </p:to>
                                    </p:set>
                                    <p:animEffect filter="fade" transition="in">
                                      <p:cBhvr>
                                        <p:cTn dur="1000" id="20"/>
                                        <p:tgtEl>
                                          <p:spTgt spid="28"/>
                                        </p:tgtEl>
                                      </p:cBhvr>
                                    </p:animEffect>
                                    <p:anim calcmode="lin" valueType="num">
                                      <p:cBhvr>
                                        <p:cTn dur="1000" fill="hold" id="21"/>
                                        <p:tgtEl>
                                          <p:spTgt spid="28"/>
                                        </p:tgtEl>
                                        <p:attrNameLst>
                                          <p:attrName>ppt_x</p:attrName>
                                        </p:attrNameLst>
                                      </p:cBhvr>
                                      <p:tavLst>
                                        <p:tav tm="0">
                                          <p:val>
                                            <p:strVal val="#ppt_x"/>
                                          </p:val>
                                        </p:tav>
                                        <p:tav tm="100000">
                                          <p:val>
                                            <p:strVal val="#ppt_x"/>
                                          </p:val>
                                        </p:tav>
                                      </p:tavLst>
                                    </p:anim>
                                    <p:anim calcmode="lin" valueType="num">
                                      <p:cBhvr>
                                        <p:cTn dur="1000" fill="hold" id="22"/>
                                        <p:tgtEl>
                                          <p:spTgt spid="28"/>
                                        </p:tgtEl>
                                        <p:attrNameLst>
                                          <p:attrName>ppt_y</p:attrName>
                                        </p:attrNameLst>
                                      </p:cBhvr>
                                      <p:tavLst>
                                        <p:tav tm="0">
                                          <p:val>
                                            <p:strVal val="#ppt_y+.1"/>
                                          </p:val>
                                        </p:tav>
                                        <p:tav tm="100000">
                                          <p:val>
                                            <p:strVal val="#ppt_y"/>
                                          </p:val>
                                        </p:tav>
                                      </p:tavLst>
                                    </p:anim>
                                  </p:childTnLst>
                                </p:cTn>
                              </p:par>
                            </p:childTnLst>
                          </p:cTn>
                        </p:par>
                        <p:par>
                          <p:cTn fill="hold" id="23" nodeType="afterGroup">
                            <p:stCondLst>
                              <p:cond delay="2000"/>
                            </p:stCondLst>
                            <p:childTnLst>
                              <p:par>
                                <p:cTn fill="hold" grpId="0" id="24" nodeType="afterEffect" presetClass="entr" presetID="10" presetSubtype="0">
                                  <p:stCondLst>
                                    <p:cond delay="0"/>
                                  </p:stCondLst>
                                  <p:childTnLst>
                                    <p:set>
                                      <p:cBhvr>
                                        <p:cTn dur="1" fill="hold" id="25">
                                          <p:stCondLst>
                                            <p:cond delay="0"/>
                                          </p:stCondLst>
                                        </p:cTn>
                                        <p:tgtEl>
                                          <p:spTgt spid="29"/>
                                        </p:tgtEl>
                                        <p:attrNameLst>
                                          <p:attrName>style.visibility</p:attrName>
                                        </p:attrNameLst>
                                      </p:cBhvr>
                                      <p:to>
                                        <p:strVal val="visible"/>
                                      </p:to>
                                    </p:set>
                                    <p:animEffect filter="fade" transition="in">
                                      <p:cBhvr>
                                        <p:cTn dur="750" id="26"/>
                                        <p:tgtEl>
                                          <p:spTgt spid="29"/>
                                        </p:tgtEl>
                                      </p:cBhvr>
                                    </p:animEffect>
                                  </p:childTnLst>
                                </p:cTn>
                              </p:par>
                            </p:childTnLst>
                          </p:cTn>
                        </p:par>
                        <p:par>
                          <p:cTn fill="hold" id="27" nodeType="afterGroup">
                            <p:stCondLst>
                              <p:cond delay="2750"/>
                            </p:stCondLst>
                            <p:childTnLst>
                              <p:par>
                                <p:cTn fill="hold" grpId="0" id="28" nodeType="afterEffect" presetClass="entr" presetID="22" presetSubtype="8">
                                  <p:stCondLst>
                                    <p:cond delay="0"/>
                                  </p:stCondLst>
                                  <p:childTnLst>
                                    <p:set>
                                      <p:cBhvr>
                                        <p:cTn dur="1" fill="hold" id="29">
                                          <p:stCondLst>
                                            <p:cond delay="0"/>
                                          </p:stCondLst>
                                        </p:cTn>
                                        <p:tgtEl>
                                          <p:spTgt spid="39"/>
                                        </p:tgtEl>
                                        <p:attrNameLst>
                                          <p:attrName>style.visibility</p:attrName>
                                        </p:attrNameLst>
                                      </p:cBhvr>
                                      <p:to>
                                        <p:strVal val="visible"/>
                                      </p:to>
                                    </p:set>
                                    <p:animEffect filter="wipe(left)" transition="in">
                                      <p:cBhvr>
                                        <p:cTn dur="750" id="30"/>
                                        <p:tgtEl>
                                          <p:spTgt spid="39"/>
                                        </p:tgtEl>
                                      </p:cBhvr>
                                    </p:animEffect>
                                  </p:childTnLst>
                                </p:cTn>
                              </p:par>
                            </p:childTnLst>
                          </p:cTn>
                        </p:par>
                        <p:par>
                          <p:cTn fill="hold" id="31" nodeType="afterGroup">
                            <p:stCondLst>
                              <p:cond delay="3500"/>
                            </p:stCondLst>
                            <p:childTnLst>
                              <p:par>
                                <p:cTn fill="hold" id="32" nodeType="afterEffect" presetClass="entr" presetID="10" presetSubtype="0">
                                  <p:stCondLst>
                                    <p:cond delay="0"/>
                                  </p:stCondLst>
                                  <p:childTnLst>
                                    <p:set>
                                      <p:cBhvr>
                                        <p:cTn dur="1" fill="hold" id="33">
                                          <p:stCondLst>
                                            <p:cond delay="0"/>
                                          </p:stCondLst>
                                        </p:cTn>
                                        <p:tgtEl>
                                          <p:spTgt spid="31"/>
                                        </p:tgtEl>
                                        <p:attrNameLst>
                                          <p:attrName>style.visibility</p:attrName>
                                        </p:attrNameLst>
                                      </p:cBhvr>
                                      <p:to>
                                        <p:strVal val="visible"/>
                                      </p:to>
                                    </p:set>
                                    <p:animEffect filter="fade" transition="in">
                                      <p:cBhvr>
                                        <p:cTn dur="750" id="34"/>
                                        <p:tgtEl>
                                          <p:spTgt spid="31"/>
                                        </p:tgtEl>
                                      </p:cBhvr>
                                    </p:animEffect>
                                  </p:childTnLst>
                                </p:cTn>
                              </p:par>
                            </p:childTnLst>
                          </p:cTn>
                        </p:par>
                        <p:par>
                          <p:cTn fill="hold" id="35" nodeType="afterGroup">
                            <p:stCondLst>
                              <p:cond delay="4250"/>
                            </p:stCondLst>
                            <p:childTnLst>
                              <p:par>
                                <p:cTn fill="hold" grpId="0" id="36" nodeType="afterEffect" presetClass="entr" presetID="22" presetSubtype="2">
                                  <p:stCondLst>
                                    <p:cond delay="0"/>
                                  </p:stCondLst>
                                  <p:childTnLst>
                                    <p:set>
                                      <p:cBhvr>
                                        <p:cTn dur="1" fill="hold" id="37">
                                          <p:stCondLst>
                                            <p:cond delay="0"/>
                                          </p:stCondLst>
                                        </p:cTn>
                                        <p:tgtEl>
                                          <p:spTgt spid="41"/>
                                        </p:tgtEl>
                                        <p:attrNameLst>
                                          <p:attrName>style.visibility</p:attrName>
                                        </p:attrNameLst>
                                      </p:cBhvr>
                                      <p:to>
                                        <p:strVal val="visible"/>
                                      </p:to>
                                    </p:set>
                                    <p:animEffect filter="wipe(right)" transition="in">
                                      <p:cBhvr>
                                        <p:cTn dur="750" id="38"/>
                                        <p:tgtEl>
                                          <p:spTgt spid="41"/>
                                        </p:tgtEl>
                                      </p:cBhvr>
                                    </p:animEffect>
                                  </p:childTnLst>
                                </p:cTn>
                              </p:par>
                            </p:childTnLst>
                          </p:cTn>
                        </p:par>
                        <p:par>
                          <p:cTn fill="hold" id="39" nodeType="afterGroup">
                            <p:stCondLst>
                              <p:cond delay="5000"/>
                            </p:stCondLst>
                            <p:childTnLst>
                              <p:par>
                                <p:cTn fill="hold" grpId="0" id="40" nodeType="afterEffect" presetClass="entr" presetID="10" presetSubtype="0">
                                  <p:stCondLst>
                                    <p:cond delay="0"/>
                                  </p:stCondLst>
                                  <p:childTnLst>
                                    <p:set>
                                      <p:cBhvr>
                                        <p:cTn dur="1" fill="hold" id="41">
                                          <p:stCondLst>
                                            <p:cond delay="0"/>
                                          </p:stCondLst>
                                        </p:cTn>
                                        <p:tgtEl>
                                          <p:spTgt spid="30"/>
                                        </p:tgtEl>
                                        <p:attrNameLst>
                                          <p:attrName>style.visibility</p:attrName>
                                        </p:attrNameLst>
                                      </p:cBhvr>
                                      <p:to>
                                        <p:strVal val="visible"/>
                                      </p:to>
                                    </p:set>
                                    <p:animEffect filter="fade" transition="in">
                                      <p:cBhvr>
                                        <p:cTn dur="750" id="42"/>
                                        <p:tgtEl>
                                          <p:spTgt spid="30"/>
                                        </p:tgtEl>
                                      </p:cBhvr>
                                    </p:animEffect>
                                  </p:childTnLst>
                                </p:cTn>
                              </p:par>
                            </p:childTnLst>
                          </p:cTn>
                        </p:par>
                        <p:par>
                          <p:cTn fill="hold" id="43" nodeType="afterGroup">
                            <p:stCondLst>
                              <p:cond delay="5750"/>
                            </p:stCondLst>
                            <p:childTnLst>
                              <p:par>
                                <p:cTn fill="hold" grpId="0" id="44" nodeType="afterEffect" presetClass="entr" presetID="22" presetSubtype="8">
                                  <p:stCondLst>
                                    <p:cond delay="0"/>
                                  </p:stCondLst>
                                  <p:childTnLst>
                                    <p:set>
                                      <p:cBhvr>
                                        <p:cTn dur="1" fill="hold" id="45">
                                          <p:stCondLst>
                                            <p:cond delay="0"/>
                                          </p:stCondLst>
                                        </p:cTn>
                                        <p:tgtEl>
                                          <p:spTgt spid="40"/>
                                        </p:tgtEl>
                                        <p:attrNameLst>
                                          <p:attrName>style.visibility</p:attrName>
                                        </p:attrNameLst>
                                      </p:cBhvr>
                                      <p:to>
                                        <p:strVal val="visible"/>
                                      </p:to>
                                    </p:set>
                                    <p:animEffect filter="wipe(left)" transition="in">
                                      <p:cBhvr>
                                        <p:cTn dur="750" id="46"/>
                                        <p:tgtEl>
                                          <p:spTgt spid="40"/>
                                        </p:tgtEl>
                                      </p:cBhvr>
                                    </p:animEffect>
                                  </p:childTnLst>
                                </p:cTn>
                              </p:par>
                            </p:childTnLst>
                          </p:cTn>
                        </p:par>
                        <p:par>
                          <p:cTn fill="hold" id="47" nodeType="afterGroup">
                            <p:stCondLst>
                              <p:cond delay="6500"/>
                            </p:stCondLst>
                            <p:childTnLst>
                              <p:par>
                                <p:cTn fill="hold" id="48" nodeType="afterEffect" presetClass="entr" presetID="10" presetSubtype="0">
                                  <p:stCondLst>
                                    <p:cond delay="0"/>
                                  </p:stCondLst>
                                  <p:childTnLst>
                                    <p:set>
                                      <p:cBhvr>
                                        <p:cTn dur="1" fill="hold" id="49">
                                          <p:stCondLst>
                                            <p:cond delay="0"/>
                                          </p:stCondLst>
                                        </p:cTn>
                                        <p:tgtEl>
                                          <p:spTgt spid="34"/>
                                        </p:tgtEl>
                                        <p:attrNameLst>
                                          <p:attrName>style.visibility</p:attrName>
                                        </p:attrNameLst>
                                      </p:cBhvr>
                                      <p:to>
                                        <p:strVal val="visible"/>
                                      </p:to>
                                    </p:set>
                                    <p:animEffect filter="fade" transition="in">
                                      <p:cBhvr>
                                        <p:cTn dur="750" id="50"/>
                                        <p:tgtEl>
                                          <p:spTgt spid="34"/>
                                        </p:tgtEl>
                                      </p:cBhvr>
                                    </p:animEffect>
                                  </p:childTnLst>
                                </p:cTn>
                              </p:par>
                            </p:childTnLst>
                          </p:cTn>
                        </p:par>
                        <p:par>
                          <p:cTn fill="hold" id="51" nodeType="afterGroup">
                            <p:stCondLst>
                              <p:cond delay="7250"/>
                            </p:stCondLst>
                            <p:childTnLst>
                              <p:par>
                                <p:cTn fill="hold" grpId="0" id="52" nodeType="afterEffect" presetClass="entr" presetID="22" presetSubtype="2">
                                  <p:stCondLst>
                                    <p:cond delay="0"/>
                                  </p:stCondLst>
                                  <p:childTnLst>
                                    <p:set>
                                      <p:cBhvr>
                                        <p:cTn dur="1" fill="hold" id="53">
                                          <p:stCondLst>
                                            <p:cond delay="0"/>
                                          </p:stCondLst>
                                        </p:cTn>
                                        <p:tgtEl>
                                          <p:spTgt spid="42"/>
                                        </p:tgtEl>
                                        <p:attrNameLst>
                                          <p:attrName>style.visibility</p:attrName>
                                        </p:attrNameLst>
                                      </p:cBhvr>
                                      <p:to>
                                        <p:strVal val="visible"/>
                                      </p:to>
                                    </p:set>
                                    <p:animEffect filter="wipe(right)" transition="in">
                                      <p:cBhvr>
                                        <p:cTn dur="750" id="54"/>
                                        <p:tgtEl>
                                          <p:spTgt spid="4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9"/>
      <p:bldP grpId="0" spid="30"/>
      <p:bldP grpId="0" spid="39"/>
      <p:bldP grpId="0" spid="40"/>
      <p:bldP grpId="0" spid="41"/>
      <p:bldP grpId="0" spid="42"/>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MH_Picture_2"/>
          <p:cNvSpPr/>
          <p:nvPr>
            <p:custDataLst>
              <p:tags r:id="rId3"/>
            </p:custDataLst>
          </p:nvPr>
        </p:nvSpPr>
        <p:spPr>
          <a:xfrm>
            <a:off x="4693328" y="1459380"/>
            <a:ext cx="2828638" cy="3508374"/>
          </a:xfrm>
          <a:prstGeom prst="rect">
            <a:avLst/>
          </a:prstGeom>
          <a:blipFill dpi="0" rotWithShape="1">
            <a:blip r:embed="rId4">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5" name="MH_Picture_1"/>
          <p:cNvSpPr/>
          <p:nvPr>
            <p:custDataLst>
              <p:tags r:id="rId5"/>
            </p:custDataLst>
          </p:nvPr>
        </p:nvSpPr>
        <p:spPr>
          <a:xfrm>
            <a:off x="1579068" y="1843795"/>
            <a:ext cx="2232000" cy="2739544"/>
          </a:xfrm>
          <a:prstGeom prst="rect">
            <a:avLst/>
          </a:prstGeom>
          <a:blipFill dpi="0" rotWithShape="1">
            <a:blip r:embed="rId6">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6" name="MH_Picture_3"/>
          <p:cNvSpPr/>
          <p:nvPr>
            <p:custDataLst>
              <p:tags r:id="rId7"/>
            </p:custDataLst>
          </p:nvPr>
        </p:nvSpPr>
        <p:spPr>
          <a:xfrm>
            <a:off x="8404226" y="1843795"/>
            <a:ext cx="2232000" cy="2739544"/>
          </a:xfrm>
          <a:prstGeom prst="rect">
            <a:avLst/>
          </a:prstGeom>
          <a:blipFill dpi="0" rotWithShape="1">
            <a:blip r:embed="rId8">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ltLang="en-US" lang="zh-CN"/>
          </a:p>
        </p:txBody>
      </p:sp>
      <p:sp>
        <p:nvSpPr>
          <p:cNvPr id="9" name="任意多边形 8"/>
          <p:cNvSpPr/>
          <p:nvPr/>
        </p:nvSpPr>
        <p:spPr>
          <a:xfrm>
            <a:off x="0" y="4684725"/>
            <a:ext cx="12230100" cy="438150"/>
          </a:xfrm>
          <a:custGeom>
            <a:gdLst>
              <a:gd fmla="*/ 0 w 12230100" name="connsiteX0"/>
              <a:gd fmla="*/ 0 h 438150" name="connsiteY0"/>
              <a:gd fmla="*/ 4248150 w 12230100" name="connsiteX1"/>
              <a:gd fmla="*/ 0 h 438150" name="connsiteY1"/>
              <a:gd fmla="*/ 4362450 w 12230100" name="connsiteX2"/>
              <a:gd fmla="*/ 438150 h 438150" name="connsiteY2"/>
              <a:gd fmla="*/ 7886700 w 12230100" name="connsiteX3"/>
              <a:gd fmla="*/ 419100 h 438150" name="connsiteY3"/>
              <a:gd fmla="*/ 7981950 w 12230100" name="connsiteX4"/>
              <a:gd fmla="*/ 95250 h 438150" name="connsiteY4"/>
              <a:gd fmla="*/ 12230100 w 12230100" name="connsiteX5"/>
              <a:gd fmla="*/ 95250 h 438150" name="connsiteY5"/>
              <a:gd fmla="*/ 12230100 w 12230100" name="connsiteX6"/>
              <a:gd fmla="*/ 133350 h 438150" name="connsiteY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b="b" l="l" r="r" t="t"/>
            <a:pathLst>
              <a:path h="438150" w="12230100">
                <a:moveTo>
                  <a:pt x="0" y="0"/>
                </a:moveTo>
                <a:lnTo>
                  <a:pt x="4248150" y="0"/>
                </a:lnTo>
                <a:lnTo>
                  <a:pt x="4362450" y="438150"/>
                </a:lnTo>
                <a:lnTo>
                  <a:pt x="7886700" y="419100"/>
                </a:lnTo>
                <a:lnTo>
                  <a:pt x="7981950" y="95250"/>
                </a:lnTo>
                <a:lnTo>
                  <a:pt x="12230100" y="95250"/>
                </a:lnTo>
                <a:lnTo>
                  <a:pt x="12230100" y="133350"/>
                </a:lnTo>
              </a:path>
            </a:pathLst>
          </a:custGeom>
          <a:noFill/>
          <a:ln w="12700">
            <a:solidFill>
              <a:srgbClr val="40404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7" name="文本框 26"/>
          <p:cNvSpPr txBox="1"/>
          <p:nvPr/>
        </p:nvSpPr>
        <p:spPr>
          <a:xfrm>
            <a:off x="1699002" y="4722765"/>
            <a:ext cx="1814000" cy="365760"/>
          </a:xfrm>
          <a:prstGeom prst="rect">
            <a:avLst/>
          </a:prstGeom>
          <a:noFill/>
        </p:spPr>
        <p:txBody>
          <a:bodyPr rtlCol="0" wrap="square">
            <a:spAutoFit/>
          </a:bodyPr>
          <a:lstStyle/>
          <a:p>
            <a:r>
              <a:rPr altLang="en-US" lang="zh-CN"/>
              <a:t>请输入您的标题</a:t>
            </a:r>
          </a:p>
        </p:txBody>
      </p:sp>
      <p:sp>
        <p:nvSpPr>
          <p:cNvPr id="28" name="文本框 27"/>
          <p:cNvSpPr txBox="1"/>
          <p:nvPr/>
        </p:nvSpPr>
        <p:spPr>
          <a:xfrm>
            <a:off x="5195326" y="5168689"/>
            <a:ext cx="1796883" cy="365760"/>
          </a:xfrm>
          <a:prstGeom prst="rect">
            <a:avLst/>
          </a:prstGeom>
          <a:noFill/>
        </p:spPr>
        <p:txBody>
          <a:bodyPr rtlCol="0" wrap="square">
            <a:spAutoFit/>
          </a:bodyPr>
          <a:lstStyle/>
          <a:p>
            <a:r>
              <a:rPr altLang="en-US" lang="zh-CN"/>
              <a:t>请输入您的标题</a:t>
            </a:r>
          </a:p>
        </p:txBody>
      </p:sp>
      <p:sp>
        <p:nvSpPr>
          <p:cNvPr id="29" name="文本框 28"/>
          <p:cNvSpPr txBox="1"/>
          <p:nvPr/>
        </p:nvSpPr>
        <p:spPr>
          <a:xfrm>
            <a:off x="8598330" y="4838321"/>
            <a:ext cx="1796883" cy="365760"/>
          </a:xfrm>
          <a:prstGeom prst="rect">
            <a:avLst/>
          </a:prstGeom>
          <a:noFill/>
        </p:spPr>
        <p:txBody>
          <a:bodyPr rtlCol="0" wrap="square">
            <a:spAutoFit/>
          </a:bodyPr>
          <a:lstStyle/>
          <a:p>
            <a:r>
              <a:rPr altLang="en-US" lang="zh-CN"/>
              <a:t>请输入您的标题</a:t>
            </a:r>
          </a:p>
        </p:txBody>
      </p:sp>
      <p:sp>
        <p:nvSpPr>
          <p:cNvPr id="30" name="文本框 29"/>
          <p:cNvSpPr txBox="1"/>
          <p:nvPr/>
        </p:nvSpPr>
        <p:spPr>
          <a:xfrm>
            <a:off x="1645064" y="5085474"/>
            <a:ext cx="2036616" cy="1259840"/>
          </a:xfrm>
          <a:prstGeom prst="rect">
            <a:avLst/>
          </a:prstGeom>
          <a:noFill/>
        </p:spPr>
        <p:txBody>
          <a:bodyPr rtlCol="0" wrap="square">
            <a:spAutoFit/>
          </a:bodyPr>
          <a:lstStyle/>
          <a:p>
            <a:pPr algn="ctr">
              <a:lnSpc>
                <a:spcPts val="2300"/>
              </a:lnSpc>
            </a:pPr>
            <a:r>
              <a:rPr altLang="en-US" lang="zh-CN" sz="1200"/>
              <a:t>请在此处添加您要描述的内容，言简意赅。请在此处添加您要描述的内容，言简意赅。</a:t>
            </a:r>
          </a:p>
        </p:txBody>
      </p:sp>
      <p:sp>
        <p:nvSpPr>
          <p:cNvPr id="31" name="文本框 30"/>
          <p:cNvSpPr txBox="1"/>
          <p:nvPr/>
        </p:nvSpPr>
        <p:spPr>
          <a:xfrm>
            <a:off x="5121697" y="5533035"/>
            <a:ext cx="2036616" cy="1259840"/>
          </a:xfrm>
          <a:prstGeom prst="rect">
            <a:avLst/>
          </a:prstGeom>
          <a:noFill/>
        </p:spPr>
        <p:txBody>
          <a:bodyPr rtlCol="0" wrap="square">
            <a:spAutoFit/>
          </a:bodyPr>
          <a:lstStyle/>
          <a:p>
            <a:pPr algn="ctr">
              <a:lnSpc>
                <a:spcPts val="2300"/>
              </a:lnSpc>
            </a:pPr>
            <a:r>
              <a:rPr altLang="en-US" lang="zh-CN" sz="1200"/>
              <a:t>请在此处添加您要描述的内容，言简意赅。请在此处添加您要描述的内容，言简意赅。</a:t>
            </a:r>
          </a:p>
        </p:txBody>
      </p:sp>
      <p:sp>
        <p:nvSpPr>
          <p:cNvPr id="32" name="文本框 31"/>
          <p:cNvSpPr txBox="1"/>
          <p:nvPr/>
        </p:nvSpPr>
        <p:spPr>
          <a:xfrm>
            <a:off x="8531253" y="5207653"/>
            <a:ext cx="2036616" cy="1259840"/>
          </a:xfrm>
          <a:prstGeom prst="rect">
            <a:avLst/>
          </a:prstGeom>
          <a:noFill/>
        </p:spPr>
        <p:txBody>
          <a:bodyPr rtlCol="0" wrap="square">
            <a:spAutoFit/>
          </a:bodyPr>
          <a:lstStyle/>
          <a:p>
            <a:pPr algn="ctr">
              <a:lnSpc>
                <a:spcPts val="2300"/>
              </a:lnSpc>
            </a:pPr>
            <a:r>
              <a:rPr altLang="en-US" lang="zh-CN" sz="1200"/>
              <a:t>请在此处添加您要描述的内容，言简意赅。请在此处添加您要描述的内容，言简意赅。</a:t>
            </a:r>
          </a:p>
        </p:txBody>
      </p:sp>
      <p:sp>
        <p:nvSpPr>
          <p:cNvPr id="23" name="矩形 22"/>
          <p:cNvSpPr/>
          <p:nvPr/>
        </p:nvSpPr>
        <p:spPr>
          <a:xfrm flipH="1">
            <a:off x="1260834" y="270280"/>
            <a:ext cx="72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4" name="文本框 23"/>
          <p:cNvSpPr txBox="1"/>
          <p:nvPr/>
        </p:nvSpPr>
        <p:spPr>
          <a:xfrm>
            <a:off x="651109" y="254328"/>
            <a:ext cx="681725" cy="518160"/>
          </a:xfrm>
          <a:prstGeom prst="rect">
            <a:avLst/>
          </a:prstGeom>
          <a:noFill/>
        </p:spPr>
        <p:txBody>
          <a:bodyPr rtlCol="0" wrap="square">
            <a:spAutoFit/>
          </a:bodyPr>
          <a:lstStyle/>
          <a:p>
            <a:r>
              <a:rPr altLang="zh-CN" lang="en-US" smtClean="0" sz="2800">
                <a:latin typeface="+mj-lt"/>
                <a:ea typeface="+mj-ea"/>
              </a:rPr>
              <a:t>01</a:t>
            </a:r>
          </a:p>
        </p:txBody>
      </p:sp>
      <p:sp>
        <p:nvSpPr>
          <p:cNvPr id="25" name="文本框 24"/>
          <p:cNvSpPr txBox="1"/>
          <p:nvPr/>
        </p:nvSpPr>
        <p:spPr>
          <a:xfrm>
            <a:off x="1402304" y="241629"/>
            <a:ext cx="5136482" cy="518160"/>
          </a:xfrm>
          <a:prstGeom prst="rect">
            <a:avLst/>
          </a:prstGeom>
          <a:noFill/>
        </p:spPr>
        <p:txBody>
          <a:bodyPr rtlCol="0" wrap="square">
            <a:spAutoFit/>
          </a:bodyPr>
          <a:lstStyle/>
          <a:p>
            <a:r>
              <a:rPr altLang="en-US" lang="zh-CN" sz="2800">
                <a:latin charset="-122" panose="02010609060101010101" pitchFamily="49" typeface="黑体"/>
                <a:ea charset="-122" panose="02010609060101010101" pitchFamily="49" typeface="黑体"/>
              </a:rPr>
              <a:t>请输入您的标题</a:t>
            </a:r>
          </a:p>
        </p:txBody>
      </p:sp>
      <p:grpSp>
        <p:nvGrpSpPr>
          <p:cNvPr id="26" name="组合 25"/>
          <p:cNvGrpSpPr/>
          <p:nvPr/>
        </p:nvGrpSpPr>
        <p:grpSpPr>
          <a:xfrm rot="17100000">
            <a:off x="175953" y="261388"/>
            <a:ext cx="481872" cy="469661"/>
            <a:chOff x="1032060" y="5022216"/>
            <a:chExt cx="753746" cy="734645"/>
          </a:xfrm>
        </p:grpSpPr>
        <p:sp>
          <p:nvSpPr>
            <p:cNvPr id="33" name="等腰三角形 32"/>
            <p:cNvSpPr/>
            <p:nvPr/>
          </p:nvSpPr>
          <p:spPr>
            <a:xfrm flipH="1" flipV="1" rot="20627212">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等腰三角形 33"/>
            <p:cNvSpPr/>
            <p:nvPr/>
          </p:nvSpPr>
          <p:spPr>
            <a:xfrm flipH="1" flipV="1" rot="628978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custDataLst>
      <p:tags r:id="rId9"/>
    </p:custDataLst>
    <p:extLst>
      <p:ext uri="{BB962C8B-B14F-4D97-AF65-F5344CB8AC3E}">
        <p14:creationId val="1308265202"/>
      </p:ext>
    </p:extLst>
  </p:cSld>
  <p:clrMapOvr>
    <a:masterClrMapping/>
  </p:clrMapOvr>
  <p:transition spd="slow">
    <p:comb/>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26"/>
                                        </p:tgtEl>
                                        <p:attrNameLst>
                                          <p:attrName>style.visibility</p:attrName>
                                        </p:attrNameLst>
                                      </p:cBhvr>
                                      <p:to>
                                        <p:strVal val="visible"/>
                                      </p:to>
                                    </p:set>
                                    <p:anim calcmode="lin" valueType="num">
                                      <p:cBhvr>
                                        <p:cTn dur="500" fill="hold" id="7"/>
                                        <p:tgtEl>
                                          <p:spTgt spid="26"/>
                                        </p:tgtEl>
                                        <p:attrNameLst>
                                          <p:attrName>ppt_w</p:attrName>
                                        </p:attrNameLst>
                                      </p:cBhvr>
                                      <p:tavLst>
                                        <p:tav tm="0">
                                          <p:val>
                                            <p:fltVal val="0"/>
                                          </p:val>
                                        </p:tav>
                                        <p:tav tm="100000">
                                          <p:val>
                                            <p:strVal val="#ppt_w"/>
                                          </p:val>
                                        </p:tav>
                                      </p:tavLst>
                                    </p:anim>
                                    <p:anim calcmode="lin" valueType="num">
                                      <p:cBhvr>
                                        <p:cTn dur="500" fill="hold" id="8"/>
                                        <p:tgtEl>
                                          <p:spTgt spid="26"/>
                                        </p:tgtEl>
                                        <p:attrNameLst>
                                          <p:attrName>ppt_h</p:attrName>
                                        </p:attrNameLst>
                                      </p:cBhvr>
                                      <p:tavLst>
                                        <p:tav tm="0">
                                          <p:val>
                                            <p:fltVal val="0"/>
                                          </p:val>
                                        </p:tav>
                                        <p:tav tm="100000">
                                          <p:val>
                                            <p:strVal val="#ppt_h"/>
                                          </p:val>
                                        </p:tav>
                                      </p:tavLst>
                                    </p:anim>
                                    <p:anim calcmode="lin" valueType="num">
                                      <p:cBhvr>
                                        <p:cTn dur="500" fill="hold" id="9"/>
                                        <p:tgtEl>
                                          <p:spTgt spid="26"/>
                                        </p:tgtEl>
                                        <p:attrNameLst>
                                          <p:attrName>style.rotation</p:attrName>
                                        </p:attrNameLst>
                                      </p:cBhvr>
                                      <p:tavLst>
                                        <p:tav tm="0">
                                          <p:val>
                                            <p:fltVal val="360"/>
                                          </p:val>
                                        </p:tav>
                                        <p:tav tm="100000">
                                          <p:val>
                                            <p:fltVal val="0"/>
                                          </p:val>
                                        </p:tav>
                                      </p:tavLst>
                                    </p:anim>
                                    <p:animEffect filter="fade" transition="in">
                                      <p:cBhvr>
                                        <p:cTn dur="500" id="10"/>
                                        <p:tgtEl>
                                          <p:spTgt spid="26"/>
                                        </p:tgtEl>
                                      </p:cBhvr>
                                    </p:animEffect>
                                  </p:childTnLst>
                                </p:cTn>
                              </p:par>
                            </p:childTnLst>
                          </p:cTn>
                        </p:par>
                        <p:par>
                          <p:cTn fill="hold" id="11" nodeType="afterGroup">
                            <p:stCondLst>
                              <p:cond delay="500"/>
                            </p:stCondLst>
                            <p:childTnLst>
                              <p:par>
                                <p:cTn fill="hold" grpId="0" id="12" nodeType="afterEffect" presetClass="entr" presetID="37" presetSubtype="0">
                                  <p:stCondLst>
                                    <p:cond delay="0"/>
                                  </p:stCondLst>
                                  <p:childTnLst>
                                    <p:set>
                                      <p:cBhvr>
                                        <p:cTn dur="1" fill="hold" id="13">
                                          <p:stCondLst>
                                            <p:cond delay="0"/>
                                          </p:stCondLst>
                                        </p:cTn>
                                        <p:tgtEl>
                                          <p:spTgt spid="5"/>
                                        </p:tgtEl>
                                        <p:attrNameLst>
                                          <p:attrName>style.visibility</p:attrName>
                                        </p:attrNameLst>
                                      </p:cBhvr>
                                      <p:to>
                                        <p:strVal val="visible"/>
                                      </p:to>
                                    </p:set>
                                    <p:animEffect filter="fade" transition="in">
                                      <p:cBhvr>
                                        <p:cTn dur="1000" id="14"/>
                                        <p:tgtEl>
                                          <p:spTgt spid="5"/>
                                        </p:tgtEl>
                                      </p:cBhvr>
                                    </p:animEffect>
                                    <p:anim calcmode="lin" valueType="num">
                                      <p:cBhvr>
                                        <p:cTn dur="1000" fill="hold" id="15"/>
                                        <p:tgtEl>
                                          <p:spTgt spid="5"/>
                                        </p:tgtEl>
                                        <p:attrNameLst>
                                          <p:attrName>ppt_x</p:attrName>
                                        </p:attrNameLst>
                                      </p:cBhvr>
                                      <p:tavLst>
                                        <p:tav tm="0">
                                          <p:val>
                                            <p:strVal val="#ppt_x"/>
                                          </p:val>
                                        </p:tav>
                                        <p:tav tm="100000">
                                          <p:val>
                                            <p:strVal val="#ppt_x"/>
                                          </p:val>
                                        </p:tav>
                                      </p:tavLst>
                                    </p:anim>
                                    <p:anim calcmode="lin" valueType="num">
                                      <p:cBhvr>
                                        <p:cTn decel="100000" dur="900" fill="hold" id="16"/>
                                        <p:tgtEl>
                                          <p:spTgt spid="5"/>
                                        </p:tgtEl>
                                        <p:attrNameLst>
                                          <p:attrName>ppt_y</p:attrName>
                                        </p:attrNameLst>
                                      </p:cBhvr>
                                      <p:tavLst>
                                        <p:tav tm="0">
                                          <p:val>
                                            <p:strVal val="#ppt_y+1"/>
                                          </p:val>
                                        </p:tav>
                                        <p:tav tm="100000">
                                          <p:val>
                                            <p:strVal val="#ppt_y-.03"/>
                                          </p:val>
                                        </p:tav>
                                      </p:tavLst>
                                    </p:anim>
                                    <p:anim calcmode="lin" valueType="num">
                                      <p:cBhvr>
                                        <p:cTn accel="100000" dur="100" fill="hold" id="17">
                                          <p:stCondLst>
                                            <p:cond delay="900"/>
                                          </p:stCondLst>
                                        </p:cTn>
                                        <p:tgtEl>
                                          <p:spTgt spid="5"/>
                                        </p:tgtEl>
                                        <p:attrNameLst>
                                          <p:attrName>ppt_y</p:attrName>
                                        </p:attrNameLst>
                                      </p:cBhvr>
                                      <p:tavLst>
                                        <p:tav tm="0">
                                          <p:val>
                                            <p:strVal val="#ppt_y-.03"/>
                                          </p:val>
                                        </p:tav>
                                        <p:tav tm="100000">
                                          <p:val>
                                            <p:strVal val="#ppt_y"/>
                                          </p:val>
                                        </p:tav>
                                      </p:tavLst>
                                    </p:anim>
                                  </p:childTnLst>
                                </p:cTn>
                              </p:par>
                              <p:par>
                                <p:cTn fill="hold" grpId="0" id="18" nodeType="withEffect" presetClass="entr" presetID="37" presetSubtype="0">
                                  <p:stCondLst>
                                    <p:cond delay="0"/>
                                  </p:stCondLst>
                                  <p:childTnLst>
                                    <p:set>
                                      <p:cBhvr>
                                        <p:cTn dur="1" fill="hold" id="19">
                                          <p:stCondLst>
                                            <p:cond delay="0"/>
                                          </p:stCondLst>
                                        </p:cTn>
                                        <p:tgtEl>
                                          <p:spTgt spid="4"/>
                                        </p:tgtEl>
                                        <p:attrNameLst>
                                          <p:attrName>style.visibility</p:attrName>
                                        </p:attrNameLst>
                                      </p:cBhvr>
                                      <p:to>
                                        <p:strVal val="visible"/>
                                      </p:to>
                                    </p:set>
                                    <p:animEffect filter="fade" transition="in">
                                      <p:cBhvr>
                                        <p:cTn dur="1000" id="20"/>
                                        <p:tgtEl>
                                          <p:spTgt spid="4"/>
                                        </p:tgtEl>
                                      </p:cBhvr>
                                    </p:animEffect>
                                    <p:anim calcmode="lin" valueType="num">
                                      <p:cBhvr>
                                        <p:cTn dur="1000" fill="hold" id="21"/>
                                        <p:tgtEl>
                                          <p:spTgt spid="4"/>
                                        </p:tgtEl>
                                        <p:attrNameLst>
                                          <p:attrName>ppt_x</p:attrName>
                                        </p:attrNameLst>
                                      </p:cBhvr>
                                      <p:tavLst>
                                        <p:tav tm="0">
                                          <p:val>
                                            <p:strVal val="#ppt_x"/>
                                          </p:val>
                                        </p:tav>
                                        <p:tav tm="100000">
                                          <p:val>
                                            <p:strVal val="#ppt_x"/>
                                          </p:val>
                                        </p:tav>
                                      </p:tavLst>
                                    </p:anim>
                                    <p:anim calcmode="lin" valueType="num">
                                      <p:cBhvr>
                                        <p:cTn decel="100000" dur="900" fill="hold" id="22"/>
                                        <p:tgtEl>
                                          <p:spTgt spid="4"/>
                                        </p:tgtEl>
                                        <p:attrNameLst>
                                          <p:attrName>ppt_y</p:attrName>
                                        </p:attrNameLst>
                                      </p:cBhvr>
                                      <p:tavLst>
                                        <p:tav tm="0">
                                          <p:val>
                                            <p:strVal val="#ppt_y+1"/>
                                          </p:val>
                                        </p:tav>
                                        <p:tav tm="100000">
                                          <p:val>
                                            <p:strVal val="#ppt_y-.03"/>
                                          </p:val>
                                        </p:tav>
                                      </p:tavLst>
                                    </p:anim>
                                    <p:anim calcmode="lin" valueType="num">
                                      <p:cBhvr>
                                        <p:cTn accel="100000" dur="100" fill="hold" id="23">
                                          <p:stCondLst>
                                            <p:cond delay="900"/>
                                          </p:stCondLst>
                                        </p:cTn>
                                        <p:tgtEl>
                                          <p:spTgt spid="4"/>
                                        </p:tgtEl>
                                        <p:attrNameLst>
                                          <p:attrName>ppt_y</p:attrName>
                                        </p:attrNameLst>
                                      </p:cBhvr>
                                      <p:tavLst>
                                        <p:tav tm="0">
                                          <p:val>
                                            <p:strVal val="#ppt_y-.03"/>
                                          </p:val>
                                        </p:tav>
                                        <p:tav tm="100000">
                                          <p:val>
                                            <p:strVal val="#ppt_y"/>
                                          </p:val>
                                        </p:tav>
                                      </p:tavLst>
                                    </p:anim>
                                  </p:childTnLst>
                                </p:cTn>
                              </p:par>
                              <p:par>
                                <p:cTn fill="hold" grpId="0" id="24" nodeType="withEffect" presetClass="entr" presetID="37" presetSubtype="0">
                                  <p:stCondLst>
                                    <p:cond delay="0"/>
                                  </p:stCondLst>
                                  <p:childTnLst>
                                    <p:set>
                                      <p:cBhvr>
                                        <p:cTn dur="1" fill="hold" id="25">
                                          <p:stCondLst>
                                            <p:cond delay="0"/>
                                          </p:stCondLst>
                                        </p:cTn>
                                        <p:tgtEl>
                                          <p:spTgt spid="6"/>
                                        </p:tgtEl>
                                        <p:attrNameLst>
                                          <p:attrName>style.visibility</p:attrName>
                                        </p:attrNameLst>
                                      </p:cBhvr>
                                      <p:to>
                                        <p:strVal val="visible"/>
                                      </p:to>
                                    </p:set>
                                    <p:animEffect filter="fade" transition="in">
                                      <p:cBhvr>
                                        <p:cTn dur="1000" id="26"/>
                                        <p:tgtEl>
                                          <p:spTgt spid="6"/>
                                        </p:tgtEl>
                                      </p:cBhvr>
                                    </p:animEffect>
                                    <p:anim calcmode="lin" valueType="num">
                                      <p:cBhvr>
                                        <p:cTn dur="1000" fill="hold" id="27"/>
                                        <p:tgtEl>
                                          <p:spTgt spid="6"/>
                                        </p:tgtEl>
                                        <p:attrNameLst>
                                          <p:attrName>ppt_x</p:attrName>
                                        </p:attrNameLst>
                                      </p:cBhvr>
                                      <p:tavLst>
                                        <p:tav tm="0">
                                          <p:val>
                                            <p:strVal val="#ppt_x"/>
                                          </p:val>
                                        </p:tav>
                                        <p:tav tm="100000">
                                          <p:val>
                                            <p:strVal val="#ppt_x"/>
                                          </p:val>
                                        </p:tav>
                                      </p:tavLst>
                                    </p:anim>
                                    <p:anim calcmode="lin" valueType="num">
                                      <p:cBhvr>
                                        <p:cTn decel="100000" dur="900" fill="hold" id="28"/>
                                        <p:tgtEl>
                                          <p:spTgt spid="6"/>
                                        </p:tgtEl>
                                        <p:attrNameLst>
                                          <p:attrName>ppt_y</p:attrName>
                                        </p:attrNameLst>
                                      </p:cBhvr>
                                      <p:tavLst>
                                        <p:tav tm="0">
                                          <p:val>
                                            <p:strVal val="#ppt_y+1"/>
                                          </p:val>
                                        </p:tav>
                                        <p:tav tm="100000">
                                          <p:val>
                                            <p:strVal val="#ppt_y-.03"/>
                                          </p:val>
                                        </p:tav>
                                      </p:tavLst>
                                    </p:anim>
                                    <p:anim calcmode="lin" valueType="num">
                                      <p:cBhvr>
                                        <p:cTn accel="100000" dur="100" fill="hold" id="29">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fill="hold" id="30" nodeType="afterGroup">
                            <p:stCondLst>
                              <p:cond delay="1500"/>
                            </p:stCondLst>
                            <p:childTnLst>
                              <p:par>
                                <p:cTn fill="hold" grpId="0" id="31" nodeType="afterEffect" presetClass="entr" presetID="2" presetSubtype="4">
                                  <p:stCondLst>
                                    <p:cond delay="0"/>
                                  </p:stCondLst>
                                  <p:childTnLst>
                                    <p:set>
                                      <p:cBhvr>
                                        <p:cTn dur="1" fill="hold" id="32">
                                          <p:stCondLst>
                                            <p:cond delay="0"/>
                                          </p:stCondLst>
                                        </p:cTn>
                                        <p:tgtEl>
                                          <p:spTgt spid="9"/>
                                        </p:tgtEl>
                                        <p:attrNameLst>
                                          <p:attrName>style.visibility</p:attrName>
                                        </p:attrNameLst>
                                      </p:cBhvr>
                                      <p:to>
                                        <p:strVal val="visible"/>
                                      </p:to>
                                    </p:set>
                                    <p:anim calcmode="lin" valueType="num">
                                      <p:cBhvr additive="base">
                                        <p:cTn dur="500" fill="hold" id="33"/>
                                        <p:tgtEl>
                                          <p:spTgt spid="9"/>
                                        </p:tgtEl>
                                        <p:attrNameLst>
                                          <p:attrName>ppt_x</p:attrName>
                                        </p:attrNameLst>
                                      </p:cBhvr>
                                      <p:tavLst>
                                        <p:tav tm="0">
                                          <p:val>
                                            <p:strVal val="#ppt_x"/>
                                          </p:val>
                                        </p:tav>
                                        <p:tav tm="100000">
                                          <p:val>
                                            <p:strVal val="#ppt_x"/>
                                          </p:val>
                                        </p:tav>
                                      </p:tavLst>
                                    </p:anim>
                                    <p:anim calcmode="lin" valueType="num">
                                      <p:cBhvr additive="base">
                                        <p:cTn dur="500" fill="hold" id="34"/>
                                        <p:tgtEl>
                                          <p:spTgt spid="9"/>
                                        </p:tgtEl>
                                        <p:attrNameLst>
                                          <p:attrName>ppt_y</p:attrName>
                                        </p:attrNameLst>
                                      </p:cBhvr>
                                      <p:tavLst>
                                        <p:tav tm="0">
                                          <p:val>
                                            <p:strVal val="1+#ppt_h/2"/>
                                          </p:val>
                                        </p:tav>
                                        <p:tav tm="100000">
                                          <p:val>
                                            <p:strVal val="#ppt_y"/>
                                          </p:val>
                                        </p:tav>
                                      </p:tavLst>
                                    </p:anim>
                                  </p:childTnLst>
                                </p:cTn>
                              </p:par>
                            </p:childTnLst>
                          </p:cTn>
                        </p:par>
                        <p:par>
                          <p:cTn fill="hold" id="35" nodeType="afterGroup">
                            <p:stCondLst>
                              <p:cond delay="2000"/>
                            </p:stCondLst>
                            <p:childTnLst>
                              <p:par>
                                <p:cTn fill="hold" grpId="0" id="36" nodeType="afterEffect" presetClass="entr" presetID="42" presetSubtype="0">
                                  <p:stCondLst>
                                    <p:cond delay="0"/>
                                  </p:stCondLst>
                                  <p:childTnLst>
                                    <p:set>
                                      <p:cBhvr>
                                        <p:cTn dur="1" fill="hold" id="37">
                                          <p:stCondLst>
                                            <p:cond delay="0"/>
                                          </p:stCondLst>
                                        </p:cTn>
                                        <p:tgtEl>
                                          <p:spTgt spid="27"/>
                                        </p:tgtEl>
                                        <p:attrNameLst>
                                          <p:attrName>style.visibility</p:attrName>
                                        </p:attrNameLst>
                                      </p:cBhvr>
                                      <p:to>
                                        <p:strVal val="visible"/>
                                      </p:to>
                                    </p:set>
                                    <p:animEffect filter="fade" transition="in">
                                      <p:cBhvr>
                                        <p:cTn dur="1000" id="38"/>
                                        <p:tgtEl>
                                          <p:spTgt spid="27"/>
                                        </p:tgtEl>
                                      </p:cBhvr>
                                    </p:animEffect>
                                    <p:anim calcmode="lin" valueType="num">
                                      <p:cBhvr>
                                        <p:cTn dur="1000" fill="hold" id="39"/>
                                        <p:tgtEl>
                                          <p:spTgt spid="27"/>
                                        </p:tgtEl>
                                        <p:attrNameLst>
                                          <p:attrName>ppt_x</p:attrName>
                                        </p:attrNameLst>
                                      </p:cBhvr>
                                      <p:tavLst>
                                        <p:tav tm="0">
                                          <p:val>
                                            <p:strVal val="#ppt_x"/>
                                          </p:val>
                                        </p:tav>
                                        <p:tav tm="100000">
                                          <p:val>
                                            <p:strVal val="#ppt_x"/>
                                          </p:val>
                                        </p:tav>
                                      </p:tavLst>
                                    </p:anim>
                                    <p:anim calcmode="lin" valueType="num">
                                      <p:cBhvr>
                                        <p:cTn dur="1000" fill="hold" id="40"/>
                                        <p:tgtEl>
                                          <p:spTgt spid="27"/>
                                        </p:tgtEl>
                                        <p:attrNameLst>
                                          <p:attrName>ppt_y</p:attrName>
                                        </p:attrNameLst>
                                      </p:cBhvr>
                                      <p:tavLst>
                                        <p:tav tm="0">
                                          <p:val>
                                            <p:strVal val="#ppt_y+.1"/>
                                          </p:val>
                                        </p:tav>
                                        <p:tav tm="100000">
                                          <p:val>
                                            <p:strVal val="#ppt_y"/>
                                          </p:val>
                                        </p:tav>
                                      </p:tavLst>
                                    </p:anim>
                                  </p:childTnLst>
                                </p:cTn>
                              </p:par>
                              <p:par>
                                <p:cTn fill="hold" grpId="0" id="41" nodeType="withEffect" presetClass="entr" presetID="42" presetSubtype="0">
                                  <p:stCondLst>
                                    <p:cond delay="0"/>
                                  </p:stCondLst>
                                  <p:childTnLst>
                                    <p:set>
                                      <p:cBhvr>
                                        <p:cTn dur="1" fill="hold" id="42">
                                          <p:stCondLst>
                                            <p:cond delay="0"/>
                                          </p:stCondLst>
                                        </p:cTn>
                                        <p:tgtEl>
                                          <p:spTgt spid="28"/>
                                        </p:tgtEl>
                                        <p:attrNameLst>
                                          <p:attrName>style.visibility</p:attrName>
                                        </p:attrNameLst>
                                      </p:cBhvr>
                                      <p:to>
                                        <p:strVal val="visible"/>
                                      </p:to>
                                    </p:set>
                                    <p:animEffect filter="fade" transition="in">
                                      <p:cBhvr>
                                        <p:cTn dur="1000" id="43"/>
                                        <p:tgtEl>
                                          <p:spTgt spid="28"/>
                                        </p:tgtEl>
                                      </p:cBhvr>
                                    </p:animEffect>
                                    <p:anim calcmode="lin" valueType="num">
                                      <p:cBhvr>
                                        <p:cTn dur="1000" fill="hold" id="44"/>
                                        <p:tgtEl>
                                          <p:spTgt spid="28"/>
                                        </p:tgtEl>
                                        <p:attrNameLst>
                                          <p:attrName>ppt_x</p:attrName>
                                        </p:attrNameLst>
                                      </p:cBhvr>
                                      <p:tavLst>
                                        <p:tav tm="0">
                                          <p:val>
                                            <p:strVal val="#ppt_x"/>
                                          </p:val>
                                        </p:tav>
                                        <p:tav tm="100000">
                                          <p:val>
                                            <p:strVal val="#ppt_x"/>
                                          </p:val>
                                        </p:tav>
                                      </p:tavLst>
                                    </p:anim>
                                    <p:anim calcmode="lin" valueType="num">
                                      <p:cBhvr>
                                        <p:cTn dur="1000" fill="hold" id="45"/>
                                        <p:tgtEl>
                                          <p:spTgt spid="28"/>
                                        </p:tgtEl>
                                        <p:attrNameLst>
                                          <p:attrName>ppt_y</p:attrName>
                                        </p:attrNameLst>
                                      </p:cBhvr>
                                      <p:tavLst>
                                        <p:tav tm="0">
                                          <p:val>
                                            <p:strVal val="#ppt_y+.1"/>
                                          </p:val>
                                        </p:tav>
                                        <p:tav tm="100000">
                                          <p:val>
                                            <p:strVal val="#ppt_y"/>
                                          </p:val>
                                        </p:tav>
                                      </p:tavLst>
                                    </p:anim>
                                  </p:childTnLst>
                                </p:cTn>
                              </p:par>
                              <p:par>
                                <p:cTn fill="hold" grpId="0" id="46" nodeType="withEffect" presetClass="entr" presetID="42" presetSubtype="0">
                                  <p:stCondLst>
                                    <p:cond delay="0"/>
                                  </p:stCondLst>
                                  <p:childTnLst>
                                    <p:set>
                                      <p:cBhvr>
                                        <p:cTn dur="1" fill="hold" id="47">
                                          <p:stCondLst>
                                            <p:cond delay="0"/>
                                          </p:stCondLst>
                                        </p:cTn>
                                        <p:tgtEl>
                                          <p:spTgt spid="29"/>
                                        </p:tgtEl>
                                        <p:attrNameLst>
                                          <p:attrName>style.visibility</p:attrName>
                                        </p:attrNameLst>
                                      </p:cBhvr>
                                      <p:to>
                                        <p:strVal val="visible"/>
                                      </p:to>
                                    </p:set>
                                    <p:animEffect filter="fade" transition="in">
                                      <p:cBhvr>
                                        <p:cTn dur="1000" id="48"/>
                                        <p:tgtEl>
                                          <p:spTgt spid="29"/>
                                        </p:tgtEl>
                                      </p:cBhvr>
                                    </p:animEffect>
                                    <p:anim calcmode="lin" valueType="num">
                                      <p:cBhvr>
                                        <p:cTn dur="1000" fill="hold" id="49"/>
                                        <p:tgtEl>
                                          <p:spTgt spid="29"/>
                                        </p:tgtEl>
                                        <p:attrNameLst>
                                          <p:attrName>ppt_x</p:attrName>
                                        </p:attrNameLst>
                                      </p:cBhvr>
                                      <p:tavLst>
                                        <p:tav tm="0">
                                          <p:val>
                                            <p:strVal val="#ppt_x"/>
                                          </p:val>
                                        </p:tav>
                                        <p:tav tm="100000">
                                          <p:val>
                                            <p:strVal val="#ppt_x"/>
                                          </p:val>
                                        </p:tav>
                                      </p:tavLst>
                                    </p:anim>
                                    <p:anim calcmode="lin" valueType="num">
                                      <p:cBhvr>
                                        <p:cTn dur="1000" fill="hold" id="50"/>
                                        <p:tgtEl>
                                          <p:spTgt spid="29"/>
                                        </p:tgtEl>
                                        <p:attrNameLst>
                                          <p:attrName>ppt_y</p:attrName>
                                        </p:attrNameLst>
                                      </p:cBhvr>
                                      <p:tavLst>
                                        <p:tav tm="0">
                                          <p:val>
                                            <p:strVal val="#ppt_y+.1"/>
                                          </p:val>
                                        </p:tav>
                                        <p:tav tm="100000">
                                          <p:val>
                                            <p:strVal val="#ppt_y"/>
                                          </p:val>
                                        </p:tav>
                                      </p:tavLst>
                                    </p:anim>
                                  </p:childTnLst>
                                </p:cTn>
                              </p:par>
                            </p:childTnLst>
                          </p:cTn>
                        </p:par>
                        <p:par>
                          <p:cTn fill="hold" id="51" nodeType="afterGroup">
                            <p:stCondLst>
                              <p:cond delay="3000"/>
                            </p:stCondLst>
                            <p:childTnLst>
                              <p:par>
                                <p:cTn fill="hold" grpId="0" id="52" nodeType="afterEffect" presetClass="entr" presetID="22" presetSubtype="8">
                                  <p:stCondLst>
                                    <p:cond delay="0"/>
                                  </p:stCondLst>
                                  <p:childTnLst>
                                    <p:set>
                                      <p:cBhvr>
                                        <p:cTn dur="1" fill="hold" id="53">
                                          <p:stCondLst>
                                            <p:cond delay="0"/>
                                          </p:stCondLst>
                                        </p:cTn>
                                        <p:tgtEl>
                                          <p:spTgt spid="30"/>
                                        </p:tgtEl>
                                        <p:attrNameLst>
                                          <p:attrName>style.visibility</p:attrName>
                                        </p:attrNameLst>
                                      </p:cBhvr>
                                      <p:to>
                                        <p:strVal val="visible"/>
                                      </p:to>
                                    </p:set>
                                    <p:animEffect filter="wipe(left)" transition="in">
                                      <p:cBhvr>
                                        <p:cTn dur="750" id="54"/>
                                        <p:tgtEl>
                                          <p:spTgt spid="30"/>
                                        </p:tgtEl>
                                      </p:cBhvr>
                                    </p:animEffect>
                                  </p:childTnLst>
                                </p:cTn>
                              </p:par>
                              <p:par>
                                <p:cTn fill="hold" grpId="0" id="55" nodeType="withEffect" presetClass="entr" presetID="22" presetSubtype="8">
                                  <p:stCondLst>
                                    <p:cond delay="0"/>
                                  </p:stCondLst>
                                  <p:childTnLst>
                                    <p:set>
                                      <p:cBhvr>
                                        <p:cTn dur="1" fill="hold" id="56">
                                          <p:stCondLst>
                                            <p:cond delay="0"/>
                                          </p:stCondLst>
                                        </p:cTn>
                                        <p:tgtEl>
                                          <p:spTgt spid="31"/>
                                        </p:tgtEl>
                                        <p:attrNameLst>
                                          <p:attrName>style.visibility</p:attrName>
                                        </p:attrNameLst>
                                      </p:cBhvr>
                                      <p:to>
                                        <p:strVal val="visible"/>
                                      </p:to>
                                    </p:set>
                                    <p:animEffect filter="wipe(left)" transition="in">
                                      <p:cBhvr>
                                        <p:cTn dur="750" id="57"/>
                                        <p:tgtEl>
                                          <p:spTgt spid="31"/>
                                        </p:tgtEl>
                                      </p:cBhvr>
                                    </p:animEffect>
                                  </p:childTnLst>
                                </p:cTn>
                              </p:par>
                              <p:par>
                                <p:cTn fill="hold" grpId="0" id="58" nodeType="withEffect" presetClass="entr" presetID="22" presetSubtype="8">
                                  <p:stCondLst>
                                    <p:cond delay="0"/>
                                  </p:stCondLst>
                                  <p:childTnLst>
                                    <p:set>
                                      <p:cBhvr>
                                        <p:cTn dur="1" fill="hold" id="59">
                                          <p:stCondLst>
                                            <p:cond delay="0"/>
                                          </p:stCondLst>
                                        </p:cTn>
                                        <p:tgtEl>
                                          <p:spTgt spid="32"/>
                                        </p:tgtEl>
                                        <p:attrNameLst>
                                          <p:attrName>style.visibility</p:attrName>
                                        </p:attrNameLst>
                                      </p:cBhvr>
                                      <p:to>
                                        <p:strVal val="visible"/>
                                      </p:to>
                                    </p:set>
                                    <p:animEffect filter="wipe(left)" transition="in">
                                      <p:cBhvr>
                                        <p:cTn dur="750" id="60"/>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9"/>
      <p:bldP grpId="0" spid="27"/>
      <p:bldP grpId="0" spid="28"/>
      <p:bldP grpId="0" spid="29"/>
      <p:bldP grpId="0" spid="30"/>
      <p:bldP grpId="0" spid="31"/>
      <p:bldP grpId="0" spid="32"/>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1" y="0"/>
            <a:ext cx="12197976" cy="6858000"/>
          </a:xfrm>
          <a:prstGeom prst="rect">
            <a:avLst/>
          </a:prstGeom>
        </p:spPr>
      </p:pic>
      <p:sp>
        <p:nvSpPr>
          <p:cNvPr id="5" name="任意多边形 4"/>
          <p:cNvSpPr/>
          <p:nvPr/>
        </p:nvSpPr>
        <p:spPr>
          <a:xfrm>
            <a:off x="0" y="-43543"/>
            <a:ext cx="9450710" cy="6907044"/>
          </a:xfrm>
          <a:custGeom>
            <a:gdLst>
              <a:gd fmla="*/ 9450710 w 9450710" name="connsiteX0"/>
              <a:gd fmla="*/ 0 h 6907044" name="connsiteY0"/>
              <a:gd fmla="*/ 7020643 w 9450710" name="connsiteX1"/>
              <a:gd fmla="*/ 3483429 h 6907044" name="connsiteY1"/>
              <a:gd fmla="*/ 8945125 w 9450710" name="connsiteX2"/>
              <a:gd fmla="*/ 6894286 h 6907044" name="connsiteY2"/>
              <a:gd fmla="*/ 0 w 9450710" name="connsiteX3"/>
              <a:gd fmla="*/ 6907044 h 6907044" name="connsiteY3"/>
              <a:gd fmla="*/ 0 w 9450710" name="connsiteX4"/>
              <a:gd fmla="*/ 25682 h 69070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907044" w="9450710">
                <a:moveTo>
                  <a:pt x="9450710" y="0"/>
                </a:moveTo>
                <a:cubicBezTo>
                  <a:pt x="9274027" y="1064380"/>
                  <a:pt x="7104906" y="2334381"/>
                  <a:pt x="7020643" y="3483429"/>
                </a:cubicBezTo>
                <a:cubicBezTo>
                  <a:pt x="6936379" y="4632477"/>
                  <a:pt x="8262858" y="6028268"/>
                  <a:pt x="8945125" y="6894286"/>
                </a:cubicBezTo>
                <a:lnTo>
                  <a:pt x="0" y="6907044"/>
                </a:lnTo>
                <a:lnTo>
                  <a:pt x="0" y="2568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椭圆 5"/>
          <p:cNvSpPr/>
          <p:nvPr/>
        </p:nvSpPr>
        <p:spPr>
          <a:xfrm flipV="1">
            <a:off x="9204168" y="270280"/>
            <a:ext cx="246542" cy="246542"/>
          </a:xfrm>
          <a:prstGeom prst="ellipse">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flipV="1">
            <a:off x="8202682" y="1416908"/>
            <a:ext cx="246542" cy="246542"/>
          </a:xfrm>
          <a:prstGeom prst="ellipse">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flipV="1">
            <a:off x="6881882" y="3153636"/>
            <a:ext cx="246542" cy="246542"/>
          </a:xfrm>
          <a:prstGeom prst="ellipse">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5" name="椭圆 14"/>
          <p:cNvSpPr/>
          <p:nvPr/>
        </p:nvSpPr>
        <p:spPr>
          <a:xfrm flipV="1">
            <a:off x="7476967" y="4984880"/>
            <a:ext cx="246542" cy="246542"/>
          </a:xfrm>
          <a:prstGeom prst="ellipse">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6" name="文本框 15"/>
          <p:cNvSpPr txBox="1"/>
          <p:nvPr/>
        </p:nvSpPr>
        <p:spPr>
          <a:xfrm>
            <a:off x="8043880" y="2579980"/>
            <a:ext cx="2813661" cy="762000"/>
          </a:xfrm>
          <a:prstGeom prst="rect">
            <a:avLst/>
          </a:prstGeom>
          <a:noFill/>
        </p:spPr>
        <p:txBody>
          <a:bodyPr rtlCol="0" wrap="square">
            <a:spAutoFit/>
          </a:bodyPr>
          <a:lstStyle/>
          <a:p>
            <a:r>
              <a:rPr altLang="zh-CN" lang="en-US" sz="4400">
                <a:solidFill>
                  <a:schemeClr val="bg1"/>
                </a:solidFill>
                <a:latin charset="-122" panose="020b0502040204020203" pitchFamily="34" typeface="微软雅黑 Light"/>
                <a:ea charset="-122" panose="020b0502040204020203" pitchFamily="34" typeface="微软雅黑 Light"/>
              </a:rPr>
              <a:t>content</a:t>
            </a:r>
          </a:p>
        </p:txBody>
      </p:sp>
      <p:sp>
        <p:nvSpPr>
          <p:cNvPr id="17" name="文本框 16"/>
          <p:cNvSpPr txBox="1"/>
          <p:nvPr/>
        </p:nvSpPr>
        <p:spPr>
          <a:xfrm>
            <a:off x="8043880" y="3447941"/>
            <a:ext cx="3626662" cy="579120"/>
          </a:xfrm>
          <a:prstGeom prst="rect">
            <a:avLst/>
          </a:prstGeom>
          <a:noFill/>
        </p:spPr>
        <p:txBody>
          <a:bodyPr rtlCol="0" wrap="square">
            <a:spAutoFit/>
          </a:bodyPr>
          <a:lstStyle/>
          <a:p>
            <a:pPr algn="just"/>
            <a:r>
              <a:rPr altLang="zh-CN" lang="en-US" sz="1600">
                <a:solidFill>
                  <a:schemeClr val="bg1"/>
                </a:solidFill>
              </a:rPr>
              <a:t>The quick brown fox jumps over the lazy dog. </a:t>
            </a:r>
          </a:p>
        </p:txBody>
      </p:sp>
      <p:grpSp>
        <p:nvGrpSpPr>
          <p:cNvPr id="18" name="组合 17"/>
          <p:cNvGrpSpPr/>
          <p:nvPr/>
        </p:nvGrpSpPr>
        <p:grpSpPr>
          <a:xfrm>
            <a:off x="681057" y="1666929"/>
            <a:ext cx="721247" cy="721247"/>
            <a:chOff x="681057" y="1666929"/>
            <a:chExt cx="721247" cy="721247"/>
          </a:xfrm>
        </p:grpSpPr>
        <p:sp>
          <p:nvSpPr>
            <p:cNvPr id="19" name="椭圆 18"/>
            <p:cNvSpPr/>
            <p:nvPr/>
          </p:nvSpPr>
          <p:spPr>
            <a:xfrm>
              <a:off x="681057" y="1666929"/>
              <a:ext cx="721247" cy="72124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20" name="Group 4"/>
            <p:cNvGrpSpPr>
              <a:grpSpLocks noChangeAspect="1"/>
            </p:cNvGrpSpPr>
            <p:nvPr/>
          </p:nvGrpSpPr>
          <p:grpSpPr>
            <a:xfrm>
              <a:off x="812256" y="1811151"/>
              <a:ext cx="448578" cy="448580"/>
              <a:chOff x="1982" y="1550"/>
              <a:chExt cx="378" cy="378"/>
            </a:xfrm>
            <a:solidFill>
              <a:schemeClr val="bg1"/>
            </a:solidFill>
          </p:grpSpPr>
          <p:sp>
            <p:nvSpPr>
              <p:cNvPr id="21" name="Freeform 5"/>
              <p:cNvSpPr/>
              <p:nvPr/>
            </p:nvSpPr>
            <p:spPr bwMode="auto">
              <a:xfrm>
                <a:off x="1982" y="1586"/>
                <a:ext cx="342" cy="342"/>
              </a:xfrm>
              <a:custGeom>
                <a:gdLst>
                  <a:gd fmla="*/ 17 w 142" name="T0"/>
                  <a:gd fmla="*/ 0 h 142" name="T1"/>
                  <a:gd fmla="*/ 50 w 142" name="T2"/>
                  <a:gd fmla="*/ 89 h 142" name="T3"/>
                  <a:gd fmla="*/ 142 w 142" name="T4"/>
                  <a:gd fmla="*/ 125 h 142" name="T5"/>
                  <a:gd fmla="*/ 107 w 142" name="T6"/>
                  <a:gd fmla="*/ 90 h 142" name="T7"/>
                  <a:gd fmla="*/ 83 w 142" name="T8"/>
                  <a:gd fmla="*/ 80 h 142" name="T9"/>
                  <a:gd fmla="*/ 58 w 142" name="T10"/>
                  <a:gd fmla="*/ 55 h 142" name="T11"/>
                  <a:gd fmla="*/ 53 w 142" name="T12"/>
                  <a:gd fmla="*/ 36 h 142" name="T13"/>
                  <a:gd fmla="*/ 17 w 142" name="T14"/>
                  <a:gd fmla="*/ 0 h 14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2" w="142">
                    <a:moveTo>
                      <a:pt x="17" y="0"/>
                    </a:moveTo>
                    <a:cubicBezTo>
                      <a:pt x="12" y="7"/>
                      <a:pt x="0" y="38"/>
                      <a:pt x="50" y="89"/>
                    </a:cubicBezTo>
                    <a:cubicBezTo>
                      <a:pt x="102" y="142"/>
                      <a:pt x="136" y="131"/>
                      <a:pt x="142" y="125"/>
                    </a:cubicBezTo>
                    <a:cubicBezTo>
                      <a:pt x="107" y="90"/>
                      <a:pt x="107" y="90"/>
                      <a:pt x="107" y="90"/>
                    </a:cubicBezTo>
                    <a:cubicBezTo>
                      <a:pt x="102" y="95"/>
                      <a:pt x="96" y="90"/>
                      <a:pt x="83" y="80"/>
                    </a:cubicBezTo>
                    <a:cubicBezTo>
                      <a:pt x="76" y="74"/>
                      <a:pt x="66" y="65"/>
                      <a:pt x="58" y="55"/>
                    </a:cubicBezTo>
                    <a:cubicBezTo>
                      <a:pt x="53" y="48"/>
                      <a:pt x="48" y="41"/>
                      <a:pt x="53" y="36"/>
                    </a:cubicBezTo>
                    <a:lnTo>
                      <a:pt x="1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2" name="Freeform 6"/>
              <p:cNvSpPr/>
              <p:nvPr/>
            </p:nvSpPr>
            <p:spPr bwMode="auto">
              <a:xfrm>
                <a:off x="2244" y="1767"/>
                <a:ext cx="116" cy="113"/>
              </a:xfrm>
              <a:custGeom>
                <a:gdLst>
                  <a:gd fmla="*/ 45 w 48" name="T0"/>
                  <a:gd fmla="*/ 37 h 47" name="T1"/>
                  <a:gd fmla="*/ 45 w 48" name="T2"/>
                  <a:gd fmla="*/ 29 h 47" name="T3"/>
                  <a:gd fmla="*/ 45 w 48" name="T4"/>
                  <a:gd fmla="*/ 29 h 47" name="T5"/>
                  <a:gd fmla="*/ 18 w 48" name="T6"/>
                  <a:gd fmla="*/ 2 h 47" name="T7"/>
                  <a:gd fmla="*/ 10 w 48" name="T8"/>
                  <a:gd fmla="*/ 2 h 47" name="T9"/>
                  <a:gd fmla="*/ 0 w 48" name="T10"/>
                  <a:gd fmla="*/ 12 h 47" name="T11"/>
                  <a:gd fmla="*/ 35 w 48" name="T12"/>
                  <a:gd fmla="*/ 47 h 47" name="T13"/>
                  <a:gd fmla="*/ 45 w 48" name="T14"/>
                  <a:gd fmla="*/ 37 h 4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7" w="48">
                    <a:moveTo>
                      <a:pt x="45" y="37"/>
                    </a:moveTo>
                    <a:cubicBezTo>
                      <a:pt x="48" y="35"/>
                      <a:pt x="47" y="31"/>
                      <a:pt x="45" y="29"/>
                    </a:cubicBezTo>
                    <a:cubicBezTo>
                      <a:pt x="45" y="29"/>
                      <a:pt x="45" y="29"/>
                      <a:pt x="45" y="29"/>
                    </a:cubicBezTo>
                    <a:cubicBezTo>
                      <a:pt x="45" y="29"/>
                      <a:pt x="18" y="2"/>
                      <a:pt x="18" y="2"/>
                    </a:cubicBezTo>
                    <a:cubicBezTo>
                      <a:pt x="16" y="0"/>
                      <a:pt x="12" y="0"/>
                      <a:pt x="10" y="2"/>
                    </a:cubicBezTo>
                    <a:cubicBezTo>
                      <a:pt x="0" y="12"/>
                      <a:pt x="0" y="12"/>
                      <a:pt x="0" y="12"/>
                    </a:cubicBezTo>
                    <a:cubicBezTo>
                      <a:pt x="35" y="47"/>
                      <a:pt x="35" y="47"/>
                      <a:pt x="35" y="47"/>
                    </a:cubicBezTo>
                    <a:cubicBezTo>
                      <a:pt x="35" y="47"/>
                      <a:pt x="45" y="37"/>
                      <a:pt x="45" y="3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23" name="Freeform 7"/>
              <p:cNvSpPr/>
              <p:nvPr/>
            </p:nvSpPr>
            <p:spPr bwMode="auto">
              <a:xfrm>
                <a:off x="2030" y="1550"/>
                <a:ext cx="115" cy="115"/>
              </a:xfrm>
              <a:custGeom>
                <a:gdLst>
                  <a:gd fmla="*/ 45 w 48" name="T0"/>
                  <a:gd fmla="*/ 38 h 48" name="T1"/>
                  <a:gd fmla="*/ 45 w 48" name="T2"/>
                  <a:gd fmla="*/ 31 h 48" name="T3"/>
                  <a:gd fmla="*/ 45 w 48" name="T4"/>
                  <a:gd fmla="*/ 31 h 48" name="T5"/>
                  <a:gd fmla="*/ 17 w 48" name="T6"/>
                  <a:gd fmla="*/ 3 h 48" name="T7"/>
                  <a:gd fmla="*/ 10 w 48" name="T8"/>
                  <a:gd fmla="*/ 3 h 48" name="T9"/>
                  <a:gd fmla="*/ 0 w 48" name="T10"/>
                  <a:gd fmla="*/ 13 h 48" name="T11"/>
                  <a:gd fmla="*/ 36 w 48" name="T12"/>
                  <a:gd fmla="*/ 48 h 48" name="T13"/>
                  <a:gd fmla="*/ 45 w 48" name="T14"/>
                  <a:gd fmla="*/ 38 h 4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8" w="48">
                    <a:moveTo>
                      <a:pt x="45" y="38"/>
                    </a:moveTo>
                    <a:cubicBezTo>
                      <a:pt x="48" y="36"/>
                      <a:pt x="48" y="33"/>
                      <a:pt x="45" y="31"/>
                    </a:cubicBezTo>
                    <a:cubicBezTo>
                      <a:pt x="45" y="31"/>
                      <a:pt x="45" y="31"/>
                      <a:pt x="45" y="31"/>
                    </a:cubicBezTo>
                    <a:cubicBezTo>
                      <a:pt x="45" y="31"/>
                      <a:pt x="17" y="3"/>
                      <a:pt x="17" y="3"/>
                    </a:cubicBezTo>
                    <a:cubicBezTo>
                      <a:pt x="15" y="0"/>
                      <a:pt x="12" y="0"/>
                      <a:pt x="10" y="3"/>
                    </a:cubicBezTo>
                    <a:cubicBezTo>
                      <a:pt x="0" y="13"/>
                      <a:pt x="0" y="13"/>
                      <a:pt x="0" y="13"/>
                    </a:cubicBezTo>
                    <a:cubicBezTo>
                      <a:pt x="36" y="48"/>
                      <a:pt x="36" y="48"/>
                      <a:pt x="36" y="48"/>
                    </a:cubicBezTo>
                    <a:cubicBezTo>
                      <a:pt x="36" y="48"/>
                      <a:pt x="45" y="38"/>
                      <a:pt x="45" y="3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24" name="文本框 23"/>
          <p:cNvSpPr txBox="1"/>
          <p:nvPr/>
        </p:nvSpPr>
        <p:spPr>
          <a:xfrm>
            <a:off x="1488962" y="1722758"/>
            <a:ext cx="2046515" cy="396240"/>
          </a:xfrm>
          <a:prstGeom prst="rect">
            <a:avLst/>
          </a:prstGeom>
          <a:noFill/>
        </p:spPr>
        <p:txBody>
          <a:bodyPr rtlCol="0" wrap="square">
            <a:spAutoFit/>
          </a:bodyPr>
          <a:lstStyle/>
          <a:p>
            <a:r>
              <a:rPr altLang="en-US" lang="zh-CN" sz="2000"/>
              <a:t>请输入您的标题</a:t>
            </a:r>
          </a:p>
        </p:txBody>
      </p:sp>
      <p:sp>
        <p:nvSpPr>
          <p:cNvPr id="25" name="文本框 24"/>
          <p:cNvSpPr txBox="1"/>
          <p:nvPr/>
        </p:nvSpPr>
        <p:spPr>
          <a:xfrm>
            <a:off x="1515072" y="2215960"/>
            <a:ext cx="4451355" cy="1259840"/>
          </a:xfrm>
          <a:prstGeom prst="rect">
            <a:avLst/>
          </a:prstGeom>
          <a:noFill/>
        </p:spPr>
        <p:txBody>
          <a:bodyPr rtlCol="0" wrap="square">
            <a:spAutoFit/>
          </a:bodyPr>
          <a:lstStyle/>
          <a:p>
            <a:pPr algn="just">
              <a:lnSpc>
                <a:spcPts val="2300"/>
              </a:lnSpc>
            </a:pPr>
            <a:r>
              <a:rPr altLang="en-US" lang="zh-CN" sz="1200"/>
              <a:t>请在此处添加您要描述的内容，言简意赅。请在此处添加您要描述的内容，言简意赅。请在此处添加您要描述的内容，言简意赅。请在此处添加您要描述的内容，言简意赅。请在此处添加您要描述的内容，言简意赅。</a:t>
            </a:r>
          </a:p>
        </p:txBody>
      </p:sp>
      <p:sp>
        <p:nvSpPr>
          <p:cNvPr id="26" name="文本框 25"/>
          <p:cNvSpPr txBox="1"/>
          <p:nvPr/>
        </p:nvSpPr>
        <p:spPr>
          <a:xfrm>
            <a:off x="1488962" y="4130361"/>
            <a:ext cx="2046515" cy="396240"/>
          </a:xfrm>
          <a:prstGeom prst="rect">
            <a:avLst/>
          </a:prstGeom>
          <a:noFill/>
        </p:spPr>
        <p:txBody>
          <a:bodyPr rtlCol="0" wrap="square">
            <a:spAutoFit/>
          </a:bodyPr>
          <a:lstStyle/>
          <a:p>
            <a:r>
              <a:rPr altLang="en-US" lang="zh-CN" smtClean="0" sz="2000"/>
              <a:t>请输入您的标题</a:t>
            </a:r>
          </a:p>
        </p:txBody>
      </p:sp>
      <p:sp>
        <p:nvSpPr>
          <p:cNvPr id="27" name="文本框 26"/>
          <p:cNvSpPr txBox="1"/>
          <p:nvPr/>
        </p:nvSpPr>
        <p:spPr>
          <a:xfrm>
            <a:off x="1515072" y="4623564"/>
            <a:ext cx="4451355" cy="1551940"/>
          </a:xfrm>
          <a:prstGeom prst="rect">
            <a:avLst/>
          </a:prstGeom>
          <a:noFill/>
        </p:spPr>
        <p:txBody>
          <a:bodyPr rtlCol="0" wrap="square">
            <a:spAutoFit/>
          </a:bodyPr>
          <a:lstStyle>
            <a:defPPr>
              <a:defRPr lang="zh-CN"/>
            </a:defPPr>
            <a:lvl1pPr algn="just">
              <a:lnSpc>
                <a:spcPts val="2300"/>
              </a:lnSpc>
              <a:defRPr sz="1200"/>
            </a:lvl1pPr>
          </a:lstStyle>
          <a:p>
            <a:r>
              <a:rPr altLang="en-US" lang="zh-CN"/>
              <a:t>请在此处添加您要描述的内容，言简意赅。请在此处添加您要描述的内容，言简意赅。请在此处添加您要描述的内容，言简意赅。请在此处添加您要描述的内容，言简意赅。请在此处添加您要描述的内容，言简意赅。</a:t>
            </a:r>
          </a:p>
          <a:p>
            <a:endParaRPr altLang="en-US" lang="zh-CN"/>
          </a:p>
        </p:txBody>
      </p:sp>
      <p:grpSp>
        <p:nvGrpSpPr>
          <p:cNvPr id="28" name="组合 27"/>
          <p:cNvGrpSpPr/>
          <p:nvPr/>
        </p:nvGrpSpPr>
        <p:grpSpPr>
          <a:xfrm>
            <a:off x="681057" y="4074533"/>
            <a:ext cx="721247" cy="721247"/>
            <a:chOff x="681057" y="4074533"/>
            <a:chExt cx="721247" cy="721247"/>
          </a:xfrm>
        </p:grpSpPr>
        <p:sp>
          <p:nvSpPr>
            <p:cNvPr id="29" name="椭圆 28"/>
            <p:cNvSpPr/>
            <p:nvPr/>
          </p:nvSpPr>
          <p:spPr>
            <a:xfrm>
              <a:off x="681057" y="4074533"/>
              <a:ext cx="721247" cy="72124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0" name="Group 10"/>
            <p:cNvGrpSpPr>
              <a:grpSpLocks noChangeAspect="1"/>
            </p:cNvGrpSpPr>
            <p:nvPr/>
          </p:nvGrpSpPr>
          <p:grpSpPr>
            <a:xfrm>
              <a:off x="808207" y="4278938"/>
              <a:ext cx="468000" cy="314689"/>
              <a:chOff x="3666" y="2043"/>
              <a:chExt cx="348" cy="234"/>
            </a:xfrm>
            <a:solidFill>
              <a:schemeClr val="bg1"/>
            </a:solidFill>
          </p:grpSpPr>
          <p:sp>
            <p:nvSpPr>
              <p:cNvPr id="31" name="Freeform 11"/>
              <p:cNvSpPr/>
              <p:nvPr/>
            </p:nvSpPr>
            <p:spPr bwMode="auto">
              <a:xfrm>
                <a:off x="3678" y="2043"/>
                <a:ext cx="324" cy="137"/>
              </a:xfrm>
              <a:custGeom>
                <a:gdLst>
                  <a:gd fmla="*/ 67 w 134" name="T0"/>
                  <a:gd fmla="*/ 56 h 56" name="T1"/>
                  <a:gd fmla="*/ 134 w 134" name="T2"/>
                  <a:gd fmla="*/ 0 h 56" name="T3"/>
                  <a:gd fmla="*/ 133 w 134" name="T4"/>
                  <a:gd fmla="*/ 0 h 56" name="T5"/>
                  <a:gd fmla="*/ 1 w 134" name="T6"/>
                  <a:gd fmla="*/ 0 h 56" name="T7"/>
                  <a:gd fmla="*/ 0 w 134" name="T8"/>
                  <a:gd fmla="*/ 0 h 56" name="T9"/>
                  <a:gd fmla="*/ 67 w 134" name="T10"/>
                  <a:gd fmla="*/ 56 h 56" name="T11"/>
                </a:gdLst>
                <a:cxnLst>
                  <a:cxn ang="0">
                    <a:pos x="T0" y="T1"/>
                  </a:cxn>
                  <a:cxn ang="0">
                    <a:pos x="T2" y="T3"/>
                  </a:cxn>
                  <a:cxn ang="0">
                    <a:pos x="T4" y="T5"/>
                  </a:cxn>
                  <a:cxn ang="0">
                    <a:pos x="T6" y="T7"/>
                  </a:cxn>
                  <a:cxn ang="0">
                    <a:pos x="T8" y="T9"/>
                  </a:cxn>
                  <a:cxn ang="0">
                    <a:pos x="T10" y="T11"/>
                  </a:cxn>
                </a:cxnLst>
                <a:rect b="b" l="0" r="r" t="0"/>
                <a:pathLst>
                  <a:path h="56" w="134">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2" name="Freeform 12"/>
              <p:cNvSpPr/>
              <p:nvPr/>
            </p:nvSpPr>
            <p:spPr bwMode="auto">
              <a:xfrm>
                <a:off x="3898" y="2053"/>
                <a:ext cx="116" cy="212"/>
              </a:xfrm>
              <a:custGeom>
                <a:gdLst>
                  <a:gd fmla="*/ 48 w 48" name="T0"/>
                  <a:gd fmla="*/ 2 h 87" name="T1"/>
                  <a:gd fmla="*/ 48 w 48" name="T2"/>
                  <a:gd fmla="*/ 0 h 87" name="T3"/>
                  <a:gd fmla="*/ 0 w 48" name="T4"/>
                  <a:gd fmla="*/ 40 h 87" name="T5"/>
                  <a:gd fmla="*/ 48 w 48" name="T6"/>
                  <a:gd fmla="*/ 87 h 87" name="T7"/>
                  <a:gd fmla="*/ 48 w 48" name="T8"/>
                  <a:gd fmla="*/ 86 h 87" name="T9"/>
                  <a:gd fmla="*/ 48 w 48" name="T10"/>
                  <a:gd fmla="*/ 2 h 87" name="T11"/>
                </a:gdLst>
                <a:cxnLst>
                  <a:cxn ang="0">
                    <a:pos x="T0" y="T1"/>
                  </a:cxn>
                  <a:cxn ang="0">
                    <a:pos x="T2" y="T3"/>
                  </a:cxn>
                  <a:cxn ang="0">
                    <a:pos x="T4" y="T5"/>
                  </a:cxn>
                  <a:cxn ang="0">
                    <a:pos x="T6" y="T7"/>
                  </a:cxn>
                  <a:cxn ang="0">
                    <a:pos x="T8" y="T9"/>
                  </a:cxn>
                  <a:cxn ang="0">
                    <a:pos x="T10" y="T11"/>
                  </a:cxn>
                </a:cxnLst>
                <a:rect b="b" l="0" r="r" t="0"/>
                <a:pathLst>
                  <a:path h="87" w="48">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3" name="Freeform 13"/>
              <p:cNvSpPr/>
              <p:nvPr/>
            </p:nvSpPr>
            <p:spPr bwMode="auto">
              <a:xfrm>
                <a:off x="3666" y="2053"/>
                <a:ext cx="116" cy="212"/>
              </a:xfrm>
              <a:custGeom>
                <a:gdLst>
                  <a:gd fmla="*/ 0 w 48" name="T0"/>
                  <a:gd fmla="*/ 0 h 87" name="T1"/>
                  <a:gd fmla="*/ 0 w 48" name="T2"/>
                  <a:gd fmla="*/ 2 h 87" name="T3"/>
                  <a:gd fmla="*/ 0 w 48" name="T4"/>
                  <a:gd fmla="*/ 86 h 87" name="T5"/>
                  <a:gd fmla="*/ 0 w 48" name="T6"/>
                  <a:gd fmla="*/ 87 h 87" name="T7"/>
                  <a:gd fmla="*/ 48 w 48" name="T8"/>
                  <a:gd fmla="*/ 40 h 87" name="T9"/>
                  <a:gd fmla="*/ 0 w 48" name="T10"/>
                  <a:gd fmla="*/ 0 h 87" name="T11"/>
                </a:gdLst>
                <a:cxnLst>
                  <a:cxn ang="0">
                    <a:pos x="T0" y="T1"/>
                  </a:cxn>
                  <a:cxn ang="0">
                    <a:pos x="T2" y="T3"/>
                  </a:cxn>
                  <a:cxn ang="0">
                    <a:pos x="T4" y="T5"/>
                  </a:cxn>
                  <a:cxn ang="0">
                    <a:pos x="T6" y="T7"/>
                  </a:cxn>
                  <a:cxn ang="0">
                    <a:pos x="T8" y="T9"/>
                  </a:cxn>
                  <a:cxn ang="0">
                    <a:pos x="T10" y="T11"/>
                  </a:cxn>
                </a:cxnLst>
                <a:rect b="b" l="0" r="r" t="0"/>
                <a:pathLst>
                  <a:path h="87" w="48">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4" name="Freeform 14"/>
              <p:cNvSpPr/>
              <p:nvPr/>
            </p:nvSpPr>
            <p:spPr bwMode="auto">
              <a:xfrm>
                <a:off x="3678" y="2160"/>
                <a:ext cx="324" cy="117"/>
              </a:xfrm>
              <a:custGeom>
                <a:gdLst>
                  <a:gd fmla="*/ 86 w 134" name="T0"/>
                  <a:gd fmla="*/ 0 h 48" name="T1"/>
                  <a:gd fmla="*/ 69 w 134" name="T2"/>
                  <a:gd fmla="*/ 14 h 48" name="T3"/>
                  <a:gd fmla="*/ 67 w 134" name="T4"/>
                  <a:gd fmla="*/ 15 h 48" name="T5"/>
                  <a:gd fmla="*/ 65 w 134" name="T6"/>
                  <a:gd fmla="*/ 14 h 48" name="T7"/>
                  <a:gd fmla="*/ 48 w 134" name="T8"/>
                  <a:gd fmla="*/ 0 h 48" name="T9"/>
                  <a:gd fmla="*/ 0 w 134" name="T10"/>
                  <a:gd fmla="*/ 48 h 48" name="T11"/>
                  <a:gd fmla="*/ 1 w 134" name="T12"/>
                  <a:gd fmla="*/ 48 h 48" name="T13"/>
                  <a:gd fmla="*/ 133 w 134" name="T14"/>
                  <a:gd fmla="*/ 48 h 48" name="T15"/>
                  <a:gd fmla="*/ 134 w 134" name="T16"/>
                  <a:gd fmla="*/ 48 h 48" name="T17"/>
                  <a:gd fmla="*/ 86 w 134" name="T18"/>
                  <a:gd fmla="*/ 0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134">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35" name="矩形 34"/>
          <p:cNvSpPr/>
          <p:nvPr/>
        </p:nvSpPr>
        <p:spPr>
          <a:xfrm flipH="1">
            <a:off x="1260834" y="270280"/>
            <a:ext cx="72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文本框 35"/>
          <p:cNvSpPr txBox="1"/>
          <p:nvPr/>
        </p:nvSpPr>
        <p:spPr>
          <a:xfrm>
            <a:off x="651109" y="254328"/>
            <a:ext cx="681725" cy="518160"/>
          </a:xfrm>
          <a:prstGeom prst="rect">
            <a:avLst/>
          </a:prstGeom>
          <a:noFill/>
        </p:spPr>
        <p:txBody>
          <a:bodyPr rtlCol="0" wrap="square">
            <a:spAutoFit/>
          </a:bodyPr>
          <a:lstStyle/>
          <a:p>
            <a:r>
              <a:rPr altLang="zh-CN" lang="en-US" smtClean="0" sz="2800">
                <a:latin typeface="+mj-lt"/>
                <a:ea typeface="+mj-ea"/>
              </a:rPr>
              <a:t>01</a:t>
            </a:r>
          </a:p>
        </p:txBody>
      </p:sp>
      <p:sp>
        <p:nvSpPr>
          <p:cNvPr id="37" name="文本框 36"/>
          <p:cNvSpPr txBox="1"/>
          <p:nvPr/>
        </p:nvSpPr>
        <p:spPr>
          <a:xfrm>
            <a:off x="1402304" y="241629"/>
            <a:ext cx="5136482" cy="518160"/>
          </a:xfrm>
          <a:prstGeom prst="rect">
            <a:avLst/>
          </a:prstGeom>
          <a:noFill/>
        </p:spPr>
        <p:txBody>
          <a:bodyPr rtlCol="0" wrap="square">
            <a:spAutoFit/>
          </a:bodyPr>
          <a:lstStyle/>
          <a:p>
            <a:r>
              <a:rPr altLang="en-US" lang="zh-CN" sz="2800">
                <a:latin charset="-122" panose="02010609060101010101" pitchFamily="49" typeface="黑体"/>
                <a:ea charset="-122" panose="02010609060101010101" pitchFamily="49" typeface="黑体"/>
              </a:rPr>
              <a:t>请输入您的标题</a:t>
            </a:r>
          </a:p>
        </p:txBody>
      </p:sp>
      <p:grpSp>
        <p:nvGrpSpPr>
          <p:cNvPr id="38" name="组合 37"/>
          <p:cNvGrpSpPr/>
          <p:nvPr/>
        </p:nvGrpSpPr>
        <p:grpSpPr>
          <a:xfrm rot="17100000">
            <a:off x="175953" y="261388"/>
            <a:ext cx="481872" cy="469661"/>
            <a:chOff x="1032060" y="5022216"/>
            <a:chExt cx="753746" cy="734645"/>
          </a:xfrm>
        </p:grpSpPr>
        <p:sp>
          <p:nvSpPr>
            <p:cNvPr id="39" name="等腰三角形 38"/>
            <p:cNvSpPr/>
            <p:nvPr/>
          </p:nvSpPr>
          <p:spPr>
            <a:xfrm flipH="1" flipV="1" rot="20627212">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0" name="等腰三角形 39"/>
            <p:cNvSpPr/>
            <p:nvPr/>
          </p:nvSpPr>
          <p:spPr>
            <a:xfrm flipH="1" flipV="1" rot="628978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350027914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38"/>
                                        </p:tgtEl>
                                        <p:attrNameLst>
                                          <p:attrName>style.visibility</p:attrName>
                                        </p:attrNameLst>
                                      </p:cBhvr>
                                      <p:to>
                                        <p:strVal val="visible"/>
                                      </p:to>
                                    </p:set>
                                    <p:anim calcmode="lin" valueType="num">
                                      <p:cBhvr>
                                        <p:cTn dur="500" fill="hold" id="7"/>
                                        <p:tgtEl>
                                          <p:spTgt spid="38"/>
                                        </p:tgtEl>
                                        <p:attrNameLst>
                                          <p:attrName>ppt_w</p:attrName>
                                        </p:attrNameLst>
                                      </p:cBhvr>
                                      <p:tavLst>
                                        <p:tav tm="0">
                                          <p:val>
                                            <p:fltVal val="0"/>
                                          </p:val>
                                        </p:tav>
                                        <p:tav tm="100000">
                                          <p:val>
                                            <p:strVal val="#ppt_w"/>
                                          </p:val>
                                        </p:tav>
                                      </p:tavLst>
                                    </p:anim>
                                    <p:anim calcmode="lin" valueType="num">
                                      <p:cBhvr>
                                        <p:cTn dur="500" fill="hold" id="8"/>
                                        <p:tgtEl>
                                          <p:spTgt spid="38"/>
                                        </p:tgtEl>
                                        <p:attrNameLst>
                                          <p:attrName>ppt_h</p:attrName>
                                        </p:attrNameLst>
                                      </p:cBhvr>
                                      <p:tavLst>
                                        <p:tav tm="0">
                                          <p:val>
                                            <p:fltVal val="0"/>
                                          </p:val>
                                        </p:tav>
                                        <p:tav tm="100000">
                                          <p:val>
                                            <p:strVal val="#ppt_h"/>
                                          </p:val>
                                        </p:tav>
                                      </p:tavLst>
                                    </p:anim>
                                    <p:anim calcmode="lin" valueType="num">
                                      <p:cBhvr>
                                        <p:cTn dur="500" fill="hold" id="9"/>
                                        <p:tgtEl>
                                          <p:spTgt spid="38"/>
                                        </p:tgtEl>
                                        <p:attrNameLst>
                                          <p:attrName>style.rotation</p:attrName>
                                        </p:attrNameLst>
                                      </p:cBhvr>
                                      <p:tavLst>
                                        <p:tav tm="0">
                                          <p:val>
                                            <p:fltVal val="360"/>
                                          </p:val>
                                        </p:tav>
                                        <p:tav tm="100000">
                                          <p:val>
                                            <p:fltVal val="0"/>
                                          </p:val>
                                        </p:tav>
                                      </p:tavLst>
                                    </p:anim>
                                    <p:animEffect filter="fade" transition="in">
                                      <p:cBhvr>
                                        <p:cTn dur="500" id="10"/>
                                        <p:tgtEl>
                                          <p:spTgt spid="38"/>
                                        </p:tgtEl>
                                      </p:cBhvr>
                                    </p:animEffect>
                                  </p:childTnLst>
                                </p:cTn>
                              </p:par>
                            </p:childTnLst>
                          </p:cTn>
                        </p:par>
                        <p:par>
                          <p:cTn fill="hold" id="11" nodeType="afterGroup">
                            <p:stCondLst>
                              <p:cond delay="500"/>
                            </p:stCondLst>
                            <p:childTnLst>
                              <p:par>
                                <p:cTn fill="hold" grpId="0" id="12" nodeType="afterEffect" presetClass="entr" presetID="2" presetSubtype="2">
                                  <p:stCondLst>
                                    <p:cond delay="0"/>
                                  </p:stCondLst>
                                  <p:childTnLst>
                                    <p:set>
                                      <p:cBhvr>
                                        <p:cTn dur="1" fill="hold" id="13">
                                          <p:stCondLst>
                                            <p:cond delay="0"/>
                                          </p:stCondLst>
                                        </p:cTn>
                                        <p:tgtEl>
                                          <p:spTgt spid="6"/>
                                        </p:tgtEl>
                                        <p:attrNameLst>
                                          <p:attrName>style.visibility</p:attrName>
                                        </p:attrNameLst>
                                      </p:cBhvr>
                                      <p:to>
                                        <p:strVal val="visible"/>
                                      </p:to>
                                    </p:set>
                                    <p:anim calcmode="lin" valueType="num">
                                      <p:cBhvr additive="base">
                                        <p:cTn dur="500" fill="hold" id="14"/>
                                        <p:tgtEl>
                                          <p:spTgt spid="6"/>
                                        </p:tgtEl>
                                        <p:attrNameLst>
                                          <p:attrName>ppt_x</p:attrName>
                                        </p:attrNameLst>
                                      </p:cBhvr>
                                      <p:tavLst>
                                        <p:tav tm="0">
                                          <p:val>
                                            <p:strVal val="1+#ppt_w/2"/>
                                          </p:val>
                                        </p:tav>
                                        <p:tav tm="100000">
                                          <p:val>
                                            <p:strVal val="#ppt_x"/>
                                          </p:val>
                                        </p:tav>
                                      </p:tavLst>
                                    </p:anim>
                                    <p:anim calcmode="lin" valueType="num">
                                      <p:cBhvr additive="base">
                                        <p:cTn dur="500" fill="hold" id="15"/>
                                        <p:tgtEl>
                                          <p:spTgt spid="6"/>
                                        </p:tgtEl>
                                        <p:attrNameLst>
                                          <p:attrName>ppt_y</p:attrName>
                                        </p:attrNameLst>
                                      </p:cBhvr>
                                      <p:tavLst>
                                        <p:tav tm="0">
                                          <p:val>
                                            <p:strVal val="#ppt_y"/>
                                          </p:val>
                                        </p:tav>
                                        <p:tav tm="100000">
                                          <p:val>
                                            <p:strVal val="#ppt_y"/>
                                          </p:val>
                                        </p:tav>
                                      </p:tavLst>
                                    </p:anim>
                                  </p:childTnLst>
                                </p:cTn>
                              </p:par>
                              <p:par>
                                <p:cTn fill="hold" grpId="0" id="16" nodeType="withEffect" presetClass="entr" presetID="2" presetSubtype="2">
                                  <p:stCondLst>
                                    <p:cond delay="0"/>
                                  </p:stCondLst>
                                  <p:childTnLst>
                                    <p:set>
                                      <p:cBhvr>
                                        <p:cTn dur="1" fill="hold" id="17">
                                          <p:stCondLst>
                                            <p:cond delay="0"/>
                                          </p:stCondLst>
                                        </p:cTn>
                                        <p:tgtEl>
                                          <p:spTgt spid="13"/>
                                        </p:tgtEl>
                                        <p:attrNameLst>
                                          <p:attrName>style.visibility</p:attrName>
                                        </p:attrNameLst>
                                      </p:cBhvr>
                                      <p:to>
                                        <p:strVal val="visible"/>
                                      </p:to>
                                    </p:set>
                                    <p:anim calcmode="lin" valueType="num">
                                      <p:cBhvr additive="base">
                                        <p:cTn dur="500" fill="hold" id="18"/>
                                        <p:tgtEl>
                                          <p:spTgt spid="13"/>
                                        </p:tgtEl>
                                        <p:attrNameLst>
                                          <p:attrName>ppt_x</p:attrName>
                                        </p:attrNameLst>
                                      </p:cBhvr>
                                      <p:tavLst>
                                        <p:tav tm="0">
                                          <p:val>
                                            <p:strVal val="1+#ppt_w/2"/>
                                          </p:val>
                                        </p:tav>
                                        <p:tav tm="100000">
                                          <p:val>
                                            <p:strVal val="#ppt_x"/>
                                          </p:val>
                                        </p:tav>
                                      </p:tavLst>
                                    </p:anim>
                                    <p:anim calcmode="lin" valueType="num">
                                      <p:cBhvr additive="base">
                                        <p:cTn dur="500" fill="hold" id="19"/>
                                        <p:tgtEl>
                                          <p:spTgt spid="13"/>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2">
                                  <p:stCondLst>
                                    <p:cond delay="0"/>
                                  </p:stCondLst>
                                  <p:childTnLst>
                                    <p:set>
                                      <p:cBhvr>
                                        <p:cTn dur="1" fill="hold" id="21">
                                          <p:stCondLst>
                                            <p:cond delay="0"/>
                                          </p:stCondLst>
                                        </p:cTn>
                                        <p:tgtEl>
                                          <p:spTgt spid="14"/>
                                        </p:tgtEl>
                                        <p:attrNameLst>
                                          <p:attrName>style.visibility</p:attrName>
                                        </p:attrNameLst>
                                      </p:cBhvr>
                                      <p:to>
                                        <p:strVal val="visible"/>
                                      </p:to>
                                    </p:set>
                                    <p:anim calcmode="lin" valueType="num">
                                      <p:cBhvr additive="base">
                                        <p:cTn dur="500" fill="hold" id="22"/>
                                        <p:tgtEl>
                                          <p:spTgt spid="14"/>
                                        </p:tgtEl>
                                        <p:attrNameLst>
                                          <p:attrName>ppt_x</p:attrName>
                                        </p:attrNameLst>
                                      </p:cBhvr>
                                      <p:tavLst>
                                        <p:tav tm="0">
                                          <p:val>
                                            <p:strVal val="1+#ppt_w/2"/>
                                          </p:val>
                                        </p:tav>
                                        <p:tav tm="100000">
                                          <p:val>
                                            <p:strVal val="#ppt_x"/>
                                          </p:val>
                                        </p:tav>
                                      </p:tavLst>
                                    </p:anim>
                                    <p:anim calcmode="lin" valueType="num">
                                      <p:cBhvr additive="base">
                                        <p:cTn dur="500" fill="hold" id="23"/>
                                        <p:tgtEl>
                                          <p:spTgt spid="14"/>
                                        </p:tgtEl>
                                        <p:attrNameLst>
                                          <p:attrName>ppt_y</p:attrName>
                                        </p:attrNameLst>
                                      </p:cBhvr>
                                      <p:tavLst>
                                        <p:tav tm="0">
                                          <p:val>
                                            <p:strVal val="#ppt_y"/>
                                          </p:val>
                                        </p:tav>
                                        <p:tav tm="100000">
                                          <p:val>
                                            <p:strVal val="#ppt_y"/>
                                          </p:val>
                                        </p:tav>
                                      </p:tavLst>
                                    </p:anim>
                                  </p:childTnLst>
                                </p:cTn>
                              </p:par>
                              <p:par>
                                <p:cTn fill="hold" grpId="0" id="24" nodeType="withEffect" presetClass="entr" presetID="2" presetSubtype="2">
                                  <p:stCondLst>
                                    <p:cond delay="0"/>
                                  </p:stCondLst>
                                  <p:childTnLst>
                                    <p:set>
                                      <p:cBhvr>
                                        <p:cTn dur="1" fill="hold" id="25">
                                          <p:stCondLst>
                                            <p:cond delay="0"/>
                                          </p:stCondLst>
                                        </p:cTn>
                                        <p:tgtEl>
                                          <p:spTgt spid="15"/>
                                        </p:tgtEl>
                                        <p:attrNameLst>
                                          <p:attrName>style.visibility</p:attrName>
                                        </p:attrNameLst>
                                      </p:cBhvr>
                                      <p:to>
                                        <p:strVal val="visible"/>
                                      </p:to>
                                    </p:set>
                                    <p:anim calcmode="lin" valueType="num">
                                      <p:cBhvr additive="base">
                                        <p:cTn dur="500" fill="hold" id="26"/>
                                        <p:tgtEl>
                                          <p:spTgt spid="15"/>
                                        </p:tgtEl>
                                        <p:attrNameLst>
                                          <p:attrName>ppt_x</p:attrName>
                                        </p:attrNameLst>
                                      </p:cBhvr>
                                      <p:tavLst>
                                        <p:tav tm="0">
                                          <p:val>
                                            <p:strVal val="1+#ppt_w/2"/>
                                          </p:val>
                                        </p:tav>
                                        <p:tav tm="100000">
                                          <p:val>
                                            <p:strVal val="#ppt_x"/>
                                          </p:val>
                                        </p:tav>
                                      </p:tavLst>
                                    </p:anim>
                                    <p:anim calcmode="lin" valueType="num">
                                      <p:cBhvr additive="base">
                                        <p:cTn dur="500" fill="hold" id="27"/>
                                        <p:tgtEl>
                                          <p:spTgt spid="15"/>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1000"/>
                            </p:stCondLst>
                            <p:childTnLst>
                              <p:par>
                                <p:cTn fill="hold" grpId="0" id="29" nodeType="afterEffect" presetClass="entr" presetID="10" presetSubtype="0">
                                  <p:stCondLst>
                                    <p:cond delay="0"/>
                                  </p:stCondLst>
                                  <p:childTnLst>
                                    <p:set>
                                      <p:cBhvr>
                                        <p:cTn dur="1" fill="hold" id="30">
                                          <p:stCondLst>
                                            <p:cond delay="0"/>
                                          </p:stCondLst>
                                        </p:cTn>
                                        <p:tgtEl>
                                          <p:spTgt spid="16"/>
                                        </p:tgtEl>
                                        <p:attrNameLst>
                                          <p:attrName>style.visibility</p:attrName>
                                        </p:attrNameLst>
                                      </p:cBhvr>
                                      <p:to>
                                        <p:strVal val="visible"/>
                                      </p:to>
                                    </p:set>
                                    <p:animEffect filter="fade" transition="in">
                                      <p:cBhvr>
                                        <p:cTn dur="500" id="31"/>
                                        <p:tgtEl>
                                          <p:spTgt spid="16"/>
                                        </p:tgtEl>
                                      </p:cBhvr>
                                    </p:animEffect>
                                  </p:childTnLst>
                                </p:cTn>
                              </p:par>
                            </p:childTnLst>
                          </p:cTn>
                        </p:par>
                        <p:par>
                          <p:cTn fill="hold" id="32" nodeType="afterGroup">
                            <p:stCondLst>
                              <p:cond delay="1500"/>
                            </p:stCondLst>
                            <p:childTnLst>
                              <p:par>
                                <p:cTn fill="hold" grpId="0" id="33" nodeType="afterEffect" presetClass="entr" presetID="22" presetSubtype="8">
                                  <p:stCondLst>
                                    <p:cond delay="0"/>
                                  </p:stCondLst>
                                  <p:childTnLst>
                                    <p:set>
                                      <p:cBhvr>
                                        <p:cTn dur="1" fill="hold" id="34">
                                          <p:stCondLst>
                                            <p:cond delay="0"/>
                                          </p:stCondLst>
                                        </p:cTn>
                                        <p:tgtEl>
                                          <p:spTgt spid="17"/>
                                        </p:tgtEl>
                                        <p:attrNameLst>
                                          <p:attrName>style.visibility</p:attrName>
                                        </p:attrNameLst>
                                      </p:cBhvr>
                                      <p:to>
                                        <p:strVal val="visible"/>
                                      </p:to>
                                    </p:set>
                                    <p:animEffect filter="wipe(left)" transition="in">
                                      <p:cBhvr>
                                        <p:cTn dur="500" id="35"/>
                                        <p:tgtEl>
                                          <p:spTgt spid="17"/>
                                        </p:tgtEl>
                                      </p:cBhvr>
                                    </p:animEffect>
                                  </p:childTnLst>
                                </p:cTn>
                              </p:par>
                            </p:childTnLst>
                          </p:cTn>
                        </p:par>
                        <p:par>
                          <p:cTn fill="hold" id="36" nodeType="afterGroup">
                            <p:stCondLst>
                              <p:cond delay="2000"/>
                            </p:stCondLst>
                            <p:childTnLst>
                              <p:par>
                                <p:cTn fill="hold" id="37" nodeType="afterEffect" presetClass="entr" presetID="2" presetSubtype="8">
                                  <p:stCondLst>
                                    <p:cond delay="0"/>
                                  </p:stCondLst>
                                  <p:childTnLst>
                                    <p:set>
                                      <p:cBhvr>
                                        <p:cTn dur="1" fill="hold" id="38">
                                          <p:stCondLst>
                                            <p:cond delay="0"/>
                                          </p:stCondLst>
                                        </p:cTn>
                                        <p:tgtEl>
                                          <p:spTgt spid="18"/>
                                        </p:tgtEl>
                                        <p:attrNameLst>
                                          <p:attrName>style.visibility</p:attrName>
                                        </p:attrNameLst>
                                      </p:cBhvr>
                                      <p:to>
                                        <p:strVal val="visible"/>
                                      </p:to>
                                    </p:set>
                                    <p:anim calcmode="lin" valueType="num">
                                      <p:cBhvr additive="base">
                                        <p:cTn dur="500" fill="hold" id="39"/>
                                        <p:tgtEl>
                                          <p:spTgt spid="18"/>
                                        </p:tgtEl>
                                        <p:attrNameLst>
                                          <p:attrName>ppt_x</p:attrName>
                                        </p:attrNameLst>
                                      </p:cBhvr>
                                      <p:tavLst>
                                        <p:tav tm="0">
                                          <p:val>
                                            <p:strVal val="0-#ppt_w/2"/>
                                          </p:val>
                                        </p:tav>
                                        <p:tav tm="100000">
                                          <p:val>
                                            <p:strVal val="#ppt_x"/>
                                          </p:val>
                                        </p:tav>
                                      </p:tavLst>
                                    </p:anim>
                                    <p:anim calcmode="lin" valueType="num">
                                      <p:cBhvr additive="base">
                                        <p:cTn dur="500" fill="hold" id="40"/>
                                        <p:tgtEl>
                                          <p:spTgt spid="18"/>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2500"/>
                            </p:stCondLst>
                            <p:childTnLst>
                              <p:par>
                                <p:cTn fill="hold" grpId="0" id="42" nodeType="afterEffect" presetClass="entr" presetID="22" presetSubtype="8">
                                  <p:stCondLst>
                                    <p:cond delay="0"/>
                                  </p:stCondLst>
                                  <p:childTnLst>
                                    <p:set>
                                      <p:cBhvr>
                                        <p:cTn dur="1" fill="hold" id="43">
                                          <p:stCondLst>
                                            <p:cond delay="0"/>
                                          </p:stCondLst>
                                        </p:cTn>
                                        <p:tgtEl>
                                          <p:spTgt spid="24"/>
                                        </p:tgtEl>
                                        <p:attrNameLst>
                                          <p:attrName>style.visibility</p:attrName>
                                        </p:attrNameLst>
                                      </p:cBhvr>
                                      <p:to>
                                        <p:strVal val="visible"/>
                                      </p:to>
                                    </p:set>
                                    <p:animEffect filter="wipe(left)" transition="in">
                                      <p:cBhvr>
                                        <p:cTn dur="500" id="44"/>
                                        <p:tgtEl>
                                          <p:spTgt spid="24"/>
                                        </p:tgtEl>
                                      </p:cBhvr>
                                    </p:animEffect>
                                  </p:childTnLst>
                                </p:cTn>
                              </p:par>
                            </p:childTnLst>
                          </p:cTn>
                        </p:par>
                        <p:par>
                          <p:cTn fill="hold" id="45" nodeType="afterGroup">
                            <p:stCondLst>
                              <p:cond delay="3000"/>
                            </p:stCondLst>
                            <p:childTnLst>
                              <p:par>
                                <p:cTn fill="hold" grpId="0" id="46" nodeType="afterEffect" presetClass="entr" presetID="22" presetSubtype="8">
                                  <p:stCondLst>
                                    <p:cond delay="0"/>
                                  </p:stCondLst>
                                  <p:childTnLst>
                                    <p:set>
                                      <p:cBhvr>
                                        <p:cTn dur="1" fill="hold" id="47">
                                          <p:stCondLst>
                                            <p:cond delay="0"/>
                                          </p:stCondLst>
                                        </p:cTn>
                                        <p:tgtEl>
                                          <p:spTgt spid="25"/>
                                        </p:tgtEl>
                                        <p:attrNameLst>
                                          <p:attrName>style.visibility</p:attrName>
                                        </p:attrNameLst>
                                      </p:cBhvr>
                                      <p:to>
                                        <p:strVal val="visible"/>
                                      </p:to>
                                    </p:set>
                                    <p:animEffect filter="wipe(left)" transition="in">
                                      <p:cBhvr>
                                        <p:cTn dur="500" id="48"/>
                                        <p:tgtEl>
                                          <p:spTgt spid="25"/>
                                        </p:tgtEl>
                                      </p:cBhvr>
                                    </p:animEffect>
                                  </p:childTnLst>
                                </p:cTn>
                              </p:par>
                            </p:childTnLst>
                          </p:cTn>
                        </p:par>
                        <p:par>
                          <p:cTn fill="hold" id="49" nodeType="afterGroup">
                            <p:stCondLst>
                              <p:cond delay="3500"/>
                            </p:stCondLst>
                            <p:childTnLst>
                              <p:par>
                                <p:cTn fill="hold" id="50" nodeType="afterEffect" presetClass="entr" presetID="2" presetSubtype="8">
                                  <p:stCondLst>
                                    <p:cond delay="0"/>
                                  </p:stCondLst>
                                  <p:childTnLst>
                                    <p:set>
                                      <p:cBhvr>
                                        <p:cTn dur="1" fill="hold" id="51">
                                          <p:stCondLst>
                                            <p:cond delay="0"/>
                                          </p:stCondLst>
                                        </p:cTn>
                                        <p:tgtEl>
                                          <p:spTgt spid="28"/>
                                        </p:tgtEl>
                                        <p:attrNameLst>
                                          <p:attrName>style.visibility</p:attrName>
                                        </p:attrNameLst>
                                      </p:cBhvr>
                                      <p:to>
                                        <p:strVal val="visible"/>
                                      </p:to>
                                    </p:set>
                                    <p:anim calcmode="lin" valueType="num">
                                      <p:cBhvr additive="base">
                                        <p:cTn dur="500" fill="hold" id="52"/>
                                        <p:tgtEl>
                                          <p:spTgt spid="28"/>
                                        </p:tgtEl>
                                        <p:attrNameLst>
                                          <p:attrName>ppt_x</p:attrName>
                                        </p:attrNameLst>
                                      </p:cBhvr>
                                      <p:tavLst>
                                        <p:tav tm="0">
                                          <p:val>
                                            <p:strVal val="0-#ppt_w/2"/>
                                          </p:val>
                                        </p:tav>
                                        <p:tav tm="100000">
                                          <p:val>
                                            <p:strVal val="#ppt_x"/>
                                          </p:val>
                                        </p:tav>
                                      </p:tavLst>
                                    </p:anim>
                                    <p:anim calcmode="lin" valueType="num">
                                      <p:cBhvr additive="base">
                                        <p:cTn dur="500" fill="hold" id="53"/>
                                        <p:tgtEl>
                                          <p:spTgt spid="28"/>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4000"/>
                            </p:stCondLst>
                            <p:childTnLst>
                              <p:par>
                                <p:cTn fill="hold" grpId="0" id="55" nodeType="afterEffect" presetClass="entr" presetID="22" presetSubtype="8">
                                  <p:stCondLst>
                                    <p:cond delay="0"/>
                                  </p:stCondLst>
                                  <p:childTnLst>
                                    <p:set>
                                      <p:cBhvr>
                                        <p:cTn dur="1" fill="hold" id="56">
                                          <p:stCondLst>
                                            <p:cond delay="0"/>
                                          </p:stCondLst>
                                        </p:cTn>
                                        <p:tgtEl>
                                          <p:spTgt spid="26"/>
                                        </p:tgtEl>
                                        <p:attrNameLst>
                                          <p:attrName>style.visibility</p:attrName>
                                        </p:attrNameLst>
                                      </p:cBhvr>
                                      <p:to>
                                        <p:strVal val="visible"/>
                                      </p:to>
                                    </p:set>
                                    <p:animEffect filter="wipe(left)" transition="in">
                                      <p:cBhvr>
                                        <p:cTn dur="500" id="57"/>
                                        <p:tgtEl>
                                          <p:spTgt spid="26"/>
                                        </p:tgtEl>
                                      </p:cBhvr>
                                    </p:animEffect>
                                  </p:childTnLst>
                                </p:cTn>
                              </p:par>
                            </p:childTnLst>
                          </p:cTn>
                        </p:par>
                        <p:par>
                          <p:cTn fill="hold" id="58" nodeType="afterGroup">
                            <p:stCondLst>
                              <p:cond delay="4500"/>
                            </p:stCondLst>
                            <p:childTnLst>
                              <p:par>
                                <p:cTn fill="hold" grpId="0" id="59" nodeType="afterEffect" presetClass="entr" presetID="22" presetSubtype="8">
                                  <p:stCondLst>
                                    <p:cond delay="0"/>
                                  </p:stCondLst>
                                  <p:childTnLst>
                                    <p:set>
                                      <p:cBhvr>
                                        <p:cTn dur="1" fill="hold" id="60">
                                          <p:stCondLst>
                                            <p:cond delay="0"/>
                                          </p:stCondLst>
                                        </p:cTn>
                                        <p:tgtEl>
                                          <p:spTgt spid="27"/>
                                        </p:tgtEl>
                                        <p:attrNameLst>
                                          <p:attrName>style.visibility</p:attrName>
                                        </p:attrNameLst>
                                      </p:cBhvr>
                                      <p:to>
                                        <p:strVal val="visible"/>
                                      </p:to>
                                    </p:set>
                                    <p:animEffect filter="wipe(left)" transition="in">
                                      <p:cBhvr>
                                        <p:cTn dur="500" id="61"/>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13"/>
      <p:bldP grpId="0" spid="14"/>
      <p:bldP grpId="0" spid="15"/>
      <p:bldP grpId="0" spid="16"/>
      <p:bldP grpId="0" spid="17"/>
      <p:bldP grpId="0" spid="24"/>
      <p:bldP grpId="0" spid="25"/>
      <p:bldP grpId="0" spid="26"/>
      <p:bldP grpId="0" spid="27"/>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1" y="0"/>
            <a:ext cx="12197976" cy="6858000"/>
          </a:xfrm>
          <a:prstGeom prst="rect">
            <a:avLst/>
          </a:prstGeom>
        </p:spPr>
      </p:pic>
      <p:sp>
        <p:nvSpPr>
          <p:cNvPr id="3" name="任意多边形 2"/>
          <p:cNvSpPr/>
          <p:nvPr/>
        </p:nvSpPr>
        <p:spPr>
          <a:xfrm flipH="1">
            <a:off x="2752319" y="-29029"/>
            <a:ext cx="9450710" cy="6907044"/>
          </a:xfrm>
          <a:custGeom>
            <a:gdLst>
              <a:gd fmla="*/ 9450710 w 9450710" name="connsiteX0"/>
              <a:gd fmla="*/ 0 h 6907044" name="connsiteY0"/>
              <a:gd fmla="*/ 7020643 w 9450710" name="connsiteX1"/>
              <a:gd fmla="*/ 3483429 h 6907044" name="connsiteY1"/>
              <a:gd fmla="*/ 8945125 w 9450710" name="connsiteX2"/>
              <a:gd fmla="*/ 6894286 h 6907044" name="connsiteY2"/>
              <a:gd fmla="*/ 0 w 9450710" name="connsiteX3"/>
              <a:gd fmla="*/ 6907044 h 6907044" name="connsiteY3"/>
              <a:gd fmla="*/ 0 w 9450710" name="connsiteX4"/>
              <a:gd fmla="*/ 25682 h 69070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907044" w="9450710">
                <a:moveTo>
                  <a:pt x="9450710" y="0"/>
                </a:moveTo>
                <a:cubicBezTo>
                  <a:pt x="9274027" y="1064380"/>
                  <a:pt x="7104906" y="2334381"/>
                  <a:pt x="7020643" y="3483429"/>
                </a:cubicBezTo>
                <a:cubicBezTo>
                  <a:pt x="6936379" y="4632477"/>
                  <a:pt x="8262858" y="6028268"/>
                  <a:pt x="8945125" y="6894286"/>
                </a:cubicBezTo>
                <a:lnTo>
                  <a:pt x="0" y="6907044"/>
                </a:lnTo>
                <a:lnTo>
                  <a:pt x="0" y="2568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flipV="1">
            <a:off x="2752319" y="270280"/>
            <a:ext cx="246542" cy="246542"/>
          </a:xfrm>
          <a:prstGeom prst="ellipse">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flipH="1">
            <a:off x="10979357" y="270280"/>
            <a:ext cx="72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11028576" y="230819"/>
            <a:ext cx="689325" cy="518160"/>
          </a:xfrm>
          <a:prstGeom prst="rect">
            <a:avLst/>
          </a:prstGeom>
          <a:noFill/>
        </p:spPr>
        <p:txBody>
          <a:bodyPr rtlCol="0" wrap="square">
            <a:spAutoFit/>
          </a:bodyPr>
          <a:lstStyle/>
          <a:p>
            <a:r>
              <a:rPr altLang="zh-CN" lang="en-US" smtClean="0" sz="2800">
                <a:latin typeface="+mj-lt"/>
                <a:ea typeface="+mj-ea"/>
              </a:rPr>
              <a:t>01</a:t>
            </a:r>
          </a:p>
        </p:txBody>
      </p:sp>
      <p:sp>
        <p:nvSpPr>
          <p:cNvPr id="8" name="文本框 7"/>
          <p:cNvSpPr txBox="1"/>
          <p:nvPr/>
        </p:nvSpPr>
        <p:spPr>
          <a:xfrm>
            <a:off x="8254999" y="239998"/>
            <a:ext cx="2773576" cy="518160"/>
          </a:xfrm>
          <a:prstGeom prst="rect">
            <a:avLst/>
          </a:prstGeom>
          <a:noFill/>
        </p:spPr>
        <p:txBody>
          <a:bodyPr rtlCol="0" wrap="square">
            <a:spAutoFit/>
          </a:bodyPr>
          <a:lstStyle/>
          <a:p>
            <a:r>
              <a:rPr altLang="en-US" lang="zh-CN" sz="2800">
                <a:latin charset="-122" panose="02010609060101010101" pitchFamily="49" typeface="黑体"/>
                <a:ea charset="-122" panose="02010609060101010101" pitchFamily="49" typeface="黑体"/>
              </a:rPr>
              <a:t>请输入您的标题</a:t>
            </a:r>
          </a:p>
        </p:txBody>
      </p:sp>
      <p:grpSp>
        <p:nvGrpSpPr>
          <p:cNvPr id="9" name="组合 8"/>
          <p:cNvGrpSpPr/>
          <p:nvPr/>
        </p:nvGrpSpPr>
        <p:grpSpPr>
          <a:xfrm rot="18336604">
            <a:off x="11503732" y="301041"/>
            <a:ext cx="481872" cy="469661"/>
            <a:chOff x="1032060" y="5022216"/>
            <a:chExt cx="753746" cy="734645"/>
          </a:xfrm>
        </p:grpSpPr>
        <p:sp>
          <p:nvSpPr>
            <p:cNvPr id="10" name="等腰三角形 9"/>
            <p:cNvSpPr/>
            <p:nvPr/>
          </p:nvSpPr>
          <p:spPr>
            <a:xfrm flipH="1" flipV="1" rot="20627212">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1" name="等腰三角形 10"/>
            <p:cNvSpPr/>
            <p:nvPr/>
          </p:nvSpPr>
          <p:spPr>
            <a:xfrm flipH="1" flipV="1" rot="6289781">
              <a:off x="1003006" y="5062727"/>
              <a:ext cx="587410" cy="506388"/>
            </a:xfrm>
            <a:prstGeom prst="triangle">
              <a:avLst/>
            </a:prstGeom>
            <a:solidFill>
              <a:srgbClr val="C75050"/>
            </a:solid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2" name="椭圆 11"/>
          <p:cNvSpPr/>
          <p:nvPr/>
        </p:nvSpPr>
        <p:spPr>
          <a:xfrm flipV="1">
            <a:off x="3753318" y="1416908"/>
            <a:ext cx="246542" cy="246542"/>
          </a:xfrm>
          <a:prstGeom prst="ellipse">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3" name="椭圆 12"/>
          <p:cNvSpPr/>
          <p:nvPr/>
        </p:nvSpPr>
        <p:spPr>
          <a:xfrm flipV="1">
            <a:off x="5004880" y="3153636"/>
            <a:ext cx="246542" cy="246542"/>
          </a:xfrm>
          <a:prstGeom prst="ellipse">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flipV="1">
            <a:off x="4500609" y="4927730"/>
            <a:ext cx="246542" cy="246542"/>
          </a:xfrm>
          <a:prstGeom prst="ellipse">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0" name="文本框 19"/>
          <p:cNvSpPr txBox="1"/>
          <p:nvPr/>
        </p:nvSpPr>
        <p:spPr>
          <a:xfrm>
            <a:off x="1048506" y="2579980"/>
            <a:ext cx="2813661" cy="762000"/>
          </a:xfrm>
          <a:prstGeom prst="rect">
            <a:avLst/>
          </a:prstGeom>
          <a:noFill/>
        </p:spPr>
        <p:txBody>
          <a:bodyPr rtlCol="0" wrap="square">
            <a:spAutoFit/>
          </a:bodyPr>
          <a:lstStyle/>
          <a:p>
            <a:r>
              <a:rPr altLang="zh-CN" lang="en-US" sz="4400">
                <a:solidFill>
                  <a:schemeClr val="bg1"/>
                </a:solidFill>
                <a:latin charset="-122" panose="020b0502040204020203" pitchFamily="34" typeface="微软雅黑 Light"/>
                <a:ea charset="-122" panose="020b0502040204020203" pitchFamily="34" typeface="微软雅黑 Light"/>
              </a:rPr>
              <a:t>content</a:t>
            </a:r>
          </a:p>
        </p:txBody>
      </p:sp>
      <p:sp>
        <p:nvSpPr>
          <p:cNvPr id="21" name="文本框 20"/>
          <p:cNvSpPr txBox="1"/>
          <p:nvPr/>
        </p:nvSpPr>
        <p:spPr>
          <a:xfrm>
            <a:off x="1048506" y="3447941"/>
            <a:ext cx="3626662" cy="579120"/>
          </a:xfrm>
          <a:prstGeom prst="rect">
            <a:avLst/>
          </a:prstGeom>
          <a:noFill/>
        </p:spPr>
        <p:txBody>
          <a:bodyPr rtlCol="0" wrap="square">
            <a:spAutoFit/>
          </a:bodyPr>
          <a:lstStyle/>
          <a:p>
            <a:pPr algn="just"/>
            <a:r>
              <a:rPr altLang="zh-CN" lang="en-US" sz="1600">
                <a:solidFill>
                  <a:schemeClr val="bg1"/>
                </a:solidFill>
              </a:rPr>
              <a:t>The quick brown fox jumps over the lazy dog. </a:t>
            </a:r>
          </a:p>
        </p:txBody>
      </p:sp>
      <p:grpSp>
        <p:nvGrpSpPr>
          <p:cNvPr id="32" name="组合 31"/>
          <p:cNvGrpSpPr/>
          <p:nvPr/>
        </p:nvGrpSpPr>
        <p:grpSpPr>
          <a:xfrm>
            <a:off x="6082014" y="1793408"/>
            <a:ext cx="721247" cy="721247"/>
            <a:chOff x="681057" y="1666929"/>
            <a:chExt cx="721247" cy="721247"/>
          </a:xfrm>
        </p:grpSpPr>
        <p:sp>
          <p:nvSpPr>
            <p:cNvPr id="33" name="椭圆 32"/>
            <p:cNvSpPr/>
            <p:nvPr/>
          </p:nvSpPr>
          <p:spPr>
            <a:xfrm>
              <a:off x="681057" y="1666929"/>
              <a:ext cx="721247" cy="72124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4" name="Group 4"/>
            <p:cNvGrpSpPr>
              <a:grpSpLocks noChangeAspect="1"/>
            </p:cNvGrpSpPr>
            <p:nvPr/>
          </p:nvGrpSpPr>
          <p:grpSpPr>
            <a:xfrm>
              <a:off x="812256" y="1811151"/>
              <a:ext cx="448578" cy="448580"/>
              <a:chOff x="1982" y="1550"/>
              <a:chExt cx="378" cy="378"/>
            </a:xfrm>
            <a:solidFill>
              <a:schemeClr val="bg1"/>
            </a:solidFill>
          </p:grpSpPr>
          <p:sp>
            <p:nvSpPr>
              <p:cNvPr id="35" name="Freeform 5"/>
              <p:cNvSpPr/>
              <p:nvPr/>
            </p:nvSpPr>
            <p:spPr bwMode="auto">
              <a:xfrm>
                <a:off x="1982" y="1586"/>
                <a:ext cx="342" cy="342"/>
              </a:xfrm>
              <a:custGeom>
                <a:gdLst>
                  <a:gd fmla="*/ 17 w 142" name="T0"/>
                  <a:gd fmla="*/ 0 h 142" name="T1"/>
                  <a:gd fmla="*/ 50 w 142" name="T2"/>
                  <a:gd fmla="*/ 89 h 142" name="T3"/>
                  <a:gd fmla="*/ 142 w 142" name="T4"/>
                  <a:gd fmla="*/ 125 h 142" name="T5"/>
                  <a:gd fmla="*/ 107 w 142" name="T6"/>
                  <a:gd fmla="*/ 90 h 142" name="T7"/>
                  <a:gd fmla="*/ 83 w 142" name="T8"/>
                  <a:gd fmla="*/ 80 h 142" name="T9"/>
                  <a:gd fmla="*/ 58 w 142" name="T10"/>
                  <a:gd fmla="*/ 55 h 142" name="T11"/>
                  <a:gd fmla="*/ 53 w 142" name="T12"/>
                  <a:gd fmla="*/ 36 h 142" name="T13"/>
                  <a:gd fmla="*/ 17 w 142" name="T14"/>
                  <a:gd fmla="*/ 0 h 14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42" w="142">
                    <a:moveTo>
                      <a:pt x="17" y="0"/>
                    </a:moveTo>
                    <a:cubicBezTo>
                      <a:pt x="12" y="7"/>
                      <a:pt x="0" y="38"/>
                      <a:pt x="50" y="89"/>
                    </a:cubicBezTo>
                    <a:cubicBezTo>
                      <a:pt x="102" y="142"/>
                      <a:pt x="136" y="131"/>
                      <a:pt x="142" y="125"/>
                    </a:cubicBezTo>
                    <a:cubicBezTo>
                      <a:pt x="107" y="90"/>
                      <a:pt x="107" y="90"/>
                      <a:pt x="107" y="90"/>
                    </a:cubicBezTo>
                    <a:cubicBezTo>
                      <a:pt x="102" y="95"/>
                      <a:pt x="96" y="90"/>
                      <a:pt x="83" y="80"/>
                    </a:cubicBezTo>
                    <a:cubicBezTo>
                      <a:pt x="76" y="74"/>
                      <a:pt x="66" y="65"/>
                      <a:pt x="58" y="55"/>
                    </a:cubicBezTo>
                    <a:cubicBezTo>
                      <a:pt x="53" y="48"/>
                      <a:pt x="48" y="41"/>
                      <a:pt x="53" y="36"/>
                    </a:cubicBezTo>
                    <a:lnTo>
                      <a:pt x="17"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6" name="Freeform 6"/>
              <p:cNvSpPr/>
              <p:nvPr/>
            </p:nvSpPr>
            <p:spPr bwMode="auto">
              <a:xfrm>
                <a:off x="2244" y="1767"/>
                <a:ext cx="116" cy="113"/>
              </a:xfrm>
              <a:custGeom>
                <a:gdLst>
                  <a:gd fmla="*/ 45 w 48" name="T0"/>
                  <a:gd fmla="*/ 37 h 47" name="T1"/>
                  <a:gd fmla="*/ 45 w 48" name="T2"/>
                  <a:gd fmla="*/ 29 h 47" name="T3"/>
                  <a:gd fmla="*/ 45 w 48" name="T4"/>
                  <a:gd fmla="*/ 29 h 47" name="T5"/>
                  <a:gd fmla="*/ 18 w 48" name="T6"/>
                  <a:gd fmla="*/ 2 h 47" name="T7"/>
                  <a:gd fmla="*/ 10 w 48" name="T8"/>
                  <a:gd fmla="*/ 2 h 47" name="T9"/>
                  <a:gd fmla="*/ 0 w 48" name="T10"/>
                  <a:gd fmla="*/ 12 h 47" name="T11"/>
                  <a:gd fmla="*/ 35 w 48" name="T12"/>
                  <a:gd fmla="*/ 47 h 47" name="T13"/>
                  <a:gd fmla="*/ 45 w 48" name="T14"/>
                  <a:gd fmla="*/ 37 h 47"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7" w="48">
                    <a:moveTo>
                      <a:pt x="45" y="37"/>
                    </a:moveTo>
                    <a:cubicBezTo>
                      <a:pt x="48" y="35"/>
                      <a:pt x="47" y="31"/>
                      <a:pt x="45" y="29"/>
                    </a:cubicBezTo>
                    <a:cubicBezTo>
                      <a:pt x="45" y="29"/>
                      <a:pt x="45" y="29"/>
                      <a:pt x="45" y="29"/>
                    </a:cubicBezTo>
                    <a:cubicBezTo>
                      <a:pt x="45" y="29"/>
                      <a:pt x="18" y="2"/>
                      <a:pt x="18" y="2"/>
                    </a:cubicBezTo>
                    <a:cubicBezTo>
                      <a:pt x="16" y="0"/>
                      <a:pt x="12" y="0"/>
                      <a:pt x="10" y="2"/>
                    </a:cubicBezTo>
                    <a:cubicBezTo>
                      <a:pt x="0" y="12"/>
                      <a:pt x="0" y="12"/>
                      <a:pt x="0" y="12"/>
                    </a:cubicBezTo>
                    <a:cubicBezTo>
                      <a:pt x="35" y="47"/>
                      <a:pt x="35" y="47"/>
                      <a:pt x="35" y="47"/>
                    </a:cubicBezTo>
                    <a:cubicBezTo>
                      <a:pt x="35" y="47"/>
                      <a:pt x="45" y="37"/>
                      <a:pt x="45" y="37"/>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37" name="Freeform 7"/>
              <p:cNvSpPr/>
              <p:nvPr/>
            </p:nvSpPr>
            <p:spPr bwMode="auto">
              <a:xfrm>
                <a:off x="2030" y="1550"/>
                <a:ext cx="115" cy="115"/>
              </a:xfrm>
              <a:custGeom>
                <a:gdLst>
                  <a:gd fmla="*/ 45 w 48" name="T0"/>
                  <a:gd fmla="*/ 38 h 48" name="T1"/>
                  <a:gd fmla="*/ 45 w 48" name="T2"/>
                  <a:gd fmla="*/ 31 h 48" name="T3"/>
                  <a:gd fmla="*/ 45 w 48" name="T4"/>
                  <a:gd fmla="*/ 31 h 48" name="T5"/>
                  <a:gd fmla="*/ 17 w 48" name="T6"/>
                  <a:gd fmla="*/ 3 h 48" name="T7"/>
                  <a:gd fmla="*/ 10 w 48" name="T8"/>
                  <a:gd fmla="*/ 3 h 48" name="T9"/>
                  <a:gd fmla="*/ 0 w 48" name="T10"/>
                  <a:gd fmla="*/ 13 h 48" name="T11"/>
                  <a:gd fmla="*/ 36 w 48" name="T12"/>
                  <a:gd fmla="*/ 48 h 48" name="T13"/>
                  <a:gd fmla="*/ 45 w 48" name="T14"/>
                  <a:gd fmla="*/ 38 h 4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8" w="48">
                    <a:moveTo>
                      <a:pt x="45" y="38"/>
                    </a:moveTo>
                    <a:cubicBezTo>
                      <a:pt x="48" y="36"/>
                      <a:pt x="48" y="33"/>
                      <a:pt x="45" y="31"/>
                    </a:cubicBezTo>
                    <a:cubicBezTo>
                      <a:pt x="45" y="31"/>
                      <a:pt x="45" y="31"/>
                      <a:pt x="45" y="31"/>
                    </a:cubicBezTo>
                    <a:cubicBezTo>
                      <a:pt x="45" y="31"/>
                      <a:pt x="17" y="3"/>
                      <a:pt x="17" y="3"/>
                    </a:cubicBezTo>
                    <a:cubicBezTo>
                      <a:pt x="15" y="0"/>
                      <a:pt x="12" y="0"/>
                      <a:pt x="10" y="3"/>
                    </a:cubicBezTo>
                    <a:cubicBezTo>
                      <a:pt x="0" y="13"/>
                      <a:pt x="0" y="13"/>
                      <a:pt x="0" y="13"/>
                    </a:cubicBezTo>
                    <a:cubicBezTo>
                      <a:pt x="36" y="48"/>
                      <a:pt x="36" y="48"/>
                      <a:pt x="36" y="48"/>
                    </a:cubicBezTo>
                    <a:cubicBezTo>
                      <a:pt x="36" y="48"/>
                      <a:pt x="45" y="38"/>
                      <a:pt x="45" y="38"/>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
        <p:nvSpPr>
          <p:cNvPr id="38" name="文本框 37"/>
          <p:cNvSpPr txBox="1"/>
          <p:nvPr/>
        </p:nvSpPr>
        <p:spPr>
          <a:xfrm>
            <a:off x="6889918" y="1849237"/>
            <a:ext cx="2046515" cy="396240"/>
          </a:xfrm>
          <a:prstGeom prst="rect">
            <a:avLst/>
          </a:prstGeom>
          <a:noFill/>
        </p:spPr>
        <p:txBody>
          <a:bodyPr rtlCol="0" wrap="square">
            <a:spAutoFit/>
          </a:bodyPr>
          <a:lstStyle/>
          <a:p>
            <a:r>
              <a:rPr altLang="en-US" lang="zh-CN" sz="2000"/>
              <a:t>请输入您的标题</a:t>
            </a:r>
          </a:p>
        </p:txBody>
      </p:sp>
      <p:sp>
        <p:nvSpPr>
          <p:cNvPr id="39" name="文本框 38"/>
          <p:cNvSpPr txBox="1"/>
          <p:nvPr/>
        </p:nvSpPr>
        <p:spPr>
          <a:xfrm>
            <a:off x="6916029" y="2342439"/>
            <a:ext cx="4451355" cy="1259840"/>
          </a:xfrm>
          <a:prstGeom prst="rect">
            <a:avLst/>
          </a:prstGeom>
          <a:noFill/>
        </p:spPr>
        <p:txBody>
          <a:bodyPr rtlCol="0" wrap="square">
            <a:spAutoFit/>
          </a:bodyPr>
          <a:lstStyle/>
          <a:p>
            <a:pPr algn="just">
              <a:lnSpc>
                <a:spcPts val="2300"/>
              </a:lnSpc>
            </a:pPr>
            <a:r>
              <a:rPr altLang="en-US" lang="zh-CN" sz="1200"/>
              <a:t>请在此处添加您要描述的内容，言简意赅。请在此处添加您要描述的内容，言简意赅。请在此处添加您要描述的内容，言简意赅。请在此处添加您要描述的内容，言简意赅。请在此处添加您要描述的内容，言简意赅。</a:t>
            </a:r>
          </a:p>
        </p:txBody>
      </p:sp>
      <p:sp>
        <p:nvSpPr>
          <p:cNvPr id="40" name="文本框 39"/>
          <p:cNvSpPr txBox="1"/>
          <p:nvPr/>
        </p:nvSpPr>
        <p:spPr>
          <a:xfrm>
            <a:off x="6889918" y="4256841"/>
            <a:ext cx="2046515" cy="396240"/>
          </a:xfrm>
          <a:prstGeom prst="rect">
            <a:avLst/>
          </a:prstGeom>
          <a:noFill/>
        </p:spPr>
        <p:txBody>
          <a:bodyPr rtlCol="0" wrap="square">
            <a:spAutoFit/>
          </a:bodyPr>
          <a:lstStyle/>
          <a:p>
            <a:r>
              <a:rPr altLang="en-US" lang="zh-CN" smtClean="0" sz="2000"/>
              <a:t>请输入您的标题</a:t>
            </a:r>
          </a:p>
        </p:txBody>
      </p:sp>
      <p:sp>
        <p:nvSpPr>
          <p:cNvPr id="41" name="文本框 40"/>
          <p:cNvSpPr txBox="1"/>
          <p:nvPr/>
        </p:nvSpPr>
        <p:spPr>
          <a:xfrm>
            <a:off x="6916029" y="4750043"/>
            <a:ext cx="4451355" cy="1551940"/>
          </a:xfrm>
          <a:prstGeom prst="rect">
            <a:avLst/>
          </a:prstGeom>
          <a:noFill/>
        </p:spPr>
        <p:txBody>
          <a:bodyPr rtlCol="0" wrap="square">
            <a:spAutoFit/>
          </a:bodyPr>
          <a:lstStyle>
            <a:defPPr>
              <a:defRPr lang="zh-CN"/>
            </a:defPPr>
            <a:lvl1pPr algn="just">
              <a:lnSpc>
                <a:spcPts val="2300"/>
              </a:lnSpc>
              <a:defRPr sz="1200"/>
            </a:lvl1pPr>
          </a:lstStyle>
          <a:p>
            <a:r>
              <a:rPr altLang="en-US" lang="zh-CN"/>
              <a:t>请在此处添加您要描述的内容，言简意赅。请在此处添加您要描述的内容，言简意赅。请在此处添加您要描述的内容，言简意赅。请在此处添加您要描述的内容，言简意赅。请在此处添加您要描述的内容，言简意赅。</a:t>
            </a:r>
          </a:p>
          <a:p>
            <a:endParaRPr altLang="en-US" lang="zh-CN"/>
          </a:p>
        </p:txBody>
      </p:sp>
      <p:grpSp>
        <p:nvGrpSpPr>
          <p:cNvPr id="42" name="组合 41"/>
          <p:cNvGrpSpPr/>
          <p:nvPr/>
        </p:nvGrpSpPr>
        <p:grpSpPr>
          <a:xfrm>
            <a:off x="6082014" y="4201012"/>
            <a:ext cx="721247" cy="721247"/>
            <a:chOff x="681057" y="4074533"/>
            <a:chExt cx="721247" cy="721247"/>
          </a:xfrm>
        </p:grpSpPr>
        <p:sp>
          <p:nvSpPr>
            <p:cNvPr id="43" name="椭圆 42"/>
            <p:cNvSpPr/>
            <p:nvPr/>
          </p:nvSpPr>
          <p:spPr>
            <a:xfrm>
              <a:off x="681057" y="4074533"/>
              <a:ext cx="721247" cy="721247"/>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4" name="Group 10"/>
            <p:cNvGrpSpPr>
              <a:grpSpLocks noChangeAspect="1"/>
            </p:cNvGrpSpPr>
            <p:nvPr/>
          </p:nvGrpSpPr>
          <p:grpSpPr>
            <a:xfrm>
              <a:off x="808207" y="4278938"/>
              <a:ext cx="468000" cy="314689"/>
              <a:chOff x="3666" y="2043"/>
              <a:chExt cx="348" cy="234"/>
            </a:xfrm>
            <a:solidFill>
              <a:schemeClr val="bg1"/>
            </a:solidFill>
          </p:grpSpPr>
          <p:sp>
            <p:nvSpPr>
              <p:cNvPr id="45" name="Freeform 11"/>
              <p:cNvSpPr/>
              <p:nvPr/>
            </p:nvSpPr>
            <p:spPr bwMode="auto">
              <a:xfrm>
                <a:off x="3678" y="2043"/>
                <a:ext cx="324" cy="137"/>
              </a:xfrm>
              <a:custGeom>
                <a:gdLst>
                  <a:gd fmla="*/ 67 w 134" name="T0"/>
                  <a:gd fmla="*/ 56 h 56" name="T1"/>
                  <a:gd fmla="*/ 134 w 134" name="T2"/>
                  <a:gd fmla="*/ 0 h 56" name="T3"/>
                  <a:gd fmla="*/ 133 w 134" name="T4"/>
                  <a:gd fmla="*/ 0 h 56" name="T5"/>
                  <a:gd fmla="*/ 1 w 134" name="T6"/>
                  <a:gd fmla="*/ 0 h 56" name="T7"/>
                  <a:gd fmla="*/ 0 w 134" name="T8"/>
                  <a:gd fmla="*/ 0 h 56" name="T9"/>
                  <a:gd fmla="*/ 67 w 134" name="T10"/>
                  <a:gd fmla="*/ 56 h 56" name="T11"/>
                </a:gdLst>
                <a:cxnLst>
                  <a:cxn ang="0">
                    <a:pos x="T0" y="T1"/>
                  </a:cxn>
                  <a:cxn ang="0">
                    <a:pos x="T2" y="T3"/>
                  </a:cxn>
                  <a:cxn ang="0">
                    <a:pos x="T4" y="T5"/>
                  </a:cxn>
                  <a:cxn ang="0">
                    <a:pos x="T6" y="T7"/>
                  </a:cxn>
                  <a:cxn ang="0">
                    <a:pos x="T8" y="T9"/>
                  </a:cxn>
                  <a:cxn ang="0">
                    <a:pos x="T10" y="T11"/>
                  </a:cxn>
                </a:cxnLst>
                <a:rect b="b" l="0" r="r" t="0"/>
                <a:pathLst>
                  <a:path h="56" w="134">
                    <a:moveTo>
                      <a:pt x="67" y="56"/>
                    </a:moveTo>
                    <a:cubicBezTo>
                      <a:pt x="134" y="0"/>
                      <a:pt x="134" y="0"/>
                      <a:pt x="134" y="0"/>
                    </a:cubicBezTo>
                    <a:cubicBezTo>
                      <a:pt x="134" y="0"/>
                      <a:pt x="133" y="0"/>
                      <a:pt x="133" y="0"/>
                    </a:cubicBezTo>
                    <a:cubicBezTo>
                      <a:pt x="1" y="0"/>
                      <a:pt x="1" y="0"/>
                      <a:pt x="1" y="0"/>
                    </a:cubicBezTo>
                    <a:cubicBezTo>
                      <a:pt x="1" y="0"/>
                      <a:pt x="0" y="0"/>
                      <a:pt x="0" y="0"/>
                    </a:cubicBezTo>
                    <a:lnTo>
                      <a:pt x="67" y="56"/>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6" name="Freeform 12"/>
              <p:cNvSpPr/>
              <p:nvPr/>
            </p:nvSpPr>
            <p:spPr bwMode="auto">
              <a:xfrm>
                <a:off x="3898" y="2053"/>
                <a:ext cx="116" cy="212"/>
              </a:xfrm>
              <a:custGeom>
                <a:gdLst>
                  <a:gd fmla="*/ 48 w 48" name="T0"/>
                  <a:gd fmla="*/ 2 h 87" name="T1"/>
                  <a:gd fmla="*/ 48 w 48" name="T2"/>
                  <a:gd fmla="*/ 0 h 87" name="T3"/>
                  <a:gd fmla="*/ 0 w 48" name="T4"/>
                  <a:gd fmla="*/ 40 h 87" name="T5"/>
                  <a:gd fmla="*/ 48 w 48" name="T6"/>
                  <a:gd fmla="*/ 87 h 87" name="T7"/>
                  <a:gd fmla="*/ 48 w 48" name="T8"/>
                  <a:gd fmla="*/ 86 h 87" name="T9"/>
                  <a:gd fmla="*/ 48 w 48" name="T10"/>
                  <a:gd fmla="*/ 2 h 87" name="T11"/>
                </a:gdLst>
                <a:cxnLst>
                  <a:cxn ang="0">
                    <a:pos x="T0" y="T1"/>
                  </a:cxn>
                  <a:cxn ang="0">
                    <a:pos x="T2" y="T3"/>
                  </a:cxn>
                  <a:cxn ang="0">
                    <a:pos x="T4" y="T5"/>
                  </a:cxn>
                  <a:cxn ang="0">
                    <a:pos x="T6" y="T7"/>
                  </a:cxn>
                  <a:cxn ang="0">
                    <a:pos x="T8" y="T9"/>
                  </a:cxn>
                  <a:cxn ang="0">
                    <a:pos x="T10" y="T11"/>
                  </a:cxn>
                </a:cxnLst>
                <a:rect b="b" l="0" r="r" t="0"/>
                <a:pathLst>
                  <a:path h="87" w="48">
                    <a:moveTo>
                      <a:pt x="48" y="2"/>
                    </a:moveTo>
                    <a:cubicBezTo>
                      <a:pt x="48" y="1"/>
                      <a:pt x="48" y="1"/>
                      <a:pt x="48" y="0"/>
                    </a:cubicBezTo>
                    <a:cubicBezTo>
                      <a:pt x="0" y="40"/>
                      <a:pt x="0" y="40"/>
                      <a:pt x="0" y="40"/>
                    </a:cubicBezTo>
                    <a:cubicBezTo>
                      <a:pt x="48" y="87"/>
                      <a:pt x="48" y="87"/>
                      <a:pt x="48" y="87"/>
                    </a:cubicBezTo>
                    <a:cubicBezTo>
                      <a:pt x="48" y="87"/>
                      <a:pt x="48" y="87"/>
                      <a:pt x="48" y="86"/>
                    </a:cubicBezTo>
                    <a:lnTo>
                      <a:pt x="48" y="2"/>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7" name="Freeform 13"/>
              <p:cNvSpPr/>
              <p:nvPr/>
            </p:nvSpPr>
            <p:spPr bwMode="auto">
              <a:xfrm>
                <a:off x="3666" y="2053"/>
                <a:ext cx="116" cy="212"/>
              </a:xfrm>
              <a:custGeom>
                <a:gdLst>
                  <a:gd fmla="*/ 0 w 48" name="T0"/>
                  <a:gd fmla="*/ 0 h 87" name="T1"/>
                  <a:gd fmla="*/ 0 w 48" name="T2"/>
                  <a:gd fmla="*/ 2 h 87" name="T3"/>
                  <a:gd fmla="*/ 0 w 48" name="T4"/>
                  <a:gd fmla="*/ 86 h 87" name="T5"/>
                  <a:gd fmla="*/ 0 w 48" name="T6"/>
                  <a:gd fmla="*/ 87 h 87" name="T7"/>
                  <a:gd fmla="*/ 48 w 48" name="T8"/>
                  <a:gd fmla="*/ 40 h 87" name="T9"/>
                  <a:gd fmla="*/ 0 w 48" name="T10"/>
                  <a:gd fmla="*/ 0 h 87" name="T11"/>
                </a:gdLst>
                <a:cxnLst>
                  <a:cxn ang="0">
                    <a:pos x="T0" y="T1"/>
                  </a:cxn>
                  <a:cxn ang="0">
                    <a:pos x="T2" y="T3"/>
                  </a:cxn>
                  <a:cxn ang="0">
                    <a:pos x="T4" y="T5"/>
                  </a:cxn>
                  <a:cxn ang="0">
                    <a:pos x="T6" y="T7"/>
                  </a:cxn>
                  <a:cxn ang="0">
                    <a:pos x="T8" y="T9"/>
                  </a:cxn>
                  <a:cxn ang="0">
                    <a:pos x="T10" y="T11"/>
                  </a:cxn>
                </a:cxnLst>
                <a:rect b="b" l="0" r="r" t="0"/>
                <a:pathLst>
                  <a:path h="87" w="48">
                    <a:moveTo>
                      <a:pt x="0" y="0"/>
                    </a:moveTo>
                    <a:cubicBezTo>
                      <a:pt x="0" y="1"/>
                      <a:pt x="0" y="1"/>
                      <a:pt x="0" y="2"/>
                    </a:cubicBezTo>
                    <a:cubicBezTo>
                      <a:pt x="0" y="86"/>
                      <a:pt x="0" y="86"/>
                      <a:pt x="0" y="86"/>
                    </a:cubicBezTo>
                    <a:cubicBezTo>
                      <a:pt x="0" y="87"/>
                      <a:pt x="0" y="87"/>
                      <a:pt x="0" y="87"/>
                    </a:cubicBezTo>
                    <a:cubicBezTo>
                      <a:pt x="48" y="40"/>
                      <a:pt x="48" y="40"/>
                      <a:pt x="48" y="4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sp>
            <p:nvSpPr>
              <p:cNvPr id="48" name="Freeform 14"/>
              <p:cNvSpPr/>
              <p:nvPr/>
            </p:nvSpPr>
            <p:spPr bwMode="auto">
              <a:xfrm>
                <a:off x="3678" y="2160"/>
                <a:ext cx="324" cy="117"/>
              </a:xfrm>
              <a:custGeom>
                <a:gdLst>
                  <a:gd fmla="*/ 86 w 134" name="T0"/>
                  <a:gd fmla="*/ 0 h 48" name="T1"/>
                  <a:gd fmla="*/ 69 w 134" name="T2"/>
                  <a:gd fmla="*/ 14 h 48" name="T3"/>
                  <a:gd fmla="*/ 67 w 134" name="T4"/>
                  <a:gd fmla="*/ 15 h 48" name="T5"/>
                  <a:gd fmla="*/ 65 w 134" name="T6"/>
                  <a:gd fmla="*/ 14 h 48" name="T7"/>
                  <a:gd fmla="*/ 48 w 134" name="T8"/>
                  <a:gd fmla="*/ 0 h 48" name="T9"/>
                  <a:gd fmla="*/ 0 w 134" name="T10"/>
                  <a:gd fmla="*/ 48 h 48" name="T11"/>
                  <a:gd fmla="*/ 1 w 134" name="T12"/>
                  <a:gd fmla="*/ 48 h 48" name="T13"/>
                  <a:gd fmla="*/ 133 w 134" name="T14"/>
                  <a:gd fmla="*/ 48 h 48" name="T15"/>
                  <a:gd fmla="*/ 134 w 134" name="T16"/>
                  <a:gd fmla="*/ 48 h 48" name="T17"/>
                  <a:gd fmla="*/ 86 w 134" name="T18"/>
                  <a:gd fmla="*/ 0 h 4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48" w="134">
                    <a:moveTo>
                      <a:pt x="86" y="0"/>
                    </a:moveTo>
                    <a:cubicBezTo>
                      <a:pt x="69" y="14"/>
                      <a:pt x="69" y="14"/>
                      <a:pt x="69" y="14"/>
                    </a:cubicBezTo>
                    <a:cubicBezTo>
                      <a:pt x="68" y="15"/>
                      <a:pt x="68" y="15"/>
                      <a:pt x="67" y="15"/>
                    </a:cubicBezTo>
                    <a:cubicBezTo>
                      <a:pt x="66" y="15"/>
                      <a:pt x="66" y="15"/>
                      <a:pt x="65" y="14"/>
                    </a:cubicBezTo>
                    <a:cubicBezTo>
                      <a:pt x="48" y="0"/>
                      <a:pt x="48" y="0"/>
                      <a:pt x="48" y="0"/>
                    </a:cubicBezTo>
                    <a:cubicBezTo>
                      <a:pt x="0" y="48"/>
                      <a:pt x="0" y="48"/>
                      <a:pt x="0" y="48"/>
                    </a:cubicBezTo>
                    <a:cubicBezTo>
                      <a:pt x="0" y="48"/>
                      <a:pt x="0" y="48"/>
                      <a:pt x="1" y="48"/>
                    </a:cubicBezTo>
                    <a:cubicBezTo>
                      <a:pt x="133" y="48"/>
                      <a:pt x="133" y="48"/>
                      <a:pt x="133" y="48"/>
                    </a:cubicBezTo>
                    <a:cubicBezTo>
                      <a:pt x="134" y="48"/>
                      <a:pt x="134" y="48"/>
                      <a:pt x="134" y="48"/>
                    </a:cubicBezTo>
                    <a:lnTo>
                      <a:pt x="86" y="0"/>
                    </a:lnTo>
                    <a:close/>
                  </a:path>
                </a:pathLst>
              </a:custGeom>
              <a:grpFill/>
              <a:ln>
                <a:noFill/>
              </a:ln>
              <a:extLst>
                <a:ext uri="{91240B29-F687-4F45-9708-019B960494DF}">
                  <a14:hiddenLine w="9525">
                    <a:solidFill>
                      <a:srgbClr val="000000"/>
                    </a:solidFill>
                    <a:round/>
                    <a:headEnd/>
                    <a:tailEnd/>
                  </a14:hiddenLine>
                </a:ext>
              </a:extLst>
            </p:spPr>
            <p:txBody>
              <a:bodyPr anchor="t" anchorCtr="0" bIns="45720" compatLnSpc="1" lIns="91440" numCol="1" rIns="91440" tIns="45720" vert="horz" wrap="square">
                <a:prstTxWarp prst="textNoShape">
                  <a:avLst/>
                </a:prstTxWarp>
              </a:bodyPr>
              <a:lstStyle/>
              <a:p>
                <a:endParaRPr altLang="en-US" lang="zh-CN"/>
              </a:p>
            </p:txBody>
          </p:sp>
        </p:grpSp>
      </p:grpSp>
    </p:spTree>
    <p:extLst>
      <p:ext uri="{BB962C8B-B14F-4D97-AF65-F5344CB8AC3E}">
        <p14:creationId val="3510194653"/>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9"/>
                                        </p:tgtEl>
                                        <p:attrNameLst>
                                          <p:attrName>style.visibility</p:attrName>
                                        </p:attrNameLst>
                                      </p:cBhvr>
                                      <p:to>
                                        <p:strVal val="visible"/>
                                      </p:to>
                                    </p:set>
                                    <p:anim calcmode="lin" valueType="num">
                                      <p:cBhvr>
                                        <p:cTn dur="500" fill="hold" id="7"/>
                                        <p:tgtEl>
                                          <p:spTgt spid="9"/>
                                        </p:tgtEl>
                                        <p:attrNameLst>
                                          <p:attrName>ppt_w</p:attrName>
                                        </p:attrNameLst>
                                      </p:cBhvr>
                                      <p:tavLst>
                                        <p:tav tm="0">
                                          <p:val>
                                            <p:fltVal val="0"/>
                                          </p:val>
                                        </p:tav>
                                        <p:tav tm="100000">
                                          <p:val>
                                            <p:strVal val="#ppt_w"/>
                                          </p:val>
                                        </p:tav>
                                      </p:tavLst>
                                    </p:anim>
                                    <p:anim calcmode="lin" valueType="num">
                                      <p:cBhvr>
                                        <p:cTn dur="500" fill="hold" id="8"/>
                                        <p:tgtEl>
                                          <p:spTgt spid="9"/>
                                        </p:tgtEl>
                                        <p:attrNameLst>
                                          <p:attrName>ppt_h</p:attrName>
                                        </p:attrNameLst>
                                      </p:cBhvr>
                                      <p:tavLst>
                                        <p:tav tm="0">
                                          <p:val>
                                            <p:fltVal val="0"/>
                                          </p:val>
                                        </p:tav>
                                        <p:tav tm="100000">
                                          <p:val>
                                            <p:strVal val="#ppt_h"/>
                                          </p:val>
                                        </p:tav>
                                      </p:tavLst>
                                    </p:anim>
                                    <p:anim calcmode="lin" valueType="num">
                                      <p:cBhvr>
                                        <p:cTn dur="500" fill="hold" id="9"/>
                                        <p:tgtEl>
                                          <p:spTgt spid="9"/>
                                        </p:tgtEl>
                                        <p:attrNameLst>
                                          <p:attrName>style.rotation</p:attrName>
                                        </p:attrNameLst>
                                      </p:cBhvr>
                                      <p:tavLst>
                                        <p:tav tm="0">
                                          <p:val>
                                            <p:fltVal val="360"/>
                                          </p:val>
                                        </p:tav>
                                        <p:tav tm="100000">
                                          <p:val>
                                            <p:fltVal val="0"/>
                                          </p:val>
                                        </p:tav>
                                      </p:tavLst>
                                    </p:anim>
                                    <p:animEffect filter="fade" transition="in">
                                      <p:cBhvr>
                                        <p:cTn dur="500" id="10"/>
                                        <p:tgtEl>
                                          <p:spTgt spid="9"/>
                                        </p:tgtEl>
                                      </p:cBhvr>
                                    </p:animEffect>
                                  </p:childTnLst>
                                </p:cTn>
                              </p:par>
                            </p:childTnLst>
                          </p:cTn>
                        </p:par>
                        <p:par>
                          <p:cTn fill="hold" id="11" nodeType="afterGroup">
                            <p:stCondLst>
                              <p:cond delay="500"/>
                            </p:stCondLst>
                            <p:childTnLst>
                              <p:par>
                                <p:cTn fill="hold" grpId="0" id="12" nodeType="afterEffect" presetClass="entr" presetID="2" presetSubtype="8">
                                  <p:stCondLst>
                                    <p:cond delay="0"/>
                                  </p:stCondLst>
                                  <p:childTnLst>
                                    <p:set>
                                      <p:cBhvr>
                                        <p:cTn dur="1" fill="hold" id="13">
                                          <p:stCondLst>
                                            <p:cond delay="0"/>
                                          </p:stCondLst>
                                        </p:cTn>
                                        <p:tgtEl>
                                          <p:spTgt spid="5"/>
                                        </p:tgtEl>
                                        <p:attrNameLst>
                                          <p:attrName>style.visibility</p:attrName>
                                        </p:attrNameLst>
                                      </p:cBhvr>
                                      <p:to>
                                        <p:strVal val="visible"/>
                                      </p:to>
                                    </p:set>
                                    <p:anim calcmode="lin" valueType="num">
                                      <p:cBhvr additive="base">
                                        <p:cTn dur="500" fill="hold" id="14"/>
                                        <p:tgtEl>
                                          <p:spTgt spid="5"/>
                                        </p:tgtEl>
                                        <p:attrNameLst>
                                          <p:attrName>ppt_x</p:attrName>
                                        </p:attrNameLst>
                                      </p:cBhvr>
                                      <p:tavLst>
                                        <p:tav tm="0">
                                          <p:val>
                                            <p:strVal val="0-#ppt_w/2"/>
                                          </p:val>
                                        </p:tav>
                                        <p:tav tm="100000">
                                          <p:val>
                                            <p:strVal val="#ppt_x"/>
                                          </p:val>
                                        </p:tav>
                                      </p:tavLst>
                                    </p:anim>
                                    <p:anim calcmode="lin" valueType="num">
                                      <p:cBhvr additive="base">
                                        <p:cTn dur="500" fill="hold" id="15"/>
                                        <p:tgtEl>
                                          <p:spTgt spid="5"/>
                                        </p:tgtEl>
                                        <p:attrNameLst>
                                          <p:attrName>ppt_y</p:attrName>
                                        </p:attrNameLst>
                                      </p:cBhvr>
                                      <p:tavLst>
                                        <p:tav tm="0">
                                          <p:val>
                                            <p:strVal val="#ppt_y"/>
                                          </p:val>
                                        </p:tav>
                                        <p:tav tm="100000">
                                          <p:val>
                                            <p:strVal val="#ppt_y"/>
                                          </p:val>
                                        </p:tav>
                                      </p:tavLst>
                                    </p:anim>
                                  </p:childTnLst>
                                </p:cTn>
                              </p:par>
                              <p:par>
                                <p:cTn fill="hold" grpId="0" id="16" nodeType="withEffect" presetClass="entr" presetID="2" presetSubtype="8">
                                  <p:stCondLst>
                                    <p:cond delay="0"/>
                                  </p:stCondLst>
                                  <p:childTnLst>
                                    <p:set>
                                      <p:cBhvr>
                                        <p:cTn dur="1" fill="hold" id="17">
                                          <p:stCondLst>
                                            <p:cond delay="0"/>
                                          </p:stCondLst>
                                        </p:cTn>
                                        <p:tgtEl>
                                          <p:spTgt spid="12"/>
                                        </p:tgtEl>
                                        <p:attrNameLst>
                                          <p:attrName>style.visibility</p:attrName>
                                        </p:attrNameLst>
                                      </p:cBhvr>
                                      <p:to>
                                        <p:strVal val="visible"/>
                                      </p:to>
                                    </p:set>
                                    <p:anim calcmode="lin" valueType="num">
                                      <p:cBhvr additive="base">
                                        <p:cTn dur="500" fill="hold" id="18"/>
                                        <p:tgtEl>
                                          <p:spTgt spid="12"/>
                                        </p:tgtEl>
                                        <p:attrNameLst>
                                          <p:attrName>ppt_x</p:attrName>
                                        </p:attrNameLst>
                                      </p:cBhvr>
                                      <p:tavLst>
                                        <p:tav tm="0">
                                          <p:val>
                                            <p:strVal val="0-#ppt_w/2"/>
                                          </p:val>
                                        </p:tav>
                                        <p:tav tm="100000">
                                          <p:val>
                                            <p:strVal val="#ppt_x"/>
                                          </p:val>
                                        </p:tav>
                                      </p:tavLst>
                                    </p:anim>
                                    <p:anim calcmode="lin" valueType="num">
                                      <p:cBhvr additive="base">
                                        <p:cTn dur="500" fill="hold" id="19"/>
                                        <p:tgtEl>
                                          <p:spTgt spid="12"/>
                                        </p:tgtEl>
                                        <p:attrNameLst>
                                          <p:attrName>ppt_y</p:attrName>
                                        </p:attrNameLst>
                                      </p:cBhvr>
                                      <p:tavLst>
                                        <p:tav tm="0">
                                          <p:val>
                                            <p:strVal val="#ppt_y"/>
                                          </p:val>
                                        </p:tav>
                                        <p:tav tm="100000">
                                          <p:val>
                                            <p:strVal val="#ppt_y"/>
                                          </p:val>
                                        </p:tav>
                                      </p:tavLst>
                                    </p:anim>
                                  </p:childTnLst>
                                </p:cTn>
                              </p:par>
                              <p:par>
                                <p:cTn fill="hold" grpId="0" id="20" nodeType="withEffect" presetClass="entr" presetID="2" presetSubtype="8">
                                  <p:stCondLst>
                                    <p:cond delay="0"/>
                                  </p:stCondLst>
                                  <p:childTnLst>
                                    <p:set>
                                      <p:cBhvr>
                                        <p:cTn dur="1" fill="hold" id="21">
                                          <p:stCondLst>
                                            <p:cond delay="0"/>
                                          </p:stCondLst>
                                        </p:cTn>
                                        <p:tgtEl>
                                          <p:spTgt spid="13"/>
                                        </p:tgtEl>
                                        <p:attrNameLst>
                                          <p:attrName>style.visibility</p:attrName>
                                        </p:attrNameLst>
                                      </p:cBhvr>
                                      <p:to>
                                        <p:strVal val="visible"/>
                                      </p:to>
                                    </p:set>
                                    <p:anim calcmode="lin" valueType="num">
                                      <p:cBhvr additive="base">
                                        <p:cTn dur="500" fill="hold" id="22"/>
                                        <p:tgtEl>
                                          <p:spTgt spid="13"/>
                                        </p:tgtEl>
                                        <p:attrNameLst>
                                          <p:attrName>ppt_x</p:attrName>
                                        </p:attrNameLst>
                                      </p:cBhvr>
                                      <p:tavLst>
                                        <p:tav tm="0">
                                          <p:val>
                                            <p:strVal val="0-#ppt_w/2"/>
                                          </p:val>
                                        </p:tav>
                                        <p:tav tm="100000">
                                          <p:val>
                                            <p:strVal val="#ppt_x"/>
                                          </p:val>
                                        </p:tav>
                                      </p:tavLst>
                                    </p:anim>
                                    <p:anim calcmode="lin" valueType="num">
                                      <p:cBhvr additive="base">
                                        <p:cTn dur="500" fill="hold" id="23"/>
                                        <p:tgtEl>
                                          <p:spTgt spid="13"/>
                                        </p:tgtEl>
                                        <p:attrNameLst>
                                          <p:attrName>ppt_y</p:attrName>
                                        </p:attrNameLst>
                                      </p:cBhvr>
                                      <p:tavLst>
                                        <p:tav tm="0">
                                          <p:val>
                                            <p:strVal val="#ppt_y"/>
                                          </p:val>
                                        </p:tav>
                                        <p:tav tm="100000">
                                          <p:val>
                                            <p:strVal val="#ppt_y"/>
                                          </p:val>
                                        </p:tav>
                                      </p:tavLst>
                                    </p:anim>
                                  </p:childTnLst>
                                </p:cTn>
                              </p:par>
                              <p:par>
                                <p:cTn fill="hold" grpId="0" id="24" nodeType="withEffect" presetClass="entr" presetID="2" presetSubtype="8">
                                  <p:stCondLst>
                                    <p:cond delay="0"/>
                                  </p:stCondLst>
                                  <p:childTnLst>
                                    <p:set>
                                      <p:cBhvr>
                                        <p:cTn dur="1" fill="hold" id="25">
                                          <p:stCondLst>
                                            <p:cond delay="0"/>
                                          </p:stCondLst>
                                        </p:cTn>
                                        <p:tgtEl>
                                          <p:spTgt spid="14"/>
                                        </p:tgtEl>
                                        <p:attrNameLst>
                                          <p:attrName>style.visibility</p:attrName>
                                        </p:attrNameLst>
                                      </p:cBhvr>
                                      <p:to>
                                        <p:strVal val="visible"/>
                                      </p:to>
                                    </p:set>
                                    <p:anim calcmode="lin" valueType="num">
                                      <p:cBhvr additive="base">
                                        <p:cTn dur="500" fill="hold" id="26"/>
                                        <p:tgtEl>
                                          <p:spTgt spid="14"/>
                                        </p:tgtEl>
                                        <p:attrNameLst>
                                          <p:attrName>ppt_x</p:attrName>
                                        </p:attrNameLst>
                                      </p:cBhvr>
                                      <p:tavLst>
                                        <p:tav tm="0">
                                          <p:val>
                                            <p:strVal val="0-#ppt_w/2"/>
                                          </p:val>
                                        </p:tav>
                                        <p:tav tm="100000">
                                          <p:val>
                                            <p:strVal val="#ppt_x"/>
                                          </p:val>
                                        </p:tav>
                                      </p:tavLst>
                                    </p:anim>
                                    <p:anim calcmode="lin" valueType="num">
                                      <p:cBhvr additive="base">
                                        <p:cTn dur="500" fill="hold" id="27"/>
                                        <p:tgtEl>
                                          <p:spTgt spid="14"/>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1000"/>
                            </p:stCondLst>
                            <p:childTnLst>
                              <p:par>
                                <p:cTn fill="hold" grpId="0" id="29" nodeType="afterEffect" presetClass="entr" presetID="10" presetSubtype="0">
                                  <p:stCondLst>
                                    <p:cond delay="0"/>
                                  </p:stCondLst>
                                  <p:childTnLst>
                                    <p:set>
                                      <p:cBhvr>
                                        <p:cTn dur="1" fill="hold" id="30">
                                          <p:stCondLst>
                                            <p:cond delay="0"/>
                                          </p:stCondLst>
                                        </p:cTn>
                                        <p:tgtEl>
                                          <p:spTgt spid="20"/>
                                        </p:tgtEl>
                                        <p:attrNameLst>
                                          <p:attrName>style.visibility</p:attrName>
                                        </p:attrNameLst>
                                      </p:cBhvr>
                                      <p:to>
                                        <p:strVal val="visible"/>
                                      </p:to>
                                    </p:set>
                                    <p:animEffect filter="fade" transition="in">
                                      <p:cBhvr>
                                        <p:cTn dur="500" id="31"/>
                                        <p:tgtEl>
                                          <p:spTgt spid="20"/>
                                        </p:tgtEl>
                                      </p:cBhvr>
                                    </p:animEffect>
                                  </p:childTnLst>
                                </p:cTn>
                              </p:par>
                            </p:childTnLst>
                          </p:cTn>
                        </p:par>
                        <p:par>
                          <p:cTn fill="hold" id="32" nodeType="afterGroup">
                            <p:stCondLst>
                              <p:cond delay="1500"/>
                            </p:stCondLst>
                            <p:childTnLst>
                              <p:par>
                                <p:cTn fill="hold" grpId="0" id="33" nodeType="afterEffect" presetClass="entr" presetID="22" presetSubtype="8">
                                  <p:stCondLst>
                                    <p:cond delay="0"/>
                                  </p:stCondLst>
                                  <p:childTnLst>
                                    <p:set>
                                      <p:cBhvr>
                                        <p:cTn dur="1" fill="hold" id="34">
                                          <p:stCondLst>
                                            <p:cond delay="0"/>
                                          </p:stCondLst>
                                        </p:cTn>
                                        <p:tgtEl>
                                          <p:spTgt spid="21"/>
                                        </p:tgtEl>
                                        <p:attrNameLst>
                                          <p:attrName>style.visibility</p:attrName>
                                        </p:attrNameLst>
                                      </p:cBhvr>
                                      <p:to>
                                        <p:strVal val="visible"/>
                                      </p:to>
                                    </p:set>
                                    <p:animEffect filter="wipe(left)" transition="in">
                                      <p:cBhvr>
                                        <p:cTn dur="500" id="35"/>
                                        <p:tgtEl>
                                          <p:spTgt spid="21"/>
                                        </p:tgtEl>
                                      </p:cBhvr>
                                    </p:animEffect>
                                  </p:childTnLst>
                                </p:cTn>
                              </p:par>
                            </p:childTnLst>
                          </p:cTn>
                        </p:par>
                        <p:par>
                          <p:cTn fill="hold" id="36" nodeType="afterGroup">
                            <p:stCondLst>
                              <p:cond delay="2000"/>
                            </p:stCondLst>
                            <p:childTnLst>
                              <p:par>
                                <p:cTn fill="hold" id="37" nodeType="afterEffect" presetClass="entr" presetID="2" presetSubtype="8">
                                  <p:stCondLst>
                                    <p:cond delay="0"/>
                                  </p:stCondLst>
                                  <p:childTnLst>
                                    <p:set>
                                      <p:cBhvr>
                                        <p:cTn dur="1" fill="hold" id="38">
                                          <p:stCondLst>
                                            <p:cond delay="0"/>
                                          </p:stCondLst>
                                        </p:cTn>
                                        <p:tgtEl>
                                          <p:spTgt spid="32"/>
                                        </p:tgtEl>
                                        <p:attrNameLst>
                                          <p:attrName>style.visibility</p:attrName>
                                        </p:attrNameLst>
                                      </p:cBhvr>
                                      <p:to>
                                        <p:strVal val="visible"/>
                                      </p:to>
                                    </p:set>
                                    <p:anim calcmode="lin" valueType="num">
                                      <p:cBhvr additive="base">
                                        <p:cTn dur="500" fill="hold" id="39"/>
                                        <p:tgtEl>
                                          <p:spTgt spid="32"/>
                                        </p:tgtEl>
                                        <p:attrNameLst>
                                          <p:attrName>ppt_x</p:attrName>
                                        </p:attrNameLst>
                                      </p:cBhvr>
                                      <p:tavLst>
                                        <p:tav tm="0">
                                          <p:val>
                                            <p:strVal val="0-#ppt_w/2"/>
                                          </p:val>
                                        </p:tav>
                                        <p:tav tm="100000">
                                          <p:val>
                                            <p:strVal val="#ppt_x"/>
                                          </p:val>
                                        </p:tav>
                                      </p:tavLst>
                                    </p:anim>
                                    <p:anim calcmode="lin" valueType="num">
                                      <p:cBhvr additive="base">
                                        <p:cTn dur="500" fill="hold" id="40"/>
                                        <p:tgtEl>
                                          <p:spTgt spid="32"/>
                                        </p:tgtEl>
                                        <p:attrNameLst>
                                          <p:attrName>ppt_y</p:attrName>
                                        </p:attrNameLst>
                                      </p:cBhvr>
                                      <p:tavLst>
                                        <p:tav tm="0">
                                          <p:val>
                                            <p:strVal val="#ppt_y"/>
                                          </p:val>
                                        </p:tav>
                                        <p:tav tm="100000">
                                          <p:val>
                                            <p:strVal val="#ppt_y"/>
                                          </p:val>
                                        </p:tav>
                                      </p:tavLst>
                                    </p:anim>
                                  </p:childTnLst>
                                </p:cTn>
                              </p:par>
                            </p:childTnLst>
                          </p:cTn>
                        </p:par>
                        <p:par>
                          <p:cTn fill="hold" id="41" nodeType="afterGroup">
                            <p:stCondLst>
                              <p:cond delay="2500"/>
                            </p:stCondLst>
                            <p:childTnLst>
                              <p:par>
                                <p:cTn fill="hold" grpId="0" id="42" nodeType="afterEffect" presetClass="entr" presetID="22" presetSubtype="8">
                                  <p:stCondLst>
                                    <p:cond delay="0"/>
                                  </p:stCondLst>
                                  <p:childTnLst>
                                    <p:set>
                                      <p:cBhvr>
                                        <p:cTn dur="1" fill="hold" id="43">
                                          <p:stCondLst>
                                            <p:cond delay="0"/>
                                          </p:stCondLst>
                                        </p:cTn>
                                        <p:tgtEl>
                                          <p:spTgt spid="38"/>
                                        </p:tgtEl>
                                        <p:attrNameLst>
                                          <p:attrName>style.visibility</p:attrName>
                                        </p:attrNameLst>
                                      </p:cBhvr>
                                      <p:to>
                                        <p:strVal val="visible"/>
                                      </p:to>
                                    </p:set>
                                    <p:animEffect filter="wipe(left)" transition="in">
                                      <p:cBhvr>
                                        <p:cTn dur="500" id="44"/>
                                        <p:tgtEl>
                                          <p:spTgt spid="38"/>
                                        </p:tgtEl>
                                      </p:cBhvr>
                                    </p:animEffect>
                                  </p:childTnLst>
                                </p:cTn>
                              </p:par>
                            </p:childTnLst>
                          </p:cTn>
                        </p:par>
                        <p:par>
                          <p:cTn fill="hold" id="45" nodeType="afterGroup">
                            <p:stCondLst>
                              <p:cond delay="3000"/>
                            </p:stCondLst>
                            <p:childTnLst>
                              <p:par>
                                <p:cTn fill="hold" grpId="0" id="46" nodeType="afterEffect" presetClass="entr" presetID="22" presetSubtype="8">
                                  <p:stCondLst>
                                    <p:cond delay="0"/>
                                  </p:stCondLst>
                                  <p:childTnLst>
                                    <p:set>
                                      <p:cBhvr>
                                        <p:cTn dur="1" fill="hold" id="47">
                                          <p:stCondLst>
                                            <p:cond delay="0"/>
                                          </p:stCondLst>
                                        </p:cTn>
                                        <p:tgtEl>
                                          <p:spTgt spid="39"/>
                                        </p:tgtEl>
                                        <p:attrNameLst>
                                          <p:attrName>style.visibility</p:attrName>
                                        </p:attrNameLst>
                                      </p:cBhvr>
                                      <p:to>
                                        <p:strVal val="visible"/>
                                      </p:to>
                                    </p:set>
                                    <p:animEffect filter="wipe(left)" transition="in">
                                      <p:cBhvr>
                                        <p:cTn dur="500" id="48"/>
                                        <p:tgtEl>
                                          <p:spTgt spid="39"/>
                                        </p:tgtEl>
                                      </p:cBhvr>
                                    </p:animEffect>
                                  </p:childTnLst>
                                </p:cTn>
                              </p:par>
                            </p:childTnLst>
                          </p:cTn>
                        </p:par>
                        <p:par>
                          <p:cTn fill="hold" id="49" nodeType="afterGroup">
                            <p:stCondLst>
                              <p:cond delay="3500"/>
                            </p:stCondLst>
                            <p:childTnLst>
                              <p:par>
                                <p:cTn fill="hold" id="50" nodeType="afterEffect" presetClass="entr" presetID="2" presetSubtype="8">
                                  <p:stCondLst>
                                    <p:cond delay="0"/>
                                  </p:stCondLst>
                                  <p:childTnLst>
                                    <p:set>
                                      <p:cBhvr>
                                        <p:cTn dur="1" fill="hold" id="51">
                                          <p:stCondLst>
                                            <p:cond delay="0"/>
                                          </p:stCondLst>
                                        </p:cTn>
                                        <p:tgtEl>
                                          <p:spTgt spid="42"/>
                                        </p:tgtEl>
                                        <p:attrNameLst>
                                          <p:attrName>style.visibility</p:attrName>
                                        </p:attrNameLst>
                                      </p:cBhvr>
                                      <p:to>
                                        <p:strVal val="visible"/>
                                      </p:to>
                                    </p:set>
                                    <p:anim calcmode="lin" valueType="num">
                                      <p:cBhvr additive="base">
                                        <p:cTn dur="500" fill="hold" id="52"/>
                                        <p:tgtEl>
                                          <p:spTgt spid="42"/>
                                        </p:tgtEl>
                                        <p:attrNameLst>
                                          <p:attrName>ppt_x</p:attrName>
                                        </p:attrNameLst>
                                      </p:cBhvr>
                                      <p:tavLst>
                                        <p:tav tm="0">
                                          <p:val>
                                            <p:strVal val="0-#ppt_w/2"/>
                                          </p:val>
                                        </p:tav>
                                        <p:tav tm="100000">
                                          <p:val>
                                            <p:strVal val="#ppt_x"/>
                                          </p:val>
                                        </p:tav>
                                      </p:tavLst>
                                    </p:anim>
                                    <p:anim calcmode="lin" valueType="num">
                                      <p:cBhvr additive="base">
                                        <p:cTn dur="500" fill="hold" id="53"/>
                                        <p:tgtEl>
                                          <p:spTgt spid="42"/>
                                        </p:tgtEl>
                                        <p:attrNameLst>
                                          <p:attrName>ppt_y</p:attrName>
                                        </p:attrNameLst>
                                      </p:cBhvr>
                                      <p:tavLst>
                                        <p:tav tm="0">
                                          <p:val>
                                            <p:strVal val="#ppt_y"/>
                                          </p:val>
                                        </p:tav>
                                        <p:tav tm="100000">
                                          <p:val>
                                            <p:strVal val="#ppt_y"/>
                                          </p:val>
                                        </p:tav>
                                      </p:tavLst>
                                    </p:anim>
                                  </p:childTnLst>
                                </p:cTn>
                              </p:par>
                            </p:childTnLst>
                          </p:cTn>
                        </p:par>
                        <p:par>
                          <p:cTn fill="hold" id="54" nodeType="afterGroup">
                            <p:stCondLst>
                              <p:cond delay="4000"/>
                            </p:stCondLst>
                            <p:childTnLst>
                              <p:par>
                                <p:cTn fill="hold" grpId="0" id="55" nodeType="afterEffect" presetClass="entr" presetID="22" presetSubtype="8">
                                  <p:stCondLst>
                                    <p:cond delay="0"/>
                                  </p:stCondLst>
                                  <p:childTnLst>
                                    <p:set>
                                      <p:cBhvr>
                                        <p:cTn dur="1" fill="hold" id="56">
                                          <p:stCondLst>
                                            <p:cond delay="0"/>
                                          </p:stCondLst>
                                        </p:cTn>
                                        <p:tgtEl>
                                          <p:spTgt spid="40"/>
                                        </p:tgtEl>
                                        <p:attrNameLst>
                                          <p:attrName>style.visibility</p:attrName>
                                        </p:attrNameLst>
                                      </p:cBhvr>
                                      <p:to>
                                        <p:strVal val="visible"/>
                                      </p:to>
                                    </p:set>
                                    <p:animEffect filter="wipe(left)" transition="in">
                                      <p:cBhvr>
                                        <p:cTn dur="500" id="57"/>
                                        <p:tgtEl>
                                          <p:spTgt spid="40"/>
                                        </p:tgtEl>
                                      </p:cBhvr>
                                    </p:animEffect>
                                  </p:childTnLst>
                                </p:cTn>
                              </p:par>
                            </p:childTnLst>
                          </p:cTn>
                        </p:par>
                        <p:par>
                          <p:cTn fill="hold" id="58" nodeType="afterGroup">
                            <p:stCondLst>
                              <p:cond delay="4500"/>
                            </p:stCondLst>
                            <p:childTnLst>
                              <p:par>
                                <p:cTn fill="hold" grpId="0" id="59" nodeType="afterEffect" presetClass="entr" presetID="22" presetSubtype="8">
                                  <p:stCondLst>
                                    <p:cond delay="0"/>
                                  </p:stCondLst>
                                  <p:childTnLst>
                                    <p:set>
                                      <p:cBhvr>
                                        <p:cTn dur="1" fill="hold" id="60">
                                          <p:stCondLst>
                                            <p:cond delay="0"/>
                                          </p:stCondLst>
                                        </p:cTn>
                                        <p:tgtEl>
                                          <p:spTgt spid="41"/>
                                        </p:tgtEl>
                                        <p:attrNameLst>
                                          <p:attrName>style.visibility</p:attrName>
                                        </p:attrNameLst>
                                      </p:cBhvr>
                                      <p:to>
                                        <p:strVal val="visible"/>
                                      </p:to>
                                    </p:set>
                                    <p:animEffect filter="wipe(left)" transition="in">
                                      <p:cBhvr>
                                        <p:cTn dur="500" id="61"/>
                                        <p:tgtEl>
                                          <p:spTgt spid="4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2"/>
      <p:bldP grpId="0" spid="13"/>
      <p:bldP grpId="0" spid="14"/>
      <p:bldP grpId="0" spid="20"/>
      <p:bldP grpId="0" spid="21"/>
      <p:bldP grpId="0" spid="38"/>
      <p:bldP grpId="0" spid="39"/>
      <p:bldP grpId="0" spid="40"/>
      <p:bldP grpId="0" spid="41"/>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矩形 20"/>
          <p:cNvSpPr/>
          <p:nvPr/>
        </p:nvSpPr>
        <p:spPr>
          <a:xfrm>
            <a:off x="5138703" y="820267"/>
            <a:ext cx="1914597" cy="3045017"/>
          </a:xfrm>
          <a:prstGeom prst="rect">
            <a:avLst/>
          </a:prstGeom>
          <a:noFill/>
          <a:ln algn="ctr" cap="flat" cmpd="sng" w="19050">
            <a:solidFill>
              <a:srgbClr val="C75050"/>
            </a:solidFill>
            <a:prstDash val="solid"/>
            <a:miter lim="800000"/>
          </a:ln>
          <a:effectLst/>
        </p:spPr>
        <p:txBody>
          <a:bodyPr anchor="ctr" rtlCol="0"/>
          <a:lstStyle/>
          <a:p>
            <a:pPr algn="ctr">
              <a:defRPr/>
            </a:pPr>
            <a:endParaRPr altLang="en-US" kern="0" lang="zh-CN">
              <a:solidFill>
                <a:prstClr val="white"/>
              </a:solidFill>
            </a:endParaRPr>
          </a:p>
        </p:txBody>
      </p:sp>
      <p:sp>
        <p:nvSpPr>
          <p:cNvPr id="22" name="文本框 21"/>
          <p:cNvSpPr txBox="1"/>
          <p:nvPr/>
        </p:nvSpPr>
        <p:spPr>
          <a:xfrm>
            <a:off x="5311703" y="3318041"/>
            <a:ext cx="1568597" cy="484289"/>
          </a:xfrm>
          <a:prstGeom prst="rect">
            <a:avLst/>
          </a:prstGeom>
          <a:noFill/>
        </p:spPr>
        <p:txBody>
          <a:bodyPr rtlCol="0" vert="horz" wrap="none">
            <a:noAutofit/>
          </a:bodyPr>
          <a:lstStyle/>
          <a:p>
            <a:r>
              <a:rPr altLang="en-US" b="1" lang="zh-CN" spc="400" sz="2400">
                <a:solidFill>
                  <a:schemeClr val="tx1">
                    <a:lumMod val="75000"/>
                    <a:lumOff val="25000"/>
                  </a:schemeClr>
                </a:solidFill>
                <a:latin charset="-122" panose="02010609060101010101" pitchFamily="49" typeface="黑体"/>
                <a:ea charset="-122" panose="02010609060101010101" pitchFamily="49" typeface="黑体"/>
              </a:rPr>
              <a:t>第 二 章</a:t>
            </a:r>
          </a:p>
        </p:txBody>
      </p:sp>
      <p:sp>
        <p:nvSpPr>
          <p:cNvPr id="23" name="文本框 22"/>
          <p:cNvSpPr txBox="1"/>
          <p:nvPr/>
        </p:nvSpPr>
        <p:spPr>
          <a:xfrm>
            <a:off x="4015429" y="2654776"/>
            <a:ext cx="4161142" cy="393954"/>
          </a:xfrm>
          <a:prstGeom prst="rect">
            <a:avLst/>
          </a:prstGeom>
          <a:solidFill>
            <a:srgbClr val="C75050"/>
          </a:solidFill>
        </p:spPr>
        <p:txBody>
          <a:bodyPr rtlCol="0" wrap="square">
            <a:noAutofit/>
          </a:bodyPr>
          <a:lstStyle/>
          <a:p>
            <a:pPr algn="ctr">
              <a:lnSpc>
                <a:spcPct val="130000"/>
              </a:lnSpc>
            </a:pPr>
            <a:endParaRPr altLang="en-US" kern="0" lang="zh-CN" spc="2000" sz="1600">
              <a:solidFill>
                <a:srgbClr val="282728"/>
              </a:solidFill>
              <a:latin charset="0" panose="03090702030407020403" pitchFamily="66" typeface="Mistral"/>
              <a:ea charset="-122" panose="02010509060101010101" pitchFamily="49" typeface="幼圆"/>
            </a:endParaRPr>
          </a:p>
        </p:txBody>
      </p:sp>
      <p:sp>
        <p:nvSpPr>
          <p:cNvPr id="24" name="矩形 23"/>
          <p:cNvSpPr/>
          <p:nvPr/>
        </p:nvSpPr>
        <p:spPr>
          <a:xfrm>
            <a:off x="5138702" y="6626004"/>
            <a:ext cx="1914597" cy="231996"/>
          </a:xfrm>
          <a:prstGeom prst="rect">
            <a:avLst/>
          </a:prstGeom>
          <a:solidFill>
            <a:srgbClr val="C75050"/>
          </a:solidFill>
          <a:ln algn="ctr" cap="flat" cmpd="sng" w="12700">
            <a:noFill/>
            <a:prstDash val="solid"/>
            <a:miter lim="800000"/>
          </a:ln>
          <a:effectLst/>
        </p:spPr>
        <p:txBody>
          <a:bodyPr anchor="ctr" rtlCol="0"/>
          <a:lstStyle/>
          <a:p>
            <a:pPr algn="ctr">
              <a:defRPr/>
            </a:pPr>
            <a:endParaRPr altLang="en-US" kern="0" lang="zh-CN">
              <a:solidFill>
                <a:prstClr val="white"/>
              </a:solidFill>
            </a:endParaRPr>
          </a:p>
        </p:txBody>
      </p:sp>
      <p:sp>
        <p:nvSpPr>
          <p:cNvPr id="25" name="文本框 24"/>
          <p:cNvSpPr txBox="1"/>
          <p:nvPr/>
        </p:nvSpPr>
        <p:spPr>
          <a:xfrm>
            <a:off x="3846513" y="4235941"/>
            <a:ext cx="4498975" cy="738188"/>
          </a:xfrm>
          <a:prstGeom prst="rect">
            <a:avLst/>
          </a:prstGeom>
          <a:noFill/>
        </p:spPr>
        <p:txBody>
          <a:bodyPr/>
          <a:lstStyle/>
          <a:p>
            <a:pPr algn="ctr">
              <a:lnSpc>
                <a:spcPct val="150000"/>
              </a:lnSpc>
              <a:defRPr/>
            </a:pPr>
            <a:r>
              <a:rPr altLang="en-US" lang="zh-CN" sz="1400">
                <a:solidFill>
                  <a:schemeClr val="tx1">
                    <a:lumMod val="75000"/>
                    <a:lumOff val="25000"/>
                  </a:schemeClr>
                </a:solidFill>
                <a:latin charset="-122" panose="02010609060101010101" pitchFamily="49" typeface="黑体"/>
                <a:ea charset="-122" panose="02010609060101010101" pitchFamily="49" typeface="黑体"/>
              </a:rPr>
              <a:t>您的内容请写在这里您的内容请写在里您的内容请写在这里您的内容您的内容请写在这里</a:t>
            </a:r>
          </a:p>
        </p:txBody>
      </p:sp>
      <p:sp>
        <p:nvSpPr>
          <p:cNvPr id="26" name="TextBox 4"/>
          <p:cNvSpPr txBox="1">
            <a:spLocks noChangeArrowheads="1"/>
          </p:cNvSpPr>
          <p:nvPr/>
        </p:nvSpPr>
        <p:spPr bwMode="auto">
          <a:xfrm>
            <a:off x="4745624" y="2576633"/>
            <a:ext cx="2700753" cy="5029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sz="1600">
                <a:solidFill>
                  <a:schemeClr val="tx1"/>
                </a:solidFill>
                <a:latin charset="0" panose="020b0604020202020204" pitchFamily="34" typeface="Arial"/>
              </a:defRPr>
            </a:lvl1pPr>
            <a:lvl2pPr eaLnBrk="0" hangingPunct="0" indent="-285750" marL="742950">
              <a:defRPr sz="1600">
                <a:solidFill>
                  <a:schemeClr val="tx1"/>
                </a:solidFill>
                <a:latin charset="0" panose="020b0604020202020204" pitchFamily="34" typeface="Arial"/>
              </a:defRPr>
            </a:lvl2pPr>
            <a:lvl3pPr eaLnBrk="0" hangingPunct="0" indent="-228600" marL="1143000">
              <a:defRPr sz="1600">
                <a:solidFill>
                  <a:schemeClr val="tx1"/>
                </a:solidFill>
                <a:latin charset="0" panose="020b0604020202020204" pitchFamily="34" typeface="Arial"/>
              </a:defRPr>
            </a:lvl3pPr>
            <a:lvl4pPr eaLnBrk="0" hangingPunct="0" indent="-228600" marL="1600200">
              <a:defRPr sz="1600">
                <a:solidFill>
                  <a:schemeClr val="tx1"/>
                </a:solidFill>
                <a:latin charset="0" panose="020b0604020202020204" pitchFamily="34" typeface="Arial"/>
              </a:defRPr>
            </a:lvl4pPr>
            <a:lvl5pPr eaLnBrk="0" hangingPunct="0" indent="-228600" marL="2057400">
              <a:defRPr sz="1600">
                <a:solidFill>
                  <a:schemeClr val="tx1"/>
                </a:solidFill>
                <a:latin charset="0" panose="020b0604020202020204" pitchFamily="34" typeface="Arial"/>
              </a:defRPr>
            </a:lvl5pPr>
            <a:lvl6pPr eaLnBrk="0" fontAlgn="base" hangingPunct="0" indent="-228600" marL="2514600">
              <a:spcBef>
                <a:spcPct val="0"/>
              </a:spcBef>
              <a:spcAft>
                <a:spcPct val="0"/>
              </a:spcAft>
              <a:defRPr sz="1600">
                <a:solidFill>
                  <a:schemeClr val="tx1"/>
                </a:solidFill>
                <a:latin charset="0" panose="020b0604020202020204" pitchFamily="34" typeface="Arial"/>
              </a:defRPr>
            </a:lvl6pPr>
            <a:lvl7pPr eaLnBrk="0" fontAlgn="base" hangingPunct="0" indent="-228600" marL="2971800">
              <a:spcBef>
                <a:spcPct val="0"/>
              </a:spcBef>
              <a:spcAft>
                <a:spcPct val="0"/>
              </a:spcAft>
              <a:defRPr sz="1600">
                <a:solidFill>
                  <a:schemeClr val="tx1"/>
                </a:solidFill>
                <a:latin charset="0" panose="020b0604020202020204" pitchFamily="34" typeface="Arial"/>
              </a:defRPr>
            </a:lvl7pPr>
            <a:lvl8pPr eaLnBrk="0" fontAlgn="base" hangingPunct="0" indent="-228600" marL="3429000">
              <a:spcBef>
                <a:spcPct val="0"/>
              </a:spcBef>
              <a:spcAft>
                <a:spcPct val="0"/>
              </a:spcAft>
              <a:defRPr sz="1600">
                <a:solidFill>
                  <a:schemeClr val="tx1"/>
                </a:solidFill>
                <a:latin charset="0" panose="020b0604020202020204" pitchFamily="34" typeface="Arial"/>
              </a:defRPr>
            </a:lvl8pPr>
            <a:lvl9pPr eaLnBrk="0" fontAlgn="base" hangingPunct="0" indent="-228600" marL="3886200">
              <a:spcBef>
                <a:spcPct val="0"/>
              </a:spcBef>
              <a:spcAft>
                <a:spcPct val="0"/>
              </a:spcAft>
              <a:defRPr sz="1600">
                <a:solidFill>
                  <a:schemeClr val="tx1"/>
                </a:solidFill>
                <a:latin charset="0" panose="020b0604020202020204" pitchFamily="34" typeface="Arial"/>
              </a:defRPr>
            </a:lvl9pPr>
          </a:lstStyle>
          <a:p>
            <a:pPr algn="ctr" eaLnBrk="1" hangingPunct="1">
              <a:lnSpc>
                <a:spcPct val="150000"/>
              </a:lnSpc>
            </a:pPr>
            <a:r>
              <a:rPr altLang="en-US" lang="zh-CN" sz="1800">
                <a:solidFill>
                  <a:schemeClr val="bg1"/>
                </a:solidFill>
                <a:latin charset="-122" panose="02010609060101010101" pitchFamily="49" typeface="黑体"/>
                <a:ea charset="-122" panose="02010609060101010101" pitchFamily="49" typeface="黑体"/>
              </a:rPr>
              <a:t>请点击此处添加您的标题</a:t>
            </a:r>
          </a:p>
        </p:txBody>
      </p:sp>
      <p:sp>
        <p:nvSpPr>
          <p:cNvPr id="27" name="文本框 26"/>
          <p:cNvSpPr txBox="1"/>
          <p:nvPr/>
        </p:nvSpPr>
        <p:spPr>
          <a:xfrm>
            <a:off x="5458968" y="1006973"/>
            <a:ext cx="1274063" cy="3017520"/>
          </a:xfrm>
          <a:prstGeom prst="rect">
            <a:avLst/>
          </a:prstGeom>
          <a:noFill/>
        </p:spPr>
        <p:txBody>
          <a:bodyPr rtlCol="0" wrap="square">
            <a:spAutoFit/>
          </a:bodyPr>
          <a:lstStyle/>
          <a:p>
            <a:pPr algn="ctr"/>
            <a:r>
              <a:rPr altLang="zh-CN" b="1" lang="en-US" smtClean="0" sz="4800">
                <a:solidFill>
                  <a:schemeClr val="tx1">
                    <a:lumMod val="75000"/>
                    <a:lumOff val="25000"/>
                  </a:schemeClr>
                </a:solidFill>
                <a:latin typeface="+mj-lt"/>
                <a:ea charset="-122" panose="020b0503020204020204" pitchFamily="34" typeface="微软雅黑"/>
              </a:rPr>
              <a:t>PART   TWO</a:t>
            </a:r>
          </a:p>
        </p:txBody>
      </p:sp>
    </p:spTree>
    <p:extLst>
      <p:ext uri="{BB962C8B-B14F-4D97-AF65-F5344CB8AC3E}">
        <p14:creationId val="1231640589"/>
      </p:ext>
    </p:extLst>
  </p:cSld>
  <p:clrMapOvr>
    <a:masterClrMapping/>
  </p:clrMapOvr>
  <p:transition spd="slow">
    <p:push dir="u"/>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bg>
      <p:bgPr>
        <a:solidFill>
          <a:schemeClr val="bg1"/>
        </a:solidFill>
        <a:effectLst/>
      </p:bgPr>
    </p:bg>
    <p:spTree>
      <p:nvGrpSpPr>
        <p:cNvPr id="1" name=""/>
        <p:cNvGrpSpPr/>
        <p:nvPr/>
      </p:nvGrpSpPr>
      <p:grpSpPr>
        <a:xfrm>
          <a:off x="0" y="0"/>
          <a:ext cx="0" cy="0"/>
        </a:xfrm>
      </p:grpSpPr>
      <p:sp>
        <p:nvSpPr>
          <p:cNvPr id="11" name="任意多边形 10"/>
          <p:cNvSpPr/>
          <p:nvPr/>
        </p:nvSpPr>
        <p:spPr>
          <a:xfrm>
            <a:off x="-14514" y="1971161"/>
            <a:ext cx="12192000" cy="1879600"/>
          </a:xfrm>
          <a:custGeom>
            <a:gdLst>
              <a:gd fmla="*/ 0 w 12192000" name="connsiteX0"/>
              <a:gd fmla="*/ 1879600 h 1879600" name="connsiteY0"/>
              <a:gd fmla="*/ 990600 w 12192000" name="connsiteX1"/>
              <a:gd fmla="*/ 1168400 h 1879600" name="connsiteY1"/>
              <a:gd fmla="*/ 2120900 w 12192000" name="connsiteX2"/>
              <a:gd fmla="*/ 1384300 h 1879600" name="connsiteY2"/>
              <a:gd fmla="*/ 3175000 w 12192000" name="connsiteX3"/>
              <a:gd fmla="*/ 1498600 h 1879600" name="connsiteY3"/>
              <a:gd fmla="*/ 4876800 w 12192000" name="connsiteX4"/>
              <a:gd fmla="*/ 774700 h 1879600" name="connsiteY4"/>
              <a:gd fmla="*/ 7620000 w 12192000" name="connsiteX5"/>
              <a:gd fmla="*/ 762000 h 1879600" name="connsiteY5"/>
              <a:gd fmla="*/ 9867900 w 12192000" name="connsiteX6"/>
              <a:gd fmla="*/ 1447800 h 1879600" name="connsiteY6"/>
              <a:gd fmla="*/ 11366500 w 12192000" name="connsiteX7"/>
              <a:gd fmla="*/ 1143000 h 1879600" name="connsiteY7"/>
              <a:gd fmla="*/ 12192000 w 12192000" name="connsiteX8"/>
              <a:gd fmla="*/ 0 h 1879600"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1879600" w="12192000">
                <a:moveTo>
                  <a:pt x="0" y="1879600"/>
                </a:moveTo>
                <a:cubicBezTo>
                  <a:pt x="318558" y="1565275"/>
                  <a:pt x="637117" y="1250950"/>
                  <a:pt x="990600" y="1168400"/>
                </a:cubicBezTo>
                <a:cubicBezTo>
                  <a:pt x="1344083" y="1085850"/>
                  <a:pt x="1756833" y="1329267"/>
                  <a:pt x="2120900" y="1384300"/>
                </a:cubicBezTo>
                <a:cubicBezTo>
                  <a:pt x="2484967" y="1439333"/>
                  <a:pt x="2715683" y="1600200"/>
                  <a:pt x="3175000" y="1498600"/>
                </a:cubicBezTo>
                <a:cubicBezTo>
                  <a:pt x="3634317" y="1397000"/>
                  <a:pt x="4135967" y="897467"/>
                  <a:pt x="4876800" y="774700"/>
                </a:cubicBezTo>
                <a:cubicBezTo>
                  <a:pt x="5617633" y="651933"/>
                  <a:pt x="6788150" y="649817"/>
                  <a:pt x="7620000" y="762000"/>
                </a:cubicBezTo>
                <a:cubicBezTo>
                  <a:pt x="8451850" y="874183"/>
                  <a:pt x="9243483" y="1384300"/>
                  <a:pt x="9867900" y="1447800"/>
                </a:cubicBezTo>
                <a:cubicBezTo>
                  <a:pt x="10492317" y="1511300"/>
                  <a:pt x="10979150" y="1384300"/>
                  <a:pt x="11366500" y="1143000"/>
                </a:cubicBezTo>
                <a:cubicBezTo>
                  <a:pt x="11753850" y="901700"/>
                  <a:pt x="11972925" y="450850"/>
                  <a:pt x="12192000" y="0"/>
                </a:cubicBezTo>
              </a:path>
            </a:pathLst>
          </a:custGeom>
          <a:noFill/>
          <a:ln w="1905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3" name="组合 2"/>
          <p:cNvGrpSpPr/>
          <p:nvPr/>
        </p:nvGrpSpPr>
        <p:grpSpPr>
          <a:xfrm>
            <a:off x="5121222" y="1811850"/>
            <a:ext cx="1860264" cy="1860264"/>
            <a:chOff x="5121222" y="1811850"/>
            <a:chExt cx="1860264" cy="1860264"/>
          </a:xfrm>
          <a:solidFill>
            <a:srgbClr val="C75050"/>
          </a:solidFill>
        </p:grpSpPr>
        <p:sp>
          <p:nvSpPr>
            <p:cNvPr id="27" name="椭圆 26"/>
            <p:cNvSpPr/>
            <p:nvPr/>
          </p:nvSpPr>
          <p:spPr>
            <a:xfrm>
              <a:off x="5121222" y="1811850"/>
              <a:ext cx="1860264" cy="18602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4" name="图片 3"/>
            <p:cNvPicPr/>
            <p:nvPr/>
          </p:nvPicPr>
          <p:blipFill>
            <a:blip r:embed="rId3">
              <a:extLst>
                <a:ext uri="{28A0092B-C50C-407E-A947-70E740481C1C}">
                  <a14:useLocalDpi val="0"/>
                </a:ext>
              </a:extLst>
            </a:blip>
            <a:stretch>
              <a:fillRect/>
            </a:stretch>
          </p:blipFill>
          <p:spPr>
            <a:xfrm>
              <a:off x="5152458" y="1826363"/>
              <a:ext cx="1800000" cy="1800000"/>
            </a:xfrm>
            <a:prstGeom prst="ellipse">
              <a:avLst/>
            </a:prstGeom>
            <a:grpFill/>
          </p:spPr>
        </p:pic>
      </p:grpSp>
      <p:grpSp>
        <p:nvGrpSpPr>
          <p:cNvPr id="2" name="组合 1"/>
          <p:cNvGrpSpPr/>
          <p:nvPr/>
        </p:nvGrpSpPr>
        <p:grpSpPr>
          <a:xfrm>
            <a:off x="1640114" y="2340526"/>
            <a:ext cx="1656000" cy="1656000"/>
            <a:chOff x="1640114" y="2340526"/>
            <a:chExt cx="1656000" cy="1656000"/>
          </a:xfrm>
          <a:solidFill>
            <a:srgbClr val="C75050"/>
          </a:solidFill>
        </p:grpSpPr>
        <p:sp>
          <p:nvSpPr>
            <p:cNvPr id="26" name="椭圆 25"/>
            <p:cNvSpPr/>
            <p:nvPr/>
          </p:nvSpPr>
          <p:spPr>
            <a:xfrm>
              <a:off x="1640114" y="2340526"/>
              <a:ext cx="1656000" cy="1656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5" name="图片 4"/>
            <p:cNvPicPr/>
            <p:nvPr/>
          </p:nvPicPr>
          <p:blipFill>
            <a:blip r:embed="rId4">
              <a:extLst>
                <a:ext uri="{28A0092B-C50C-407E-A947-70E740481C1C}">
                  <a14:useLocalDpi val="0"/>
                </a:ext>
              </a:extLst>
            </a:blip>
            <a:stretch>
              <a:fillRect/>
            </a:stretch>
          </p:blipFill>
          <p:spPr>
            <a:xfrm>
              <a:off x="1668781" y="2360050"/>
              <a:ext cx="1594832" cy="1594832"/>
            </a:xfrm>
            <a:prstGeom prst="ellipse">
              <a:avLst/>
            </a:prstGeom>
            <a:grpFill/>
          </p:spPr>
        </p:pic>
      </p:grpSp>
      <p:grpSp>
        <p:nvGrpSpPr>
          <p:cNvPr id="8" name="组合 7"/>
          <p:cNvGrpSpPr/>
          <p:nvPr/>
        </p:nvGrpSpPr>
        <p:grpSpPr>
          <a:xfrm>
            <a:off x="8926045" y="2418896"/>
            <a:ext cx="1470933" cy="1470933"/>
            <a:chOff x="8926045" y="2418896"/>
            <a:chExt cx="1470933" cy="1470933"/>
          </a:xfrm>
          <a:solidFill>
            <a:srgbClr val="C75050"/>
          </a:solidFill>
        </p:grpSpPr>
        <p:sp>
          <p:nvSpPr>
            <p:cNvPr id="28" name="椭圆 27"/>
            <p:cNvSpPr/>
            <p:nvPr/>
          </p:nvSpPr>
          <p:spPr>
            <a:xfrm>
              <a:off x="8926045" y="2418896"/>
              <a:ext cx="1470933" cy="1470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5">
              <a:extLst>
                <a:ext uri="{28A0092B-C50C-407E-A947-70E740481C1C}">
                  <a14:useLocalDpi val="0"/>
                </a:ext>
              </a:extLst>
            </a:blip>
            <a:stretch>
              <a:fillRect/>
            </a:stretch>
          </p:blipFill>
          <p:spPr>
            <a:xfrm>
              <a:off x="8950599" y="2433410"/>
              <a:ext cx="1417351" cy="1417351"/>
            </a:xfrm>
            <a:prstGeom prst="ellipse">
              <a:avLst/>
            </a:prstGeom>
            <a:grpFill/>
          </p:spPr>
        </p:pic>
      </p:grpSp>
      <p:sp>
        <p:nvSpPr>
          <p:cNvPr id="9" name="文本框 8"/>
          <p:cNvSpPr txBox="1"/>
          <p:nvPr/>
        </p:nvSpPr>
        <p:spPr>
          <a:xfrm>
            <a:off x="1145317" y="4752744"/>
            <a:ext cx="2681899" cy="967740"/>
          </a:xfrm>
          <a:prstGeom prst="rect">
            <a:avLst/>
          </a:prstGeom>
          <a:noFill/>
        </p:spPr>
        <p:txBody>
          <a:bodyPr rtlCol="0" wrap="square">
            <a:spAutoFit/>
          </a:bodyPr>
          <a:lstStyle>
            <a:defPPr>
              <a:defRPr lang="zh-CN"/>
            </a:defPPr>
            <a:lvl1pPr algn="ctr">
              <a:lnSpc>
                <a:spcPts val="2300"/>
              </a:lnSpc>
              <a:defRPr sz="1200"/>
            </a:lvl1pPr>
          </a:lstStyle>
          <a:p>
            <a:r>
              <a:rPr altLang="en-US" lang="zh-CN"/>
              <a:t>请在此处添加您要描述的内容，言简意赅。请在此处添加您要描述的内容，言简意赅。</a:t>
            </a:r>
          </a:p>
        </p:txBody>
      </p:sp>
      <p:sp>
        <p:nvSpPr>
          <p:cNvPr id="10" name="文本框 9"/>
          <p:cNvSpPr txBox="1"/>
          <p:nvPr/>
        </p:nvSpPr>
        <p:spPr>
          <a:xfrm>
            <a:off x="1621069" y="4344701"/>
            <a:ext cx="1937459" cy="365760"/>
          </a:xfrm>
          <a:prstGeom prst="rect">
            <a:avLst/>
          </a:prstGeom>
          <a:noFill/>
        </p:spPr>
        <p:txBody>
          <a:bodyPr rtlCol="0" wrap="square">
            <a:spAutoFit/>
          </a:bodyPr>
          <a:lstStyle>
            <a:defPPr>
              <a:defRPr lang="zh-CN"/>
            </a:defPPr>
          </a:lstStyle>
          <a:p>
            <a:r>
              <a:rPr altLang="en-US" lang="zh-CN"/>
              <a:t>请输入您的标题</a:t>
            </a:r>
          </a:p>
        </p:txBody>
      </p:sp>
      <p:cxnSp>
        <p:nvCxnSpPr>
          <p:cNvPr id="12" name="直接连接符 11"/>
          <p:cNvCxnSpPr/>
          <p:nvPr/>
        </p:nvCxnSpPr>
        <p:spPr>
          <a:xfrm flipH="1">
            <a:off x="4352376" y="4822663"/>
            <a:ext cx="0" cy="1188000"/>
          </a:xfrm>
          <a:prstGeom prst="line">
            <a:avLst/>
          </a:prstGeom>
          <a:ln w="28575">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4856847" y="4752744"/>
            <a:ext cx="2681899" cy="967740"/>
          </a:xfrm>
          <a:prstGeom prst="rect">
            <a:avLst/>
          </a:prstGeom>
          <a:noFill/>
        </p:spPr>
        <p:txBody>
          <a:bodyPr rtlCol="0" wrap="square">
            <a:spAutoFit/>
          </a:bodyPr>
          <a:lstStyle>
            <a:defPPr>
              <a:defRPr lang="zh-CN"/>
            </a:defPPr>
            <a:lvl1pPr algn="ctr">
              <a:lnSpc>
                <a:spcPts val="2300"/>
              </a:lnSpc>
              <a:defRPr sz="1200"/>
            </a:lvl1pPr>
          </a:lstStyle>
          <a:p>
            <a:r>
              <a:rPr altLang="en-US" lang="zh-CN"/>
              <a:t>请在此处添加您要描述的内容，言简意赅。请在此处添加您要描述的内容，言简意赅。</a:t>
            </a:r>
          </a:p>
        </p:txBody>
      </p:sp>
      <p:sp>
        <p:nvSpPr>
          <p:cNvPr id="30" name="文本框 29"/>
          <p:cNvSpPr txBox="1"/>
          <p:nvPr/>
        </p:nvSpPr>
        <p:spPr>
          <a:xfrm>
            <a:off x="5289152" y="4347033"/>
            <a:ext cx="1829206" cy="365760"/>
          </a:xfrm>
          <a:prstGeom prst="rect">
            <a:avLst/>
          </a:prstGeom>
          <a:noFill/>
        </p:spPr>
        <p:txBody>
          <a:bodyPr rtlCol="0" wrap="square">
            <a:spAutoFit/>
          </a:bodyPr>
          <a:lstStyle>
            <a:defPPr>
              <a:defRPr lang="zh-CN"/>
            </a:defPPr>
          </a:lstStyle>
          <a:p>
            <a:r>
              <a:rPr altLang="en-US" lang="zh-CN"/>
              <a:t>请输入您的标题</a:t>
            </a:r>
          </a:p>
        </p:txBody>
      </p:sp>
      <p:sp>
        <p:nvSpPr>
          <p:cNvPr id="32" name="文本框 31"/>
          <p:cNvSpPr txBox="1"/>
          <p:nvPr/>
        </p:nvSpPr>
        <p:spPr>
          <a:xfrm>
            <a:off x="8350771" y="4752744"/>
            <a:ext cx="2681899" cy="967740"/>
          </a:xfrm>
          <a:prstGeom prst="rect">
            <a:avLst/>
          </a:prstGeom>
          <a:noFill/>
        </p:spPr>
        <p:txBody>
          <a:bodyPr rtlCol="0" wrap="square">
            <a:spAutoFit/>
          </a:bodyPr>
          <a:lstStyle>
            <a:defPPr>
              <a:defRPr lang="zh-CN"/>
            </a:defPPr>
            <a:lvl1pPr algn="ctr">
              <a:lnSpc>
                <a:spcPts val="2300"/>
              </a:lnSpc>
              <a:defRPr sz="1200"/>
            </a:lvl1pPr>
          </a:lstStyle>
          <a:p>
            <a:r>
              <a:rPr altLang="en-US" lang="zh-CN"/>
              <a:t>请在此处添加您要描述的内容，言简意赅。请在此处添加您要描述的内容，言简意赅。</a:t>
            </a:r>
          </a:p>
        </p:txBody>
      </p:sp>
      <p:sp>
        <p:nvSpPr>
          <p:cNvPr id="33" name="文本框 32"/>
          <p:cNvSpPr txBox="1"/>
          <p:nvPr/>
        </p:nvSpPr>
        <p:spPr>
          <a:xfrm>
            <a:off x="8633714" y="4347033"/>
            <a:ext cx="2051117" cy="365760"/>
          </a:xfrm>
          <a:prstGeom prst="rect">
            <a:avLst/>
          </a:prstGeom>
          <a:noFill/>
        </p:spPr>
        <p:txBody>
          <a:bodyPr rtlCol="0" wrap="square">
            <a:spAutoFit/>
          </a:bodyPr>
          <a:lstStyle>
            <a:defPPr>
              <a:defRPr lang="zh-CN"/>
            </a:defPPr>
          </a:lstStyle>
          <a:p>
            <a:r>
              <a:rPr altLang="en-US" lang="zh-CN"/>
              <a:t>请输入您的标题</a:t>
            </a:r>
          </a:p>
        </p:txBody>
      </p:sp>
      <p:cxnSp>
        <p:nvCxnSpPr>
          <p:cNvPr id="48" name="直接连接符 47"/>
          <p:cNvCxnSpPr/>
          <p:nvPr/>
        </p:nvCxnSpPr>
        <p:spPr>
          <a:xfrm flipH="1">
            <a:off x="7968343" y="4822663"/>
            <a:ext cx="0" cy="1188000"/>
          </a:xfrm>
          <a:prstGeom prst="line">
            <a:avLst/>
          </a:prstGeom>
          <a:ln w="28575">
            <a:solidFill>
              <a:schemeClr val="tx1">
                <a:lumMod val="50000"/>
                <a:lumOff val="50000"/>
              </a:schemeClr>
            </a:solidFill>
            <a:prstDash val="lgDashDot"/>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flipH="1">
            <a:off x="1260834" y="270280"/>
            <a:ext cx="72000" cy="468000"/>
          </a:xfrm>
          <a:prstGeom prst="rect">
            <a:avLst/>
          </a:prstGeom>
          <a:solidFill>
            <a:srgbClr val="C7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4" name="文本框 33"/>
          <p:cNvSpPr txBox="1"/>
          <p:nvPr/>
        </p:nvSpPr>
        <p:spPr>
          <a:xfrm>
            <a:off x="651109" y="254328"/>
            <a:ext cx="681725" cy="518160"/>
          </a:xfrm>
          <a:prstGeom prst="rect">
            <a:avLst/>
          </a:prstGeom>
          <a:noFill/>
        </p:spPr>
        <p:txBody>
          <a:bodyPr rtlCol="0" wrap="square">
            <a:spAutoFit/>
          </a:bodyPr>
          <a:lstStyle/>
          <a:p>
            <a:r>
              <a:rPr altLang="zh-CN" lang="en-US" smtClean="0" sz="2800">
                <a:latin typeface="+mj-lt"/>
                <a:ea typeface="+mj-ea"/>
              </a:rPr>
              <a:t>02</a:t>
            </a:r>
          </a:p>
        </p:txBody>
      </p:sp>
      <p:sp>
        <p:nvSpPr>
          <p:cNvPr id="35" name="文本框 34"/>
          <p:cNvSpPr txBox="1"/>
          <p:nvPr/>
        </p:nvSpPr>
        <p:spPr>
          <a:xfrm>
            <a:off x="1402304" y="241629"/>
            <a:ext cx="5136482" cy="518160"/>
          </a:xfrm>
          <a:prstGeom prst="rect">
            <a:avLst/>
          </a:prstGeom>
          <a:noFill/>
        </p:spPr>
        <p:txBody>
          <a:bodyPr rtlCol="0" wrap="square">
            <a:spAutoFit/>
          </a:bodyPr>
          <a:lstStyle/>
          <a:p>
            <a:r>
              <a:rPr altLang="en-US" lang="zh-CN" sz="2800">
                <a:latin charset="-122" panose="02010609060101010101" pitchFamily="49" typeface="黑体"/>
                <a:ea charset="-122" panose="02010609060101010101" pitchFamily="49" typeface="黑体"/>
              </a:rPr>
              <a:t>请输入您的标题</a:t>
            </a:r>
          </a:p>
        </p:txBody>
      </p:sp>
      <p:grpSp>
        <p:nvGrpSpPr>
          <p:cNvPr id="43" name="组合 42"/>
          <p:cNvGrpSpPr/>
          <p:nvPr/>
        </p:nvGrpSpPr>
        <p:grpSpPr>
          <a:xfrm rot="17100000">
            <a:off x="175953" y="261388"/>
            <a:ext cx="481872" cy="469661"/>
            <a:chOff x="1032060" y="5022216"/>
            <a:chExt cx="753746" cy="734645"/>
          </a:xfrm>
        </p:grpSpPr>
        <p:sp>
          <p:nvSpPr>
            <p:cNvPr id="44" name="等腰三角形 43"/>
            <p:cNvSpPr/>
            <p:nvPr/>
          </p:nvSpPr>
          <p:spPr>
            <a:xfrm flipH="1" flipV="1" rot="20627212">
              <a:off x="1032060" y="5107080"/>
              <a:ext cx="753746" cy="649781"/>
            </a:xfrm>
            <a:prstGeom prst="triangle">
              <a:avLst/>
            </a:prstGeom>
            <a:noFill/>
            <a:ln w="12700">
              <a:solidFill>
                <a:srgbClr val="C75050"/>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5" name="等腰三角形 44"/>
            <p:cNvSpPr/>
            <p:nvPr/>
          </p:nvSpPr>
          <p:spPr>
            <a:xfrm flipH="1" flipV="1" rot="6289781">
              <a:off x="1003006" y="5062727"/>
              <a:ext cx="587410" cy="506388"/>
            </a:xfrm>
            <a:prstGeom prst="triangle">
              <a:avLst/>
            </a:prstGeom>
            <a:solidFill>
              <a:srgbClr val="C75050"/>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034938962"/>
      </p:ext>
    </p:extLst>
  </p:cSld>
  <p:clrMapOvr>
    <a:masterClrMapping/>
  </p:clrMapOvr>
  <mc:AlternateContent>
    <mc:Choice Requires="p14">
      <p:transition p14:dur="1600" spd="slow">
        <p14:conveyor dir="l"/>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decel="100000" fill="hold" id="5" nodeType="afterEffect" presetClass="entr" presetID="49" presetSubtype="0">
                                  <p:stCondLst>
                                    <p:cond delay="0"/>
                                  </p:stCondLst>
                                  <p:childTnLst>
                                    <p:set>
                                      <p:cBhvr>
                                        <p:cTn dur="1" fill="hold" id="6">
                                          <p:stCondLst>
                                            <p:cond delay="0"/>
                                          </p:stCondLst>
                                        </p:cTn>
                                        <p:tgtEl>
                                          <p:spTgt spid="43"/>
                                        </p:tgtEl>
                                        <p:attrNameLst>
                                          <p:attrName>style.visibility</p:attrName>
                                        </p:attrNameLst>
                                      </p:cBhvr>
                                      <p:to>
                                        <p:strVal val="visible"/>
                                      </p:to>
                                    </p:set>
                                    <p:anim calcmode="lin" valueType="num">
                                      <p:cBhvr>
                                        <p:cTn dur="500" fill="hold" id="7"/>
                                        <p:tgtEl>
                                          <p:spTgt spid="43"/>
                                        </p:tgtEl>
                                        <p:attrNameLst>
                                          <p:attrName>ppt_w</p:attrName>
                                        </p:attrNameLst>
                                      </p:cBhvr>
                                      <p:tavLst>
                                        <p:tav tm="0">
                                          <p:val>
                                            <p:fltVal val="0"/>
                                          </p:val>
                                        </p:tav>
                                        <p:tav tm="100000">
                                          <p:val>
                                            <p:strVal val="#ppt_w"/>
                                          </p:val>
                                        </p:tav>
                                      </p:tavLst>
                                    </p:anim>
                                    <p:anim calcmode="lin" valueType="num">
                                      <p:cBhvr>
                                        <p:cTn dur="500" fill="hold" id="8"/>
                                        <p:tgtEl>
                                          <p:spTgt spid="43"/>
                                        </p:tgtEl>
                                        <p:attrNameLst>
                                          <p:attrName>ppt_h</p:attrName>
                                        </p:attrNameLst>
                                      </p:cBhvr>
                                      <p:tavLst>
                                        <p:tav tm="0">
                                          <p:val>
                                            <p:fltVal val="0"/>
                                          </p:val>
                                        </p:tav>
                                        <p:tav tm="100000">
                                          <p:val>
                                            <p:strVal val="#ppt_h"/>
                                          </p:val>
                                        </p:tav>
                                      </p:tavLst>
                                    </p:anim>
                                    <p:anim calcmode="lin" valueType="num">
                                      <p:cBhvr>
                                        <p:cTn dur="500" fill="hold" id="9"/>
                                        <p:tgtEl>
                                          <p:spTgt spid="43"/>
                                        </p:tgtEl>
                                        <p:attrNameLst>
                                          <p:attrName>style.rotation</p:attrName>
                                        </p:attrNameLst>
                                      </p:cBhvr>
                                      <p:tavLst>
                                        <p:tav tm="0">
                                          <p:val>
                                            <p:fltVal val="360"/>
                                          </p:val>
                                        </p:tav>
                                        <p:tav tm="100000">
                                          <p:val>
                                            <p:fltVal val="0"/>
                                          </p:val>
                                        </p:tav>
                                      </p:tavLst>
                                    </p:anim>
                                    <p:animEffect filter="fade" transition="in">
                                      <p:cBhvr>
                                        <p:cTn dur="500" id="10"/>
                                        <p:tgtEl>
                                          <p:spTgt spid="43"/>
                                        </p:tgtEl>
                                      </p:cBhvr>
                                    </p:animEffect>
                                  </p:childTnLst>
                                </p:cTn>
                              </p:par>
                            </p:childTnLst>
                          </p:cTn>
                        </p:par>
                      </p:childTnLst>
                    </p:cTn>
                  </p:par>
                  <p:par>
                    <p:cTn fill="hold" id="11" nodeType="clickPar">
                      <p:stCondLst>
                        <p:cond delay="indefinite"/>
                        <p:cond delay="0" evt="onBegin">
                          <p:tn val="10"/>
                        </p:cond>
                      </p:stCondLst>
                      <p:childTnLst>
                        <p:par>
                          <p:cTn fill="hold" id="12" nodeType="afterGroup">
                            <p:stCondLst>
                              <p:cond delay="0"/>
                            </p:stCondLst>
                            <p:childTnLst>
                              <p:par>
                                <p:cTn fill="hold" grpId="0" id="13" nodeType="clickEffect" presetClass="entr" presetID="22" presetSubtype="8">
                                  <p:stCondLst>
                                    <p:cond delay="0"/>
                                  </p:stCondLst>
                                  <p:childTnLst>
                                    <p:set>
                                      <p:cBhvr>
                                        <p:cTn dur="1" fill="hold" id="14">
                                          <p:stCondLst>
                                            <p:cond delay="0"/>
                                          </p:stCondLst>
                                        </p:cTn>
                                        <p:tgtEl>
                                          <p:spTgt spid="11"/>
                                        </p:tgtEl>
                                        <p:attrNameLst>
                                          <p:attrName>style.visibility</p:attrName>
                                        </p:attrNameLst>
                                      </p:cBhvr>
                                      <p:to>
                                        <p:strVal val="visible"/>
                                      </p:to>
                                    </p:set>
                                    <p:animEffect filter="wipe(left)" transition="in">
                                      <p:cBhvr>
                                        <p:cTn dur="1000" id="15"/>
                                        <p:tgtEl>
                                          <p:spTgt spid="11"/>
                                        </p:tgtEl>
                                      </p:cBhvr>
                                    </p:animEffect>
                                  </p:childTnLst>
                                </p:cTn>
                              </p:par>
                              <p:par>
                                <p:cTn fill="hold" id="16" nodeType="withEffect" presetClass="entr" presetID="42" presetSubtype="0">
                                  <p:stCondLst>
                                    <p:cond delay="400"/>
                                  </p:stCondLst>
                                  <p:childTnLst>
                                    <p:set>
                                      <p:cBhvr>
                                        <p:cTn dur="1" fill="hold" id="17">
                                          <p:stCondLst>
                                            <p:cond delay="0"/>
                                          </p:stCondLst>
                                        </p:cTn>
                                        <p:tgtEl>
                                          <p:spTgt spid="2"/>
                                        </p:tgtEl>
                                        <p:attrNameLst>
                                          <p:attrName>style.visibility</p:attrName>
                                        </p:attrNameLst>
                                      </p:cBhvr>
                                      <p:to>
                                        <p:strVal val="visible"/>
                                      </p:to>
                                    </p:set>
                                    <p:animEffect filter="fade" transition="in">
                                      <p:cBhvr>
                                        <p:cTn dur="1000" id="18"/>
                                        <p:tgtEl>
                                          <p:spTgt spid="2"/>
                                        </p:tgtEl>
                                      </p:cBhvr>
                                    </p:animEffect>
                                    <p:anim calcmode="lin" valueType="num">
                                      <p:cBhvr>
                                        <p:cTn dur="1000" fill="hold" id="19"/>
                                        <p:tgtEl>
                                          <p:spTgt spid="2"/>
                                        </p:tgtEl>
                                        <p:attrNameLst>
                                          <p:attrName>ppt_x</p:attrName>
                                        </p:attrNameLst>
                                      </p:cBhvr>
                                      <p:tavLst>
                                        <p:tav tm="0">
                                          <p:val>
                                            <p:strVal val="#ppt_x"/>
                                          </p:val>
                                        </p:tav>
                                        <p:tav tm="100000">
                                          <p:val>
                                            <p:strVal val="#ppt_x"/>
                                          </p:val>
                                        </p:tav>
                                      </p:tavLst>
                                    </p:anim>
                                    <p:anim calcmode="lin" valueType="num">
                                      <p:cBhvr>
                                        <p:cTn dur="1000" fill="hold" id="20"/>
                                        <p:tgtEl>
                                          <p:spTgt spid="2"/>
                                        </p:tgtEl>
                                        <p:attrNameLst>
                                          <p:attrName>ppt_y</p:attrName>
                                        </p:attrNameLst>
                                      </p:cBhvr>
                                      <p:tavLst>
                                        <p:tav tm="0">
                                          <p:val>
                                            <p:strVal val="#ppt_y+.1"/>
                                          </p:val>
                                        </p:tav>
                                        <p:tav tm="100000">
                                          <p:val>
                                            <p:strVal val="#ppt_y"/>
                                          </p:val>
                                        </p:tav>
                                      </p:tavLst>
                                    </p:anim>
                                  </p:childTnLst>
                                </p:cTn>
                              </p:par>
                              <p:par>
                                <p:cTn fill="hold" id="21" nodeType="withEffect" presetClass="entr" presetID="42" presetSubtype="0">
                                  <p:stCondLst>
                                    <p:cond delay="1300"/>
                                  </p:stCondLst>
                                  <p:childTnLst>
                                    <p:set>
                                      <p:cBhvr>
                                        <p:cTn dur="1" fill="hold" id="22">
                                          <p:stCondLst>
                                            <p:cond delay="0"/>
                                          </p:stCondLst>
                                        </p:cTn>
                                        <p:tgtEl>
                                          <p:spTgt spid="3"/>
                                        </p:tgtEl>
                                        <p:attrNameLst>
                                          <p:attrName>style.visibility</p:attrName>
                                        </p:attrNameLst>
                                      </p:cBhvr>
                                      <p:to>
                                        <p:strVal val="visible"/>
                                      </p:to>
                                    </p:set>
                                    <p:animEffect filter="fade" transition="in">
                                      <p:cBhvr>
                                        <p:cTn dur="1000" id="23"/>
                                        <p:tgtEl>
                                          <p:spTgt spid="3"/>
                                        </p:tgtEl>
                                      </p:cBhvr>
                                    </p:animEffect>
                                    <p:anim calcmode="lin" valueType="num">
                                      <p:cBhvr>
                                        <p:cTn dur="1000" fill="hold" id="24"/>
                                        <p:tgtEl>
                                          <p:spTgt spid="3"/>
                                        </p:tgtEl>
                                        <p:attrNameLst>
                                          <p:attrName>ppt_x</p:attrName>
                                        </p:attrNameLst>
                                      </p:cBhvr>
                                      <p:tavLst>
                                        <p:tav tm="0">
                                          <p:val>
                                            <p:strVal val="#ppt_x"/>
                                          </p:val>
                                        </p:tav>
                                        <p:tav tm="100000">
                                          <p:val>
                                            <p:strVal val="#ppt_x"/>
                                          </p:val>
                                        </p:tav>
                                      </p:tavLst>
                                    </p:anim>
                                    <p:anim calcmode="lin" valueType="num">
                                      <p:cBhvr>
                                        <p:cTn dur="1000" fill="hold" id="25"/>
                                        <p:tgtEl>
                                          <p:spTgt spid="3"/>
                                        </p:tgtEl>
                                        <p:attrNameLst>
                                          <p:attrName>ppt_y</p:attrName>
                                        </p:attrNameLst>
                                      </p:cBhvr>
                                      <p:tavLst>
                                        <p:tav tm="0">
                                          <p:val>
                                            <p:strVal val="#ppt_y+.1"/>
                                          </p:val>
                                        </p:tav>
                                        <p:tav tm="100000">
                                          <p:val>
                                            <p:strVal val="#ppt_y"/>
                                          </p:val>
                                        </p:tav>
                                      </p:tavLst>
                                    </p:anim>
                                  </p:childTnLst>
                                </p:cTn>
                              </p:par>
                              <p:par>
                                <p:cTn fill="hold" id="26" nodeType="withEffect" presetClass="entr" presetID="42" presetSubtype="0">
                                  <p:stCondLst>
                                    <p:cond delay="2200"/>
                                  </p:stCondLst>
                                  <p:childTnLst>
                                    <p:set>
                                      <p:cBhvr>
                                        <p:cTn dur="1" fill="hold" id="27">
                                          <p:stCondLst>
                                            <p:cond delay="0"/>
                                          </p:stCondLst>
                                        </p:cTn>
                                        <p:tgtEl>
                                          <p:spTgt spid="8"/>
                                        </p:tgtEl>
                                        <p:attrNameLst>
                                          <p:attrName>style.visibility</p:attrName>
                                        </p:attrNameLst>
                                      </p:cBhvr>
                                      <p:to>
                                        <p:strVal val="visible"/>
                                      </p:to>
                                    </p:set>
                                    <p:animEffect filter="fade" transition="in">
                                      <p:cBhvr>
                                        <p:cTn dur="1000" id="28"/>
                                        <p:tgtEl>
                                          <p:spTgt spid="8"/>
                                        </p:tgtEl>
                                      </p:cBhvr>
                                    </p:animEffect>
                                    <p:anim calcmode="lin" valueType="num">
                                      <p:cBhvr>
                                        <p:cTn dur="1000" fill="hold" id="29"/>
                                        <p:tgtEl>
                                          <p:spTgt spid="8"/>
                                        </p:tgtEl>
                                        <p:attrNameLst>
                                          <p:attrName>ppt_x</p:attrName>
                                        </p:attrNameLst>
                                      </p:cBhvr>
                                      <p:tavLst>
                                        <p:tav tm="0">
                                          <p:val>
                                            <p:strVal val="#ppt_x"/>
                                          </p:val>
                                        </p:tav>
                                        <p:tav tm="100000">
                                          <p:val>
                                            <p:strVal val="#ppt_x"/>
                                          </p:val>
                                        </p:tav>
                                      </p:tavLst>
                                    </p:anim>
                                    <p:anim calcmode="lin" valueType="num">
                                      <p:cBhvr>
                                        <p:cTn dur="1000" fill="hold" id="30"/>
                                        <p:tgtEl>
                                          <p:spTgt spid="8"/>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3200"/>
                            </p:stCondLst>
                            <p:childTnLst>
                              <p:par>
                                <p:cTn fill="hold" grpId="0" id="32" nodeType="afterEffect" presetClass="entr" presetID="22" presetSubtype="8">
                                  <p:stCondLst>
                                    <p:cond delay="0"/>
                                  </p:stCondLst>
                                  <p:childTnLst>
                                    <p:set>
                                      <p:cBhvr>
                                        <p:cTn dur="1" fill="hold" id="33">
                                          <p:stCondLst>
                                            <p:cond delay="0"/>
                                          </p:stCondLst>
                                        </p:cTn>
                                        <p:tgtEl>
                                          <p:spTgt spid="10"/>
                                        </p:tgtEl>
                                        <p:attrNameLst>
                                          <p:attrName>style.visibility</p:attrName>
                                        </p:attrNameLst>
                                      </p:cBhvr>
                                      <p:to>
                                        <p:strVal val="visible"/>
                                      </p:to>
                                    </p:set>
                                    <p:animEffect filter="wipe(left)" transition="in">
                                      <p:cBhvr>
                                        <p:cTn dur="500" id="34"/>
                                        <p:tgtEl>
                                          <p:spTgt spid="10"/>
                                        </p:tgtEl>
                                      </p:cBhvr>
                                    </p:animEffect>
                                  </p:childTnLst>
                                </p:cTn>
                              </p:par>
                            </p:childTnLst>
                          </p:cTn>
                        </p:par>
                        <p:par>
                          <p:cTn fill="hold" id="35" nodeType="afterGroup">
                            <p:stCondLst>
                              <p:cond delay="3700"/>
                            </p:stCondLst>
                            <p:childTnLst>
                              <p:par>
                                <p:cTn fill="hold" grpId="0" id="36" nodeType="afterEffect" presetClass="entr" presetID="22" presetSubtype="8">
                                  <p:stCondLst>
                                    <p:cond delay="0"/>
                                  </p:stCondLst>
                                  <p:childTnLst>
                                    <p:set>
                                      <p:cBhvr>
                                        <p:cTn dur="1" fill="hold" id="37">
                                          <p:stCondLst>
                                            <p:cond delay="0"/>
                                          </p:stCondLst>
                                        </p:cTn>
                                        <p:tgtEl>
                                          <p:spTgt spid="9"/>
                                        </p:tgtEl>
                                        <p:attrNameLst>
                                          <p:attrName>style.visibility</p:attrName>
                                        </p:attrNameLst>
                                      </p:cBhvr>
                                      <p:to>
                                        <p:strVal val="visible"/>
                                      </p:to>
                                    </p:set>
                                    <p:animEffect filter="wipe(left)" transition="in">
                                      <p:cBhvr>
                                        <p:cTn dur="500" id="38"/>
                                        <p:tgtEl>
                                          <p:spTgt spid="9"/>
                                        </p:tgtEl>
                                      </p:cBhvr>
                                    </p:animEffect>
                                  </p:childTnLst>
                                </p:cTn>
                              </p:par>
                            </p:childTnLst>
                          </p:cTn>
                        </p:par>
                        <p:par>
                          <p:cTn fill="hold" id="39" nodeType="afterGroup">
                            <p:stCondLst>
                              <p:cond delay="4200"/>
                            </p:stCondLst>
                            <p:childTnLst>
                              <p:par>
                                <p:cTn fill="hold" id="40" nodeType="afterEffect" presetClass="entr" presetID="22" presetSubtype="1">
                                  <p:stCondLst>
                                    <p:cond delay="0"/>
                                  </p:stCondLst>
                                  <p:childTnLst>
                                    <p:set>
                                      <p:cBhvr>
                                        <p:cTn dur="1" fill="hold" id="41">
                                          <p:stCondLst>
                                            <p:cond delay="0"/>
                                          </p:stCondLst>
                                        </p:cTn>
                                        <p:tgtEl>
                                          <p:spTgt spid="12"/>
                                        </p:tgtEl>
                                        <p:attrNameLst>
                                          <p:attrName>style.visibility</p:attrName>
                                        </p:attrNameLst>
                                      </p:cBhvr>
                                      <p:to>
                                        <p:strVal val="visible"/>
                                      </p:to>
                                    </p:set>
                                    <p:animEffect filter="wipe(up)" transition="in">
                                      <p:cBhvr>
                                        <p:cTn dur="500" id="42"/>
                                        <p:tgtEl>
                                          <p:spTgt spid="12"/>
                                        </p:tgtEl>
                                      </p:cBhvr>
                                    </p:animEffect>
                                  </p:childTnLst>
                                </p:cTn>
                              </p:par>
                            </p:childTnLst>
                          </p:cTn>
                        </p:par>
                        <p:par>
                          <p:cTn fill="hold" id="43" nodeType="afterGroup">
                            <p:stCondLst>
                              <p:cond delay="4700"/>
                            </p:stCondLst>
                            <p:childTnLst>
                              <p:par>
                                <p:cTn fill="hold" grpId="0" id="44" nodeType="afterEffect" presetClass="entr" presetID="22" presetSubtype="8">
                                  <p:stCondLst>
                                    <p:cond delay="0"/>
                                  </p:stCondLst>
                                  <p:childTnLst>
                                    <p:set>
                                      <p:cBhvr>
                                        <p:cTn dur="1" fill="hold" id="45">
                                          <p:stCondLst>
                                            <p:cond delay="0"/>
                                          </p:stCondLst>
                                        </p:cTn>
                                        <p:tgtEl>
                                          <p:spTgt spid="30"/>
                                        </p:tgtEl>
                                        <p:attrNameLst>
                                          <p:attrName>style.visibility</p:attrName>
                                        </p:attrNameLst>
                                      </p:cBhvr>
                                      <p:to>
                                        <p:strVal val="visible"/>
                                      </p:to>
                                    </p:set>
                                    <p:animEffect filter="wipe(left)" transition="in">
                                      <p:cBhvr>
                                        <p:cTn dur="500" id="46"/>
                                        <p:tgtEl>
                                          <p:spTgt spid="30"/>
                                        </p:tgtEl>
                                      </p:cBhvr>
                                    </p:animEffect>
                                  </p:childTnLst>
                                </p:cTn>
                              </p:par>
                            </p:childTnLst>
                          </p:cTn>
                        </p:par>
                        <p:par>
                          <p:cTn fill="hold" id="47" nodeType="afterGroup">
                            <p:stCondLst>
                              <p:cond delay="5200"/>
                            </p:stCondLst>
                            <p:childTnLst>
                              <p:par>
                                <p:cTn fill="hold" grpId="0" id="48" nodeType="afterEffect" presetClass="entr" presetID="22" presetSubtype="8">
                                  <p:stCondLst>
                                    <p:cond delay="0"/>
                                  </p:stCondLst>
                                  <p:childTnLst>
                                    <p:set>
                                      <p:cBhvr>
                                        <p:cTn dur="1" fill="hold" id="49">
                                          <p:stCondLst>
                                            <p:cond delay="0"/>
                                          </p:stCondLst>
                                        </p:cTn>
                                        <p:tgtEl>
                                          <p:spTgt spid="29"/>
                                        </p:tgtEl>
                                        <p:attrNameLst>
                                          <p:attrName>style.visibility</p:attrName>
                                        </p:attrNameLst>
                                      </p:cBhvr>
                                      <p:to>
                                        <p:strVal val="visible"/>
                                      </p:to>
                                    </p:set>
                                    <p:animEffect filter="wipe(left)" transition="in">
                                      <p:cBhvr>
                                        <p:cTn dur="500" id="50"/>
                                        <p:tgtEl>
                                          <p:spTgt spid="29"/>
                                        </p:tgtEl>
                                      </p:cBhvr>
                                    </p:animEffect>
                                  </p:childTnLst>
                                </p:cTn>
                              </p:par>
                            </p:childTnLst>
                          </p:cTn>
                        </p:par>
                        <p:par>
                          <p:cTn fill="hold" id="51" nodeType="afterGroup">
                            <p:stCondLst>
                              <p:cond delay="5700"/>
                            </p:stCondLst>
                            <p:childTnLst>
                              <p:par>
                                <p:cTn fill="hold" id="52" nodeType="afterEffect" presetClass="entr" presetID="22" presetSubtype="1">
                                  <p:stCondLst>
                                    <p:cond delay="0"/>
                                  </p:stCondLst>
                                  <p:childTnLst>
                                    <p:set>
                                      <p:cBhvr>
                                        <p:cTn dur="1" fill="hold" id="53">
                                          <p:stCondLst>
                                            <p:cond delay="0"/>
                                          </p:stCondLst>
                                        </p:cTn>
                                        <p:tgtEl>
                                          <p:spTgt spid="48"/>
                                        </p:tgtEl>
                                        <p:attrNameLst>
                                          <p:attrName>style.visibility</p:attrName>
                                        </p:attrNameLst>
                                      </p:cBhvr>
                                      <p:to>
                                        <p:strVal val="visible"/>
                                      </p:to>
                                    </p:set>
                                    <p:animEffect filter="wipe(up)" transition="in">
                                      <p:cBhvr>
                                        <p:cTn dur="500" id="54"/>
                                        <p:tgtEl>
                                          <p:spTgt spid="48"/>
                                        </p:tgtEl>
                                      </p:cBhvr>
                                    </p:animEffect>
                                  </p:childTnLst>
                                </p:cTn>
                              </p:par>
                            </p:childTnLst>
                          </p:cTn>
                        </p:par>
                        <p:par>
                          <p:cTn fill="hold" id="55" nodeType="afterGroup">
                            <p:stCondLst>
                              <p:cond delay="6200"/>
                            </p:stCondLst>
                            <p:childTnLst>
                              <p:par>
                                <p:cTn fill="hold" grpId="0" id="56" nodeType="afterEffect" presetClass="entr" presetID="22" presetSubtype="8">
                                  <p:stCondLst>
                                    <p:cond delay="0"/>
                                  </p:stCondLst>
                                  <p:childTnLst>
                                    <p:set>
                                      <p:cBhvr>
                                        <p:cTn dur="1" fill="hold" id="57">
                                          <p:stCondLst>
                                            <p:cond delay="0"/>
                                          </p:stCondLst>
                                        </p:cTn>
                                        <p:tgtEl>
                                          <p:spTgt spid="33"/>
                                        </p:tgtEl>
                                        <p:attrNameLst>
                                          <p:attrName>style.visibility</p:attrName>
                                        </p:attrNameLst>
                                      </p:cBhvr>
                                      <p:to>
                                        <p:strVal val="visible"/>
                                      </p:to>
                                    </p:set>
                                    <p:animEffect filter="wipe(left)" transition="in">
                                      <p:cBhvr>
                                        <p:cTn dur="500" id="58"/>
                                        <p:tgtEl>
                                          <p:spTgt spid="33"/>
                                        </p:tgtEl>
                                      </p:cBhvr>
                                    </p:animEffect>
                                  </p:childTnLst>
                                </p:cTn>
                              </p:par>
                            </p:childTnLst>
                          </p:cTn>
                        </p:par>
                        <p:par>
                          <p:cTn fill="hold" id="59" nodeType="afterGroup">
                            <p:stCondLst>
                              <p:cond delay="6700"/>
                            </p:stCondLst>
                            <p:childTnLst>
                              <p:par>
                                <p:cTn fill="hold" grpId="0" id="60" nodeType="afterEffect" presetClass="entr" presetID="22" presetSubtype="8">
                                  <p:stCondLst>
                                    <p:cond delay="0"/>
                                  </p:stCondLst>
                                  <p:childTnLst>
                                    <p:set>
                                      <p:cBhvr>
                                        <p:cTn dur="1" fill="hold" id="61">
                                          <p:stCondLst>
                                            <p:cond delay="0"/>
                                          </p:stCondLst>
                                        </p:cTn>
                                        <p:tgtEl>
                                          <p:spTgt spid="32"/>
                                        </p:tgtEl>
                                        <p:attrNameLst>
                                          <p:attrName>style.visibility</p:attrName>
                                        </p:attrNameLst>
                                      </p:cBhvr>
                                      <p:to>
                                        <p:strVal val="visible"/>
                                      </p:to>
                                    </p:set>
                                    <p:animEffect filter="wipe(left)" transition="in">
                                      <p:cBhvr>
                                        <p:cTn dur="500" id="62"/>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9"/>
      <p:bldP grpId="0" spid="10"/>
      <p:bldP grpId="0" spid="29"/>
      <p:bldP grpId="0" spid="30"/>
      <p:bldP grpId="0" spid="32"/>
      <p:bldP grpId="0" spid="33"/>
    </p:bldLst>
  </p:timing>
</p:sld>
</file>

<file path=ppt/tags/tag1.xml><?xml version="1.0" encoding="utf-8"?>
<p:tagLst xmlns:p="http://schemas.openxmlformats.org/presentationml/2006/main">
  <p:tag name="MH" val="20160315165528"/>
  <p:tag name="MH_LIBRARY" val="GRAPHIC"/>
  <p:tag name="MH_ORDER" val="2"/>
  <p:tag name="MH_TYPE" val="Picture"/>
</p:tagLst>
</file>

<file path=ppt/tags/tag10.xml><?xml version="1.0" encoding="utf-8"?>
<p:tagLst xmlns:p="http://schemas.openxmlformats.org/presentationml/2006/main">
  <p:tag name="MH" val="20150803134832"/>
  <p:tag name="MH_LIBRARY" val="GRAPHIC"/>
  <p:tag name="MH_ORDER" val="11"/>
  <p:tag name="MH_TYPE" val="Other"/>
</p:tagLst>
</file>

<file path=ppt/tags/tag11.xml><?xml version="1.0" encoding="utf-8"?>
<p:tagLst xmlns:p="http://schemas.openxmlformats.org/presentationml/2006/main">
  <p:tag name="MH" val="20150803134832"/>
  <p:tag name="MH_LIBRARY" val="GRAPHIC"/>
  <p:tag name="MH_ORDER" val="12"/>
  <p:tag name="MH_TYPE" val="Other"/>
</p:tagLst>
</file>

<file path=ppt/tags/tag12.xml><?xml version="1.0" encoding="utf-8"?>
<p:tagLst xmlns:p="http://schemas.openxmlformats.org/presentationml/2006/main">
  <p:tag name="MH" val="20150803134832"/>
  <p:tag name="MH_LIBRARY" val="GRAPHIC"/>
  <p:tag name="MH_ORDER" val="13"/>
  <p:tag name="MH_TYPE" val="Other"/>
</p:tagLst>
</file>

<file path=ppt/tags/tag13.xml><?xml version="1.0" encoding="utf-8"?>
<p:tagLst xmlns:p="http://schemas.openxmlformats.org/presentationml/2006/main">
  <p:tag name="MH" val="20150803134832"/>
  <p:tag name="MH_LIBRARY" val="GRAPHIC"/>
  <p:tag name="MH_ORDER" val="3"/>
  <p:tag name="MH_TYPE" val="Other"/>
</p:tagLst>
</file>

<file path=ppt/tags/tag14.xml><?xml version="1.0" encoding="utf-8"?>
<p:tagLst xmlns:p="http://schemas.openxmlformats.org/presentationml/2006/main">
  <p:tag name="MH" val="20150803134832"/>
  <p:tag name="MH_LIBRARY" val="GRAPHIC"/>
  <p:tag name="MH_ORDER" val="14"/>
  <p:tag name="MH_TYPE" val="Other"/>
</p:tagLst>
</file>

<file path=ppt/tags/tag15.xml><?xml version="1.0" encoding="utf-8"?>
<p:tagLst xmlns:p="http://schemas.openxmlformats.org/presentationml/2006/main">
  <p:tag name="MH" val="20150803134832"/>
  <p:tag name="MH_LIBRARY" val="GRAPHIC"/>
  <p:tag name="MH_ORDER" val="15"/>
  <p:tag name="MH_TYPE" val="Other"/>
</p:tagLst>
</file>

<file path=ppt/tags/tag16.xml><?xml version="1.0" encoding="utf-8"?>
<p:tagLst xmlns:p="http://schemas.openxmlformats.org/presentationml/2006/main">
  <p:tag name="MH" val="20150803134832"/>
  <p:tag name="MH_LIBRARY" val="GRAPHIC"/>
  <p:tag name="MH_ORDER" val="6"/>
  <p:tag name="MH_TYPE" val="Other"/>
</p:tagLst>
</file>

<file path=ppt/tags/tag17.xml><?xml version="1.0" encoding="utf-8"?>
<p:tagLst xmlns:p="http://schemas.openxmlformats.org/presentationml/2006/main">
  <p:tag name="MH" val="20150803134832"/>
  <p:tag name="MH_LIBRARY" val="GRAPHIC"/>
  <p:tag name="MH_ORDER" val="16"/>
  <p:tag name="MH_TYPE" val="Other"/>
</p:tagLst>
</file>

<file path=ppt/tags/tag18.xml><?xml version="1.0" encoding="utf-8"?>
<p:tagLst xmlns:p="http://schemas.openxmlformats.org/presentationml/2006/main">
  <p:tag name="MH" val="20150803134832"/>
  <p:tag name="MH_LIBRARY" val="GRAPHIC"/>
  <p:tag name="MH_ORDER" val="4"/>
  <p:tag name="MH_TYPE" val="Other"/>
</p:tagLst>
</file>

<file path=ppt/tags/tag19.xml><?xml version="1.0" encoding="utf-8"?>
<p:tagLst xmlns:p="http://schemas.openxmlformats.org/presentationml/2006/main">
  <p:tag name="MH" val="20150803134832"/>
  <p:tag name="MH_LIBRARY" val="GRAPHIC"/>
  <p:tag name="MH_ORDER" val="17"/>
  <p:tag name="MH_TYPE" val="Other"/>
</p:tagLst>
</file>

<file path=ppt/tags/tag2.xml><?xml version="1.0" encoding="utf-8"?>
<p:tagLst xmlns:p="http://schemas.openxmlformats.org/presentationml/2006/main">
  <p:tag name="MH" val="20160315165528"/>
  <p:tag name="MH_LIBRARY" val="GRAPHIC"/>
  <p:tag name="MH_ORDER" val="1"/>
  <p:tag name="MH_TYPE" val="Picture"/>
</p:tagLst>
</file>

<file path=ppt/tags/tag20.xml><?xml version="1.0" encoding="utf-8"?>
<p:tagLst xmlns:p="http://schemas.openxmlformats.org/presentationml/2006/main">
  <p:tag name="MH" val="20150803134832"/>
  <p:tag name="MH_LIBRARY" val="GRAPHIC"/>
  <p:tag name="MH_ORDER" val="7"/>
  <p:tag name="MH_TYPE" val="Other"/>
</p:tagLst>
</file>

<file path=ppt/tags/tag21.xml><?xml version="1.0" encoding="utf-8"?>
<p:tagLst xmlns:p="http://schemas.openxmlformats.org/presentationml/2006/main">
  <p:tag name="MH" val="20150803134832"/>
  <p:tag name="MH_LIBRARY" val="GRAPHIC"/>
  <p:tag name="MH_ORDER" val="18"/>
  <p:tag name="MH_TYPE" val="Other"/>
</p:tagLst>
</file>

<file path=ppt/tags/tag22.xml><?xml version="1.0" encoding="utf-8"?>
<p:tagLst xmlns:p="http://schemas.openxmlformats.org/presentationml/2006/main">
  <p:tag name="MH" val="20150803134832"/>
  <p:tag name="MH_LIBRARY" val="GRAPHIC"/>
  <p:tag name="MH_ORDER" val="5"/>
  <p:tag name="MH_TYPE" val="Other"/>
</p:tagLst>
</file>

<file path=ppt/tags/tag23.xml><?xml version="1.0" encoding="utf-8"?>
<p:tagLst xmlns:p="http://schemas.openxmlformats.org/presentationml/2006/main">
  <p:tag name="MH" val="20150803134832"/>
  <p:tag name="MH_LIBRARY" val="GRAPHIC"/>
  <p:tag name="MH_ORDER" val="19"/>
  <p:tag name="MH_TYPE" val="Other"/>
</p:tagLst>
</file>

<file path=ppt/tags/tag24.xml><?xml version="1.0" encoding="utf-8"?>
<p:tagLst xmlns:p="http://schemas.openxmlformats.org/presentationml/2006/main">
  <p:tag name="MH" val="20150803134832"/>
  <p:tag name="MH_LIBRARY" val="GRAPHIC"/>
  <p:tag name="MH_ORDER" val="20"/>
  <p:tag name="MH_TYPE" val="Other"/>
</p:tagLst>
</file>

<file path=ppt/tags/tag25.xml><?xml version="1.0" encoding="utf-8"?>
<p:tagLst xmlns:p="http://schemas.openxmlformats.org/presentationml/2006/main">
  <p:tag name="MH" val="20150803134832"/>
  <p:tag name="MH_LIBRARY" val="GRAPHIC"/>
  <p:tag name="MH_ORDER" val="21"/>
  <p:tag name="MH_TYPE" val="Other"/>
</p:tagLst>
</file>

<file path=ppt/tags/tag26.xml><?xml version="1.0" encoding="utf-8"?>
<p:tagLst xmlns:p="http://schemas.openxmlformats.org/presentationml/2006/main">
  <p:tag name="MH" val="20150803134832"/>
  <p:tag name="MH_LIBRARY" val="GRAPHIC"/>
  <p:tag name="MH_ORDER" val="22"/>
  <p:tag name="MH_TYPE" val="Other"/>
</p:tagLst>
</file>

<file path=ppt/tags/tag27.xml><?xml version="1.0" encoding="utf-8"?>
<p:tagLst xmlns:p="http://schemas.openxmlformats.org/presentationml/2006/main">
  <p:tag name="MH" val="20150803134832"/>
  <p:tag name="MH_LIBRARY" val="GRAPHIC"/>
  <p:tag name="MH_ORDER" val="14"/>
  <p:tag name="MH_TYPE" val="Other"/>
</p:tagLst>
</file>

<file path=ppt/tags/tag28.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LAYERS_CUSTOMIZATION" val="UEsDBBQAAgAIAJVte0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CVbXt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JVte0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lW17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lW17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lW17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lW17Sp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lW17Sr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lm17Sg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CWbXtKKwvAbUoAAABrAAAAGwAAAHVuaXZlcnNhbC91bml2ZXJzYWwucG5nLnhtbLOxr8jNUShLLSrOzM+zVTLUM1Cyt+PlsikoSi3LTC1XqACKGekZQICSQiUqtzwzpSQDKGRgbowQzEjNTM8osVWyMDCFC+oDzQQAUEsBAgAAFAACAAgAlW17ShUOrShkBAAABxEAAB0AAAAAAAAAAQAAAAAAAAAAAHVuaXZlcnNhbC9jb21tb25fbWVzc2FnZXMubG5nUEsBAgAAFAACAAgAlW17Sgh+CyMpAwAAhgwAACcAAAAAAAAAAQAAAAAAnwQAAHVuaXZlcnNhbC9mbGFzaF9wdWJsaXNoaW5nX3NldHRpbmdzLnhtbFBLAQIAABQAAgAIAJVte0q1/AlkugIAAFUKAAAhAAAAAAAAAAEAAAAAAA0IAAB1bml2ZXJzYWwvZmxhc2hfc2tpbl9zZXR0aW5ncy54bWxQSwECAAAUAAIACACVbXtKKpYPZ/4CAACXCwAAJgAAAAAAAAABAAAAAAAGCwAAdW5pdmVyc2FsL2h0bWxfcHVibGlzaGluZ19zZXR0aW5ncy54bWxQSwECAAAUAAIACACVbXtKaHFSkZoBAAAfBgAAHwAAAAAAAAABAAAAAABIDgAAdW5pdmVyc2FsL2h0bWxfc2tpbl9zZXR0aW5ncy5qc1BLAQIAABQAAgAIAJVte0o9PC/RwQAAAOUBAAAaAAAAAAAAAAEAAAAAAB8QAAB1bml2ZXJzYWwvaTE4bl9wcmVzZXRzLnhtbFBLAQIAABQAAgAIAJVte0qa+ZZkawAAAGsAAAAcAAAAAAAAAAEAAAAAABgRAAB1bml2ZXJzYWwvbG9jYWxfc2V0dGluZ3MueG1sUEsBAgAAFAACAAgARJRXRyO0Tvv7AgAAsAgAABQAAAAAAAAAAQAAAAAAvREAAHVuaXZlcnNhbC9wbGF5ZXIueG1sUEsBAgAAFAACAAgAlW17SrCHI/RsAQAA9wIAACkAAAAAAAAAAQAAAAAA6hQAAHVuaXZlcnNhbC9za2luX2N1c3RvbWl6YXRpb25fc2V0dGluZ3MueG1sUEsBAgAAFAACAAgAlm17SgXZichKDQAA1SEAABcAAAAAAAAAAAAAAAAAnRYAAHVuaXZlcnNhbC91bml2ZXJzYWwucG5nUEsBAgAAFAACAAgAlm17SisLwG1KAAAAawAAABsAAAAAAAAAAQAAAAAAHCQAAHVuaXZlcnNhbC91bml2ZXJzYWwucG5nLnhtbFBLBQYAAAAACwALAEkDAACfJAAAAAA="/>
  <p:tag name="ISPRING_PRESENTATION_TITLE" val="PowerPoint 演示文稿"/>
  <p:tag name="ISPRING_SCORM_ENDPOINT" val="&lt;endpoint&gt;&lt;enable&gt;0&lt;/enable&gt;&lt;lrs&gt;http://&lt;/lrs&gt;&lt;auth&gt;0&lt;/auth&gt;&lt;login&gt;&lt;/login&gt;&lt;password&gt;&lt;/password&gt;&lt;key&gt;&lt;/key&gt;&lt;name&gt;&lt;/name&gt;&lt;email&gt;&lt;/email&gt;&lt;/endpoint&gt;&#10;"/>
  <p:tag name="ISPRING_SCORM_RATE_SLIDES" val="1"/>
  <p:tag name="ISPRING_ULTRA_SCORM_COURSE_ID" val="1E2F398C-C7B4-4454-8F6F-76CFD20B0B8B"/>
  <p:tag name="ISPRINGCLOUDFOLDERID" val="0"/>
  <p:tag name="ISPRINGCLOUDFOLDERPATH" val="Content List"/>
  <p:tag name="ISPRINGONLINEFOLDERID" val="0"/>
  <p:tag name="ISPRINGONLINEFOLDERPATH" val="Content List"/>
</p:tagLst>
</file>

<file path=ppt/tags/tag3.xml><?xml version="1.0" encoding="utf-8"?>
<p:tagLst xmlns:p="http://schemas.openxmlformats.org/presentationml/2006/main">
  <p:tag name="MH" val="20160315165528"/>
  <p:tag name="MH_LIBRARY" val="GRAPHIC"/>
  <p:tag name="MH_ORDER" val="3"/>
  <p:tag name="MH_TYPE" val="Picture"/>
</p:tagLst>
</file>

<file path=ppt/tags/tag4.xml><?xml version="1.0" encoding="utf-8"?>
<p:tagLst xmlns:p="http://schemas.openxmlformats.org/presentationml/2006/main">
  <p:tag name="MH" val="20160315165528"/>
  <p:tag name="MH_CATEGORY" val="#TuWHP#"/>
  <p:tag name="MH_LAYOUT" val="Text"/>
  <p:tag name="MH_LIBRARY" val="GRAPHIC"/>
  <p:tag name="MH_NUMBER" val="3"/>
  <p:tag name="MH_TYPE" val="#NeiR#"/>
</p:tagLst>
</file>

<file path=ppt/tags/tag5.xml><?xml version="1.0" encoding="utf-8"?>
<p:tagLst xmlns:p="http://schemas.openxmlformats.org/presentationml/2006/main">
  <p:tag name="MH" val="20150803134832"/>
  <p:tag name="MH_LIBRARY" val="GRAPHIC"/>
  <p:tag name="MH_ORDER" val="1"/>
  <p:tag name="MH_TYPE" val="Other"/>
</p:tagLst>
</file>

<file path=ppt/tags/tag6.xml><?xml version="1.0" encoding="utf-8"?>
<p:tagLst xmlns:p="http://schemas.openxmlformats.org/presentationml/2006/main">
  <p:tag name="MH" val="20150803134832"/>
  <p:tag name="MH_LIBRARY" val="GRAPHIC"/>
  <p:tag name="MH_ORDER" val="2"/>
  <p:tag name="MH_TYPE" val="Other"/>
</p:tagLst>
</file>

<file path=ppt/tags/tag7.xml><?xml version="1.0" encoding="utf-8"?>
<p:tagLst xmlns:p="http://schemas.openxmlformats.org/presentationml/2006/main">
  <p:tag name="MH" val="20150803134832"/>
  <p:tag name="MH_LIBRARY" val="GRAPHIC"/>
  <p:tag name="MH_ORDER" val="8"/>
  <p:tag name="MH_TYPE" val="Other"/>
</p:tagLst>
</file>

<file path=ppt/tags/tag8.xml><?xml version="1.0" encoding="utf-8"?>
<p:tagLst xmlns:p="http://schemas.openxmlformats.org/presentationml/2006/main">
  <p:tag name="MH" val="20150803134832"/>
  <p:tag name="MH_LIBRARY" val="GRAPHIC"/>
  <p:tag name="MH_ORDER" val="9"/>
  <p:tag name="MH_TYPE" val="Other"/>
</p:tagLst>
</file>

<file path=ppt/tags/tag9.xml><?xml version="1.0" encoding="utf-8"?>
<p:tagLst xmlns:p="http://schemas.openxmlformats.org/presentationml/2006/main">
  <p:tag name="MH" val="20150803134832"/>
  <p:tag name="MH_LIBRARY" val="GRAPHIC"/>
  <p:tag name="MH_ORDER" val="10"/>
  <p:tag name="MH_TYPE" val="Other"/>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gency FB"/>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http://www.ypppt.com/</Company>
  <PresentationFormat>宽屏</PresentationFormat>
  <Paragraphs>215</Paragraphs>
  <Slides>25</Slides>
  <Notes>25</Notes>
  <TotalTime>2418</TotalTime>
  <HiddenSlides>0</HiddenSlides>
  <MMClips>0</MMClips>
  <ScaleCrop>0</ScaleCrop>
  <HeadingPairs>
    <vt:vector baseType="variant" size="6">
      <vt:variant>
        <vt:lpstr>Fonts used</vt:lpstr>
      </vt:variant>
      <vt:variant>
        <vt:i4>14</vt:i4>
      </vt:variant>
      <vt:variant>
        <vt:lpstr>Theme</vt:lpstr>
      </vt:variant>
      <vt:variant>
        <vt:i4>1</vt:i4>
      </vt:variant>
      <vt:variant>
        <vt:lpstr>Slide Titles</vt:lpstr>
      </vt:variant>
      <vt:variant>
        <vt:i4>25</vt:i4>
      </vt:variant>
    </vt:vector>
  </HeadingPairs>
  <TitlesOfParts>
    <vt:vector baseType="lpstr" size="40">
      <vt:lpstr>Arial</vt:lpstr>
      <vt:lpstr>Agency FB</vt:lpstr>
      <vt:lpstr>微软雅黑</vt:lpstr>
      <vt:lpstr>Calibri Light</vt:lpstr>
      <vt:lpstr>Calibri</vt:lpstr>
      <vt:lpstr>黑体</vt:lpstr>
      <vt:lpstr>Mistral</vt:lpstr>
      <vt:lpstr>幼圆</vt:lpstr>
      <vt:lpstr>微软雅黑 Light</vt:lpstr>
      <vt:lpstr>方正兰亭细黑_GBK</vt:lpstr>
      <vt:lpstr>微软雅黑 (正文)</vt:lpstr>
      <vt:lpstr>张海山锐线体简</vt:lpstr>
      <vt:lpstr>Segoe UI</vt:lpstr>
      <vt:lpstr>华康少女文字W5(P)</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2015-12-31T14:36:27Z</dcterms:created>
  <cp:lastModifiedBy>优品PPT</cp:lastModifiedBy>
  <dcterms:modified xsi:type="dcterms:W3CDTF">2021-08-20T11:02:43Z</dcterms:modified>
  <cp:revision>231</cp:revision>
  <dc:title>PowerPoint 演示文稿</dc:title>
</cp:coreProperties>
</file>