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82" r:id="rId5"/>
    <p:sldId id="286" r:id="rId6"/>
    <p:sldId id="288" r:id="rId7"/>
    <p:sldId id="278" r:id="rId8"/>
    <p:sldId id="279" r:id="rId9"/>
    <p:sldId id="281" r:id="rId10"/>
    <p:sldId id="289" r:id="rId11"/>
    <p:sldId id="290" r:id="rId12"/>
    <p:sldId id="287" r:id="rId13"/>
    <p:sldId id="291" r:id="rId14"/>
    <p:sldId id="292" r:id="rId15"/>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5042" autoAdjust="0"/>
  </p:normalViewPr>
  <p:slideViewPr>
    <p:cSldViewPr snapToGrid="0">
      <p:cViewPr varScale="1">
        <p:scale>
          <a:sx n="78" d="100"/>
          <a:sy n="78" d="100"/>
        </p:scale>
        <p:origin x="432" y="90"/>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tags/tag1.xml" Type="http://schemas.openxmlformats.org/officeDocument/2006/relationships/tag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Masters/slideMaster2.xml" Type="http://schemas.openxmlformats.org/officeDocument/2006/relationships/slideMaster"/><Relationship Id="rId20"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solidFill>
              <a:schemeClr val="bg1"/>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chemeClr val="bg1">
                <a:lumMod val="50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solidFill>
              <a:srgbClr val="FFFF00"/>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219"/>
        <c:overlap val="-27"/>
        <c:axId val="355648704"/>
        <c:axId val="355649096"/>
      </c:barChart>
      <c:catAx>
        <c:axId val="355648704"/>
        <c:scaling>
          <c:orientation/>
        </c:scaling>
        <c:delete val="1"/>
        <c:axPos val="b"/>
        <c:numFmt formatCode="General" sourceLinked="1"/>
        <c:majorTickMark val="none"/>
        <c:minorTickMark val="none"/>
        <c:crossAx val="355649096"/>
        <c:auto val="0"/>
        <c:lblAlgn val="ctr"/>
        <c:lblOffset/>
        <c:noMultiLvlLbl val="0"/>
      </c:catAx>
      <c:valAx>
        <c:axId val="355649096"/>
        <c:scaling>
          <c:orientation/>
        </c:scaling>
        <c:delete val="1"/>
        <c:axPos val="l"/>
        <c:majorGridlines>
          <c:spPr>
            <a:ln w="9525" cap="flat" cmpd="sng" algn="ctr">
              <a:solidFill>
                <a:schemeClr val="bg1">
                  <a:alpha val="30000"/>
                </a:schemeClr>
              </a:solidFill>
              <a:round/>
            </a:ln>
            <a:effectLst/>
          </c:spPr>
        </c:majorGridlines>
        <c:numFmt formatCode="General" sourceLinked="1"/>
        <c:majorTickMark val="none"/>
        <c:minorTickMark val="none"/>
        <c:crossAx val="355648704"/>
        <c:crossBetween val="between"/>
      </c:valAx>
      <c:spPr>
        <a:noFill/>
        <a:ln w="25400">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B329B-8F4B-4194-B10A-E5C8315CE6FC}" type="datetimeFigureOut">
              <a:rPr lang="zh-CN" altLang="en-US" smtClean="0"/>
              <a:t>2016/1/22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0D9CE-B5E0-414D-80A0-252405E91D20}" type="slidenum">
              <a:rPr lang="zh-CN" altLang="en-US" smtClean="0"/>
              <a:t>‹#›</a:t>
            </a:fld>
            <a:endParaRPr lang="zh-CN" altLang="en-US"/>
          </a:p>
        </p:txBody>
      </p:sp>
    </p:spTree>
    <p:extLst>
      <p:ext uri="{BB962C8B-B14F-4D97-AF65-F5344CB8AC3E}">
        <p14:creationId val="3347184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0115559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218168278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191929216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285283265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436969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1974407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149472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4840855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4014274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4639850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6389785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11734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421300414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171998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7066472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5363113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127587910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243717030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82569684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372172723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321934052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336273603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2602D9A-2D5B-428A-BCE3-BF2E3ABA8649}" type="datetimeFigureOut">
              <a:rPr lang="zh-CN" altLang="en-US" smtClean="0"/>
              <a:t>2016/1/22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AED7C3-DF34-41CF-8CE5-960098F4CE24}" type="slidenum">
              <a:rPr lang="zh-CN" altLang="en-US" smtClean="0"/>
              <a:t>‹#›</a:t>
            </a:fld>
            <a:endParaRPr lang="zh-CN" altLang="en-US"/>
          </a:p>
        </p:txBody>
      </p:sp>
    </p:spTree>
    <p:extLst>
      <p:ext uri="{BB962C8B-B14F-4D97-AF65-F5344CB8AC3E}">
        <p14:creationId val="333317058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02D9A-2D5B-428A-BCE3-BF2E3ABA8649}" type="datetimeFigureOut">
              <a:rPr lang="zh-CN" altLang="en-US" smtClean="0"/>
              <a:t>2016/1/22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ED7C3-DF34-41CF-8CE5-960098F4CE24}" type="slidenum">
              <a:rPr lang="zh-CN" altLang="en-US" smtClean="0"/>
              <a:t>‹#›</a:t>
            </a:fld>
            <a:endParaRPr lang="zh-CN" altLang="en-US"/>
          </a:p>
        </p:txBody>
      </p:sp>
    </p:spTree>
    <p:extLst>
      <p:ext uri="{BB962C8B-B14F-4D97-AF65-F5344CB8AC3E}">
        <p14:creationId val="2693786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2016/1/22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597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emf" Type="http://schemas.openxmlformats.org/officeDocument/2006/relationships/image"/><Relationship Id="rId3" Target="../media/image2.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20599C"/>
        </a:solidFill>
        <a:effectLst/>
      </p:bgPr>
    </p:bg>
    <p:spTree>
      <p:nvGrpSpPr>
        <p:cNvPr id="1" name=""/>
        <p:cNvGrpSpPr/>
        <p:nvPr/>
      </p:nvGrpSpPr>
      <p:grpSpPr>
        <a:xfrm>
          <a:off x="0" y="0"/>
          <a:ext cx="0" cy="0"/>
        </a:xfrm>
      </p:grpSpPr>
      <p:pic>
        <p:nvPicPr>
          <p:cNvPr id="6" name="图片 5"/>
          <p:cNvPicPr>
            <a:picLocks noChangeAspect="1"/>
          </p:cNvPicPr>
          <p:nvPr/>
        </p:nvPicPr>
        <p:blipFill>
          <a:blip r:embed="rId2"/>
          <a:stretch>
            <a:fillRect/>
          </a:stretch>
        </p:blipFill>
        <p:spPr>
          <a:xfrm>
            <a:off x="-35661" y="3181678"/>
            <a:ext cx="12263322" cy="6841576"/>
          </a:xfrm>
          <a:prstGeom prst="rect">
            <a:avLst/>
          </a:prstGeom>
        </p:spPr>
      </p:pic>
      <p:pic>
        <p:nvPicPr>
          <p:cNvPr id="4" name="图片 3"/>
          <p:cNvPicPr>
            <a:picLocks noChangeAspect="1"/>
          </p:cNvPicPr>
          <p:nvPr/>
        </p:nvPicPr>
        <p:blipFill>
          <a:blip r:embed="rId3"/>
          <a:stretch>
            <a:fillRect/>
          </a:stretch>
        </p:blipFill>
        <p:spPr>
          <a:xfrm>
            <a:off x="868599" y="2598419"/>
            <a:ext cx="10454802" cy="3297322"/>
          </a:xfrm>
          <a:prstGeom prst="rect">
            <a:avLst/>
          </a:prstGeom>
        </p:spPr>
      </p:pic>
      <p:sp>
        <p:nvSpPr>
          <p:cNvPr id="7" name="文本框 6"/>
          <p:cNvSpPr txBox="1"/>
          <p:nvPr/>
        </p:nvSpPr>
        <p:spPr>
          <a:xfrm>
            <a:off x="1784984" y="1008951"/>
            <a:ext cx="8622030" cy="1188720"/>
          </a:xfrm>
          <a:prstGeom prst="rect">
            <a:avLst/>
          </a:prstGeom>
          <a:noFill/>
        </p:spPr>
        <p:txBody>
          <a:bodyPr rtlCol="0" wrap="none">
            <a:spAutoFit/>
          </a:bodyPr>
          <a:lstStyle/>
          <a:p>
            <a:pPr algn="ctr"/>
            <a:r>
              <a:rPr altLang="en-US" b="1" lang="zh-CN" smtClean="0" sz="7200">
                <a:solidFill>
                  <a:schemeClr val="bg1"/>
                </a:solidFill>
                <a:latin charset="-122" panose="020b0503020204020204" pitchFamily="34" typeface="微软雅黑"/>
                <a:ea charset="-122" panose="020b0503020204020204" pitchFamily="34" typeface="微软雅黑"/>
              </a:rPr>
              <a:t>告别2015 启程2016</a:t>
            </a:r>
          </a:p>
        </p:txBody>
      </p:sp>
      <p:sp>
        <p:nvSpPr>
          <p:cNvPr id="8" name="文本框 7"/>
          <p:cNvSpPr txBox="1"/>
          <p:nvPr/>
        </p:nvSpPr>
        <p:spPr>
          <a:xfrm>
            <a:off x="4910770" y="6140801"/>
            <a:ext cx="2370455" cy="457200"/>
          </a:xfrm>
          <a:prstGeom prst="rect">
            <a:avLst/>
          </a:prstGeom>
          <a:noFill/>
        </p:spPr>
        <p:txBody>
          <a:bodyPr rtlCol="0" wrap="none">
            <a:spAutoFit/>
          </a:bodyPr>
          <a:lstStyle/>
          <a:p>
            <a:pPr algn="ctr"/>
            <a:r>
              <a:rPr altLang="en-US" b="1" lang="zh-CN" sz="2400">
                <a:solidFill>
                  <a:srgbClr val="487AB5"/>
                </a:solidFill>
                <a:latin charset="-122" panose="020b0503020204020204" pitchFamily="34" typeface="微软雅黑"/>
                <a:ea charset="-122" panose="020b0503020204020204" pitchFamily="34" typeface="微软雅黑"/>
              </a:rPr>
              <a:t>汇报人：Danea</a:t>
            </a:r>
          </a:p>
        </p:txBody>
      </p:sp>
      <p:sp>
        <p:nvSpPr>
          <p:cNvPr id="9" name="文本框 8"/>
          <p:cNvSpPr txBox="1"/>
          <p:nvPr/>
        </p:nvSpPr>
        <p:spPr>
          <a:xfrm>
            <a:off x="1976858" y="2048725"/>
            <a:ext cx="8501380" cy="518160"/>
          </a:xfrm>
          <a:prstGeom prst="rect">
            <a:avLst/>
          </a:prstGeom>
          <a:noFill/>
        </p:spPr>
        <p:txBody>
          <a:bodyPr rtlCol="0" wrap="none">
            <a:spAutoFit/>
          </a:bodyPr>
          <a:lstStyle/>
          <a:p>
            <a:r>
              <a:rPr altLang="zh-CN" lang="en-US" smtClean="0" sz="2800">
                <a:solidFill>
                  <a:schemeClr val="bg1"/>
                </a:solidFill>
                <a:latin charset="-122" panose="020b0503020204020204" pitchFamily="34" typeface="微软雅黑"/>
                <a:ea charset="-122" panose="020b0503020204020204" pitchFamily="34" typeface="微软雅黑"/>
              </a:rPr>
              <a:t>SAY GOODBYE TO 2015 A NEW START FOR 2016</a:t>
            </a:r>
          </a:p>
        </p:txBody>
      </p:sp>
    </p:spTree>
    <p:extLst>
      <p:ext uri="{BB962C8B-B14F-4D97-AF65-F5344CB8AC3E}">
        <p14:creationId val="1370619297"/>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5" name="平行四边形 4"/>
          <p:cNvSpPr/>
          <p:nvPr/>
        </p:nvSpPr>
        <p:spPr>
          <a:xfrm>
            <a:off x="-2759324" y="-224589"/>
            <a:ext cx="8109718" cy="7331242"/>
          </a:xfrm>
          <a:prstGeom prst="parallelogram">
            <a:avLst>
              <a:gd fmla="val 37573" name="adj"/>
            </a:avLst>
          </a:prstGeom>
          <a:solidFill>
            <a:srgbClr val="20599C"/>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1295535" y="1017094"/>
            <a:ext cx="3934192" cy="5168716"/>
          </a:xfrm>
          <a:prstGeom prst="rect">
            <a:avLst/>
          </a:prstGeom>
        </p:spPr>
      </p:pic>
      <p:sp>
        <p:nvSpPr>
          <p:cNvPr id="6" name="Shape 1586"/>
          <p:cNvSpPr>
            <a:spLocks noChangeArrowheads="1"/>
          </p:cNvSpPr>
          <p:nvPr/>
        </p:nvSpPr>
        <p:spPr bwMode="auto">
          <a:xfrm>
            <a:off x="6039602" y="2014460"/>
            <a:ext cx="5012067" cy="3173984"/>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400">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spTree>
    <p:extLst>
      <p:ext uri="{BB962C8B-B14F-4D97-AF65-F5344CB8AC3E}">
        <p14:creationId val="565953370"/>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8149391" y="-264695"/>
            <a:ext cx="2084291" cy="7122695"/>
          </a:xfrm>
          <a:prstGeom prst="rect">
            <a:avLst/>
          </a:prstGeom>
          <a:solidFill>
            <a:srgbClr val="20599C"/>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8241953" y="1618118"/>
            <a:ext cx="1899165" cy="3851828"/>
          </a:xfrm>
          <a:prstGeom prst="rect">
            <a:avLst/>
          </a:prstGeom>
        </p:spPr>
      </p:pic>
      <p:sp>
        <p:nvSpPr>
          <p:cNvPr id="4" name="Shape 1586"/>
          <p:cNvSpPr>
            <a:spLocks noChangeArrowheads="1"/>
          </p:cNvSpPr>
          <p:nvPr/>
        </p:nvSpPr>
        <p:spPr bwMode="auto">
          <a:xfrm>
            <a:off x="906128" y="2148572"/>
            <a:ext cx="6104273" cy="229616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400">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spTree>
    <p:extLst>
      <p:ext uri="{BB962C8B-B14F-4D97-AF65-F5344CB8AC3E}">
        <p14:creationId val="1008359371"/>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20599C"/>
        </a:solidFill>
        <a:effectLst/>
      </p:bgPr>
    </p:bg>
    <p:spTree>
      <p:nvGrpSpPr>
        <p:cNvPr id="1" name=""/>
        <p:cNvGrpSpPr/>
        <p:nvPr/>
      </p:nvGrpSpPr>
      <p:grpSpPr>
        <a:xfrm>
          <a:off x="0" y="0"/>
          <a:ext cx="0" cy="0"/>
        </a:xfrm>
      </p:grpSpPr>
      <p:sp>
        <p:nvSpPr>
          <p:cNvPr id="2" name="Shape 1586"/>
          <p:cNvSpPr>
            <a:spLocks noChangeArrowheads="1"/>
          </p:cNvSpPr>
          <p:nvPr/>
        </p:nvSpPr>
        <p:spPr bwMode="auto">
          <a:xfrm>
            <a:off x="5526254" y="2423801"/>
            <a:ext cx="4901115" cy="1710944"/>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en-US" smtClean="0" sz="8800">
                <a:solidFill>
                  <a:schemeClr val="bg1"/>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THANKS</a:t>
            </a:r>
          </a:p>
        </p:txBody>
      </p:sp>
      <p:sp>
        <p:nvSpPr>
          <p:cNvPr id="3" name="矩形 2"/>
          <p:cNvSpPr/>
          <p:nvPr/>
        </p:nvSpPr>
        <p:spPr>
          <a:xfrm>
            <a:off x="0" y="2613526"/>
            <a:ext cx="5390147" cy="1331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625241140"/>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2" name="矩形 1"/>
          <p:cNvSpPr/>
          <p:nvPr/>
        </p:nvSpPr>
        <p:spPr>
          <a:xfrm>
            <a:off x="1229360" y="-15240"/>
            <a:ext cx="1524000" cy="1493520"/>
          </a:xfrm>
          <a:prstGeom prst="rect">
            <a:avLst/>
          </a:prstGeom>
          <a:solidFill>
            <a:srgbClr val="2059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87AB5"/>
              </a:solidFill>
            </a:endParaRPr>
          </a:p>
        </p:txBody>
      </p:sp>
      <p:grpSp>
        <p:nvGrpSpPr>
          <p:cNvPr id="3" name="组合 2"/>
          <p:cNvGrpSpPr/>
          <p:nvPr/>
        </p:nvGrpSpPr>
        <p:grpSpPr>
          <a:xfrm>
            <a:off x="1102360" y="1949564"/>
            <a:ext cx="4565224" cy="2241321"/>
            <a:chOff x="594360" y="1973729"/>
            <a:chExt cx="4565224" cy="2241321"/>
          </a:xfrm>
        </p:grpSpPr>
        <p:sp>
          <p:nvSpPr>
            <p:cNvPr id="4" name="文本框 3"/>
            <p:cNvSpPr txBox="1"/>
            <p:nvPr/>
          </p:nvSpPr>
          <p:spPr>
            <a:xfrm>
              <a:off x="594360" y="1973729"/>
              <a:ext cx="2926080" cy="1737360"/>
            </a:xfrm>
            <a:prstGeom prst="rect">
              <a:avLst/>
            </a:prstGeom>
            <a:noFill/>
          </p:spPr>
          <p:txBody>
            <a:bodyPr rtlCol="0" wrap="none">
              <a:spAutoFit/>
            </a:bodyPr>
            <a:lstStyle/>
            <a:p>
              <a:r>
                <a:rPr altLang="zh-CN" b="1" lang="en-US" smtClean="0" sz="5400">
                  <a:solidFill>
                    <a:srgbClr val="20599C"/>
                  </a:solidFill>
                  <a:latin charset="-122" panose="020b0503020204020204" pitchFamily="34" typeface="微软雅黑"/>
                  <a:ea charset="-122" panose="020b0503020204020204" pitchFamily="34" typeface="微软雅黑"/>
                </a:rPr>
                <a:t>2016</a:t>
              </a:r>
            </a:p>
            <a:p>
              <a:r>
                <a:rPr altLang="zh-CN" b="1" lang="en-US" smtClean="0" sz="5400">
                  <a:solidFill>
                    <a:srgbClr val="20599C"/>
                  </a:solidFill>
                  <a:latin charset="-122" panose="020b0503020204020204" pitchFamily="34" typeface="微软雅黑"/>
                  <a:ea charset="-122" panose="020b0503020204020204" pitchFamily="34" typeface="微软雅黑"/>
                </a:rPr>
                <a:t>新的启程</a:t>
              </a:r>
            </a:p>
          </p:txBody>
        </p:sp>
        <p:sp>
          <p:nvSpPr>
            <p:cNvPr id="5" name="文本框 4"/>
            <p:cNvSpPr txBox="1"/>
            <p:nvPr/>
          </p:nvSpPr>
          <p:spPr>
            <a:xfrm>
              <a:off x="594360" y="3691830"/>
              <a:ext cx="4548505" cy="518160"/>
            </a:xfrm>
            <a:prstGeom prst="rect">
              <a:avLst/>
            </a:prstGeom>
            <a:noFill/>
          </p:spPr>
          <p:txBody>
            <a:bodyPr rtlCol="0" wrap="none">
              <a:spAutoFit/>
            </a:bodyPr>
            <a:lstStyle/>
            <a:p>
              <a:r>
                <a:rPr altLang="zh-CN" b="1" lang="en-US" smtClean="0" sz="2800">
                  <a:solidFill>
                    <a:srgbClr val="20599C"/>
                  </a:solidFill>
                  <a:latin charset="-122" panose="020b0503020204020204" pitchFamily="34" typeface="微软雅黑"/>
                  <a:ea charset="-122" panose="020b0503020204020204" pitchFamily="34" typeface="微软雅黑"/>
                </a:rPr>
                <a:t>A NEW START FOR 2016</a:t>
              </a:r>
            </a:p>
          </p:txBody>
        </p:sp>
      </p:grpSp>
      <p:sp>
        <p:nvSpPr>
          <p:cNvPr id="6" name="Shape 184"/>
          <p:cNvSpPr>
            <a:spLocks noChangeArrowheads="1"/>
          </p:cNvSpPr>
          <p:nvPr/>
        </p:nvSpPr>
        <p:spPr bwMode="auto">
          <a:xfrm>
            <a:off x="1102360" y="4189168"/>
            <a:ext cx="7998412" cy="1893824"/>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1400">
                <a:solidFill>
                  <a:srgbClr val="20599C"/>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p>
        </p:txBody>
      </p:sp>
      <p:grpSp>
        <p:nvGrpSpPr>
          <p:cNvPr id="11" name="组合 10"/>
          <p:cNvGrpSpPr/>
          <p:nvPr/>
        </p:nvGrpSpPr>
        <p:grpSpPr>
          <a:xfrm>
            <a:off x="1229360" y="177941"/>
            <a:ext cx="1569660" cy="1190635"/>
            <a:chOff x="594360" y="177941"/>
            <a:chExt cx="1569660" cy="1190635"/>
          </a:xfrm>
        </p:grpSpPr>
        <p:sp>
          <p:nvSpPr>
            <p:cNvPr id="12" name="文本框 11"/>
            <p:cNvSpPr txBox="1"/>
            <p:nvPr/>
          </p:nvSpPr>
          <p:spPr>
            <a:xfrm>
              <a:off x="594360" y="177941"/>
              <a:ext cx="1554480" cy="914400"/>
            </a:xfrm>
            <a:prstGeom prst="rect">
              <a:avLst/>
            </a:prstGeom>
            <a:noFill/>
          </p:spPr>
          <p:txBody>
            <a:bodyPr rtlCol="0" wrap="none">
              <a:spAutoFit/>
            </a:bodyPr>
            <a:lstStyle/>
            <a:p>
              <a:r>
                <a:rPr altLang="en-US" b="1" lang="zh-CN" smtClean="0" sz="5400">
                  <a:solidFill>
                    <a:schemeClr val="bg1"/>
                  </a:solidFill>
                  <a:latin charset="-122" panose="020b0503020204020204" pitchFamily="34" typeface="微软雅黑"/>
                  <a:ea charset="-122" panose="020b0503020204020204" pitchFamily="34" typeface="微软雅黑"/>
                </a:rPr>
                <a:t>前言</a:t>
              </a:r>
            </a:p>
          </p:txBody>
        </p:sp>
        <p:sp>
          <p:nvSpPr>
            <p:cNvPr id="13" name="矩形 12"/>
            <p:cNvSpPr/>
            <p:nvPr/>
          </p:nvSpPr>
          <p:spPr>
            <a:xfrm>
              <a:off x="638792" y="937689"/>
              <a:ext cx="1437005" cy="426720"/>
            </a:xfrm>
            <a:prstGeom prst="rect">
              <a:avLst/>
            </a:prstGeom>
          </p:spPr>
          <p:txBody>
            <a:bodyPr wrap="none">
              <a:spAutoFit/>
            </a:bodyPr>
            <a:lstStyle/>
            <a:p>
              <a:r>
                <a:rPr altLang="zh-CN" b="1" lang="en-US" smtClean="0" sz="2200">
                  <a:solidFill>
                    <a:schemeClr val="bg1"/>
                  </a:solidFill>
                  <a:latin charset="-122" panose="020b0503020204020204" pitchFamily="34" typeface="微软雅黑"/>
                  <a:ea charset="-122" panose="020b0503020204020204" pitchFamily="34" typeface="微软雅黑"/>
                </a:rPr>
                <a:t>PREFACE</a:t>
              </a:r>
            </a:p>
          </p:txBody>
        </p:sp>
      </p:grpSp>
    </p:spTree>
    <p:extLst>
      <p:ext uri="{BB962C8B-B14F-4D97-AF65-F5344CB8AC3E}">
        <p14:creationId val="1251023282"/>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20599C"/>
        </a:solidFill>
        <a:effectLst/>
      </p:bgPr>
    </p:bg>
    <p:spTree>
      <p:nvGrpSpPr>
        <p:cNvPr id="1" name=""/>
        <p:cNvGrpSpPr/>
        <p:nvPr/>
      </p:nvGrpSpPr>
      <p:grpSpPr>
        <a:xfrm>
          <a:off x="0" y="0"/>
          <a:ext cx="0" cy="0"/>
        </a:xfrm>
      </p:grpSpPr>
      <p:grpSp>
        <p:nvGrpSpPr>
          <p:cNvPr id="8" name="组合 7"/>
          <p:cNvGrpSpPr/>
          <p:nvPr/>
        </p:nvGrpSpPr>
        <p:grpSpPr>
          <a:xfrm>
            <a:off x="957111" y="-15240"/>
            <a:ext cx="1569660" cy="1493520"/>
            <a:chOff x="10220856" y="-15240"/>
            <a:chExt cx="1569660" cy="1493520"/>
          </a:xfrm>
        </p:grpSpPr>
        <p:sp>
          <p:nvSpPr>
            <p:cNvPr id="15" name="矩形 14"/>
            <p:cNvSpPr/>
            <p:nvPr/>
          </p:nvSpPr>
          <p:spPr>
            <a:xfrm>
              <a:off x="10243686" y="-15240"/>
              <a:ext cx="1524000" cy="1493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6" name="组合 15"/>
            <p:cNvGrpSpPr/>
            <p:nvPr/>
          </p:nvGrpSpPr>
          <p:grpSpPr>
            <a:xfrm>
              <a:off x="10220856" y="182369"/>
              <a:ext cx="1569660" cy="1098302"/>
              <a:chOff x="746760" y="244455"/>
              <a:chExt cx="1569660" cy="1098302"/>
            </a:xfrm>
          </p:grpSpPr>
          <p:sp>
            <p:nvSpPr>
              <p:cNvPr id="17" name="文本框 16"/>
              <p:cNvSpPr txBox="1"/>
              <p:nvPr/>
            </p:nvSpPr>
            <p:spPr>
              <a:xfrm>
                <a:off x="746760" y="244455"/>
                <a:ext cx="1554480" cy="914400"/>
              </a:xfrm>
              <a:prstGeom prst="rect">
                <a:avLst/>
              </a:prstGeom>
              <a:noFill/>
            </p:spPr>
            <p:txBody>
              <a:bodyPr rtlCol="0" wrap="none">
                <a:spAutoFit/>
              </a:bodyPr>
              <a:lstStyle/>
              <a:p>
                <a:r>
                  <a:rPr altLang="en-US" b="1" lang="zh-CN" smtClean="0" sz="5400">
                    <a:solidFill>
                      <a:srgbClr val="425671"/>
                    </a:solidFill>
                    <a:latin charset="-122" panose="020b0503020204020204" pitchFamily="34" typeface="微软雅黑"/>
                    <a:ea charset="-122" panose="020b0503020204020204" pitchFamily="34" typeface="微软雅黑"/>
                  </a:rPr>
                  <a:t>目录</a:t>
                </a:r>
              </a:p>
            </p:txBody>
          </p:sp>
          <p:sp>
            <p:nvSpPr>
              <p:cNvPr id="18" name="矩形 17"/>
              <p:cNvSpPr/>
              <p:nvPr/>
            </p:nvSpPr>
            <p:spPr>
              <a:xfrm>
                <a:off x="791192" y="1004203"/>
                <a:ext cx="1457642" cy="335280"/>
              </a:xfrm>
              <a:prstGeom prst="rect">
                <a:avLst/>
              </a:prstGeom>
            </p:spPr>
            <p:txBody>
              <a:bodyPr wrap="none">
                <a:spAutoFit/>
              </a:bodyPr>
              <a:lstStyle/>
              <a:p>
                <a:r>
                  <a:rPr altLang="zh-CN" b="1" lang="en-US" smtClean="0" sz="1600">
                    <a:solidFill>
                      <a:srgbClr val="425671"/>
                    </a:solidFill>
                    <a:latin charset="-122" panose="020b0503020204020204" pitchFamily="34" typeface="微软雅黑"/>
                    <a:ea charset="-122" panose="020b0503020204020204" pitchFamily="34" typeface="微软雅黑"/>
                  </a:rPr>
                  <a:t>CATALOGUE</a:t>
                </a:r>
              </a:p>
            </p:txBody>
          </p:sp>
        </p:grpSp>
      </p:grpSp>
      <p:grpSp>
        <p:nvGrpSpPr>
          <p:cNvPr id="2" name="组合 1"/>
          <p:cNvGrpSpPr/>
          <p:nvPr/>
        </p:nvGrpSpPr>
        <p:grpSpPr>
          <a:xfrm>
            <a:off x="3585556" y="1988016"/>
            <a:ext cx="7098487" cy="3702084"/>
            <a:chOff x="4034735" y="1988016"/>
            <a:chExt cx="7098487" cy="3702084"/>
          </a:xfrm>
        </p:grpSpPr>
        <p:grpSp>
          <p:nvGrpSpPr>
            <p:cNvPr id="20" name="组合 19"/>
            <p:cNvGrpSpPr/>
            <p:nvPr/>
          </p:nvGrpSpPr>
          <p:grpSpPr>
            <a:xfrm>
              <a:off x="4034735" y="1988016"/>
              <a:ext cx="7098487" cy="586575"/>
              <a:chOff x="768362" y="2182489"/>
              <a:chExt cx="6049763" cy="586575"/>
            </a:xfrm>
          </p:grpSpPr>
          <p:sp>
            <p:nvSpPr>
              <p:cNvPr id="38" name="KSO_Shape"/>
              <p:cNvSpPr/>
              <p:nvPr/>
            </p:nvSpPr>
            <p:spPr bwMode="auto">
              <a:xfrm>
                <a:off x="768362" y="2245190"/>
                <a:ext cx="470286"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grpSp>
            <p:nvGrpSpPr>
              <p:cNvPr id="39" name="组合 38"/>
              <p:cNvGrpSpPr/>
              <p:nvPr/>
            </p:nvGrpSpPr>
            <p:grpSpPr>
              <a:xfrm>
                <a:off x="1348770" y="2182489"/>
                <a:ext cx="5469355" cy="555902"/>
                <a:chOff x="1485930" y="2118190"/>
                <a:chExt cx="5469355" cy="555902"/>
              </a:xfrm>
            </p:grpSpPr>
            <p:sp>
              <p:nvSpPr>
                <p:cNvPr id="40" name="文本框 61"/>
                <p:cNvSpPr>
                  <a:spLocks noChangeArrowheads="1"/>
                </p:cNvSpPr>
                <p:nvPr/>
              </p:nvSpPr>
              <p:spPr bwMode="auto">
                <a:xfrm>
                  <a:off x="1485930" y="2118190"/>
                  <a:ext cx="28384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sym typeface="方正兰亭超细黑简体"/>
                    </a:rPr>
                    <a:t>输入你的主题一</a:t>
                  </a:r>
                </a:p>
              </p:txBody>
            </p:sp>
            <p:sp>
              <p:nvSpPr>
                <p:cNvPr id="41" name="文本框 61"/>
                <p:cNvSpPr>
                  <a:spLocks noChangeArrowheads="1"/>
                </p:cNvSpPr>
                <p:nvPr/>
              </p:nvSpPr>
              <p:spPr bwMode="auto">
                <a:xfrm>
                  <a:off x="4116836" y="2304760"/>
                  <a:ext cx="28384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lang="en-US" smtClean="0">
                      <a:solidFill>
                        <a:schemeClr val="bg1"/>
                      </a:solidFill>
                      <a:latin charset="-122" panose="020b0503020204020204" pitchFamily="34" typeface="微软雅黑"/>
                      <a:ea charset="-122" panose="020b0503020204020204" pitchFamily="34" typeface="微软雅黑"/>
                    </a:rPr>
                    <a:t>ENTER YOUR SUBJECT</a:t>
                  </a:r>
                </a:p>
              </p:txBody>
            </p:sp>
          </p:grpSp>
        </p:grpSp>
        <p:grpSp>
          <p:nvGrpSpPr>
            <p:cNvPr id="42" name="组合 41"/>
            <p:cNvGrpSpPr/>
            <p:nvPr/>
          </p:nvGrpSpPr>
          <p:grpSpPr>
            <a:xfrm>
              <a:off x="4034735" y="2790121"/>
              <a:ext cx="7098487" cy="586575"/>
              <a:chOff x="768362" y="2182489"/>
              <a:chExt cx="6049763" cy="586575"/>
            </a:xfrm>
          </p:grpSpPr>
          <p:sp>
            <p:nvSpPr>
              <p:cNvPr id="43" name="KSO_Shape"/>
              <p:cNvSpPr/>
              <p:nvPr/>
            </p:nvSpPr>
            <p:spPr bwMode="auto">
              <a:xfrm>
                <a:off x="768362" y="2245190"/>
                <a:ext cx="470286"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grpSp>
            <p:nvGrpSpPr>
              <p:cNvPr id="44" name="组合 43"/>
              <p:cNvGrpSpPr/>
              <p:nvPr/>
            </p:nvGrpSpPr>
            <p:grpSpPr>
              <a:xfrm>
                <a:off x="1348770" y="2182489"/>
                <a:ext cx="5469355" cy="555902"/>
                <a:chOff x="1485930" y="2118190"/>
                <a:chExt cx="5469355" cy="555902"/>
              </a:xfrm>
            </p:grpSpPr>
            <p:sp>
              <p:nvSpPr>
                <p:cNvPr id="45" name="文本框 61"/>
                <p:cNvSpPr>
                  <a:spLocks noChangeArrowheads="1"/>
                </p:cNvSpPr>
                <p:nvPr/>
              </p:nvSpPr>
              <p:spPr bwMode="auto">
                <a:xfrm>
                  <a:off x="1485930" y="2118190"/>
                  <a:ext cx="28384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sym typeface="方正兰亭超细黑简体"/>
                    </a:rPr>
                    <a:t>输入你的主题二</a:t>
                  </a:r>
                </a:p>
              </p:txBody>
            </p:sp>
            <p:sp>
              <p:nvSpPr>
                <p:cNvPr id="46" name="文本框 61"/>
                <p:cNvSpPr>
                  <a:spLocks noChangeArrowheads="1"/>
                </p:cNvSpPr>
                <p:nvPr/>
              </p:nvSpPr>
              <p:spPr bwMode="auto">
                <a:xfrm>
                  <a:off x="4116836" y="2304760"/>
                  <a:ext cx="28384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lang="en-US" smtClean="0">
                      <a:solidFill>
                        <a:schemeClr val="bg1"/>
                      </a:solidFill>
                      <a:latin charset="-122" panose="020b0503020204020204" pitchFamily="34" typeface="微软雅黑"/>
                      <a:ea charset="-122" panose="020b0503020204020204" pitchFamily="34" typeface="微软雅黑"/>
                    </a:rPr>
                    <a:t>ENTER YOUR SUBJECT</a:t>
                  </a:r>
                </a:p>
              </p:txBody>
            </p:sp>
          </p:grpSp>
        </p:grpSp>
        <p:grpSp>
          <p:nvGrpSpPr>
            <p:cNvPr id="47" name="组合 46"/>
            <p:cNvGrpSpPr/>
            <p:nvPr/>
          </p:nvGrpSpPr>
          <p:grpSpPr>
            <a:xfrm>
              <a:off x="4034735" y="3608269"/>
              <a:ext cx="7098487" cy="586575"/>
              <a:chOff x="768362" y="2182489"/>
              <a:chExt cx="6049763" cy="586575"/>
            </a:xfrm>
          </p:grpSpPr>
          <p:sp>
            <p:nvSpPr>
              <p:cNvPr id="48" name="KSO_Shape"/>
              <p:cNvSpPr/>
              <p:nvPr/>
            </p:nvSpPr>
            <p:spPr bwMode="auto">
              <a:xfrm>
                <a:off x="768362" y="2245190"/>
                <a:ext cx="470286"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grpSp>
            <p:nvGrpSpPr>
              <p:cNvPr id="49" name="组合 48"/>
              <p:cNvGrpSpPr/>
              <p:nvPr/>
            </p:nvGrpSpPr>
            <p:grpSpPr>
              <a:xfrm>
                <a:off x="1348770" y="2182489"/>
                <a:ext cx="5469355" cy="555902"/>
                <a:chOff x="1485930" y="2118190"/>
                <a:chExt cx="5469355" cy="555902"/>
              </a:xfrm>
            </p:grpSpPr>
            <p:sp>
              <p:nvSpPr>
                <p:cNvPr id="50" name="文本框 61"/>
                <p:cNvSpPr>
                  <a:spLocks noChangeArrowheads="1"/>
                </p:cNvSpPr>
                <p:nvPr/>
              </p:nvSpPr>
              <p:spPr bwMode="auto">
                <a:xfrm>
                  <a:off x="1485930" y="2118190"/>
                  <a:ext cx="28384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sym typeface="方正兰亭超细黑简体"/>
                    </a:rPr>
                    <a:t>输入你的主题三</a:t>
                  </a:r>
                </a:p>
              </p:txBody>
            </p:sp>
            <p:sp>
              <p:nvSpPr>
                <p:cNvPr id="51" name="文本框 61"/>
                <p:cNvSpPr>
                  <a:spLocks noChangeArrowheads="1"/>
                </p:cNvSpPr>
                <p:nvPr/>
              </p:nvSpPr>
              <p:spPr bwMode="auto">
                <a:xfrm>
                  <a:off x="4116836" y="2304761"/>
                  <a:ext cx="28384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lang="en-US" smtClean="0">
                      <a:solidFill>
                        <a:schemeClr val="bg1"/>
                      </a:solidFill>
                      <a:latin charset="-122" panose="020b0503020204020204" pitchFamily="34" typeface="微软雅黑"/>
                      <a:ea charset="-122" panose="020b0503020204020204" pitchFamily="34" typeface="微软雅黑"/>
                    </a:rPr>
                    <a:t>ENTER YOUR SUBJECT</a:t>
                  </a:r>
                </a:p>
              </p:txBody>
            </p:sp>
          </p:grpSp>
        </p:grpSp>
        <p:grpSp>
          <p:nvGrpSpPr>
            <p:cNvPr id="52" name="组合 51"/>
            <p:cNvGrpSpPr/>
            <p:nvPr/>
          </p:nvGrpSpPr>
          <p:grpSpPr>
            <a:xfrm>
              <a:off x="4034735" y="4410374"/>
              <a:ext cx="7098487" cy="586575"/>
              <a:chOff x="768362" y="2182489"/>
              <a:chExt cx="6049763" cy="586575"/>
            </a:xfrm>
          </p:grpSpPr>
          <p:sp>
            <p:nvSpPr>
              <p:cNvPr id="53" name="KSO_Shape"/>
              <p:cNvSpPr/>
              <p:nvPr/>
            </p:nvSpPr>
            <p:spPr bwMode="auto">
              <a:xfrm>
                <a:off x="768362" y="2245190"/>
                <a:ext cx="470286"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grpSp>
            <p:nvGrpSpPr>
              <p:cNvPr id="54" name="组合 53"/>
              <p:cNvGrpSpPr/>
              <p:nvPr/>
            </p:nvGrpSpPr>
            <p:grpSpPr>
              <a:xfrm>
                <a:off x="1348770" y="2182489"/>
                <a:ext cx="5469355" cy="555902"/>
                <a:chOff x="1485930" y="2118190"/>
                <a:chExt cx="5469355" cy="555902"/>
              </a:xfrm>
            </p:grpSpPr>
            <p:sp>
              <p:nvSpPr>
                <p:cNvPr id="55" name="文本框 61"/>
                <p:cNvSpPr>
                  <a:spLocks noChangeArrowheads="1"/>
                </p:cNvSpPr>
                <p:nvPr/>
              </p:nvSpPr>
              <p:spPr bwMode="auto">
                <a:xfrm>
                  <a:off x="1485930" y="2118190"/>
                  <a:ext cx="28384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sym typeface="方正兰亭超细黑简体"/>
                    </a:rPr>
                    <a:t>输入你的主题四</a:t>
                  </a:r>
                </a:p>
              </p:txBody>
            </p:sp>
            <p:sp>
              <p:nvSpPr>
                <p:cNvPr id="56" name="文本框 61"/>
                <p:cNvSpPr>
                  <a:spLocks noChangeArrowheads="1"/>
                </p:cNvSpPr>
                <p:nvPr/>
              </p:nvSpPr>
              <p:spPr bwMode="auto">
                <a:xfrm>
                  <a:off x="4116836" y="2304761"/>
                  <a:ext cx="28384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lang="en-US" smtClean="0">
                      <a:solidFill>
                        <a:schemeClr val="bg1"/>
                      </a:solidFill>
                      <a:latin charset="-122" panose="020b0503020204020204" pitchFamily="34" typeface="微软雅黑"/>
                      <a:ea charset="-122" panose="020b0503020204020204" pitchFamily="34" typeface="微软雅黑"/>
                    </a:rPr>
                    <a:t>ENTER YOUR SUBJECT</a:t>
                  </a:r>
                </a:p>
              </p:txBody>
            </p:sp>
          </p:grpSp>
        </p:grpSp>
        <p:grpSp>
          <p:nvGrpSpPr>
            <p:cNvPr id="57" name="组合 56"/>
            <p:cNvGrpSpPr/>
            <p:nvPr/>
          </p:nvGrpSpPr>
          <p:grpSpPr>
            <a:xfrm>
              <a:off x="4034735" y="5103525"/>
              <a:ext cx="7098487" cy="586575"/>
              <a:chOff x="768362" y="2182489"/>
              <a:chExt cx="6049763" cy="586575"/>
            </a:xfrm>
          </p:grpSpPr>
          <p:sp>
            <p:nvSpPr>
              <p:cNvPr id="58" name="KSO_Shape"/>
              <p:cNvSpPr/>
              <p:nvPr/>
            </p:nvSpPr>
            <p:spPr bwMode="auto">
              <a:xfrm>
                <a:off x="768362" y="2245190"/>
                <a:ext cx="470286"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grpSp>
            <p:nvGrpSpPr>
              <p:cNvPr id="59" name="组合 58"/>
              <p:cNvGrpSpPr/>
              <p:nvPr/>
            </p:nvGrpSpPr>
            <p:grpSpPr>
              <a:xfrm>
                <a:off x="1348770" y="2182489"/>
                <a:ext cx="5469355" cy="555902"/>
                <a:chOff x="1485930" y="2118190"/>
                <a:chExt cx="5469355" cy="555902"/>
              </a:xfrm>
            </p:grpSpPr>
            <p:sp>
              <p:nvSpPr>
                <p:cNvPr id="60" name="文本框 61"/>
                <p:cNvSpPr>
                  <a:spLocks noChangeArrowheads="1"/>
                </p:cNvSpPr>
                <p:nvPr/>
              </p:nvSpPr>
              <p:spPr bwMode="auto">
                <a:xfrm>
                  <a:off x="1485930" y="2118190"/>
                  <a:ext cx="28384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sym typeface="方正兰亭超细黑简体"/>
                    </a:rPr>
                    <a:t>输入你的主题五</a:t>
                  </a:r>
                </a:p>
              </p:txBody>
            </p:sp>
            <p:sp>
              <p:nvSpPr>
                <p:cNvPr id="61" name="文本框 61"/>
                <p:cNvSpPr>
                  <a:spLocks noChangeArrowheads="1"/>
                </p:cNvSpPr>
                <p:nvPr/>
              </p:nvSpPr>
              <p:spPr bwMode="auto">
                <a:xfrm>
                  <a:off x="4116836" y="2304761"/>
                  <a:ext cx="28384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lang="en-US" smtClean="0">
                      <a:solidFill>
                        <a:schemeClr val="bg1"/>
                      </a:solidFill>
                      <a:latin charset="-122" panose="020b0503020204020204" pitchFamily="34" typeface="微软雅黑"/>
                      <a:ea charset="-122" panose="020b0503020204020204" pitchFamily="34" typeface="微软雅黑"/>
                    </a:rPr>
                    <a:t>ENTER YOUR SUBJECT</a:t>
                  </a:r>
                </a:p>
              </p:txBody>
            </p:sp>
          </p:grpSp>
        </p:grpSp>
      </p:grpSp>
    </p:spTree>
    <p:extLst>
      <p:ext uri="{BB962C8B-B14F-4D97-AF65-F5344CB8AC3E}">
        <p14:creationId val="2437542034"/>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20599C"/>
        </a:solidFill>
        <a:effectLst/>
      </p:bgPr>
    </p:bg>
    <p:spTree>
      <p:nvGrpSpPr>
        <p:cNvPr id="1" name=""/>
        <p:cNvGrpSpPr/>
        <p:nvPr/>
      </p:nvGrpSpPr>
      <p:grpSpPr>
        <a:xfrm>
          <a:off x="0" y="0"/>
          <a:ext cx="0" cy="0"/>
        </a:xfrm>
      </p:grpSpPr>
      <p:grpSp>
        <p:nvGrpSpPr>
          <p:cNvPr id="14" name="组合 13"/>
          <p:cNvGrpSpPr/>
          <p:nvPr/>
        </p:nvGrpSpPr>
        <p:grpSpPr>
          <a:xfrm>
            <a:off x="1570789" y="2451768"/>
            <a:ext cx="9111916" cy="1860884"/>
            <a:chOff x="1570789" y="3847432"/>
            <a:chExt cx="9111916" cy="1860884"/>
          </a:xfrm>
        </p:grpSpPr>
        <p:grpSp>
          <p:nvGrpSpPr>
            <p:cNvPr id="9" name="组合 8"/>
            <p:cNvGrpSpPr/>
            <p:nvPr/>
          </p:nvGrpSpPr>
          <p:grpSpPr>
            <a:xfrm>
              <a:off x="3803678" y="4038586"/>
              <a:ext cx="6389742" cy="1488167"/>
              <a:chOff x="5215383" y="3832713"/>
              <a:chExt cx="6389742" cy="1488167"/>
            </a:xfrm>
          </p:grpSpPr>
          <p:sp>
            <p:nvSpPr>
              <p:cNvPr id="10" name="文本框 61"/>
              <p:cNvSpPr>
                <a:spLocks noChangeArrowheads="1"/>
              </p:cNvSpPr>
              <p:nvPr/>
            </p:nvSpPr>
            <p:spPr bwMode="auto">
              <a:xfrm>
                <a:off x="5215383" y="3832713"/>
                <a:ext cx="6389742"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eaLnBrk="1" hangingPunct="1"/>
                <a:r>
                  <a:rPr altLang="en-US" b="1" lang="zh-CN" sz="6000">
                    <a:solidFill>
                      <a:schemeClr val="bg1"/>
                    </a:solidFill>
                    <a:latin charset="-122" panose="020b0503020204020204" pitchFamily="34" typeface="微软雅黑"/>
                    <a:ea charset="-122" panose="020b0503020204020204" pitchFamily="34" typeface="微软雅黑"/>
                    <a:sym typeface="方正兰亭超细黑简体"/>
                  </a:rPr>
                  <a:t>输入你的主题</a:t>
                </a:r>
              </a:p>
            </p:txBody>
          </p:sp>
          <p:sp>
            <p:nvSpPr>
              <p:cNvPr id="11" name="文本框 61"/>
              <p:cNvSpPr>
                <a:spLocks noChangeArrowheads="1"/>
              </p:cNvSpPr>
              <p:nvPr/>
            </p:nvSpPr>
            <p:spPr bwMode="auto">
              <a:xfrm>
                <a:off x="5465374" y="4797659"/>
                <a:ext cx="5427216"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panose="020f0502020204030204" typeface="Calibri"/>
                    <a:ea charset="-122" panose="02010600030101010101" pitchFamily="2" typeface="宋体"/>
                  </a:defRPr>
                </a:lvl1pPr>
                <a:lvl2pPr indent="-285750" marL="742950">
                  <a:defRPr>
                    <a:solidFill>
                      <a:schemeClr val="tx1"/>
                    </a:solidFill>
                    <a:latin panose="020f0502020204030204" typeface="Calibri"/>
                    <a:ea charset="-122" panose="02010600030101010101" pitchFamily="2" typeface="宋体"/>
                  </a:defRPr>
                </a:lvl2pPr>
                <a:lvl3pPr indent="-228600" marL="1143000">
                  <a:defRPr>
                    <a:solidFill>
                      <a:schemeClr val="tx1"/>
                    </a:solidFill>
                    <a:latin panose="020f0502020204030204" typeface="Calibri"/>
                    <a:ea charset="-122" panose="02010600030101010101" pitchFamily="2" typeface="宋体"/>
                  </a:defRPr>
                </a:lvl3pPr>
                <a:lvl4pPr indent="-228600" marL="1600200">
                  <a:defRPr>
                    <a:solidFill>
                      <a:schemeClr val="tx1"/>
                    </a:solidFill>
                    <a:latin panose="020f0502020204030204" typeface="Calibri"/>
                    <a:ea charset="-122" panose="02010600030101010101" pitchFamily="2" typeface="宋体"/>
                  </a:defRPr>
                </a:lvl4pPr>
                <a:lvl5pPr indent="-228600" marL="2057400">
                  <a:defRPr>
                    <a:solidFill>
                      <a:schemeClr val="tx1"/>
                    </a:solidFill>
                    <a:latin panose="020f0502020204030204" typeface="Calibri"/>
                    <a:ea charset="-122" panose="02010600030101010101" pitchFamily="2" typeface="宋体"/>
                  </a:defRPr>
                </a:lvl5pPr>
                <a:lvl6pPr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r>
                  <a:rPr altLang="zh-CN" b="1" lang="en-US" smtClean="0" sz="2800">
                    <a:solidFill>
                      <a:schemeClr val="bg1"/>
                    </a:solidFill>
                    <a:latin charset="-122" panose="020b0503020204020204" pitchFamily="34" typeface="微软雅黑"/>
                    <a:ea charset="-122" panose="020b0503020204020204" pitchFamily="34" typeface="微软雅黑"/>
                  </a:rPr>
                  <a:t>ENTER YOUR SUBJECT</a:t>
                </a:r>
              </a:p>
            </p:txBody>
          </p:sp>
        </p:grpSp>
        <p:cxnSp>
          <p:nvCxnSpPr>
            <p:cNvPr id="12" name="直接连接符 11"/>
            <p:cNvCxnSpPr/>
            <p:nvPr/>
          </p:nvCxnSpPr>
          <p:spPr>
            <a:xfrm>
              <a:off x="1570789" y="3847432"/>
              <a:ext cx="911191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570789" y="5708316"/>
              <a:ext cx="911191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KSO_Shape"/>
          <p:cNvSpPr/>
          <p:nvPr/>
        </p:nvSpPr>
        <p:spPr bwMode="auto">
          <a:xfrm>
            <a:off x="1570789" y="2189831"/>
            <a:ext cx="551810"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sp>
        <p:nvSpPr>
          <p:cNvPr id="15" name="KSO_Shape"/>
          <p:cNvSpPr/>
          <p:nvPr/>
        </p:nvSpPr>
        <p:spPr bwMode="auto">
          <a:xfrm flipH="1">
            <a:off x="10193420" y="4050715"/>
            <a:ext cx="551810" cy="523874"/>
          </a:xfrm>
          <a:custGeom>
            <a:gdLst>
              <a:gd fmla="*/ 686385 w 13624" name="T0"/>
              <a:gd fmla="*/ 84727 h 15172" name="T1"/>
              <a:gd fmla="*/ 669887 w 13624" name="T2"/>
              <a:gd fmla="*/ 64792 h 15172" name="T3"/>
              <a:gd fmla="*/ 653508 w 13624" name="T4"/>
              <a:gd fmla="*/ 47585 h 15172" name="T5"/>
              <a:gd fmla="*/ 637366 w 13624" name="T6"/>
              <a:gd fmla="*/ 33108 h 15172" name="T7"/>
              <a:gd fmla="*/ 621224 w 13624" name="T8"/>
              <a:gd fmla="*/ 21241 h 15172" name="T9"/>
              <a:gd fmla="*/ 605201 w 13624" name="T10"/>
              <a:gd fmla="*/ 11985 h 15172" name="T11"/>
              <a:gd fmla="*/ 589415 w 13624" name="T12"/>
              <a:gd fmla="*/ 5221 h 15172" name="T13"/>
              <a:gd fmla="*/ 573748 w 13624" name="T14"/>
              <a:gd fmla="*/ 1305 h 15172" name="T15"/>
              <a:gd fmla="*/ 558200 w 13624" name="T16"/>
              <a:gd fmla="*/ 0 h 15172" name="T17"/>
              <a:gd fmla="*/ 149431 w 13624" name="T18"/>
              <a:gd fmla="*/ 580988 h 15172" name="T19"/>
              <a:gd fmla="*/ 149668 w 13624" name="T20"/>
              <a:gd fmla="*/ 1215612 h 15172" name="T21"/>
              <a:gd fmla="*/ 558200 w 13624" name="T22"/>
              <a:gd fmla="*/ 1800397 h 15172" name="T23"/>
              <a:gd fmla="*/ 569831 w 13624" name="T24"/>
              <a:gd fmla="*/ 1799685 h 15172" name="T25"/>
              <a:gd fmla="*/ 585380 w 13624" name="T26"/>
              <a:gd fmla="*/ 1796244 h 15172" name="T27"/>
              <a:gd fmla="*/ 601165 w 13624" name="T28"/>
              <a:gd fmla="*/ 1790310 h 15172" name="T29"/>
              <a:gd fmla="*/ 617189 w 13624" name="T30"/>
              <a:gd fmla="*/ 1781766 h 15172" name="T31"/>
              <a:gd fmla="*/ 633212 w 13624" name="T32"/>
              <a:gd fmla="*/ 1770493 h 15172" name="T33"/>
              <a:gd fmla="*/ 649472 w 13624" name="T34"/>
              <a:gd fmla="*/ 1756609 h 15172" name="T35"/>
              <a:gd fmla="*/ 665733 w 13624" name="T36"/>
              <a:gd fmla="*/ 1739996 h 15172" name="T37"/>
              <a:gd fmla="*/ 682231 w 13624" name="T38"/>
              <a:gd fmla="*/ 1720772 h 15172" name="T39"/>
              <a:gd fmla="*/ 1344403 w 13624" name="T40"/>
              <a:gd fmla="*/ 1051379 h 15172" name="T41"/>
              <a:gd fmla="*/ 1414786 w 13624" name="T42"/>
              <a:gd fmla="*/ 1042360 h 15172" name="T43"/>
              <a:gd fmla="*/ 1449918 w 13624" name="T44"/>
              <a:gd fmla="*/ 1035952 h 15172" name="T45"/>
              <a:gd fmla="*/ 1481965 w 13624" name="T46"/>
              <a:gd fmla="*/ 1028358 h 15172" name="T47"/>
              <a:gd fmla="*/ 1504634 w 13624" name="T48"/>
              <a:gd fmla="*/ 1021119 h 15172" name="T49"/>
              <a:gd fmla="*/ 1527423 w 13624" name="T50"/>
              <a:gd fmla="*/ 1010795 h 15172" name="T51"/>
              <a:gd fmla="*/ 1549855 w 13624" name="T52"/>
              <a:gd fmla="*/ 997148 h 15172" name="T53"/>
              <a:gd fmla="*/ 1572407 w 13624" name="T54"/>
              <a:gd fmla="*/ 980417 h 15172" name="T55"/>
              <a:gd fmla="*/ 1587599 w 13624" name="T56"/>
              <a:gd fmla="*/ 966414 h 15172" name="T57"/>
              <a:gd fmla="*/ 1602910 w 13624" name="T58"/>
              <a:gd fmla="*/ 947071 h 15172" name="T59"/>
              <a:gd fmla="*/ 1610743 w 13624" name="T60"/>
              <a:gd fmla="*/ 931882 h 15172" name="T61"/>
              <a:gd fmla="*/ 1614304 w 13624" name="T62"/>
              <a:gd fmla="*/ 921440 h 15172" name="T63"/>
              <a:gd fmla="*/ 1616322 w 13624" name="T64"/>
              <a:gd fmla="*/ 910878 h 15172" name="T65"/>
              <a:gd fmla="*/ 1617034 w 13624" name="T66"/>
              <a:gd fmla="*/ 900080 h 15172" name="T67"/>
              <a:gd fmla="*/ 1616441 w 13624" name="T68"/>
              <a:gd fmla="*/ 888332 h 15172" name="T69"/>
              <a:gd fmla="*/ 1613711 w 13624" name="T70"/>
              <a:gd fmla="*/ 873380 h 15172" name="T71"/>
              <a:gd fmla="*/ 1609082 w 13624" name="T72"/>
              <a:gd fmla="*/ 859140 h 15172" name="T73"/>
              <a:gd fmla="*/ 1602079 w 13624" name="T74"/>
              <a:gd fmla="*/ 845850 h 15172" name="T75"/>
              <a:gd fmla="*/ 1592940 w 13624" name="T76"/>
              <a:gd fmla="*/ 833271 h 15172" name="T77"/>
              <a:gd fmla="*/ 1581902 w 13624" name="T78"/>
              <a:gd fmla="*/ 821642 h 15172" name="T79"/>
              <a:gd fmla="*/ 1568490 w 13624" name="T80"/>
              <a:gd fmla="*/ 810725 h 15172" name="T81"/>
              <a:gd fmla="*/ 1553060 w 13624" name="T82"/>
              <a:gd fmla="*/ 800638 h 15172" name="T83"/>
              <a:gd fmla="*/ 1535494 w 13624" name="T84"/>
              <a:gd fmla="*/ 791382 h 15172" name="T85"/>
              <a:gd fmla="*/ 1515791 w 13624" name="T86"/>
              <a:gd fmla="*/ 782957 h 15172" name="T87"/>
              <a:gd fmla="*/ 1493952 w 13624" name="T88"/>
              <a:gd fmla="*/ 775481 h 15172" name="T89"/>
              <a:gd fmla="*/ 1463686 w 13624" name="T90"/>
              <a:gd fmla="*/ 767056 h 15172" name="T91"/>
              <a:gd fmla="*/ 1408258 w 13624" name="T92"/>
              <a:gd fmla="*/ 756376 h 15172" name="T93"/>
              <a:gd fmla="*/ 1344403 w 13624" name="T94"/>
              <a:gd fmla="*/ 749018 h 15172"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b" l="0" r="r" t="0"/>
            <a:pathLst>
              <a:path h="15172" w="13624">
                <a:moveTo>
                  <a:pt x="11327" y="6312"/>
                </a:moveTo>
                <a:lnTo>
                  <a:pt x="10515" y="6254"/>
                </a:lnTo>
                <a:lnTo>
                  <a:pt x="5783" y="714"/>
                </a:lnTo>
                <a:lnTo>
                  <a:pt x="5748" y="670"/>
                </a:lnTo>
                <a:lnTo>
                  <a:pt x="5714" y="628"/>
                </a:lnTo>
                <a:lnTo>
                  <a:pt x="5679" y="586"/>
                </a:lnTo>
                <a:lnTo>
                  <a:pt x="5644" y="546"/>
                </a:lnTo>
                <a:lnTo>
                  <a:pt x="5609" y="508"/>
                </a:lnTo>
                <a:lnTo>
                  <a:pt x="5576" y="471"/>
                </a:lnTo>
                <a:lnTo>
                  <a:pt x="5541" y="436"/>
                </a:lnTo>
                <a:lnTo>
                  <a:pt x="5506" y="401"/>
                </a:lnTo>
                <a:lnTo>
                  <a:pt x="5472" y="369"/>
                </a:lnTo>
                <a:lnTo>
                  <a:pt x="5438" y="338"/>
                </a:lnTo>
                <a:lnTo>
                  <a:pt x="5403" y="308"/>
                </a:lnTo>
                <a:lnTo>
                  <a:pt x="5370" y="279"/>
                </a:lnTo>
                <a:lnTo>
                  <a:pt x="5335" y="252"/>
                </a:lnTo>
                <a:lnTo>
                  <a:pt x="5301" y="225"/>
                </a:lnTo>
                <a:lnTo>
                  <a:pt x="5268" y="201"/>
                </a:lnTo>
                <a:lnTo>
                  <a:pt x="5234" y="179"/>
                </a:lnTo>
                <a:lnTo>
                  <a:pt x="5200" y="157"/>
                </a:lnTo>
                <a:lnTo>
                  <a:pt x="5166" y="137"/>
                </a:lnTo>
                <a:lnTo>
                  <a:pt x="5132" y="117"/>
                </a:lnTo>
                <a:lnTo>
                  <a:pt x="5099" y="101"/>
                </a:lnTo>
                <a:lnTo>
                  <a:pt x="5065" y="84"/>
                </a:lnTo>
                <a:lnTo>
                  <a:pt x="5033" y="69"/>
                </a:lnTo>
                <a:lnTo>
                  <a:pt x="4999" y="56"/>
                </a:lnTo>
                <a:lnTo>
                  <a:pt x="4966" y="44"/>
                </a:lnTo>
                <a:lnTo>
                  <a:pt x="4932" y="34"/>
                </a:lnTo>
                <a:lnTo>
                  <a:pt x="4900" y="25"/>
                </a:lnTo>
                <a:lnTo>
                  <a:pt x="4866" y="17"/>
                </a:lnTo>
                <a:lnTo>
                  <a:pt x="4834" y="11"/>
                </a:lnTo>
                <a:lnTo>
                  <a:pt x="4801" y="6"/>
                </a:lnTo>
                <a:lnTo>
                  <a:pt x="4768" y="2"/>
                </a:lnTo>
                <a:lnTo>
                  <a:pt x="4736" y="0"/>
                </a:lnTo>
                <a:lnTo>
                  <a:pt x="4703" y="0"/>
                </a:lnTo>
                <a:lnTo>
                  <a:pt x="4047" y="0"/>
                </a:lnTo>
                <a:lnTo>
                  <a:pt x="7045" y="6405"/>
                </a:lnTo>
                <a:lnTo>
                  <a:pt x="2884" y="6714"/>
                </a:lnTo>
                <a:lnTo>
                  <a:pt x="1259" y="4896"/>
                </a:lnTo>
                <a:lnTo>
                  <a:pt x="0" y="4896"/>
                </a:lnTo>
                <a:lnTo>
                  <a:pt x="1667" y="7445"/>
                </a:lnTo>
                <a:lnTo>
                  <a:pt x="2" y="10244"/>
                </a:lnTo>
                <a:lnTo>
                  <a:pt x="1261" y="10244"/>
                </a:lnTo>
                <a:lnTo>
                  <a:pt x="2886" y="8425"/>
                </a:lnTo>
                <a:lnTo>
                  <a:pt x="7045" y="8734"/>
                </a:lnTo>
                <a:lnTo>
                  <a:pt x="4047" y="15172"/>
                </a:lnTo>
                <a:lnTo>
                  <a:pt x="4703" y="15172"/>
                </a:lnTo>
                <a:lnTo>
                  <a:pt x="4736" y="15171"/>
                </a:lnTo>
                <a:lnTo>
                  <a:pt x="4768" y="15170"/>
                </a:lnTo>
                <a:lnTo>
                  <a:pt x="4801" y="15166"/>
                </a:lnTo>
                <a:lnTo>
                  <a:pt x="4834" y="15161"/>
                </a:lnTo>
                <a:lnTo>
                  <a:pt x="4866" y="15154"/>
                </a:lnTo>
                <a:lnTo>
                  <a:pt x="4900" y="15147"/>
                </a:lnTo>
                <a:lnTo>
                  <a:pt x="4932" y="15137"/>
                </a:lnTo>
                <a:lnTo>
                  <a:pt x="4966" y="15128"/>
                </a:lnTo>
                <a:lnTo>
                  <a:pt x="4999" y="15116"/>
                </a:lnTo>
                <a:lnTo>
                  <a:pt x="5033" y="15103"/>
                </a:lnTo>
                <a:lnTo>
                  <a:pt x="5065" y="15087"/>
                </a:lnTo>
                <a:lnTo>
                  <a:pt x="5099" y="15071"/>
                </a:lnTo>
                <a:lnTo>
                  <a:pt x="5132" y="15053"/>
                </a:lnTo>
                <a:lnTo>
                  <a:pt x="5166" y="15035"/>
                </a:lnTo>
                <a:lnTo>
                  <a:pt x="5200" y="15015"/>
                </a:lnTo>
                <a:lnTo>
                  <a:pt x="5234" y="14993"/>
                </a:lnTo>
                <a:lnTo>
                  <a:pt x="5268" y="14971"/>
                </a:lnTo>
                <a:lnTo>
                  <a:pt x="5301" y="14946"/>
                </a:lnTo>
                <a:lnTo>
                  <a:pt x="5335" y="14920"/>
                </a:lnTo>
                <a:lnTo>
                  <a:pt x="5370" y="14893"/>
                </a:lnTo>
                <a:lnTo>
                  <a:pt x="5403" y="14864"/>
                </a:lnTo>
                <a:lnTo>
                  <a:pt x="5438" y="14834"/>
                </a:lnTo>
                <a:lnTo>
                  <a:pt x="5472" y="14803"/>
                </a:lnTo>
                <a:lnTo>
                  <a:pt x="5506" y="14769"/>
                </a:lnTo>
                <a:lnTo>
                  <a:pt x="5541" y="14736"/>
                </a:lnTo>
                <a:lnTo>
                  <a:pt x="5576" y="14700"/>
                </a:lnTo>
                <a:lnTo>
                  <a:pt x="5609" y="14663"/>
                </a:lnTo>
                <a:lnTo>
                  <a:pt x="5644" y="14624"/>
                </a:lnTo>
                <a:lnTo>
                  <a:pt x="5679" y="14585"/>
                </a:lnTo>
                <a:lnTo>
                  <a:pt x="5714" y="14544"/>
                </a:lnTo>
                <a:lnTo>
                  <a:pt x="5748" y="14501"/>
                </a:lnTo>
                <a:lnTo>
                  <a:pt x="5783" y="14458"/>
                </a:lnTo>
                <a:lnTo>
                  <a:pt x="10515" y="8918"/>
                </a:lnTo>
                <a:lnTo>
                  <a:pt x="11327" y="8860"/>
                </a:lnTo>
                <a:lnTo>
                  <a:pt x="11604" y="8823"/>
                </a:lnTo>
                <a:lnTo>
                  <a:pt x="11858" y="8792"/>
                </a:lnTo>
                <a:lnTo>
                  <a:pt x="11920" y="8784"/>
                </a:lnTo>
                <a:lnTo>
                  <a:pt x="11987" y="8774"/>
                </a:lnTo>
                <a:lnTo>
                  <a:pt x="12059" y="8761"/>
                </a:lnTo>
                <a:lnTo>
                  <a:pt x="12136" y="8746"/>
                </a:lnTo>
                <a:lnTo>
                  <a:pt x="12216" y="8730"/>
                </a:lnTo>
                <a:lnTo>
                  <a:pt x="12301" y="8710"/>
                </a:lnTo>
                <a:lnTo>
                  <a:pt x="12391" y="8690"/>
                </a:lnTo>
                <a:lnTo>
                  <a:pt x="12486" y="8666"/>
                </a:lnTo>
                <a:lnTo>
                  <a:pt x="12533" y="8654"/>
                </a:lnTo>
                <a:lnTo>
                  <a:pt x="12581" y="8640"/>
                </a:lnTo>
                <a:lnTo>
                  <a:pt x="12629" y="8623"/>
                </a:lnTo>
                <a:lnTo>
                  <a:pt x="12677" y="8605"/>
                </a:lnTo>
                <a:lnTo>
                  <a:pt x="12725" y="8586"/>
                </a:lnTo>
                <a:lnTo>
                  <a:pt x="12773" y="8564"/>
                </a:lnTo>
                <a:lnTo>
                  <a:pt x="12821" y="8542"/>
                </a:lnTo>
                <a:lnTo>
                  <a:pt x="12869" y="8518"/>
                </a:lnTo>
                <a:lnTo>
                  <a:pt x="12916" y="8491"/>
                </a:lnTo>
                <a:lnTo>
                  <a:pt x="12964" y="8464"/>
                </a:lnTo>
                <a:lnTo>
                  <a:pt x="13012" y="8434"/>
                </a:lnTo>
                <a:lnTo>
                  <a:pt x="13058" y="8403"/>
                </a:lnTo>
                <a:lnTo>
                  <a:pt x="13106" y="8370"/>
                </a:lnTo>
                <a:lnTo>
                  <a:pt x="13153" y="8335"/>
                </a:lnTo>
                <a:lnTo>
                  <a:pt x="13201" y="8299"/>
                </a:lnTo>
                <a:lnTo>
                  <a:pt x="13248" y="8262"/>
                </a:lnTo>
                <a:lnTo>
                  <a:pt x="13293" y="8223"/>
                </a:lnTo>
                <a:lnTo>
                  <a:pt x="13336" y="8183"/>
                </a:lnTo>
                <a:lnTo>
                  <a:pt x="13376" y="8144"/>
                </a:lnTo>
                <a:lnTo>
                  <a:pt x="13413" y="8104"/>
                </a:lnTo>
                <a:lnTo>
                  <a:pt x="13447" y="8063"/>
                </a:lnTo>
                <a:lnTo>
                  <a:pt x="13478" y="8022"/>
                </a:lnTo>
                <a:lnTo>
                  <a:pt x="13505" y="7981"/>
                </a:lnTo>
                <a:lnTo>
                  <a:pt x="13530" y="7939"/>
                </a:lnTo>
                <a:lnTo>
                  <a:pt x="13552" y="7896"/>
                </a:lnTo>
                <a:lnTo>
                  <a:pt x="13563" y="7874"/>
                </a:lnTo>
                <a:lnTo>
                  <a:pt x="13571" y="7853"/>
                </a:lnTo>
                <a:lnTo>
                  <a:pt x="13580" y="7831"/>
                </a:lnTo>
                <a:lnTo>
                  <a:pt x="13588" y="7809"/>
                </a:lnTo>
                <a:lnTo>
                  <a:pt x="13595" y="7788"/>
                </a:lnTo>
                <a:lnTo>
                  <a:pt x="13601" y="7765"/>
                </a:lnTo>
                <a:lnTo>
                  <a:pt x="13606" y="7744"/>
                </a:lnTo>
                <a:lnTo>
                  <a:pt x="13611" y="7721"/>
                </a:lnTo>
                <a:lnTo>
                  <a:pt x="13616" y="7699"/>
                </a:lnTo>
                <a:lnTo>
                  <a:pt x="13618" y="7676"/>
                </a:lnTo>
                <a:lnTo>
                  <a:pt x="13622" y="7654"/>
                </a:lnTo>
                <a:lnTo>
                  <a:pt x="13623" y="7631"/>
                </a:lnTo>
                <a:lnTo>
                  <a:pt x="13624" y="7608"/>
                </a:lnTo>
                <a:lnTo>
                  <a:pt x="13624" y="7585"/>
                </a:lnTo>
                <a:lnTo>
                  <a:pt x="13624" y="7552"/>
                </a:lnTo>
                <a:lnTo>
                  <a:pt x="13622" y="7520"/>
                </a:lnTo>
                <a:lnTo>
                  <a:pt x="13619" y="7486"/>
                </a:lnTo>
                <a:lnTo>
                  <a:pt x="13616" y="7454"/>
                </a:lnTo>
                <a:lnTo>
                  <a:pt x="13611" y="7422"/>
                </a:lnTo>
                <a:lnTo>
                  <a:pt x="13604" y="7391"/>
                </a:lnTo>
                <a:lnTo>
                  <a:pt x="13596" y="7360"/>
                </a:lnTo>
                <a:lnTo>
                  <a:pt x="13588" y="7329"/>
                </a:lnTo>
                <a:lnTo>
                  <a:pt x="13578" y="7299"/>
                </a:lnTo>
                <a:lnTo>
                  <a:pt x="13569" y="7270"/>
                </a:lnTo>
                <a:lnTo>
                  <a:pt x="13557" y="7240"/>
                </a:lnTo>
                <a:lnTo>
                  <a:pt x="13544" y="7212"/>
                </a:lnTo>
                <a:lnTo>
                  <a:pt x="13529" y="7183"/>
                </a:lnTo>
                <a:lnTo>
                  <a:pt x="13515" y="7155"/>
                </a:lnTo>
                <a:lnTo>
                  <a:pt x="13498" y="7128"/>
                </a:lnTo>
                <a:lnTo>
                  <a:pt x="13481" y="7101"/>
                </a:lnTo>
                <a:lnTo>
                  <a:pt x="13462" y="7074"/>
                </a:lnTo>
                <a:lnTo>
                  <a:pt x="13443" y="7049"/>
                </a:lnTo>
                <a:lnTo>
                  <a:pt x="13421" y="7022"/>
                </a:lnTo>
                <a:lnTo>
                  <a:pt x="13400" y="6997"/>
                </a:lnTo>
                <a:lnTo>
                  <a:pt x="13377" y="6972"/>
                </a:lnTo>
                <a:lnTo>
                  <a:pt x="13353" y="6948"/>
                </a:lnTo>
                <a:lnTo>
                  <a:pt x="13328" y="6924"/>
                </a:lnTo>
                <a:lnTo>
                  <a:pt x="13302" y="6900"/>
                </a:lnTo>
                <a:lnTo>
                  <a:pt x="13274" y="6877"/>
                </a:lnTo>
                <a:lnTo>
                  <a:pt x="13245" y="6855"/>
                </a:lnTo>
                <a:lnTo>
                  <a:pt x="13215" y="6832"/>
                </a:lnTo>
                <a:lnTo>
                  <a:pt x="13184" y="6810"/>
                </a:lnTo>
                <a:lnTo>
                  <a:pt x="13153" y="6789"/>
                </a:lnTo>
                <a:lnTo>
                  <a:pt x="13119" y="6768"/>
                </a:lnTo>
                <a:lnTo>
                  <a:pt x="13085" y="6747"/>
                </a:lnTo>
                <a:lnTo>
                  <a:pt x="13050" y="6728"/>
                </a:lnTo>
                <a:lnTo>
                  <a:pt x="13014" y="6707"/>
                </a:lnTo>
                <a:lnTo>
                  <a:pt x="12976" y="6688"/>
                </a:lnTo>
                <a:lnTo>
                  <a:pt x="12937" y="6669"/>
                </a:lnTo>
                <a:lnTo>
                  <a:pt x="12898" y="6651"/>
                </a:lnTo>
                <a:lnTo>
                  <a:pt x="12857" y="6633"/>
                </a:lnTo>
                <a:lnTo>
                  <a:pt x="12814" y="6615"/>
                </a:lnTo>
                <a:lnTo>
                  <a:pt x="12771" y="6598"/>
                </a:lnTo>
                <a:lnTo>
                  <a:pt x="12726" y="6581"/>
                </a:lnTo>
                <a:lnTo>
                  <a:pt x="12681" y="6566"/>
                </a:lnTo>
                <a:lnTo>
                  <a:pt x="12635" y="6549"/>
                </a:lnTo>
                <a:lnTo>
                  <a:pt x="12587" y="6535"/>
                </a:lnTo>
                <a:lnTo>
                  <a:pt x="12538" y="6519"/>
                </a:lnTo>
                <a:lnTo>
                  <a:pt x="12488" y="6505"/>
                </a:lnTo>
                <a:lnTo>
                  <a:pt x="12438" y="6490"/>
                </a:lnTo>
                <a:lnTo>
                  <a:pt x="12332" y="6464"/>
                </a:lnTo>
                <a:lnTo>
                  <a:pt x="12222" y="6439"/>
                </a:lnTo>
                <a:lnTo>
                  <a:pt x="12108" y="6416"/>
                </a:lnTo>
                <a:lnTo>
                  <a:pt x="11988" y="6393"/>
                </a:lnTo>
                <a:lnTo>
                  <a:pt x="11865" y="6374"/>
                </a:lnTo>
                <a:lnTo>
                  <a:pt x="11738" y="6356"/>
                </a:lnTo>
                <a:lnTo>
                  <a:pt x="11605" y="6339"/>
                </a:lnTo>
                <a:lnTo>
                  <a:pt x="11468" y="6325"/>
                </a:lnTo>
                <a:lnTo>
                  <a:pt x="11327" y="6312"/>
                </a:lnTo>
                <a:close/>
              </a:path>
            </a:pathLst>
          </a:custGeom>
          <a:solidFill>
            <a:schemeClr val="bg1"/>
          </a:solidFill>
          <a:ln>
            <a:noFill/>
          </a:ln>
        </p:spPr>
        <p:txBody>
          <a:bodyPr anchor="ctr" anchorCtr="1"/>
          <a:lstStyle/>
          <a:p>
            <a:endParaRPr altLang="en-US" lang="zh-CN" sz="1600"/>
          </a:p>
        </p:txBody>
      </p:sp>
    </p:spTree>
    <p:extLst>
      <p:ext uri="{BB962C8B-B14F-4D97-AF65-F5344CB8AC3E}">
        <p14:creationId val="186892526"/>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p:cNvGrpSpPr/>
          <p:nvPr/>
        </p:nvGrpSpPr>
        <p:grpSpPr>
          <a:xfrm>
            <a:off x="0" y="0"/>
            <a:ext cx="12192000" cy="1507958"/>
            <a:chExt cx="11343265" cy="1395663"/>
          </a:xfrm>
        </p:grpSpPr>
        <p:sp>
          <p:nvSpPr>
            <p:cNvPr id="3" name="矩形 2"/>
            <p:cNvSpPr/>
            <p:nvPr/>
          </p:nvSpPr>
          <p:spPr>
            <a:xfrm>
              <a:off x="0" y="0"/>
              <a:ext cx="2268653" cy="1395663"/>
            </a:xfrm>
            <a:prstGeom prst="rect">
              <a:avLst/>
            </a:prstGeom>
            <a:solidFill>
              <a:srgbClr val="255D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2268653" y="0"/>
              <a:ext cx="2268653" cy="1395663"/>
            </a:xfrm>
            <a:prstGeom prst="rect">
              <a:avLst/>
            </a:prstGeom>
            <a:solidFill>
              <a:srgbClr val="255D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4537306" y="0"/>
              <a:ext cx="2268653" cy="1395663"/>
            </a:xfrm>
            <a:prstGeom prst="rect">
              <a:avLst/>
            </a:prstGeom>
            <a:solidFill>
              <a:srgbClr val="255D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6805959" y="0"/>
              <a:ext cx="2268653" cy="1395663"/>
            </a:xfrm>
            <a:prstGeom prst="rect">
              <a:avLst/>
            </a:prstGeom>
            <a:solidFill>
              <a:srgbClr val="255D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9074612" y="0"/>
              <a:ext cx="2268653" cy="1395663"/>
            </a:xfrm>
            <a:prstGeom prst="rect">
              <a:avLst/>
            </a:prstGeom>
            <a:solidFill>
              <a:srgbClr val="255D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KSO_Shape"/>
          <p:cNvSpPr/>
          <p:nvPr/>
        </p:nvSpPr>
        <p:spPr>
          <a:xfrm>
            <a:off x="344166" y="227209"/>
            <a:ext cx="526770" cy="526770"/>
          </a:xfrm>
          <a:custGeom>
            <a:gdLst>
              <a:gd fmla="*/ 424729 w 742418" name="connsiteX0"/>
              <a:gd fmla="*/ 206218 h 742418" name="connsiteY0"/>
              <a:gd fmla="*/ 450641 w 742418" name="connsiteX1"/>
              <a:gd fmla="*/ 216951 h 742418" name="connsiteY1"/>
              <a:gd fmla="*/ 574959 w 742418" name="connsiteX2"/>
              <a:gd fmla="*/ 341269 h 742418" name="connsiteY2"/>
              <a:gd fmla="*/ 579768 w 742418" name="connsiteX3"/>
              <a:gd fmla="*/ 347074 h 742418" name="connsiteY3"/>
              <a:gd fmla="*/ 580353 w 742418" name="connsiteX4"/>
              <a:gd fmla="*/ 348130 h 742418" name="connsiteY4"/>
              <a:gd fmla="*/ 582691 w 742418" name="connsiteX5"/>
              <a:gd fmla="*/ 352485 h 742418" name="connsiteY5"/>
              <a:gd fmla="*/ 586400 w 742418" name="connsiteX6"/>
              <a:gd fmla="*/ 371153 h 742418" name="connsiteY6"/>
              <a:gd fmla="*/ 582691 w 742418" name="connsiteX7"/>
              <a:gd fmla="*/ 389821 h 742418" name="connsiteY7"/>
              <a:gd fmla="*/ 581273 w 742418" name="connsiteX8"/>
              <a:gd fmla="*/ 393115 h 742418" name="connsiteY8"/>
              <a:gd fmla="*/ 579386 w 742418" name="connsiteX9"/>
              <a:gd fmla="*/ 395514 h 742418" name="connsiteY9"/>
              <a:gd fmla="*/ 573943 w 742418" name="connsiteX10"/>
              <a:gd fmla="*/ 401149 h 742418" name="connsiteY10"/>
              <a:gd fmla="*/ 449625 w 742418" name="connsiteX11"/>
              <a:gd fmla="*/ 525467 h 742418" name="connsiteY11"/>
              <a:gd fmla="*/ 397801 w 742418" name="connsiteX12"/>
              <a:gd fmla="*/ 525467 h 742418" name="connsiteY12"/>
              <a:gd fmla="*/ 397801 w 742418" name="connsiteX13"/>
              <a:gd fmla="*/ 473643 h 742418" name="connsiteY13"/>
              <a:gd fmla="*/ 462843 w 742418" name="connsiteX14"/>
              <a:gd fmla="*/ 408602 h 742418" name="connsiteY14"/>
              <a:gd fmla="*/ 192664 w 742418" name="connsiteX15"/>
              <a:gd fmla="*/ 408602 h 742418" name="connsiteY15"/>
              <a:gd fmla="*/ 156019 w 742418" name="connsiteX16"/>
              <a:gd fmla="*/ 371957 h 742418" name="connsiteY16"/>
              <a:gd fmla="*/ 192664 w 742418" name="connsiteX17"/>
              <a:gd fmla="*/ 335311 h 742418" name="connsiteY17"/>
              <a:gd fmla="*/ 465353 w 742418" name="connsiteX18"/>
              <a:gd fmla="*/ 335311 h 742418" name="connsiteY18"/>
              <a:gd fmla="*/ 398817 w 742418" name="connsiteX19"/>
              <a:gd fmla="*/ 268775 h 742418" name="connsiteY19"/>
              <a:gd fmla="*/ 398817 w 742418" name="connsiteX20"/>
              <a:gd fmla="*/ 216951 h 742418" name="connsiteY20"/>
              <a:gd fmla="*/ 424729 w 742418" name="connsiteX21"/>
              <a:gd fmla="*/ 206218 h 742418" name="connsiteY21"/>
              <a:gd fmla="*/ 371209 w 742418" name="connsiteX22"/>
              <a:gd fmla="*/ 67983 h 742418" name="connsiteY22"/>
              <a:gd fmla="*/ 67983 w 742418" name="connsiteX23"/>
              <a:gd fmla="*/ 371209 h 742418" name="connsiteY23"/>
              <a:gd fmla="*/ 371209 w 742418" name="connsiteX24"/>
              <a:gd fmla="*/ 674435 h 742418" name="connsiteY24"/>
              <a:gd fmla="*/ 674435 w 742418" name="connsiteX25"/>
              <a:gd fmla="*/ 371209 h 742418" name="connsiteY25"/>
              <a:gd fmla="*/ 371209 w 742418" name="connsiteX26"/>
              <a:gd fmla="*/ 67983 h 742418" name="connsiteY26"/>
              <a:gd fmla="*/ 371209 w 742418" name="connsiteX27"/>
              <a:gd fmla="*/ 0 h 742418" name="connsiteY27"/>
              <a:gd fmla="*/ 742418 w 742418" name="connsiteX28"/>
              <a:gd fmla="*/ 371209 h 742418" name="connsiteY28"/>
              <a:gd fmla="*/ 371209 w 742418" name="connsiteX29"/>
              <a:gd fmla="*/ 742418 h 742418" name="connsiteY29"/>
              <a:gd fmla="*/ 0 w 742418" name="connsiteX30"/>
              <a:gd fmla="*/ 371209 h 742418" name="connsiteY30"/>
              <a:gd fmla="*/ 371209 w 742418" name="connsiteX31"/>
              <a:gd fmla="*/ 0 h 742418"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742418" w="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16" name="KSO_Shape"/>
          <p:cNvSpPr/>
          <p:nvPr/>
        </p:nvSpPr>
        <p:spPr>
          <a:xfrm>
            <a:off x="2782566" y="227209"/>
            <a:ext cx="526770" cy="503943"/>
          </a:xfrm>
          <a:custGeom>
            <a:gdLst>
              <a:gd fmla="*/ 1404157 w 2808313" name="connsiteX0"/>
              <a:gd fmla="*/ 0 h 2688679" name="connsiteY0"/>
              <a:gd fmla="*/ 1552872 w 2808313" name="connsiteX1"/>
              <a:gd fmla="*/ 148715 h 2688679" name="connsiteY1"/>
              <a:gd fmla="*/ 1552872 w 2808313" name="connsiteX2"/>
              <a:gd fmla="*/ 1013497 h 2688679" name="connsiteY2"/>
              <a:gd fmla="*/ 2808313 w 2808313" name="connsiteX3"/>
              <a:gd fmla="*/ 1679449 h 2688679" name="connsiteY3"/>
              <a:gd fmla="*/ 2808313 w 2808313" name="connsiteX4"/>
              <a:gd fmla="*/ 1989106 h 2688679" name="connsiteY4"/>
              <a:gd fmla="*/ 1552871 w 2808313" name="connsiteX5"/>
              <a:gd fmla="*/ 1675907 h 2688679" name="connsiteY5"/>
              <a:gd fmla="*/ 1552871 w 2808313" name="connsiteX6"/>
              <a:gd fmla="*/ 2299558 h 2688679" name="connsiteY6"/>
              <a:gd fmla="*/ 1550364 w 2808313" name="connsiteX7"/>
              <a:gd fmla="*/ 2311975 h 2688679" name="connsiteY7"/>
              <a:gd fmla="*/ 1836205 w 2808313" name="connsiteX8"/>
              <a:gd fmla="*/ 2540985 h 2688679" name="connsiteY8"/>
              <a:gd fmla="*/ 1836205 w 2808313" name="connsiteX9"/>
              <a:gd fmla="*/ 2688679 h 2688679" name="connsiteY9"/>
              <a:gd fmla="*/ 1404157 w 2808313" name="connsiteX10"/>
              <a:gd fmla="*/ 2525885 h 2688679" name="connsiteY10"/>
              <a:gd fmla="*/ 972108 w 2808313" name="connsiteX11"/>
              <a:gd fmla="*/ 2688679 h 2688679" name="connsiteY11"/>
              <a:gd fmla="*/ 972108 w 2808313" name="connsiteX12"/>
              <a:gd fmla="*/ 2540985 h 2688679" name="connsiteY12"/>
              <a:gd fmla="*/ 1257949 w 2808313" name="connsiteX13"/>
              <a:gd fmla="*/ 2311975 h 2688679" name="connsiteY13"/>
              <a:gd fmla="*/ 1255442 w 2808313" name="connsiteX14"/>
              <a:gd fmla="*/ 2299557 h 2688679" name="connsiteY14"/>
              <a:gd fmla="*/ 1255442 w 2808313" name="connsiteX15"/>
              <a:gd fmla="*/ 1675907 h 2688679" name="connsiteY15"/>
              <a:gd fmla="*/ 0 w 2808313" name="connsiteX16"/>
              <a:gd fmla="*/ 1989106 h 2688679" name="connsiteY16"/>
              <a:gd fmla="*/ 0 w 2808313" name="connsiteX17"/>
              <a:gd fmla="*/ 1679449 h 2688679" name="connsiteY17"/>
              <a:gd fmla="*/ 1255442 w 2808313" name="connsiteX18"/>
              <a:gd fmla="*/ 1013496 h 2688679" name="connsiteY18"/>
              <a:gd fmla="*/ 1255442 w 2808313" name="connsiteX19"/>
              <a:gd fmla="*/ 148715 h 2688679" name="connsiteY19"/>
              <a:gd fmla="*/ 1404157 w 2808313" name="connsiteX20"/>
              <a:gd fmla="*/ 0 h 2688679"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688679" w="2808313">
                <a:moveTo>
                  <a:pt x="1404157" y="0"/>
                </a:moveTo>
                <a:cubicBezTo>
                  <a:pt x="1486290" y="0"/>
                  <a:pt x="1552872" y="66582"/>
                  <a:pt x="1552872" y="148715"/>
                </a:cubicBezTo>
                <a:lnTo>
                  <a:pt x="1552872" y="1013497"/>
                </a:lnTo>
                <a:lnTo>
                  <a:pt x="2808313" y="1679449"/>
                </a:lnTo>
                <a:lnTo>
                  <a:pt x="2808313" y="1989106"/>
                </a:lnTo>
                <a:lnTo>
                  <a:pt x="1552871" y="1675907"/>
                </a:lnTo>
                <a:lnTo>
                  <a:pt x="1552871" y="2299558"/>
                </a:lnTo>
                <a:lnTo>
                  <a:pt x="1550364" y="2311975"/>
                </a:lnTo>
                <a:lnTo>
                  <a:pt x="1836205" y="2540985"/>
                </a:lnTo>
                <a:lnTo>
                  <a:pt x="1836205" y="2688679"/>
                </a:lnTo>
                <a:lnTo>
                  <a:pt x="1404157" y="2525885"/>
                </a:lnTo>
                <a:lnTo>
                  <a:pt x="972108" y="2688679"/>
                </a:lnTo>
                <a:lnTo>
                  <a:pt x="972108" y="2540985"/>
                </a:lnTo>
                <a:lnTo>
                  <a:pt x="1257949" y="2311975"/>
                </a:lnTo>
                <a:lnTo>
                  <a:pt x="1255442" y="2299557"/>
                </a:lnTo>
                <a:lnTo>
                  <a:pt x="1255442" y="1675907"/>
                </a:lnTo>
                <a:lnTo>
                  <a:pt x="0" y="1989106"/>
                </a:lnTo>
                <a:lnTo>
                  <a:pt x="0" y="1679449"/>
                </a:lnTo>
                <a:lnTo>
                  <a:pt x="1255442" y="1013496"/>
                </a:lnTo>
                <a:lnTo>
                  <a:pt x="1255442" y="148715"/>
                </a:lnTo>
                <a:cubicBezTo>
                  <a:pt x="1255442" y="66582"/>
                  <a:pt x="1322024" y="0"/>
                  <a:pt x="14041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rgbClr val="FFFFFF"/>
              </a:solidFill>
            </a:endParaRPr>
          </a:p>
        </p:txBody>
      </p:sp>
      <p:sp>
        <p:nvSpPr>
          <p:cNvPr id="17" name="KSO_Shape"/>
          <p:cNvSpPr/>
          <p:nvPr/>
        </p:nvSpPr>
        <p:spPr bwMode="auto">
          <a:xfrm>
            <a:off x="7586648" y="337391"/>
            <a:ext cx="526770" cy="283578"/>
          </a:xfrm>
          <a:custGeom>
            <a:rect b="b" l="0" r="r" t="0"/>
            <a:pathLst>
              <a:path h="1042987" w="1939925">
                <a:moveTo>
                  <a:pt x="1635284" y="760412"/>
                </a:moveTo>
                <a:lnTo>
                  <a:pt x="1642579" y="760729"/>
                </a:lnTo>
                <a:lnTo>
                  <a:pt x="1649556" y="761046"/>
                </a:lnTo>
                <a:lnTo>
                  <a:pt x="1656533" y="761998"/>
                </a:lnTo>
                <a:lnTo>
                  <a:pt x="1663827" y="763266"/>
                </a:lnTo>
                <a:lnTo>
                  <a:pt x="1670487" y="764535"/>
                </a:lnTo>
                <a:lnTo>
                  <a:pt x="1677147" y="766755"/>
                </a:lnTo>
                <a:lnTo>
                  <a:pt x="1683807" y="768975"/>
                </a:lnTo>
                <a:lnTo>
                  <a:pt x="1690150" y="771512"/>
                </a:lnTo>
                <a:lnTo>
                  <a:pt x="1696493" y="774049"/>
                </a:lnTo>
                <a:lnTo>
                  <a:pt x="1702519" y="777221"/>
                </a:lnTo>
                <a:lnTo>
                  <a:pt x="1708227" y="781026"/>
                </a:lnTo>
                <a:lnTo>
                  <a:pt x="1714253" y="784515"/>
                </a:lnTo>
                <a:lnTo>
                  <a:pt x="1719644" y="788638"/>
                </a:lnTo>
                <a:lnTo>
                  <a:pt x="1725036" y="792444"/>
                </a:lnTo>
                <a:lnTo>
                  <a:pt x="1730110" y="796884"/>
                </a:lnTo>
                <a:lnTo>
                  <a:pt x="1735184" y="801641"/>
                </a:lnTo>
                <a:lnTo>
                  <a:pt x="1739942" y="806715"/>
                </a:lnTo>
                <a:lnTo>
                  <a:pt x="1744382" y="811789"/>
                </a:lnTo>
                <a:lnTo>
                  <a:pt x="1748187" y="817181"/>
                </a:lnTo>
                <a:lnTo>
                  <a:pt x="1752310" y="822572"/>
                </a:lnTo>
                <a:lnTo>
                  <a:pt x="1756116" y="828281"/>
                </a:lnTo>
                <a:lnTo>
                  <a:pt x="1759605" y="834307"/>
                </a:lnTo>
                <a:lnTo>
                  <a:pt x="1762776" y="840332"/>
                </a:lnTo>
                <a:lnTo>
                  <a:pt x="1765313" y="846675"/>
                </a:lnTo>
                <a:lnTo>
                  <a:pt x="1767850" y="853018"/>
                </a:lnTo>
                <a:lnTo>
                  <a:pt x="1770070" y="859678"/>
                </a:lnTo>
                <a:lnTo>
                  <a:pt x="1772290" y="866338"/>
                </a:lnTo>
                <a:lnTo>
                  <a:pt x="1773559" y="873315"/>
                </a:lnTo>
                <a:lnTo>
                  <a:pt x="1774827" y="880292"/>
                </a:lnTo>
                <a:lnTo>
                  <a:pt x="1775779" y="887270"/>
                </a:lnTo>
                <a:lnTo>
                  <a:pt x="1776096" y="894247"/>
                </a:lnTo>
                <a:lnTo>
                  <a:pt x="1776413" y="901541"/>
                </a:lnTo>
                <a:lnTo>
                  <a:pt x="1776096" y="908835"/>
                </a:lnTo>
                <a:lnTo>
                  <a:pt x="1775779" y="916130"/>
                </a:lnTo>
                <a:lnTo>
                  <a:pt x="1774827" y="923424"/>
                </a:lnTo>
                <a:lnTo>
                  <a:pt x="1773559" y="930401"/>
                </a:lnTo>
                <a:lnTo>
                  <a:pt x="1772290" y="937061"/>
                </a:lnTo>
                <a:lnTo>
                  <a:pt x="1770070" y="943721"/>
                </a:lnTo>
                <a:lnTo>
                  <a:pt x="1767850" y="950064"/>
                </a:lnTo>
                <a:lnTo>
                  <a:pt x="1765313" y="956724"/>
                </a:lnTo>
                <a:lnTo>
                  <a:pt x="1762776" y="962750"/>
                </a:lnTo>
                <a:lnTo>
                  <a:pt x="1759605" y="969093"/>
                </a:lnTo>
                <a:lnTo>
                  <a:pt x="1756116" y="975118"/>
                </a:lnTo>
                <a:lnTo>
                  <a:pt x="1752310" y="980510"/>
                </a:lnTo>
                <a:lnTo>
                  <a:pt x="1748187" y="986535"/>
                </a:lnTo>
                <a:lnTo>
                  <a:pt x="1744382" y="991610"/>
                </a:lnTo>
                <a:lnTo>
                  <a:pt x="1739942" y="997001"/>
                </a:lnTo>
                <a:lnTo>
                  <a:pt x="1735184" y="1001758"/>
                </a:lnTo>
                <a:lnTo>
                  <a:pt x="1730110" y="1006516"/>
                </a:lnTo>
                <a:lnTo>
                  <a:pt x="1725036" y="1010638"/>
                </a:lnTo>
                <a:lnTo>
                  <a:pt x="1719644" y="1015078"/>
                </a:lnTo>
                <a:lnTo>
                  <a:pt x="1714253" y="1018884"/>
                </a:lnTo>
                <a:lnTo>
                  <a:pt x="1708227" y="1022690"/>
                </a:lnTo>
                <a:lnTo>
                  <a:pt x="1702519" y="1025861"/>
                </a:lnTo>
                <a:lnTo>
                  <a:pt x="1696493" y="1029033"/>
                </a:lnTo>
                <a:lnTo>
                  <a:pt x="1690150" y="1032204"/>
                </a:lnTo>
                <a:lnTo>
                  <a:pt x="1683807" y="1034741"/>
                </a:lnTo>
                <a:lnTo>
                  <a:pt x="1677147" y="1036644"/>
                </a:lnTo>
                <a:lnTo>
                  <a:pt x="1670487" y="1038547"/>
                </a:lnTo>
                <a:lnTo>
                  <a:pt x="1663827" y="1040133"/>
                </a:lnTo>
                <a:lnTo>
                  <a:pt x="1656533" y="1041401"/>
                </a:lnTo>
                <a:lnTo>
                  <a:pt x="1649556" y="1042353"/>
                </a:lnTo>
                <a:lnTo>
                  <a:pt x="1642579" y="1042987"/>
                </a:lnTo>
                <a:lnTo>
                  <a:pt x="1635284" y="1042987"/>
                </a:lnTo>
                <a:lnTo>
                  <a:pt x="1627990" y="1042987"/>
                </a:lnTo>
                <a:lnTo>
                  <a:pt x="1620696" y="1042353"/>
                </a:lnTo>
                <a:lnTo>
                  <a:pt x="1613401" y="1041401"/>
                </a:lnTo>
                <a:lnTo>
                  <a:pt x="1606424" y="1040133"/>
                </a:lnTo>
                <a:lnTo>
                  <a:pt x="1599764" y="1038547"/>
                </a:lnTo>
                <a:lnTo>
                  <a:pt x="1593104" y="1036644"/>
                </a:lnTo>
                <a:lnTo>
                  <a:pt x="1586761" y="1034741"/>
                </a:lnTo>
                <a:lnTo>
                  <a:pt x="1580101" y="1032204"/>
                </a:lnTo>
                <a:lnTo>
                  <a:pt x="1574075" y="1029033"/>
                </a:lnTo>
                <a:lnTo>
                  <a:pt x="1567733" y="1025861"/>
                </a:lnTo>
                <a:lnTo>
                  <a:pt x="1562024" y="1022690"/>
                </a:lnTo>
                <a:lnTo>
                  <a:pt x="1556315" y="1018884"/>
                </a:lnTo>
                <a:lnTo>
                  <a:pt x="1550290" y="1015078"/>
                </a:lnTo>
                <a:lnTo>
                  <a:pt x="1545215" y="1010638"/>
                </a:lnTo>
                <a:lnTo>
                  <a:pt x="1540141" y="1006516"/>
                </a:lnTo>
                <a:lnTo>
                  <a:pt x="1535067" y="1001758"/>
                </a:lnTo>
                <a:lnTo>
                  <a:pt x="1530310" y="997001"/>
                </a:lnTo>
                <a:lnTo>
                  <a:pt x="1526187" y="991610"/>
                </a:lnTo>
                <a:lnTo>
                  <a:pt x="1521747" y="986535"/>
                </a:lnTo>
                <a:lnTo>
                  <a:pt x="1517624" y="980510"/>
                </a:lnTo>
                <a:lnTo>
                  <a:pt x="1514135" y="975118"/>
                </a:lnTo>
                <a:lnTo>
                  <a:pt x="1510964" y="969093"/>
                </a:lnTo>
                <a:lnTo>
                  <a:pt x="1507792" y="962750"/>
                </a:lnTo>
                <a:lnTo>
                  <a:pt x="1504621" y="956724"/>
                </a:lnTo>
                <a:lnTo>
                  <a:pt x="1502084" y="950064"/>
                </a:lnTo>
                <a:lnTo>
                  <a:pt x="1500181" y="943721"/>
                </a:lnTo>
                <a:lnTo>
                  <a:pt x="1498278" y="937061"/>
                </a:lnTo>
                <a:lnTo>
                  <a:pt x="1496692" y="930401"/>
                </a:lnTo>
                <a:lnTo>
                  <a:pt x="1495424" y="923424"/>
                </a:lnTo>
                <a:lnTo>
                  <a:pt x="1494472" y="916130"/>
                </a:lnTo>
                <a:lnTo>
                  <a:pt x="1493838" y="908835"/>
                </a:lnTo>
                <a:lnTo>
                  <a:pt x="1493838" y="901541"/>
                </a:lnTo>
                <a:lnTo>
                  <a:pt x="1493838" y="894247"/>
                </a:lnTo>
                <a:lnTo>
                  <a:pt x="1494472" y="887270"/>
                </a:lnTo>
                <a:lnTo>
                  <a:pt x="1495424" y="880292"/>
                </a:lnTo>
                <a:lnTo>
                  <a:pt x="1496692" y="873315"/>
                </a:lnTo>
                <a:lnTo>
                  <a:pt x="1498278" y="866338"/>
                </a:lnTo>
                <a:lnTo>
                  <a:pt x="1500181" y="859678"/>
                </a:lnTo>
                <a:lnTo>
                  <a:pt x="1502084" y="853018"/>
                </a:lnTo>
                <a:lnTo>
                  <a:pt x="1504621" y="846675"/>
                </a:lnTo>
                <a:lnTo>
                  <a:pt x="1507792" y="840332"/>
                </a:lnTo>
                <a:lnTo>
                  <a:pt x="1510964" y="834307"/>
                </a:lnTo>
                <a:lnTo>
                  <a:pt x="1514135" y="828281"/>
                </a:lnTo>
                <a:lnTo>
                  <a:pt x="1517624" y="822572"/>
                </a:lnTo>
                <a:lnTo>
                  <a:pt x="1521747" y="817181"/>
                </a:lnTo>
                <a:lnTo>
                  <a:pt x="1526187" y="811789"/>
                </a:lnTo>
                <a:lnTo>
                  <a:pt x="1530310" y="806715"/>
                </a:lnTo>
                <a:lnTo>
                  <a:pt x="1535067" y="801641"/>
                </a:lnTo>
                <a:lnTo>
                  <a:pt x="1540141" y="796884"/>
                </a:lnTo>
                <a:lnTo>
                  <a:pt x="1545215" y="792444"/>
                </a:lnTo>
                <a:lnTo>
                  <a:pt x="1550290" y="788638"/>
                </a:lnTo>
                <a:lnTo>
                  <a:pt x="1556315" y="784515"/>
                </a:lnTo>
                <a:lnTo>
                  <a:pt x="1562024" y="781026"/>
                </a:lnTo>
                <a:lnTo>
                  <a:pt x="1567733" y="777221"/>
                </a:lnTo>
                <a:lnTo>
                  <a:pt x="1574075" y="774049"/>
                </a:lnTo>
                <a:lnTo>
                  <a:pt x="1580101" y="771512"/>
                </a:lnTo>
                <a:lnTo>
                  <a:pt x="1586761" y="768975"/>
                </a:lnTo>
                <a:lnTo>
                  <a:pt x="1593104" y="766755"/>
                </a:lnTo>
                <a:lnTo>
                  <a:pt x="1599764" y="764535"/>
                </a:lnTo>
                <a:lnTo>
                  <a:pt x="1606424" y="763266"/>
                </a:lnTo>
                <a:lnTo>
                  <a:pt x="1613401" y="761998"/>
                </a:lnTo>
                <a:lnTo>
                  <a:pt x="1620696" y="761046"/>
                </a:lnTo>
                <a:lnTo>
                  <a:pt x="1627990" y="760729"/>
                </a:lnTo>
                <a:lnTo>
                  <a:pt x="1635284" y="760412"/>
                </a:lnTo>
                <a:close/>
                <a:moveTo>
                  <a:pt x="221616" y="760412"/>
                </a:moveTo>
                <a:lnTo>
                  <a:pt x="228934" y="760729"/>
                </a:lnTo>
                <a:lnTo>
                  <a:pt x="235935" y="761046"/>
                </a:lnTo>
                <a:lnTo>
                  <a:pt x="243254" y="761998"/>
                </a:lnTo>
                <a:lnTo>
                  <a:pt x="249936" y="763266"/>
                </a:lnTo>
                <a:lnTo>
                  <a:pt x="256937" y="764535"/>
                </a:lnTo>
                <a:lnTo>
                  <a:pt x="263938" y="766755"/>
                </a:lnTo>
                <a:lnTo>
                  <a:pt x="270302" y="768975"/>
                </a:lnTo>
                <a:lnTo>
                  <a:pt x="276666" y="771512"/>
                </a:lnTo>
                <a:lnTo>
                  <a:pt x="283030" y="774049"/>
                </a:lnTo>
                <a:lnTo>
                  <a:pt x="289395" y="777221"/>
                </a:lnTo>
                <a:lnTo>
                  <a:pt x="295122" y="781026"/>
                </a:lnTo>
                <a:lnTo>
                  <a:pt x="300850" y="784515"/>
                </a:lnTo>
                <a:lnTo>
                  <a:pt x="306260" y="788638"/>
                </a:lnTo>
                <a:lnTo>
                  <a:pt x="311988" y="792444"/>
                </a:lnTo>
                <a:lnTo>
                  <a:pt x="317079" y="796884"/>
                </a:lnTo>
                <a:lnTo>
                  <a:pt x="321534" y="801641"/>
                </a:lnTo>
                <a:lnTo>
                  <a:pt x="326307" y="806715"/>
                </a:lnTo>
                <a:lnTo>
                  <a:pt x="331080" y="811789"/>
                </a:lnTo>
                <a:lnTo>
                  <a:pt x="335217" y="817181"/>
                </a:lnTo>
                <a:lnTo>
                  <a:pt x="339036" y="822572"/>
                </a:lnTo>
                <a:lnTo>
                  <a:pt x="342854" y="828281"/>
                </a:lnTo>
                <a:lnTo>
                  <a:pt x="346355" y="834307"/>
                </a:lnTo>
                <a:lnTo>
                  <a:pt x="349219" y="840332"/>
                </a:lnTo>
                <a:lnTo>
                  <a:pt x="352082" y="846675"/>
                </a:lnTo>
                <a:lnTo>
                  <a:pt x="354628" y="853018"/>
                </a:lnTo>
                <a:lnTo>
                  <a:pt x="356856" y="859678"/>
                </a:lnTo>
                <a:lnTo>
                  <a:pt x="359083" y="866338"/>
                </a:lnTo>
                <a:lnTo>
                  <a:pt x="360674" y="873315"/>
                </a:lnTo>
                <a:lnTo>
                  <a:pt x="361629" y="880292"/>
                </a:lnTo>
                <a:lnTo>
                  <a:pt x="362902" y="887270"/>
                </a:lnTo>
                <a:lnTo>
                  <a:pt x="363220" y="894247"/>
                </a:lnTo>
                <a:lnTo>
                  <a:pt x="363538" y="901541"/>
                </a:lnTo>
                <a:lnTo>
                  <a:pt x="363220" y="908835"/>
                </a:lnTo>
                <a:lnTo>
                  <a:pt x="362902" y="916130"/>
                </a:lnTo>
                <a:lnTo>
                  <a:pt x="361629" y="923424"/>
                </a:lnTo>
                <a:lnTo>
                  <a:pt x="360674" y="930401"/>
                </a:lnTo>
                <a:lnTo>
                  <a:pt x="359083" y="937061"/>
                </a:lnTo>
                <a:lnTo>
                  <a:pt x="356856" y="943721"/>
                </a:lnTo>
                <a:lnTo>
                  <a:pt x="354628" y="950064"/>
                </a:lnTo>
                <a:lnTo>
                  <a:pt x="352082" y="956724"/>
                </a:lnTo>
                <a:lnTo>
                  <a:pt x="349219" y="962750"/>
                </a:lnTo>
                <a:lnTo>
                  <a:pt x="346355" y="969093"/>
                </a:lnTo>
                <a:lnTo>
                  <a:pt x="342854" y="975118"/>
                </a:lnTo>
                <a:lnTo>
                  <a:pt x="339036" y="980510"/>
                </a:lnTo>
                <a:lnTo>
                  <a:pt x="335217" y="986535"/>
                </a:lnTo>
                <a:lnTo>
                  <a:pt x="331080" y="991610"/>
                </a:lnTo>
                <a:lnTo>
                  <a:pt x="326307" y="997001"/>
                </a:lnTo>
                <a:lnTo>
                  <a:pt x="321534" y="1001758"/>
                </a:lnTo>
                <a:lnTo>
                  <a:pt x="317079" y="1006516"/>
                </a:lnTo>
                <a:lnTo>
                  <a:pt x="311988" y="1010638"/>
                </a:lnTo>
                <a:lnTo>
                  <a:pt x="306260" y="1015078"/>
                </a:lnTo>
                <a:lnTo>
                  <a:pt x="300850" y="1018884"/>
                </a:lnTo>
                <a:lnTo>
                  <a:pt x="295122" y="1022690"/>
                </a:lnTo>
                <a:lnTo>
                  <a:pt x="289395" y="1025861"/>
                </a:lnTo>
                <a:lnTo>
                  <a:pt x="283030" y="1029033"/>
                </a:lnTo>
                <a:lnTo>
                  <a:pt x="276666" y="1032204"/>
                </a:lnTo>
                <a:lnTo>
                  <a:pt x="270302" y="1034741"/>
                </a:lnTo>
                <a:lnTo>
                  <a:pt x="263938" y="1036644"/>
                </a:lnTo>
                <a:lnTo>
                  <a:pt x="256937" y="1038547"/>
                </a:lnTo>
                <a:lnTo>
                  <a:pt x="249936" y="1040133"/>
                </a:lnTo>
                <a:lnTo>
                  <a:pt x="243254" y="1041401"/>
                </a:lnTo>
                <a:lnTo>
                  <a:pt x="235935" y="1042353"/>
                </a:lnTo>
                <a:lnTo>
                  <a:pt x="228934" y="1042987"/>
                </a:lnTo>
                <a:lnTo>
                  <a:pt x="221616" y="1042987"/>
                </a:lnTo>
                <a:lnTo>
                  <a:pt x="213978" y="1042987"/>
                </a:lnTo>
                <a:lnTo>
                  <a:pt x="207296" y="1042353"/>
                </a:lnTo>
                <a:lnTo>
                  <a:pt x="199977" y="1041401"/>
                </a:lnTo>
                <a:lnTo>
                  <a:pt x="192977" y="1040133"/>
                </a:lnTo>
                <a:lnTo>
                  <a:pt x="185976" y="1038547"/>
                </a:lnTo>
                <a:lnTo>
                  <a:pt x="179612" y="1036644"/>
                </a:lnTo>
                <a:lnTo>
                  <a:pt x="172611" y="1034741"/>
                </a:lnTo>
                <a:lnTo>
                  <a:pt x="166565" y="1032204"/>
                </a:lnTo>
                <a:lnTo>
                  <a:pt x="159883" y="1029033"/>
                </a:lnTo>
                <a:lnTo>
                  <a:pt x="154155" y="1025861"/>
                </a:lnTo>
                <a:lnTo>
                  <a:pt x="147791" y="1022690"/>
                </a:lnTo>
                <a:lnTo>
                  <a:pt x="142063" y="1018884"/>
                </a:lnTo>
                <a:lnTo>
                  <a:pt x="136653" y="1015078"/>
                </a:lnTo>
                <a:lnTo>
                  <a:pt x="131243" y="1010638"/>
                </a:lnTo>
                <a:lnTo>
                  <a:pt x="126152" y="1006516"/>
                </a:lnTo>
                <a:lnTo>
                  <a:pt x="121379" y="1001758"/>
                </a:lnTo>
                <a:lnTo>
                  <a:pt x="116606" y="997001"/>
                </a:lnTo>
                <a:lnTo>
                  <a:pt x="111833" y="991610"/>
                </a:lnTo>
                <a:lnTo>
                  <a:pt x="108014" y="986535"/>
                </a:lnTo>
                <a:lnTo>
                  <a:pt x="103877" y="980510"/>
                </a:lnTo>
                <a:lnTo>
                  <a:pt x="100377" y="975118"/>
                </a:lnTo>
                <a:lnTo>
                  <a:pt x="96558" y="969093"/>
                </a:lnTo>
                <a:lnTo>
                  <a:pt x="93694" y="962750"/>
                </a:lnTo>
                <a:lnTo>
                  <a:pt x="90831" y="956724"/>
                </a:lnTo>
                <a:lnTo>
                  <a:pt x="88285" y="950064"/>
                </a:lnTo>
                <a:lnTo>
                  <a:pt x="86057" y="943721"/>
                </a:lnTo>
                <a:lnTo>
                  <a:pt x="84148" y="937061"/>
                </a:lnTo>
                <a:lnTo>
                  <a:pt x="82557" y="930401"/>
                </a:lnTo>
                <a:lnTo>
                  <a:pt x="81284" y="923424"/>
                </a:lnTo>
                <a:lnTo>
                  <a:pt x="80330" y="916130"/>
                </a:lnTo>
                <a:lnTo>
                  <a:pt x="80011" y="908835"/>
                </a:lnTo>
                <a:lnTo>
                  <a:pt x="79375" y="901541"/>
                </a:lnTo>
                <a:lnTo>
                  <a:pt x="80011" y="894247"/>
                </a:lnTo>
                <a:lnTo>
                  <a:pt x="80330" y="887270"/>
                </a:lnTo>
                <a:lnTo>
                  <a:pt x="81284" y="880292"/>
                </a:lnTo>
                <a:lnTo>
                  <a:pt x="82557" y="873315"/>
                </a:lnTo>
                <a:lnTo>
                  <a:pt x="84148" y="866338"/>
                </a:lnTo>
                <a:lnTo>
                  <a:pt x="86057" y="859678"/>
                </a:lnTo>
                <a:lnTo>
                  <a:pt x="88285" y="853018"/>
                </a:lnTo>
                <a:lnTo>
                  <a:pt x="90831" y="846675"/>
                </a:lnTo>
                <a:lnTo>
                  <a:pt x="93694" y="840332"/>
                </a:lnTo>
                <a:lnTo>
                  <a:pt x="96558" y="834307"/>
                </a:lnTo>
                <a:lnTo>
                  <a:pt x="100377" y="828281"/>
                </a:lnTo>
                <a:lnTo>
                  <a:pt x="103877" y="822572"/>
                </a:lnTo>
                <a:lnTo>
                  <a:pt x="108014" y="817181"/>
                </a:lnTo>
                <a:lnTo>
                  <a:pt x="111833" y="811789"/>
                </a:lnTo>
                <a:lnTo>
                  <a:pt x="116606" y="806715"/>
                </a:lnTo>
                <a:lnTo>
                  <a:pt x="121379" y="801641"/>
                </a:lnTo>
                <a:lnTo>
                  <a:pt x="126152" y="796884"/>
                </a:lnTo>
                <a:lnTo>
                  <a:pt x="131243" y="792444"/>
                </a:lnTo>
                <a:lnTo>
                  <a:pt x="136653" y="788638"/>
                </a:lnTo>
                <a:lnTo>
                  <a:pt x="142063" y="784515"/>
                </a:lnTo>
                <a:lnTo>
                  <a:pt x="147791" y="781026"/>
                </a:lnTo>
                <a:lnTo>
                  <a:pt x="154155" y="777221"/>
                </a:lnTo>
                <a:lnTo>
                  <a:pt x="159883" y="774049"/>
                </a:lnTo>
                <a:lnTo>
                  <a:pt x="166565" y="771512"/>
                </a:lnTo>
                <a:lnTo>
                  <a:pt x="172611" y="768975"/>
                </a:lnTo>
                <a:lnTo>
                  <a:pt x="179612" y="766755"/>
                </a:lnTo>
                <a:lnTo>
                  <a:pt x="185976" y="764535"/>
                </a:lnTo>
                <a:lnTo>
                  <a:pt x="192977" y="763266"/>
                </a:lnTo>
                <a:lnTo>
                  <a:pt x="199977" y="761998"/>
                </a:lnTo>
                <a:lnTo>
                  <a:pt x="207296" y="761046"/>
                </a:lnTo>
                <a:lnTo>
                  <a:pt x="213978" y="760729"/>
                </a:lnTo>
                <a:lnTo>
                  <a:pt x="221616" y="760412"/>
                </a:lnTo>
                <a:close/>
                <a:moveTo>
                  <a:pt x="1403413" y="254952"/>
                </a:moveTo>
                <a:lnTo>
                  <a:pt x="1403413" y="450215"/>
                </a:lnTo>
                <a:lnTo>
                  <a:pt x="1774869" y="450215"/>
                </a:lnTo>
                <a:lnTo>
                  <a:pt x="1729073" y="258444"/>
                </a:lnTo>
                <a:lnTo>
                  <a:pt x="1403413" y="254952"/>
                </a:lnTo>
                <a:close/>
                <a:moveTo>
                  <a:pt x="1365250" y="217487"/>
                </a:moveTo>
                <a:lnTo>
                  <a:pt x="1766918" y="217487"/>
                </a:lnTo>
                <a:lnTo>
                  <a:pt x="1886179" y="749300"/>
                </a:lnTo>
                <a:lnTo>
                  <a:pt x="1939925" y="749300"/>
                </a:lnTo>
                <a:lnTo>
                  <a:pt x="1939925" y="860425"/>
                </a:lnTo>
                <a:lnTo>
                  <a:pt x="1886179" y="860425"/>
                </a:lnTo>
                <a:lnTo>
                  <a:pt x="1792043" y="860425"/>
                </a:lnTo>
                <a:lnTo>
                  <a:pt x="1790134" y="854075"/>
                </a:lnTo>
                <a:lnTo>
                  <a:pt x="1788226" y="847408"/>
                </a:lnTo>
                <a:lnTo>
                  <a:pt x="1785682" y="841375"/>
                </a:lnTo>
                <a:lnTo>
                  <a:pt x="1783138" y="835025"/>
                </a:lnTo>
                <a:lnTo>
                  <a:pt x="1779958" y="829310"/>
                </a:lnTo>
                <a:lnTo>
                  <a:pt x="1777095" y="823595"/>
                </a:lnTo>
                <a:lnTo>
                  <a:pt x="1773915" y="817563"/>
                </a:lnTo>
                <a:lnTo>
                  <a:pt x="1770417" y="812165"/>
                </a:lnTo>
                <a:lnTo>
                  <a:pt x="1766600" y="806768"/>
                </a:lnTo>
                <a:lnTo>
                  <a:pt x="1762784" y="801688"/>
                </a:lnTo>
                <a:lnTo>
                  <a:pt x="1758650" y="796608"/>
                </a:lnTo>
                <a:lnTo>
                  <a:pt x="1754197" y="791528"/>
                </a:lnTo>
                <a:lnTo>
                  <a:pt x="1749427" y="786765"/>
                </a:lnTo>
                <a:lnTo>
                  <a:pt x="1744975" y="782320"/>
                </a:lnTo>
                <a:lnTo>
                  <a:pt x="1740204" y="778193"/>
                </a:lnTo>
                <a:lnTo>
                  <a:pt x="1735116" y="774065"/>
                </a:lnTo>
                <a:lnTo>
                  <a:pt x="1730027" y="770255"/>
                </a:lnTo>
                <a:lnTo>
                  <a:pt x="1724621" y="766445"/>
                </a:lnTo>
                <a:lnTo>
                  <a:pt x="1718578" y="762953"/>
                </a:lnTo>
                <a:lnTo>
                  <a:pt x="1713172" y="759460"/>
                </a:lnTo>
                <a:lnTo>
                  <a:pt x="1707447" y="756285"/>
                </a:lnTo>
                <a:lnTo>
                  <a:pt x="1701087" y="753745"/>
                </a:lnTo>
                <a:lnTo>
                  <a:pt x="1695044" y="750887"/>
                </a:lnTo>
                <a:lnTo>
                  <a:pt x="1689002" y="748665"/>
                </a:lnTo>
                <a:lnTo>
                  <a:pt x="1682641" y="746442"/>
                </a:lnTo>
                <a:lnTo>
                  <a:pt x="1676281" y="744855"/>
                </a:lnTo>
                <a:lnTo>
                  <a:pt x="1669602" y="743267"/>
                </a:lnTo>
                <a:lnTo>
                  <a:pt x="1663242" y="741680"/>
                </a:lnTo>
                <a:lnTo>
                  <a:pt x="1656245" y="741045"/>
                </a:lnTo>
                <a:lnTo>
                  <a:pt x="1649248" y="740410"/>
                </a:lnTo>
                <a:lnTo>
                  <a:pt x="1642252" y="739775"/>
                </a:lnTo>
                <a:lnTo>
                  <a:pt x="1635573" y="739775"/>
                </a:lnTo>
                <a:lnTo>
                  <a:pt x="1628577" y="739775"/>
                </a:lnTo>
                <a:lnTo>
                  <a:pt x="1621262" y="740410"/>
                </a:lnTo>
                <a:lnTo>
                  <a:pt x="1614901" y="741045"/>
                </a:lnTo>
                <a:lnTo>
                  <a:pt x="1607905" y="741680"/>
                </a:lnTo>
                <a:lnTo>
                  <a:pt x="1601226" y="743267"/>
                </a:lnTo>
                <a:lnTo>
                  <a:pt x="1594866" y="744855"/>
                </a:lnTo>
                <a:lnTo>
                  <a:pt x="1588187" y="746442"/>
                </a:lnTo>
                <a:lnTo>
                  <a:pt x="1581827" y="748665"/>
                </a:lnTo>
                <a:lnTo>
                  <a:pt x="1575466" y="750887"/>
                </a:lnTo>
                <a:lnTo>
                  <a:pt x="1569423" y="753745"/>
                </a:lnTo>
                <a:lnTo>
                  <a:pt x="1563381" y="756285"/>
                </a:lnTo>
                <a:lnTo>
                  <a:pt x="1557656" y="759460"/>
                </a:lnTo>
                <a:lnTo>
                  <a:pt x="1551932" y="762953"/>
                </a:lnTo>
                <a:lnTo>
                  <a:pt x="1546526" y="766445"/>
                </a:lnTo>
                <a:lnTo>
                  <a:pt x="1541119" y="770255"/>
                </a:lnTo>
                <a:lnTo>
                  <a:pt x="1536031" y="774065"/>
                </a:lnTo>
                <a:lnTo>
                  <a:pt x="1530942" y="778193"/>
                </a:lnTo>
                <a:lnTo>
                  <a:pt x="1525854" y="782320"/>
                </a:lnTo>
                <a:lnTo>
                  <a:pt x="1521083" y="786765"/>
                </a:lnTo>
                <a:lnTo>
                  <a:pt x="1516631" y="791528"/>
                </a:lnTo>
                <a:lnTo>
                  <a:pt x="1512179" y="796608"/>
                </a:lnTo>
                <a:lnTo>
                  <a:pt x="1508044" y="801688"/>
                </a:lnTo>
                <a:lnTo>
                  <a:pt x="1504228" y="806768"/>
                </a:lnTo>
                <a:lnTo>
                  <a:pt x="1500412" y="812165"/>
                </a:lnTo>
                <a:lnTo>
                  <a:pt x="1496913" y="817563"/>
                </a:lnTo>
                <a:lnTo>
                  <a:pt x="1493733" y="823595"/>
                </a:lnTo>
                <a:lnTo>
                  <a:pt x="1490553" y="829310"/>
                </a:lnTo>
                <a:lnTo>
                  <a:pt x="1487690" y="835025"/>
                </a:lnTo>
                <a:lnTo>
                  <a:pt x="1485146" y="841375"/>
                </a:lnTo>
                <a:lnTo>
                  <a:pt x="1482920" y="847408"/>
                </a:lnTo>
                <a:lnTo>
                  <a:pt x="1480694" y="854075"/>
                </a:lnTo>
                <a:lnTo>
                  <a:pt x="1478786" y="860425"/>
                </a:lnTo>
                <a:lnTo>
                  <a:pt x="1365250" y="860425"/>
                </a:lnTo>
                <a:lnTo>
                  <a:pt x="1365250" y="217487"/>
                </a:lnTo>
                <a:close/>
                <a:moveTo>
                  <a:pt x="0" y="0"/>
                </a:moveTo>
                <a:lnTo>
                  <a:pt x="1312863" y="0"/>
                </a:lnTo>
                <a:lnTo>
                  <a:pt x="1312863" y="860425"/>
                </a:lnTo>
                <a:lnTo>
                  <a:pt x="378643" y="860425"/>
                </a:lnTo>
                <a:lnTo>
                  <a:pt x="376737" y="854077"/>
                </a:lnTo>
                <a:lnTo>
                  <a:pt x="374514" y="847412"/>
                </a:lnTo>
                <a:lnTo>
                  <a:pt x="371973" y="841382"/>
                </a:lnTo>
                <a:lnTo>
                  <a:pt x="369431" y="835034"/>
                </a:lnTo>
                <a:lnTo>
                  <a:pt x="366572" y="829322"/>
                </a:lnTo>
                <a:lnTo>
                  <a:pt x="363713" y="823609"/>
                </a:lnTo>
                <a:lnTo>
                  <a:pt x="360537" y="817578"/>
                </a:lnTo>
                <a:lnTo>
                  <a:pt x="356725" y="812183"/>
                </a:lnTo>
                <a:lnTo>
                  <a:pt x="353231" y="806787"/>
                </a:lnTo>
                <a:lnTo>
                  <a:pt x="349101" y="801709"/>
                </a:lnTo>
                <a:lnTo>
                  <a:pt x="344654" y="796631"/>
                </a:lnTo>
                <a:lnTo>
                  <a:pt x="340842" y="791553"/>
                </a:lnTo>
                <a:lnTo>
                  <a:pt x="336078" y="786792"/>
                </a:lnTo>
                <a:lnTo>
                  <a:pt x="331313" y="782349"/>
                </a:lnTo>
                <a:lnTo>
                  <a:pt x="326548" y="778223"/>
                </a:lnTo>
                <a:lnTo>
                  <a:pt x="321466" y="774097"/>
                </a:lnTo>
                <a:lnTo>
                  <a:pt x="316065" y="770288"/>
                </a:lnTo>
                <a:lnTo>
                  <a:pt x="310665" y="766480"/>
                </a:lnTo>
                <a:lnTo>
                  <a:pt x="305265" y="762989"/>
                </a:lnTo>
                <a:lnTo>
                  <a:pt x="299547" y="759497"/>
                </a:lnTo>
                <a:lnTo>
                  <a:pt x="293512" y="756323"/>
                </a:lnTo>
                <a:lnTo>
                  <a:pt x="287794" y="753784"/>
                </a:lnTo>
                <a:lnTo>
                  <a:pt x="281759" y="750928"/>
                </a:lnTo>
                <a:lnTo>
                  <a:pt x="275406" y="748706"/>
                </a:lnTo>
                <a:lnTo>
                  <a:pt x="269053" y="746484"/>
                </a:lnTo>
                <a:lnTo>
                  <a:pt x="262700" y="744898"/>
                </a:lnTo>
                <a:lnTo>
                  <a:pt x="256347" y="743311"/>
                </a:lnTo>
                <a:lnTo>
                  <a:pt x="249358" y="741724"/>
                </a:lnTo>
                <a:lnTo>
                  <a:pt x="242687" y="741089"/>
                </a:lnTo>
                <a:lnTo>
                  <a:pt x="236017" y="740454"/>
                </a:lnTo>
                <a:lnTo>
                  <a:pt x="229028" y="739819"/>
                </a:lnTo>
                <a:lnTo>
                  <a:pt x="222040" y="739819"/>
                </a:lnTo>
                <a:lnTo>
                  <a:pt x="214734" y="739819"/>
                </a:lnTo>
                <a:lnTo>
                  <a:pt x="208063" y="740454"/>
                </a:lnTo>
                <a:lnTo>
                  <a:pt x="201075" y="741089"/>
                </a:lnTo>
                <a:lnTo>
                  <a:pt x="194404" y="741724"/>
                </a:lnTo>
                <a:lnTo>
                  <a:pt x="187733" y="743311"/>
                </a:lnTo>
                <a:lnTo>
                  <a:pt x="181063" y="744898"/>
                </a:lnTo>
                <a:lnTo>
                  <a:pt x="175027" y="746484"/>
                </a:lnTo>
                <a:lnTo>
                  <a:pt x="168356" y="748706"/>
                </a:lnTo>
                <a:lnTo>
                  <a:pt x="162321" y="750928"/>
                </a:lnTo>
                <a:lnTo>
                  <a:pt x="155968" y="753784"/>
                </a:lnTo>
                <a:lnTo>
                  <a:pt x="150250" y="756323"/>
                </a:lnTo>
                <a:lnTo>
                  <a:pt x="144532" y="759497"/>
                </a:lnTo>
                <a:lnTo>
                  <a:pt x="138497" y="762989"/>
                </a:lnTo>
                <a:lnTo>
                  <a:pt x="133097" y="766480"/>
                </a:lnTo>
                <a:lnTo>
                  <a:pt x="127697" y="770288"/>
                </a:lnTo>
                <a:lnTo>
                  <a:pt x="122297" y="774097"/>
                </a:lnTo>
                <a:lnTo>
                  <a:pt x="117532" y="778223"/>
                </a:lnTo>
                <a:lnTo>
                  <a:pt x="112449" y="782349"/>
                </a:lnTo>
                <a:lnTo>
                  <a:pt x="107685" y="786792"/>
                </a:lnTo>
                <a:lnTo>
                  <a:pt x="103555" y="791553"/>
                </a:lnTo>
                <a:lnTo>
                  <a:pt x="99108" y="796631"/>
                </a:lnTo>
                <a:lnTo>
                  <a:pt x="94661" y="801709"/>
                </a:lnTo>
                <a:lnTo>
                  <a:pt x="90849" y="806787"/>
                </a:lnTo>
                <a:lnTo>
                  <a:pt x="87037" y="812183"/>
                </a:lnTo>
                <a:lnTo>
                  <a:pt x="83543" y="817578"/>
                </a:lnTo>
                <a:lnTo>
                  <a:pt x="80049" y="823609"/>
                </a:lnTo>
                <a:lnTo>
                  <a:pt x="77190" y="829322"/>
                </a:lnTo>
                <a:lnTo>
                  <a:pt x="74331" y="835034"/>
                </a:lnTo>
                <a:lnTo>
                  <a:pt x="71790" y="841382"/>
                </a:lnTo>
                <a:lnTo>
                  <a:pt x="69566" y="847412"/>
                </a:lnTo>
                <a:lnTo>
                  <a:pt x="67660" y="854077"/>
                </a:lnTo>
                <a:lnTo>
                  <a:pt x="65754" y="860425"/>
                </a:lnTo>
                <a:lnTo>
                  <a:pt x="0" y="860425"/>
                </a:lnTo>
                <a:lnTo>
                  <a:pt x="0"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rgbClr val="FFFFFF"/>
              </a:solidFill>
              <a:latin charset="0" panose="020f0502020204030204" pitchFamily="34" typeface="Calibri"/>
            </a:endParaRPr>
          </a:p>
        </p:txBody>
      </p:sp>
      <p:sp>
        <p:nvSpPr>
          <p:cNvPr id="18" name="KSO_Shape"/>
          <p:cNvSpPr/>
          <p:nvPr/>
        </p:nvSpPr>
        <p:spPr bwMode="auto">
          <a:xfrm>
            <a:off x="5220966" y="294810"/>
            <a:ext cx="497798" cy="368740"/>
          </a:xfrm>
          <a:custGeom>
            <a:gdLst>
              <a:gd fmla="*/ 186223 w 4950" name="T0"/>
              <a:gd fmla="*/ 870396 h 3662" name="T1"/>
              <a:gd fmla="*/ 534663 w 4950" name="T2"/>
              <a:gd fmla="*/ 870396 h 3662" name="T3"/>
              <a:gd fmla="*/ 74926 w 4950" name="T4"/>
              <a:gd fmla="*/ 586935 h 3662" name="T5"/>
              <a:gd fmla="*/ 1246820 w 4950" name="T6"/>
              <a:gd fmla="*/ 965004 h 3662" name="T7"/>
              <a:gd fmla="*/ 1479235 w 4950" name="T8"/>
              <a:gd fmla="*/ 1007578 h 3662" name="T9"/>
              <a:gd fmla="*/ 1651637 w 4950" name="T10"/>
              <a:gd fmla="*/ 896595 h 3662" name="T11"/>
              <a:gd fmla="*/ 1800397 w 4950" name="T12"/>
              <a:gd fmla="*/ 1147671 h 3662" name="T13"/>
              <a:gd fmla="*/ 1397763 w 4950" name="T14"/>
              <a:gd fmla="*/ 1332521 h 3662" name="T15"/>
              <a:gd fmla="*/ 446644 w 4950" name="T16"/>
              <a:gd fmla="*/ 1137119 h 3662" name="T17"/>
              <a:gd fmla="*/ 63650 w 4950" name="T18"/>
              <a:gd fmla="*/ 955907 h 3662" name="T19"/>
              <a:gd fmla="*/ 420093 w 4950" name="T20"/>
              <a:gd fmla="*/ 955907 h 3662" name="T21"/>
              <a:gd fmla="*/ 542665 w 4950" name="T22"/>
              <a:gd fmla="*/ 997026 h 3662" name="T23"/>
              <a:gd fmla="*/ 863827 w 4950" name="T24"/>
              <a:gd fmla="*/ 1099639 h 3662" name="T25"/>
              <a:gd fmla="*/ 872920 w 4950" name="T26"/>
              <a:gd fmla="*/ 950813 h 3662" name="T27"/>
              <a:gd fmla="*/ 974397 w 4950" name="T28"/>
              <a:gd fmla="*/ 910423 h 3662" name="T29"/>
              <a:gd fmla="*/ 976943 w 4950" name="T30"/>
              <a:gd fmla="*/ 985745 h 3662" name="T31"/>
              <a:gd fmla="*/ 1150435 w 4950" name="T32"/>
              <a:gd fmla="*/ 914789 h 3662" name="T33"/>
              <a:gd fmla="*/ 1706194 w 4950" name="T34"/>
              <a:gd fmla="*/ 590210 h 3662" name="T35"/>
              <a:gd fmla="*/ 1343205 w 4950" name="T36"/>
              <a:gd fmla="*/ 590210 h 3662" name="T37"/>
              <a:gd fmla="*/ 1337386 w 4950" name="T38"/>
              <a:gd fmla="*/ 639697 h 3662" name="T39"/>
              <a:gd fmla="*/ 1369029 w 4950" name="T40"/>
              <a:gd fmla="*/ 783793 h 3662" name="T41"/>
              <a:gd fmla="*/ 1376303 w 4950" name="T42"/>
              <a:gd fmla="*/ 799440 h 3662" name="T43"/>
              <a:gd fmla="*/ 1678552 w 4950" name="T44"/>
              <a:gd fmla="*/ 793982 h 3662" name="T45"/>
              <a:gd fmla="*/ 1688736 w 4950" name="T46"/>
              <a:gd fmla="*/ 657891 h 3662" name="T47"/>
              <a:gd fmla="*/ 1706558 w 4950" name="T48"/>
              <a:gd fmla="*/ 594577 h 3662" name="T49"/>
              <a:gd fmla="*/ 1215904 w 4950" name="T50"/>
              <a:gd fmla="*/ 467583 h 3662" name="T51"/>
              <a:gd fmla="*/ 627411 w 4950" name="T52"/>
              <a:gd fmla="*/ 270725 h 3662" name="T53"/>
              <a:gd fmla="*/ 693244 w 4950" name="T54"/>
              <a:gd fmla="*/ 640425 h 3662" name="T55"/>
              <a:gd fmla="*/ 804541 w 4950" name="T56"/>
              <a:gd fmla="*/ 842014 h 3662" name="T57"/>
              <a:gd fmla="*/ 934388 w 4950" name="T58"/>
              <a:gd fmla="*/ 851838 h 3662" name="T59"/>
              <a:gd fmla="*/ 1064235 w 4950" name="T60"/>
              <a:gd fmla="*/ 842014 h 3662" name="T61"/>
              <a:gd fmla="*/ 1179533 w 4950" name="T62"/>
              <a:gd fmla="*/ 647339 h 3662"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b" l="0" r="r" t="0"/>
            <a:pathLst>
              <a:path h="3661" w="4950">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bg1"/>
          </a:solidFill>
          <a:ln>
            <a:noFill/>
          </a:ln>
        </p:spPr>
        <p:txBody>
          <a:bodyPr anchor="ctr" anchorCtr="1"/>
          <a:lstStyle/>
          <a:p>
            <a:endParaRPr altLang="en-US" lang="zh-CN"/>
          </a:p>
        </p:txBody>
      </p:sp>
      <p:sp>
        <p:nvSpPr>
          <p:cNvPr id="20" name="KSO_Shape"/>
          <p:cNvSpPr/>
          <p:nvPr/>
        </p:nvSpPr>
        <p:spPr bwMode="auto">
          <a:xfrm>
            <a:off x="10054020" y="288225"/>
            <a:ext cx="497798" cy="381909"/>
          </a:xfrm>
          <a:custGeom>
            <a:gdLst>
              <a:gd fmla="*/ 185074862 w 3959" name="T0"/>
              <a:gd fmla="*/ 175518764 h 3039" name="T1"/>
              <a:gd fmla="*/ 103600471 w 3959" name="T2"/>
              <a:gd fmla="*/ 572865109 h 3039" name="T3"/>
              <a:gd fmla="*/ 505388500 w 3959" name="T4"/>
              <a:gd fmla="*/ 295632101 h 3039" name="T5"/>
              <a:gd fmla="*/ 519243276 w 3959" name="T6"/>
              <a:gd fmla="*/ 281780858 h 3039" name="T7"/>
              <a:gd fmla="*/ 674126741 w 3959" name="T8"/>
              <a:gd fmla="*/ 281780858 h 3039" name="T9"/>
              <a:gd fmla="*/ 674126741 w 3959" name="T10"/>
              <a:gd fmla="*/ 572865109 h 3039" name="T11"/>
              <a:gd fmla="*/ 696666613 w 3959" name="T12"/>
              <a:gd fmla="*/ 263174528 h 3039" name="T13"/>
              <a:gd fmla="*/ 633596441 w 3959" name="T14"/>
              <a:gd fmla="*/ 118873097 h 3039" name="T15"/>
              <a:gd fmla="*/ 818671303 w 3959" name="T16"/>
              <a:gd fmla="*/ 175518764 h 3039" name="T17"/>
              <a:gd fmla="*/ 752085714 w 3959" name="T18"/>
              <a:gd fmla="*/ 600567595 h 3039" name="T19"/>
              <a:gd fmla="*/ 724376163 w 3959" name="T20"/>
              <a:gd fmla="*/ 628270081 h 3039" name="T21"/>
              <a:gd fmla="*/ 48388266 w 3959" name="T22"/>
              <a:gd fmla="*/ 628270081 h 3039" name="T23"/>
              <a:gd fmla="*/ 48388266 w 3959" name="T24"/>
              <a:gd fmla="*/ 256765635 h 3039" name="T25"/>
              <a:gd fmla="*/ 0 w 3959" name="T26"/>
              <a:gd fmla="*/ 118873097 h 3039" name="T27"/>
              <a:gd fmla="*/ 646417190 w 3959" name="T28"/>
              <a:gd fmla="*/ 432697964 h 3039" name="T29"/>
              <a:gd fmla="*/ 533098051 w 3959" name="T30"/>
              <a:gd fmla="*/ 309483344 h 3039" name="T31"/>
              <a:gd fmla="*/ 646417190 w 3959" name="T32"/>
              <a:gd fmla="*/ 432697964 h 3039" name="T33"/>
              <a:gd fmla="*/ 173494581 w 3959" name="T34"/>
              <a:gd fmla="*/ 506296156 h 3039" name="T35"/>
              <a:gd fmla="*/ 213611543 w 3959" name="T36"/>
              <a:gd fmla="*/ 477146193 h 3039" name="T37"/>
              <a:gd fmla="*/ 173494581 w 3959" name="T38"/>
              <a:gd fmla="*/ 342147701 h 3039" name="T39"/>
              <a:gd fmla="*/ 132964282 w 3959" name="T40"/>
              <a:gd fmla="*/ 477352976 h 3039" name="T41"/>
              <a:gd fmla="*/ 179078053 w 3959" name="T42"/>
              <a:gd fmla="*/ 369230294 h 3039" name="T43"/>
              <a:gd fmla="*/ 167497772 w 3959" name="T44"/>
              <a:gd fmla="*/ 369230294 h 3039" name="T45"/>
              <a:gd fmla="*/ 173494581 w 3959" name="T46"/>
              <a:gd fmla="*/ 483761868 h 3039" name="T47"/>
              <a:gd fmla="*/ 255796103 w 3959" name="T48"/>
              <a:gd fmla="*/ 445515749 h 3039" name="T49"/>
              <a:gd fmla="*/ 302116315 w 3959" name="T50"/>
              <a:gd fmla="*/ 416986133 h 3039" name="T51"/>
              <a:gd fmla="*/ 291363620 w 3959" name="T52"/>
              <a:gd fmla="*/ 349176941 h 3039" name="T53"/>
              <a:gd fmla="*/ 221262613 w 3959" name="T54"/>
              <a:gd fmla="*/ 343594723 h 3039" name="T55"/>
              <a:gd fmla="*/ 255796103 w 3959" name="T56"/>
              <a:gd fmla="*/ 504848679 h 3039" name="T57"/>
              <a:gd fmla="*/ 267582825 w 3959" name="T58"/>
              <a:gd fmla="*/ 413884851 h 3039" name="T59"/>
              <a:gd fmla="*/ 255796103 w 3959" name="T60"/>
              <a:gd fmla="*/ 366749359 h 3039" name="T61"/>
              <a:gd fmla="*/ 267582825 w 3959" name="T62"/>
              <a:gd fmla="*/ 413884851 h 3039" name="T63"/>
              <a:gd fmla="*/ 377800793 w 3959" name="T64"/>
              <a:gd fmla="*/ 484175433 h 3039" name="T65"/>
              <a:gd fmla="*/ 344094434 w 3959" name="T66"/>
              <a:gd fmla="*/ 427529766 h 3039" name="T67"/>
              <a:gd fmla="*/ 374285375 w 3959" name="T68"/>
              <a:gd fmla="*/ 407889523 h 3039" name="T69"/>
              <a:gd fmla="*/ 344094434 w 3959" name="T70"/>
              <a:gd fmla="*/ 364268424 h 3039" name="T71"/>
              <a:gd fmla="*/ 377387001 w 3959" name="T72"/>
              <a:gd fmla="*/ 343594723 h 3039" name="T73"/>
              <a:gd fmla="*/ 308526917 w 3959" name="T74"/>
              <a:gd fmla="*/ 504848679 h 3039" name="T75"/>
              <a:gd fmla="*/ 474163532 w 3959" name="T76"/>
              <a:gd fmla="*/ 504848679 h 3039" name="T77"/>
              <a:gd fmla="*/ 444592824 w 3959" name="T78"/>
              <a:gd fmla="*/ 343594723 h 3039" name="T79"/>
              <a:gd fmla="*/ 424121005 w 3959" name="T80"/>
              <a:gd fmla="*/ 343594723 h 3039" name="T81"/>
              <a:gd fmla="*/ 383797602 w 3959" name="T82"/>
              <a:gd fmla="*/ 504848679 h 3039" name="T83"/>
              <a:gd fmla="*/ 413161414 w 3959" name="T84"/>
              <a:gd fmla="*/ 419053503 h 3039" name="T85"/>
              <a:gd fmla="*/ 474163532 w 3959" name="T86"/>
              <a:gd fmla="*/ 504848679 h 3039" name="T87"/>
              <a:gd fmla="*/ 814948989 w 3959" name="T88"/>
              <a:gd fmla="*/ 93444763 h 3039" name="T89"/>
              <a:gd fmla="*/ 64104198 w 3959" name="T90"/>
              <a:gd fmla="*/ 0 h 3039" name="T91"/>
              <a:gd fmla="*/ 607127814 w 3959" name="T92"/>
              <a:gd fmla="*/ 118873097 h 3039" name="T93"/>
              <a:gd fmla="*/ 422052952 w 3959" name="T94"/>
              <a:gd fmla="*/ 175518764 h 3039" name="T95"/>
              <a:gd fmla="*/ 514486935 w 3959" name="T96"/>
              <a:gd fmla="*/ 268136398 h 3039" name="T97"/>
              <a:gd fmla="*/ 607127814 w 3959" name="T98"/>
              <a:gd fmla="*/ 118873097 h 3039" name="T99"/>
              <a:gd fmla="*/ 211543489 w 3959" name="T100"/>
              <a:gd fmla="*/ 118873097 h 3039" name="T101"/>
              <a:gd fmla="*/ 304184368 w 3959" name="T102"/>
              <a:gd fmla="*/ 268136398 h 3039" name="T103"/>
              <a:gd fmla="*/ 396618351 w 3959" name="T104"/>
              <a:gd fmla="*/ 175518764 h 3039"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b" l="0" r="r" t="0"/>
            <a:pathLst>
              <a:path h="3039" w="3959">
                <a:moveTo>
                  <a:pt x="895" y="575"/>
                </a:moveTo>
                <a:cubicBezTo>
                  <a:pt x="895" y="849"/>
                  <a:pt x="895" y="849"/>
                  <a:pt x="895" y="849"/>
                </a:cubicBezTo>
                <a:cubicBezTo>
                  <a:pt x="895" y="1077"/>
                  <a:pt x="722" y="1266"/>
                  <a:pt x="501" y="1293"/>
                </a:cubicBezTo>
                <a:cubicBezTo>
                  <a:pt x="501" y="2771"/>
                  <a:pt x="501" y="2771"/>
                  <a:pt x="501" y="2771"/>
                </a:cubicBezTo>
                <a:cubicBezTo>
                  <a:pt x="2444" y="2771"/>
                  <a:pt x="2444" y="2771"/>
                  <a:pt x="2444" y="2771"/>
                </a:cubicBezTo>
                <a:cubicBezTo>
                  <a:pt x="2444" y="1430"/>
                  <a:pt x="2444" y="1430"/>
                  <a:pt x="2444" y="1430"/>
                </a:cubicBezTo>
                <a:cubicBezTo>
                  <a:pt x="2444" y="1363"/>
                  <a:pt x="2444" y="1363"/>
                  <a:pt x="2444" y="1363"/>
                </a:cubicBezTo>
                <a:cubicBezTo>
                  <a:pt x="2511" y="1363"/>
                  <a:pt x="2511" y="1363"/>
                  <a:pt x="2511" y="1363"/>
                </a:cubicBezTo>
                <a:cubicBezTo>
                  <a:pt x="3193" y="1363"/>
                  <a:pt x="3193" y="1363"/>
                  <a:pt x="3193" y="1363"/>
                </a:cubicBezTo>
                <a:cubicBezTo>
                  <a:pt x="3260" y="1363"/>
                  <a:pt x="3260" y="1363"/>
                  <a:pt x="3260" y="1363"/>
                </a:cubicBezTo>
                <a:cubicBezTo>
                  <a:pt x="3260" y="1430"/>
                  <a:pt x="3260" y="1430"/>
                  <a:pt x="3260" y="1430"/>
                </a:cubicBezTo>
                <a:cubicBezTo>
                  <a:pt x="3260" y="2771"/>
                  <a:pt x="3260" y="2771"/>
                  <a:pt x="3260" y="2771"/>
                </a:cubicBezTo>
                <a:cubicBezTo>
                  <a:pt x="3369" y="2771"/>
                  <a:pt x="3369" y="2771"/>
                  <a:pt x="3369" y="2771"/>
                </a:cubicBezTo>
                <a:cubicBezTo>
                  <a:pt x="3369" y="1273"/>
                  <a:pt x="3369" y="1273"/>
                  <a:pt x="3369" y="1273"/>
                </a:cubicBezTo>
                <a:cubicBezTo>
                  <a:pt x="3192" y="1213"/>
                  <a:pt x="3064" y="1045"/>
                  <a:pt x="3064" y="849"/>
                </a:cubicBezTo>
                <a:cubicBezTo>
                  <a:pt x="3064" y="575"/>
                  <a:pt x="3064" y="575"/>
                  <a:pt x="3064" y="575"/>
                </a:cubicBezTo>
                <a:cubicBezTo>
                  <a:pt x="3959" y="575"/>
                  <a:pt x="3959" y="575"/>
                  <a:pt x="3959" y="575"/>
                </a:cubicBezTo>
                <a:cubicBezTo>
                  <a:pt x="3959" y="849"/>
                  <a:pt x="3959" y="849"/>
                  <a:pt x="3959" y="849"/>
                </a:cubicBezTo>
                <a:cubicBezTo>
                  <a:pt x="3959" y="1052"/>
                  <a:pt x="3823" y="1224"/>
                  <a:pt x="3637" y="1279"/>
                </a:cubicBezTo>
                <a:cubicBezTo>
                  <a:pt x="3637" y="2905"/>
                  <a:pt x="3637" y="2905"/>
                  <a:pt x="3637" y="2905"/>
                </a:cubicBezTo>
                <a:cubicBezTo>
                  <a:pt x="3637" y="3039"/>
                  <a:pt x="3637" y="3039"/>
                  <a:pt x="3637" y="3039"/>
                </a:cubicBezTo>
                <a:cubicBezTo>
                  <a:pt x="3503" y="3039"/>
                  <a:pt x="3503" y="3039"/>
                  <a:pt x="3503" y="3039"/>
                </a:cubicBezTo>
                <a:cubicBezTo>
                  <a:pt x="368" y="3039"/>
                  <a:pt x="368" y="3039"/>
                  <a:pt x="368" y="3039"/>
                </a:cubicBezTo>
                <a:cubicBezTo>
                  <a:pt x="234" y="3039"/>
                  <a:pt x="234" y="3039"/>
                  <a:pt x="234" y="3039"/>
                </a:cubicBezTo>
                <a:cubicBezTo>
                  <a:pt x="234" y="2905"/>
                  <a:pt x="234" y="2905"/>
                  <a:pt x="234" y="2905"/>
                </a:cubicBezTo>
                <a:cubicBezTo>
                  <a:pt x="234" y="1242"/>
                  <a:pt x="234" y="1242"/>
                  <a:pt x="234" y="1242"/>
                </a:cubicBezTo>
                <a:cubicBezTo>
                  <a:pt x="94" y="1165"/>
                  <a:pt x="0" y="1018"/>
                  <a:pt x="0" y="849"/>
                </a:cubicBezTo>
                <a:cubicBezTo>
                  <a:pt x="0" y="575"/>
                  <a:pt x="0" y="575"/>
                  <a:pt x="0" y="575"/>
                </a:cubicBezTo>
                <a:cubicBezTo>
                  <a:pt x="895" y="575"/>
                  <a:pt x="895" y="575"/>
                  <a:pt x="895" y="575"/>
                </a:cubicBezTo>
                <a:close/>
                <a:moveTo>
                  <a:pt x="3126" y="2093"/>
                </a:moveTo>
                <a:cubicBezTo>
                  <a:pt x="3126" y="1497"/>
                  <a:pt x="3126" y="1497"/>
                  <a:pt x="3126" y="1497"/>
                </a:cubicBezTo>
                <a:cubicBezTo>
                  <a:pt x="2578" y="1497"/>
                  <a:pt x="2578" y="1497"/>
                  <a:pt x="2578" y="1497"/>
                </a:cubicBezTo>
                <a:cubicBezTo>
                  <a:pt x="2578" y="2093"/>
                  <a:pt x="2578" y="2093"/>
                  <a:pt x="2578" y="2093"/>
                </a:cubicBezTo>
                <a:cubicBezTo>
                  <a:pt x="3126" y="2093"/>
                  <a:pt x="3126" y="2093"/>
                  <a:pt x="3126" y="2093"/>
                </a:cubicBezTo>
                <a:close/>
                <a:moveTo>
                  <a:pt x="643" y="2309"/>
                </a:moveTo>
                <a:cubicBezTo>
                  <a:pt x="643" y="2402"/>
                  <a:pt x="708" y="2449"/>
                  <a:pt x="839" y="2449"/>
                </a:cubicBezTo>
                <a:cubicBezTo>
                  <a:pt x="896" y="2449"/>
                  <a:pt x="943" y="2437"/>
                  <a:pt x="979" y="2412"/>
                </a:cubicBezTo>
                <a:cubicBezTo>
                  <a:pt x="1015" y="2388"/>
                  <a:pt x="1033" y="2353"/>
                  <a:pt x="1033" y="2308"/>
                </a:cubicBezTo>
                <a:cubicBezTo>
                  <a:pt x="1033" y="1806"/>
                  <a:pt x="1033" y="1806"/>
                  <a:pt x="1033" y="1806"/>
                </a:cubicBezTo>
                <a:cubicBezTo>
                  <a:pt x="1033" y="1706"/>
                  <a:pt x="969" y="1655"/>
                  <a:pt x="839" y="1655"/>
                </a:cubicBezTo>
                <a:cubicBezTo>
                  <a:pt x="708" y="1655"/>
                  <a:pt x="643" y="1706"/>
                  <a:pt x="643" y="1807"/>
                </a:cubicBezTo>
                <a:cubicBezTo>
                  <a:pt x="643" y="2309"/>
                  <a:pt x="643" y="2309"/>
                  <a:pt x="643" y="2309"/>
                </a:cubicBezTo>
                <a:close/>
                <a:moveTo>
                  <a:pt x="866" y="2316"/>
                </a:moveTo>
                <a:cubicBezTo>
                  <a:pt x="866" y="1786"/>
                  <a:pt x="866" y="1786"/>
                  <a:pt x="866" y="1786"/>
                </a:cubicBezTo>
                <a:cubicBezTo>
                  <a:pt x="866" y="1770"/>
                  <a:pt x="857" y="1762"/>
                  <a:pt x="839" y="1762"/>
                </a:cubicBezTo>
                <a:cubicBezTo>
                  <a:pt x="820" y="1762"/>
                  <a:pt x="810" y="1770"/>
                  <a:pt x="810" y="1786"/>
                </a:cubicBezTo>
                <a:cubicBezTo>
                  <a:pt x="810" y="2316"/>
                  <a:pt x="810" y="2316"/>
                  <a:pt x="810" y="2316"/>
                </a:cubicBezTo>
                <a:cubicBezTo>
                  <a:pt x="810" y="2332"/>
                  <a:pt x="820" y="2340"/>
                  <a:pt x="839" y="2340"/>
                </a:cubicBezTo>
                <a:cubicBezTo>
                  <a:pt x="857" y="2340"/>
                  <a:pt x="866" y="2332"/>
                  <a:pt x="866" y="2316"/>
                </a:cubicBezTo>
                <a:close/>
                <a:moveTo>
                  <a:pt x="1237" y="2155"/>
                </a:moveTo>
                <a:cubicBezTo>
                  <a:pt x="1330" y="2156"/>
                  <a:pt x="1390" y="2146"/>
                  <a:pt x="1419" y="2125"/>
                </a:cubicBezTo>
                <a:cubicBezTo>
                  <a:pt x="1447" y="2104"/>
                  <a:pt x="1461" y="2068"/>
                  <a:pt x="1461" y="2017"/>
                </a:cubicBezTo>
                <a:cubicBezTo>
                  <a:pt x="1461" y="1800"/>
                  <a:pt x="1461" y="1800"/>
                  <a:pt x="1461" y="1800"/>
                </a:cubicBezTo>
                <a:cubicBezTo>
                  <a:pt x="1461" y="1744"/>
                  <a:pt x="1444" y="1708"/>
                  <a:pt x="1409" y="1689"/>
                </a:cubicBezTo>
                <a:cubicBezTo>
                  <a:pt x="1374" y="1671"/>
                  <a:pt x="1321" y="1662"/>
                  <a:pt x="1250" y="1662"/>
                </a:cubicBezTo>
                <a:cubicBezTo>
                  <a:pt x="1070" y="1662"/>
                  <a:pt x="1070" y="1662"/>
                  <a:pt x="1070" y="1662"/>
                </a:cubicBezTo>
                <a:cubicBezTo>
                  <a:pt x="1070" y="2442"/>
                  <a:pt x="1070" y="2442"/>
                  <a:pt x="1070" y="2442"/>
                </a:cubicBezTo>
                <a:cubicBezTo>
                  <a:pt x="1237" y="2442"/>
                  <a:pt x="1237" y="2442"/>
                  <a:pt x="1237" y="2442"/>
                </a:cubicBezTo>
                <a:cubicBezTo>
                  <a:pt x="1237" y="2155"/>
                  <a:pt x="1237" y="2155"/>
                  <a:pt x="1237" y="2155"/>
                </a:cubicBezTo>
                <a:close/>
                <a:moveTo>
                  <a:pt x="1294" y="2002"/>
                </a:moveTo>
                <a:cubicBezTo>
                  <a:pt x="1294" y="1815"/>
                  <a:pt x="1294" y="1815"/>
                  <a:pt x="1294" y="1815"/>
                </a:cubicBezTo>
                <a:cubicBezTo>
                  <a:pt x="1294" y="1787"/>
                  <a:pt x="1275" y="1774"/>
                  <a:pt x="1237" y="1774"/>
                </a:cubicBezTo>
                <a:cubicBezTo>
                  <a:pt x="1237" y="2043"/>
                  <a:pt x="1237" y="2043"/>
                  <a:pt x="1237" y="2043"/>
                </a:cubicBezTo>
                <a:cubicBezTo>
                  <a:pt x="1275" y="2043"/>
                  <a:pt x="1294" y="2030"/>
                  <a:pt x="1294" y="2002"/>
                </a:cubicBezTo>
                <a:close/>
                <a:moveTo>
                  <a:pt x="1827" y="2442"/>
                </a:moveTo>
                <a:cubicBezTo>
                  <a:pt x="1827" y="2342"/>
                  <a:pt x="1827" y="2342"/>
                  <a:pt x="1827" y="2342"/>
                </a:cubicBezTo>
                <a:cubicBezTo>
                  <a:pt x="1664" y="2342"/>
                  <a:pt x="1664" y="2342"/>
                  <a:pt x="1664" y="2342"/>
                </a:cubicBezTo>
                <a:cubicBezTo>
                  <a:pt x="1664" y="2068"/>
                  <a:pt x="1664" y="2068"/>
                  <a:pt x="1664" y="2068"/>
                </a:cubicBezTo>
                <a:cubicBezTo>
                  <a:pt x="1810" y="2068"/>
                  <a:pt x="1810" y="2068"/>
                  <a:pt x="1810" y="2068"/>
                </a:cubicBezTo>
                <a:cubicBezTo>
                  <a:pt x="1810" y="1973"/>
                  <a:pt x="1810" y="1973"/>
                  <a:pt x="1810" y="1973"/>
                </a:cubicBezTo>
                <a:cubicBezTo>
                  <a:pt x="1664" y="1973"/>
                  <a:pt x="1664" y="1973"/>
                  <a:pt x="1664" y="1973"/>
                </a:cubicBezTo>
                <a:cubicBezTo>
                  <a:pt x="1664" y="1762"/>
                  <a:pt x="1664" y="1762"/>
                  <a:pt x="1664" y="1762"/>
                </a:cubicBezTo>
                <a:cubicBezTo>
                  <a:pt x="1825" y="1762"/>
                  <a:pt x="1825" y="1762"/>
                  <a:pt x="1825" y="1762"/>
                </a:cubicBezTo>
                <a:cubicBezTo>
                  <a:pt x="1825" y="1662"/>
                  <a:pt x="1825" y="1662"/>
                  <a:pt x="1825" y="1662"/>
                </a:cubicBezTo>
                <a:cubicBezTo>
                  <a:pt x="1492" y="1662"/>
                  <a:pt x="1492" y="1662"/>
                  <a:pt x="1492" y="1662"/>
                </a:cubicBezTo>
                <a:cubicBezTo>
                  <a:pt x="1492" y="2442"/>
                  <a:pt x="1492" y="2442"/>
                  <a:pt x="1492" y="2442"/>
                </a:cubicBezTo>
                <a:cubicBezTo>
                  <a:pt x="1827" y="2442"/>
                  <a:pt x="1827" y="2442"/>
                  <a:pt x="1827" y="2442"/>
                </a:cubicBezTo>
                <a:close/>
                <a:moveTo>
                  <a:pt x="2293" y="2442"/>
                </a:moveTo>
                <a:cubicBezTo>
                  <a:pt x="2293" y="1662"/>
                  <a:pt x="2293" y="1662"/>
                  <a:pt x="2293" y="1662"/>
                </a:cubicBezTo>
                <a:cubicBezTo>
                  <a:pt x="2150" y="1662"/>
                  <a:pt x="2150" y="1662"/>
                  <a:pt x="2150" y="1662"/>
                </a:cubicBezTo>
                <a:cubicBezTo>
                  <a:pt x="2150" y="2018"/>
                  <a:pt x="2150" y="2018"/>
                  <a:pt x="2150" y="2018"/>
                </a:cubicBezTo>
                <a:cubicBezTo>
                  <a:pt x="2051" y="1662"/>
                  <a:pt x="2051" y="1662"/>
                  <a:pt x="2051" y="1662"/>
                </a:cubicBezTo>
                <a:cubicBezTo>
                  <a:pt x="1856" y="1662"/>
                  <a:pt x="1856" y="1662"/>
                  <a:pt x="1856" y="1662"/>
                </a:cubicBezTo>
                <a:cubicBezTo>
                  <a:pt x="1856" y="2442"/>
                  <a:pt x="1856" y="2442"/>
                  <a:pt x="1856" y="2442"/>
                </a:cubicBezTo>
                <a:cubicBezTo>
                  <a:pt x="1998" y="2442"/>
                  <a:pt x="1998" y="2442"/>
                  <a:pt x="1998" y="2442"/>
                </a:cubicBezTo>
                <a:cubicBezTo>
                  <a:pt x="1998" y="2027"/>
                  <a:pt x="1998" y="2027"/>
                  <a:pt x="1998" y="2027"/>
                </a:cubicBezTo>
                <a:cubicBezTo>
                  <a:pt x="2116" y="2442"/>
                  <a:pt x="2116" y="2442"/>
                  <a:pt x="2116" y="2442"/>
                </a:cubicBezTo>
                <a:cubicBezTo>
                  <a:pt x="2293" y="2442"/>
                  <a:pt x="2293" y="2442"/>
                  <a:pt x="2293" y="2442"/>
                </a:cubicBezTo>
                <a:close/>
                <a:moveTo>
                  <a:pt x="0" y="452"/>
                </a:moveTo>
                <a:cubicBezTo>
                  <a:pt x="3941" y="452"/>
                  <a:pt x="3941" y="452"/>
                  <a:pt x="3941" y="452"/>
                </a:cubicBezTo>
                <a:cubicBezTo>
                  <a:pt x="3631" y="0"/>
                  <a:pt x="3631" y="0"/>
                  <a:pt x="3631" y="0"/>
                </a:cubicBezTo>
                <a:cubicBezTo>
                  <a:pt x="310" y="0"/>
                  <a:pt x="310" y="0"/>
                  <a:pt x="310" y="0"/>
                </a:cubicBezTo>
                <a:cubicBezTo>
                  <a:pt x="0" y="452"/>
                  <a:pt x="0" y="452"/>
                  <a:pt x="0" y="452"/>
                </a:cubicBezTo>
                <a:close/>
                <a:moveTo>
                  <a:pt x="2936" y="575"/>
                </a:moveTo>
                <a:cubicBezTo>
                  <a:pt x="2041" y="575"/>
                  <a:pt x="2041" y="575"/>
                  <a:pt x="2041" y="575"/>
                </a:cubicBezTo>
                <a:cubicBezTo>
                  <a:pt x="2041" y="849"/>
                  <a:pt x="2041" y="849"/>
                  <a:pt x="2041" y="849"/>
                </a:cubicBezTo>
                <a:cubicBezTo>
                  <a:pt x="2041" y="1095"/>
                  <a:pt x="2242" y="1297"/>
                  <a:pt x="2488" y="1297"/>
                </a:cubicBezTo>
                <a:cubicBezTo>
                  <a:pt x="2488" y="1297"/>
                  <a:pt x="2488" y="1297"/>
                  <a:pt x="2488" y="1297"/>
                </a:cubicBezTo>
                <a:cubicBezTo>
                  <a:pt x="2734" y="1297"/>
                  <a:pt x="2936" y="1095"/>
                  <a:pt x="2936" y="849"/>
                </a:cubicBezTo>
                <a:cubicBezTo>
                  <a:pt x="2936" y="575"/>
                  <a:pt x="2936" y="575"/>
                  <a:pt x="2936" y="575"/>
                </a:cubicBezTo>
                <a:close/>
                <a:moveTo>
                  <a:pt x="1918" y="575"/>
                </a:moveTo>
                <a:cubicBezTo>
                  <a:pt x="1023" y="575"/>
                  <a:pt x="1023" y="575"/>
                  <a:pt x="1023" y="575"/>
                </a:cubicBezTo>
                <a:cubicBezTo>
                  <a:pt x="1023" y="849"/>
                  <a:pt x="1023" y="849"/>
                  <a:pt x="1023" y="849"/>
                </a:cubicBezTo>
                <a:cubicBezTo>
                  <a:pt x="1023" y="1095"/>
                  <a:pt x="1225" y="1297"/>
                  <a:pt x="1471" y="1297"/>
                </a:cubicBezTo>
                <a:cubicBezTo>
                  <a:pt x="1471" y="1297"/>
                  <a:pt x="1471" y="1297"/>
                  <a:pt x="1471" y="1297"/>
                </a:cubicBezTo>
                <a:cubicBezTo>
                  <a:pt x="1717" y="1297"/>
                  <a:pt x="1918" y="1095"/>
                  <a:pt x="1918" y="849"/>
                </a:cubicBezTo>
                <a:lnTo>
                  <a:pt x="1918" y="575"/>
                </a:lnTo>
                <a:close/>
              </a:path>
            </a:pathLst>
          </a:custGeom>
          <a:solidFill>
            <a:schemeClr val="bg1"/>
          </a:solidFill>
          <a:ln>
            <a:noFill/>
          </a:ln>
        </p:spPr>
        <p:txBody>
          <a:bodyPr anchor="ctr" anchorCtr="1"/>
          <a:lstStyle/>
          <a:p>
            <a:endParaRPr altLang="en-US" lang="zh-CN"/>
          </a:p>
        </p:txBody>
      </p:sp>
      <p:sp>
        <p:nvSpPr>
          <p:cNvPr id="21" name="矩形 20"/>
          <p:cNvSpPr/>
          <p:nvPr/>
        </p:nvSpPr>
        <p:spPr bwMode="auto">
          <a:xfrm>
            <a:off x="241033" y="908718"/>
            <a:ext cx="2085072" cy="444500"/>
          </a:xfrm>
          <a:prstGeom prst="rect">
            <a:avLst/>
          </a:prstGeom>
        </p:spPr>
        <p:txBody>
          <a:bodyPr/>
          <a:lstStyle/>
          <a:p>
            <a:pPr eaLnBrk="1" fontAlgn="auto" hangingPunct="1">
              <a:lnSpc>
                <a:spcPct val="90000"/>
              </a:lnSpc>
              <a:spcAft>
                <a:spcPct val="0"/>
              </a:spcAft>
              <a:defRPr/>
            </a:pPr>
            <a:r>
              <a:rPr altLang="zh-CN" lang="en-US" sz="16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22" name="矩形 21"/>
          <p:cNvSpPr/>
          <p:nvPr/>
        </p:nvSpPr>
        <p:spPr bwMode="auto">
          <a:xfrm>
            <a:off x="2679433" y="908718"/>
            <a:ext cx="2085072" cy="444500"/>
          </a:xfrm>
          <a:prstGeom prst="rect">
            <a:avLst/>
          </a:prstGeom>
        </p:spPr>
        <p:txBody>
          <a:bodyPr/>
          <a:lstStyle/>
          <a:p>
            <a:pPr eaLnBrk="1" fontAlgn="auto" hangingPunct="1">
              <a:lnSpc>
                <a:spcPct val="90000"/>
              </a:lnSpc>
              <a:spcAft>
                <a:spcPct val="0"/>
              </a:spcAft>
              <a:defRPr/>
            </a:pPr>
            <a:r>
              <a:rPr altLang="zh-CN" lang="en-US" sz="16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23" name="矩形 22"/>
          <p:cNvSpPr/>
          <p:nvPr/>
        </p:nvSpPr>
        <p:spPr bwMode="auto">
          <a:xfrm>
            <a:off x="5083605" y="908718"/>
            <a:ext cx="2085072" cy="444500"/>
          </a:xfrm>
          <a:prstGeom prst="rect">
            <a:avLst/>
          </a:prstGeom>
        </p:spPr>
        <p:txBody>
          <a:bodyPr/>
          <a:lstStyle/>
          <a:p>
            <a:pPr eaLnBrk="1" fontAlgn="auto" hangingPunct="1">
              <a:lnSpc>
                <a:spcPct val="90000"/>
              </a:lnSpc>
              <a:spcAft>
                <a:spcPct val="0"/>
              </a:spcAft>
              <a:defRPr/>
            </a:pPr>
            <a:r>
              <a:rPr altLang="zh-CN" lang="en-US" sz="16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24" name="矩形 23"/>
          <p:cNvSpPr/>
          <p:nvPr/>
        </p:nvSpPr>
        <p:spPr bwMode="auto">
          <a:xfrm>
            <a:off x="7461723" y="908718"/>
            <a:ext cx="2085072" cy="444500"/>
          </a:xfrm>
          <a:prstGeom prst="rect">
            <a:avLst/>
          </a:prstGeom>
        </p:spPr>
        <p:txBody>
          <a:bodyPr/>
          <a:lstStyle/>
          <a:p>
            <a:pPr eaLnBrk="1" fontAlgn="auto" hangingPunct="1">
              <a:lnSpc>
                <a:spcPct val="90000"/>
              </a:lnSpc>
              <a:spcAft>
                <a:spcPct val="0"/>
              </a:spcAft>
              <a:defRPr/>
            </a:pPr>
            <a:r>
              <a:rPr altLang="zh-CN" lang="en-US" sz="16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25" name="矩形 24"/>
          <p:cNvSpPr/>
          <p:nvPr/>
        </p:nvSpPr>
        <p:spPr bwMode="auto">
          <a:xfrm>
            <a:off x="9965849" y="908718"/>
            <a:ext cx="2085072" cy="444500"/>
          </a:xfrm>
          <a:prstGeom prst="rect">
            <a:avLst/>
          </a:prstGeom>
        </p:spPr>
        <p:txBody>
          <a:bodyPr/>
          <a:lstStyle/>
          <a:p>
            <a:pPr eaLnBrk="1" fontAlgn="auto" hangingPunct="1">
              <a:lnSpc>
                <a:spcPct val="90000"/>
              </a:lnSpc>
              <a:spcAft>
                <a:spcPct val="0"/>
              </a:spcAft>
              <a:defRPr/>
            </a:pPr>
            <a:r>
              <a:rPr altLang="zh-CN" lang="en-US" sz="16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26" name="Shape 1586"/>
          <p:cNvSpPr>
            <a:spLocks noChangeArrowheads="1"/>
          </p:cNvSpPr>
          <p:nvPr/>
        </p:nvSpPr>
        <p:spPr bwMode="auto">
          <a:xfrm>
            <a:off x="5718765" y="3079214"/>
            <a:ext cx="5646438" cy="193040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000">
                <a:solidFill>
                  <a:schemeClr val="tx1">
                    <a:lumMod val="85000"/>
                    <a:lumOff val="15000"/>
                  </a:schemeClr>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sp>
        <p:nvSpPr>
          <p:cNvPr id="28" name="矩形 27"/>
          <p:cNvSpPr/>
          <p:nvPr/>
        </p:nvSpPr>
        <p:spPr bwMode="auto">
          <a:xfrm>
            <a:off x="870936" y="3085433"/>
            <a:ext cx="3272681" cy="444500"/>
          </a:xfrm>
          <a:prstGeom prst="rect">
            <a:avLst/>
          </a:prstGeom>
        </p:spPr>
        <p:txBody>
          <a:bodyPr/>
          <a:lstStyle/>
          <a:p>
            <a:pPr eaLnBrk="1" fontAlgn="auto" hangingPunct="1">
              <a:lnSpc>
                <a:spcPct val="90000"/>
              </a:lnSpc>
              <a:spcAft>
                <a:spcPct val="0"/>
              </a:spcAft>
              <a:defRPr/>
            </a:pPr>
            <a:r>
              <a:rPr altLang="zh-CN" b="1" lang="en-US" sz="3600">
                <a:latin charset="-122" panose="020b0503020204020204" pitchFamily="34" typeface="微软雅黑"/>
                <a:ea charset="-122" panose="020b0503020204020204" pitchFamily="34" typeface="微软雅黑"/>
                <a:cs typeface="+mj-cs"/>
              </a:rPr>
              <a:t>ENTER </a:t>
            </a:r>
          </a:p>
          <a:p>
            <a:pPr eaLnBrk="1" fontAlgn="auto" hangingPunct="1">
              <a:lnSpc>
                <a:spcPct val="90000"/>
              </a:lnSpc>
              <a:spcAft>
                <a:spcPct val="0"/>
              </a:spcAft>
              <a:defRPr/>
            </a:pPr>
            <a:r>
              <a:rPr altLang="zh-CN" b="1" lang="en-US" sz="3600">
                <a:latin charset="-122" panose="020b0503020204020204" pitchFamily="34" typeface="微软雅黑"/>
                <a:ea charset="-122" panose="020b0503020204020204" pitchFamily="34" typeface="微软雅黑"/>
                <a:cs typeface="+mj-cs"/>
              </a:rPr>
              <a:t>YOUR TITLE</a:t>
            </a:r>
          </a:p>
        </p:txBody>
      </p:sp>
      <p:sp>
        <p:nvSpPr>
          <p:cNvPr id="30" name="矩形 29"/>
          <p:cNvSpPr/>
          <p:nvPr/>
        </p:nvSpPr>
        <p:spPr bwMode="auto">
          <a:xfrm>
            <a:off x="935104" y="4389184"/>
            <a:ext cx="3272681" cy="444500"/>
          </a:xfrm>
          <a:prstGeom prst="rect">
            <a:avLst/>
          </a:prstGeom>
        </p:spPr>
        <p:txBody>
          <a:bodyPr/>
          <a:lstStyle/>
          <a:p>
            <a:pPr eaLnBrk="1" fontAlgn="auto" hangingPunct="1">
              <a:lnSpc>
                <a:spcPct val="90000"/>
              </a:lnSpc>
              <a:spcAft>
                <a:spcPct val="0"/>
              </a:spcAft>
              <a:defRPr/>
            </a:pPr>
            <a:r>
              <a:rPr altLang="zh-CN" lang="en-US">
                <a:latin charset="-122" panose="020b0503020204020204" pitchFamily="34" typeface="微软雅黑"/>
                <a:ea charset="-122" panose="020b0503020204020204" pitchFamily="34" typeface="微软雅黑"/>
                <a:cs typeface="+mj-cs"/>
              </a:rPr>
              <a:t>ENTER YOUR TITLE</a:t>
            </a:r>
          </a:p>
        </p:txBody>
      </p:sp>
      <p:cxnSp>
        <p:nvCxnSpPr>
          <p:cNvPr id="32" name="直接连接符 31"/>
          <p:cNvCxnSpPr/>
          <p:nvPr/>
        </p:nvCxnSpPr>
        <p:spPr>
          <a:xfrm>
            <a:off x="994611" y="4758378"/>
            <a:ext cx="2662989" cy="0"/>
          </a:xfrm>
          <a:prstGeom prst="line">
            <a:avLst/>
          </a:prstGeom>
          <a:ln w="57150">
            <a:solidFill>
              <a:srgbClr val="255D9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027237072"/>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bwMode="auto">
          <a:xfrm>
            <a:off x="0" y="297780"/>
            <a:ext cx="4170546" cy="551115"/>
          </a:xfrm>
          <a:prstGeom prst="rect">
            <a:avLst/>
          </a:prstGeom>
        </p:spPr>
        <p:txBody>
          <a:bodyPr/>
          <a:lstStyle/>
          <a:p>
            <a:pPr eaLnBrk="1" fontAlgn="auto" hangingPunct="1">
              <a:lnSpc>
                <a:spcPct val="90000"/>
              </a:lnSpc>
              <a:spcAft>
                <a:spcPct val="0"/>
              </a:spcAft>
              <a:defRPr/>
            </a:pPr>
            <a:r>
              <a:rPr altLang="zh-CN" b="1" lang="en-US" sz="3200">
                <a:solidFill>
                  <a:srgbClr val="255D9A"/>
                </a:solidFill>
                <a:latin charset="-122" panose="020b0503020204020204" pitchFamily="34" typeface="微软雅黑"/>
                <a:ea charset="-122" panose="020b0503020204020204" pitchFamily="34" typeface="微软雅黑"/>
                <a:cs typeface="+mj-cs"/>
              </a:rPr>
              <a:t>ENTER YOUR TITLE</a:t>
            </a:r>
          </a:p>
        </p:txBody>
      </p:sp>
      <p:cxnSp>
        <p:nvCxnSpPr>
          <p:cNvPr id="5" name="直接连接符 4"/>
          <p:cNvCxnSpPr/>
          <p:nvPr/>
        </p:nvCxnSpPr>
        <p:spPr>
          <a:xfrm>
            <a:off x="0" y="913064"/>
            <a:ext cx="2021305" cy="0"/>
          </a:xfrm>
          <a:prstGeom prst="line">
            <a:avLst/>
          </a:prstGeom>
          <a:ln w="57150">
            <a:solidFill>
              <a:srgbClr val="255D9A"/>
            </a:solidFill>
          </a:ln>
        </p:spPr>
        <p:style>
          <a:lnRef idx="1">
            <a:schemeClr val="accent1"/>
          </a:lnRef>
          <a:fillRef idx="0">
            <a:schemeClr val="accent1"/>
          </a:fillRef>
          <a:effectRef idx="0">
            <a:schemeClr val="accent1"/>
          </a:effectRef>
          <a:fontRef idx="minor">
            <a:schemeClr val="tx1"/>
          </a:fontRef>
        </p:style>
      </p:cxnSp>
      <p:grpSp>
        <p:nvGrpSpPr>
          <p:cNvPr id="7" name="组合 59"/>
          <p:cNvGrpSpPr/>
          <p:nvPr/>
        </p:nvGrpSpPr>
        <p:grpSpPr>
          <a:xfrm>
            <a:off x="10945813" y="163513"/>
            <a:ext cx="919162" cy="806450"/>
            <a:chOff x="8553744" y="4321564"/>
            <a:chExt cx="1329508" cy="1163876"/>
          </a:xfrm>
        </p:grpSpPr>
        <p:sp>
          <p:nvSpPr>
            <p:cNvPr id="8" name="文本框 2"/>
            <p:cNvSpPr>
              <a:spLocks noChangeArrowheads="1"/>
            </p:cNvSpPr>
            <p:nvPr/>
          </p:nvSpPr>
          <p:spPr bwMode="auto">
            <a:xfrm>
              <a:off x="8574408" y="4369676"/>
              <a:ext cx="1308843" cy="10117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YOUR</a:t>
              </a:r>
            </a:p>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LOGO</a:t>
              </a:r>
            </a:p>
          </p:txBody>
        </p:sp>
        <p:sp>
          <p:nvSpPr>
            <p:cNvPr id="9" name="矩形 8"/>
            <p:cNvSpPr/>
            <p:nvPr/>
          </p:nvSpPr>
          <p:spPr>
            <a:xfrm>
              <a:off x="8553744" y="4321564"/>
              <a:ext cx="1299658" cy="1163876"/>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lumMod val="50000"/>
                    <a:lumOff val="50000"/>
                  </a:schemeClr>
                </a:solidFill>
              </a:endParaRPr>
            </a:p>
          </p:txBody>
        </p:sp>
      </p:grpSp>
      <p:sp>
        <p:nvSpPr>
          <p:cNvPr id="12" name="KSO_Shape"/>
          <p:cNvSpPr/>
          <p:nvPr/>
        </p:nvSpPr>
        <p:spPr bwMode="auto">
          <a:xfrm>
            <a:off x="9197474" y="4561390"/>
            <a:ext cx="1905000" cy="1355725"/>
          </a:xfrm>
          <a:custGeom>
            <a:gdLst>
              <a:gd fmla="*/ 1091648 w 2509838" name="T0"/>
              <a:gd fmla="*/ 1608111 h 1787526" name="T1"/>
              <a:gd fmla="*/ 1364673 w 2509838" name="T2"/>
              <a:gd fmla="*/ 1644625 h 1787526" name="T3"/>
              <a:gd fmla="*/ 1419551 w 2509838" name="T4"/>
              <a:gd fmla="*/ 1603152 h 1787526" name="T5"/>
              <a:gd fmla="*/ 2438407 w 2509838" name="T6"/>
              <a:gd fmla="*/ 1567539 h 1787526" name="T7"/>
              <a:gd fmla="*/ 2487842 w 2509838" name="T8"/>
              <a:gd fmla="*/ 1592108 h 1787526" name="T9"/>
              <a:gd fmla="*/ 2509611 w 2509838" name="T10"/>
              <a:gd fmla="*/ 1640568 h 1787526" name="T11"/>
              <a:gd fmla="*/ 2495552 w 2509838" name="T12"/>
              <a:gd fmla="*/ 1753040 h 1787526" name="T13"/>
              <a:gd fmla="*/ 2450426 w 2509838" name="T14"/>
              <a:gd fmla="*/ 1783920 h 1787526" name="T15"/>
              <a:gd fmla="*/ 55558 w 2509838" name="T16"/>
              <a:gd fmla="*/ 1782793 h 1787526" name="T17"/>
              <a:gd fmla="*/ 12472 w 2509838" name="T18"/>
              <a:gd fmla="*/ 1750110 h 1787526" name="T19"/>
              <a:gd fmla="*/ 680 w 2509838" name="T20"/>
              <a:gd fmla="*/ 1636736 h 1787526" name="T21"/>
              <a:gd fmla="*/ 24717 w 2509838" name="T22"/>
              <a:gd fmla="*/ 1589628 h 1787526" name="T23"/>
              <a:gd fmla="*/ 75740 w 2509838" name="T24"/>
              <a:gd fmla="*/ 1567089 h 1787526" name="T25"/>
              <a:gd fmla="*/ 933501 w 2509838" name="T26"/>
              <a:gd fmla="*/ 749091 h 1787526" name="T27"/>
              <a:gd fmla="*/ 932155 w 2509838" name="T28"/>
              <a:gd fmla="*/ 1160902 h 1787526" name="T29"/>
              <a:gd fmla="*/ 829865 w 2509838" name="T30"/>
              <a:gd fmla="*/ 1167944 h 1787526" name="T31"/>
              <a:gd fmla="*/ 814387 w 2509838" name="T32"/>
              <a:gd fmla="*/ 760448 h 1787526" name="T33"/>
              <a:gd fmla="*/ 837043 w 2509838" name="T34"/>
              <a:gd fmla="*/ 738188 h 1787526" name="T35"/>
              <a:gd fmla="*/ 1416304 w 2509838" name="T36"/>
              <a:gd fmla="*/ 686474 h 1787526" name="T37"/>
              <a:gd fmla="*/ 1412034 w 2509838" name="T38"/>
              <a:gd fmla="*/ 1161601 h 1787526" name="T39"/>
              <a:gd fmla="*/ 1308659 w 2509838" name="T40"/>
              <a:gd fmla="*/ 1166588 h 1787526" name="T41"/>
              <a:gd fmla="*/ 1296074 w 2509838" name="T42"/>
              <a:gd fmla="*/ 694181 h 1787526" name="T43"/>
              <a:gd fmla="*/ 988416 w 2509838" name="T44"/>
              <a:gd fmla="*/ 671513 h 1787526" name="T45"/>
              <a:gd fmla="*/ 1088565 w 2509838" name="T46"/>
              <a:gd fmla="*/ 688968 h 1787526" name="T47"/>
              <a:gd fmla="*/ 1081281 w 2509838" name="T48"/>
              <a:gd fmla="*/ 1163414 h 1787526" name="T49"/>
              <a:gd fmla="*/ 976581 w 2509838" name="T50"/>
              <a:gd fmla="*/ 1165228 h 1787526" name="T51"/>
              <a:gd fmla="*/ 966338 w 2509838" name="T52"/>
              <a:gd fmla="*/ 691461 h 1787526" name="T53"/>
              <a:gd fmla="*/ 1546133 w 2509838" name="T54"/>
              <a:gd fmla="*/ 590550 h 1787526" name="T55"/>
              <a:gd fmla="*/ 1571170 w 2509838" name="T56"/>
              <a:gd fmla="*/ 617105 h 1787526" name="T57"/>
              <a:gd fmla="*/ 1558196 w 2509838" name="T58"/>
              <a:gd fmla="*/ 1165903 h 1787526" name="T59"/>
              <a:gd fmla="*/ 1453496 w 2509838" name="T60"/>
              <a:gd fmla="*/ 1160229 h 1787526" name="T61"/>
              <a:gd fmla="*/ 1449399 w 2509838" name="T62"/>
              <a:gd fmla="*/ 608026 h 1787526" name="T63"/>
              <a:gd fmla="*/ 1229322 w 2509838" name="T64"/>
              <a:gd fmla="*/ 590777 h 1787526" name="T65"/>
              <a:gd fmla="*/ 1252538 w 2509838" name="T66"/>
              <a:gd fmla="*/ 620282 h 1787526" name="T67"/>
              <a:gd fmla="*/ 1236833 w 2509838" name="T68"/>
              <a:gd fmla="*/ 1167492 h 1787526" name="T69"/>
              <a:gd fmla="*/ 1132815 w 2509838" name="T70"/>
              <a:gd fmla="*/ 1157959 h 1787526" name="T71"/>
              <a:gd fmla="*/ 1131450 w 2509838" name="T72"/>
              <a:gd fmla="*/ 605303 h 1787526" name="T73"/>
              <a:gd fmla="*/ 1713065 w 2509838" name="T74"/>
              <a:gd fmla="*/ 508680 h 1787526" name="T75"/>
              <a:gd fmla="*/ 1733550 w 2509838" name="T76"/>
              <a:gd fmla="*/ 545860 h 1787526" name="T77"/>
              <a:gd fmla="*/ 1715797 w 2509838" name="T78"/>
              <a:gd fmla="*/ 1168174 h 1787526" name="T79"/>
              <a:gd fmla="*/ 1612689 w 2509838" name="T80"/>
              <a:gd fmla="*/ 1153438 h 1787526" name="T81"/>
              <a:gd fmla="*/ 1614055 w 2509838" name="T82"/>
              <a:gd fmla="*/ 521829 h 1787526" name="T83"/>
              <a:gd fmla="*/ 1733550 w 2509838" name="T84"/>
              <a:gd fmla="*/ 464215 h 1787526" name="T85"/>
              <a:gd fmla="*/ 1501548 w 2509838" name="T86"/>
              <a:gd fmla="*/ 379141 h 1787526" name="T87"/>
              <a:gd fmla="*/ 188232 w 2509838" name="T88"/>
              <a:gd fmla="*/ 103187 h 1787526" name="T89"/>
              <a:gd fmla="*/ 158976 w 2509838" name="T90"/>
              <a:gd fmla="*/ 139700 h 1787526" name="T91"/>
              <a:gd fmla="*/ 160110 w 2509838" name="T92"/>
              <a:gd fmla="*/ 1353684 h 1787526" name="T93"/>
              <a:gd fmla="*/ 191407 w 2509838" name="T94"/>
              <a:gd fmla="*/ 1389063 h 1787526" name="T95"/>
              <a:gd fmla="*/ 2288041 w 2509838" name="T96"/>
              <a:gd fmla="*/ 1398588 h 1787526" name="T97"/>
              <a:gd fmla="*/ 2332945 w 2509838" name="T98"/>
              <a:gd fmla="*/ 1378857 h 1787526" name="T99"/>
              <a:gd fmla="*/ 2354036 w 2509838" name="T100"/>
              <a:gd fmla="*/ 1337129 h 1787526" name="T101"/>
              <a:gd fmla="*/ 2343830 w 2509838" name="T102"/>
              <a:gd fmla="*/ 124505 h 1787526" name="T103"/>
              <a:gd fmla="*/ 2305957 w 2509838" name="T104"/>
              <a:gd fmla="*/ 95704 h 1787526" name="T105"/>
              <a:gd fmla="*/ 2436813 w 2509838" name="T106"/>
              <a:gd fmla="*/ 680 h 1787526" name="T107"/>
              <a:gd fmla="*/ 2486479 w 2509838" name="T108"/>
              <a:gd fmla="*/ 25400 h 1787526" name="T109"/>
              <a:gd fmla="*/ 2508250 w 2509838" name="T110"/>
              <a:gd fmla="*/ 74159 h 1787526" name="T111"/>
              <a:gd fmla="*/ 2493963 w 2509838" name="T112"/>
              <a:gd fmla="*/ 1455965 h 1787526" name="T113"/>
              <a:gd fmla="*/ 2449286 w 2509838" name="T114"/>
              <a:gd fmla="*/ 1487034 h 1787526" name="T115"/>
              <a:gd fmla="*/ 57150 w 2509838" name="T116"/>
              <a:gd fmla="*/ 1485674 h 1787526" name="T117"/>
              <a:gd fmla="*/ 13833 w 2509838" name="T118"/>
              <a:gd fmla="*/ 1452790 h 1787526" name="T119"/>
              <a:gd fmla="*/ 2041 w 2509838" name="T120"/>
              <a:gd fmla="*/ 70304 h 1787526" name="T121"/>
              <a:gd fmla="*/ 26307 w 2509838" name="T122"/>
              <a:gd fmla="*/ 22905 h 1787526" name="T123"/>
              <a:gd fmla="*/ 77333 w 2509838" name="T124"/>
              <a:gd fmla="*/ 227 h 178752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787526" w="2509838">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rgbClr val="255D9A"/>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rgbClr val="FFFFFF"/>
              </a:solidFill>
              <a:latin charset="0" panose="020f0502020204030204" pitchFamily="34" typeface="Calibri"/>
            </a:endParaRPr>
          </a:p>
        </p:txBody>
      </p:sp>
      <p:sp>
        <p:nvSpPr>
          <p:cNvPr id="13" name="KSO_Shape"/>
          <p:cNvSpPr/>
          <p:nvPr/>
        </p:nvSpPr>
        <p:spPr bwMode="auto">
          <a:xfrm>
            <a:off x="1213680" y="2042085"/>
            <a:ext cx="1905000" cy="1606550"/>
          </a:xfrm>
          <a:custGeom>
            <a:gdLst>
              <a:gd fmla="*/ 332222 w 2301876" name="T0"/>
              <a:gd fmla="*/ 1410232 h 1941513" name="T1"/>
              <a:gd fmla="*/ 321717 w 2301876" name="T2"/>
              <a:gd fmla="*/ 1470415 h 1941513" name="T3"/>
              <a:gd fmla="*/ 382384 w 2301876" name="T4"/>
              <a:gd fmla="*/ 1525343 h 1941513" name="T5"/>
              <a:gd fmla="*/ 696485 w 2301876" name="T6"/>
              <a:gd fmla="*/ 1509573 h 1941513" name="T7"/>
              <a:gd fmla="*/ 723010 w 2301876" name="T8"/>
              <a:gd fmla="*/ 1444398 h 1941513" name="T9"/>
              <a:gd fmla="*/ 671273 w 2301876" name="T10"/>
              <a:gd fmla="*/ 1380797 h 1941513" name="T11"/>
              <a:gd fmla="*/ 1348867 w 2301876" name="T12"/>
              <a:gd fmla="*/ 1247408 h 1941513" name="T13"/>
              <a:gd fmla="*/ 1327043 w 2301876" name="T14"/>
              <a:gd fmla="*/ 1320445 h 1941513" name="T15"/>
              <a:gd fmla="*/ 1593934 w 2301876" name="T16"/>
              <a:gd fmla="*/ 1356438 h 1941513" name="T17"/>
              <a:gd fmla="*/ 1647838 w 2301876" name="T18"/>
              <a:gd fmla="*/ 1303105 h 1941513" name="T19"/>
              <a:gd fmla="*/ 1606030 w 2301876" name="T20"/>
              <a:gd fmla="*/ 1239789 h 1941513" name="T21"/>
              <a:gd fmla="*/ 1529191 w 2301876" name="T22"/>
              <a:gd fmla="*/ 516517 h 1941513" name="T23"/>
              <a:gd fmla="*/ 1584982 w 2301876" name="T24"/>
              <a:gd fmla="*/ 576970 h 1941513" name="T25"/>
              <a:gd fmla="*/ 1601035 w 2301876" name="T26"/>
              <a:gd fmla="*/ 667649 h 1941513" name="T27"/>
              <a:gd fmla="*/ 1640510 w 2301876" name="T28"/>
              <a:gd fmla="*/ 716799 h 1941513" name="T29"/>
              <a:gd fmla="*/ 1583140 w 2301876" name="T30"/>
              <a:gd fmla="*/ 840071 h 1941513" name="T31"/>
              <a:gd fmla="*/ 1691827 w 2301876" name="T32"/>
              <a:gd fmla="*/ 916820 h 1941513" name="T33"/>
              <a:gd fmla="*/ 1229710 w 2301876" name="T34"/>
              <a:gd fmla="*/ 1106063 h 1941513" name="T35"/>
              <a:gd fmla="*/ 1284448 w 2301876" name="T36"/>
              <a:gd fmla="*/ 909460 h 1941513" name="T37"/>
              <a:gd fmla="*/ 1396556 w 2301876" name="T38"/>
              <a:gd fmla="*/ 836654 h 1941513" name="T39"/>
              <a:gd fmla="*/ 1335239 w 2301876" name="T40"/>
              <a:gd fmla="*/ 712857 h 1941513" name="T41"/>
              <a:gd fmla="*/ 1370240 w 2301876" name="T42"/>
              <a:gd fmla="*/ 660815 h 1941513" name="T43"/>
              <a:gd fmla="*/ 1388398 w 2301876" name="T44"/>
              <a:gd fmla="*/ 571451 h 1941513" name="T45"/>
              <a:gd fmla="*/ 1446031 w 2301876" name="T46"/>
              <a:gd fmla="*/ 514152 h 1941513" name="T47"/>
              <a:gd fmla="*/ 570227 w 2301876" name="T48"/>
              <a:gd fmla="*/ 477627 h 1941513" name="T49"/>
              <a:gd fmla="*/ 641756 w 2301876" name="T50"/>
              <a:gd fmla="*/ 549062 h 1941513" name="T51"/>
              <a:gd fmla="*/ 661216 w 2301876" name="T52"/>
              <a:gd fmla="*/ 657005 h 1941513" name="T53"/>
              <a:gd fmla="*/ 633078 w 2301876" name="T54"/>
              <a:gd fmla="*/ 739471 h 1941513" name="T55"/>
              <a:gd fmla="*/ 574697 w 2301876" name="T56"/>
              <a:gd fmla="*/ 792786 h 1941513" name="T57"/>
              <a:gd fmla="*/ 708552 w 2301876" name="T58"/>
              <a:gd fmla="*/ 915697 h 1941513" name="T59"/>
              <a:gd fmla="*/ 815320 w 2301876" name="T60"/>
              <a:gd fmla="*/ 1036508 h 1941513" name="T61"/>
              <a:gd fmla="*/ 222836 w 2301876" name="T62"/>
              <a:gd fmla="*/ 1047276 h 1941513" name="T63"/>
              <a:gd fmla="*/ 324870 w 2301876" name="T64"/>
              <a:gd fmla="*/ 922526 h 1941513" name="T65"/>
              <a:gd fmla="*/ 473189 w 2301876" name="T66"/>
              <a:gd fmla="*/ 794886 h 1941513" name="T67"/>
              <a:gd fmla="*/ 413493 w 2301876" name="T68"/>
              <a:gd fmla="*/ 744461 h 1941513" name="T69"/>
              <a:gd fmla="*/ 382462 w 2301876" name="T70"/>
              <a:gd fmla="*/ 663570 h 1941513" name="T71"/>
              <a:gd fmla="*/ 397978 w 2301876" name="T72"/>
              <a:gd fmla="*/ 556154 h 1941513" name="T73"/>
              <a:gd fmla="*/ 466878 w 2301876" name="T74"/>
              <a:gd fmla="*/ 480778 h 1941513" name="T75"/>
              <a:gd fmla="*/ 140242 w 2301876" name="T76"/>
              <a:gd fmla="*/ 134558 h 1941513" name="T77"/>
              <a:gd fmla="*/ 133677 w 2301876" name="T78"/>
              <a:gd fmla="*/ 1210760 h 1941513" name="T79"/>
              <a:gd fmla="*/ 198545 w 2301876" name="T80"/>
              <a:gd fmla="*/ 1290654 h 1941513" name="T81"/>
              <a:gd fmla="*/ 905010 w 2301876" name="T82"/>
              <a:gd fmla="*/ 1223901 h 1941513" name="T83"/>
              <a:gd fmla="*/ 906061 w 2301876" name="T84"/>
              <a:gd fmla="*/ 137186 h 1941513" name="T85"/>
              <a:gd fmla="*/ 1795088 w 2301876" name="T86"/>
              <a:gd fmla="*/ 130835 h 1941513" name="T87"/>
              <a:gd fmla="*/ 1869239 w 2301876" name="T88"/>
              <a:gd fmla="*/ 166040 h 1941513" name="T89"/>
              <a:gd fmla="*/ 1904211 w 2301876" name="T90"/>
              <a:gd fmla="*/ 240391 h 1941513" name="T91"/>
              <a:gd fmla="*/ 1879757 w 2301876" name="T92"/>
              <a:gd fmla="*/ 1330166 h 1941513" name="T93"/>
              <a:gd fmla="*/ 1769057 w 2301876" name="T94"/>
              <a:gd fmla="*/ 1410033 h 1941513" name="T95"/>
              <a:gd fmla="*/ 1237904 w 2301876" name="T96"/>
              <a:gd fmla="*/ 1415550 h 1941513" name="T97"/>
              <a:gd fmla="*/ 1189785 w 2301876" name="T98"/>
              <a:gd fmla="*/ 1139429 h 1941513" name="T99"/>
              <a:gd fmla="*/ 1756435 w 2301876" name="T100"/>
              <a:gd fmla="*/ 1159921 h 1941513" name="T101"/>
              <a:gd fmla="*/ 1799821 w 2301876" name="T102"/>
              <a:gd fmla="*/ 1088198 h 1941513" name="T103"/>
              <a:gd fmla="*/ 898445 w 2301876" name="T104"/>
              <a:gd fmla="*/ 262 h 1941513" name="T105"/>
              <a:gd fmla="*/ 992990 w 2301876" name="T106"/>
              <a:gd fmla="*/ 39421 h 1941513" name="T107"/>
              <a:gd fmla="*/ 1041313 w 2301876" name="T108"/>
              <a:gd fmla="*/ 129302 h 1941513" name="T109"/>
              <a:gd fmla="*/ 1017414 w 2301876" name="T110"/>
              <a:gd fmla="*/ 1483030 h 1941513" name="T111"/>
              <a:gd fmla="*/ 887939 w 2301876" name="T112"/>
              <a:gd fmla="*/ 1588417 h 1941513" name="T113"/>
              <a:gd fmla="*/ 200909 w 2301876" name="T114"/>
              <a:gd fmla="*/ 1599454 h 1941513" name="T115"/>
              <a:gd fmla="*/ 45959 w 2301876" name="T116"/>
              <a:gd fmla="*/ 1513779 h 1941513" name="T117"/>
              <a:gd fmla="*/ 0 w 2301876" name="T118"/>
              <a:gd fmla="*/ 152429 h 1941513" name="T119"/>
              <a:gd fmla="*/ 34667 w 2301876" name="T120"/>
              <a:gd fmla="*/ 55452 h 1941513" name="T121"/>
              <a:gd fmla="*/ 121596 w 2301876" name="T122"/>
              <a:gd fmla="*/ 2891 h 1941513"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941513" w="2301876">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255D9A"/>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rgbClr val="FFFFFF"/>
              </a:solidFill>
              <a:latin charset="0" panose="020f0502020204030204" pitchFamily="34" typeface="Calibri"/>
            </a:endParaRPr>
          </a:p>
        </p:txBody>
      </p:sp>
      <p:sp>
        <p:nvSpPr>
          <p:cNvPr id="14" name="Shape 1586"/>
          <p:cNvSpPr>
            <a:spLocks noChangeArrowheads="1"/>
          </p:cNvSpPr>
          <p:nvPr/>
        </p:nvSpPr>
        <p:spPr bwMode="auto">
          <a:xfrm>
            <a:off x="4292354" y="2049725"/>
            <a:ext cx="6810120" cy="156464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000">
                <a:solidFill>
                  <a:schemeClr val="tx1">
                    <a:lumMod val="85000"/>
                    <a:lumOff val="15000"/>
                  </a:schemeClr>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sp>
        <p:nvSpPr>
          <p:cNvPr id="15" name="Shape 1586"/>
          <p:cNvSpPr>
            <a:spLocks noChangeArrowheads="1"/>
          </p:cNvSpPr>
          <p:nvPr/>
        </p:nvSpPr>
        <p:spPr bwMode="auto">
          <a:xfrm>
            <a:off x="1213680" y="4456931"/>
            <a:ext cx="6810120" cy="156464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000">
                <a:solidFill>
                  <a:schemeClr val="tx1">
                    <a:lumMod val="85000"/>
                    <a:lumOff val="15000"/>
                  </a:schemeClr>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spTree>
    <p:extLst>
      <p:ext uri="{BB962C8B-B14F-4D97-AF65-F5344CB8AC3E}">
        <p14:creationId val="1519006541"/>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20599C"/>
        </a:solidFill>
        <a:effectLst/>
      </p:bgPr>
    </p:bg>
    <p:spTree>
      <p:nvGrpSpPr>
        <p:cNvPr id="1" name=""/>
        <p:cNvGrpSpPr/>
        <p:nvPr/>
      </p:nvGrpSpPr>
      <p:grpSpPr>
        <a:xfrm>
          <a:off x="0" y="0"/>
          <a:ext cx="0" cy="0"/>
        </a:xfrm>
      </p:grpSpPr>
      <p:sp>
        <p:nvSpPr>
          <p:cNvPr id="3" name="矩形 2"/>
          <p:cNvSpPr/>
          <p:nvPr/>
        </p:nvSpPr>
        <p:spPr bwMode="auto">
          <a:xfrm>
            <a:off x="1089948" y="2857500"/>
            <a:ext cx="4170546" cy="551115"/>
          </a:xfrm>
          <a:prstGeom prst="rect">
            <a:avLst/>
          </a:prstGeom>
        </p:spPr>
        <p:txBody>
          <a:bodyPr/>
          <a:lstStyle/>
          <a:p>
            <a:pPr eaLnBrk="1" fontAlgn="auto" hangingPunct="1">
              <a:lnSpc>
                <a:spcPct val="90000"/>
              </a:lnSpc>
              <a:spcAft>
                <a:spcPct val="0"/>
              </a:spcAft>
              <a:defRPr/>
            </a:pPr>
            <a:r>
              <a:rPr altLang="zh-CN" b="1" lang="en-US" sz="2400">
                <a:solidFill>
                  <a:schemeClr val="bg1"/>
                </a:solidFill>
                <a:latin charset="-122" panose="020b0503020204020204" pitchFamily="34" typeface="微软雅黑"/>
                <a:ea charset="-122" panose="020b0503020204020204" pitchFamily="34" typeface="微软雅黑"/>
                <a:cs typeface="+mj-cs"/>
              </a:rPr>
              <a:t>ENTER YOUR TITLE</a:t>
            </a:r>
          </a:p>
        </p:txBody>
      </p:sp>
      <p:sp>
        <p:nvSpPr>
          <p:cNvPr id="4" name="Shape 1586"/>
          <p:cNvSpPr>
            <a:spLocks noChangeArrowheads="1"/>
          </p:cNvSpPr>
          <p:nvPr/>
        </p:nvSpPr>
        <p:spPr bwMode="auto">
          <a:xfrm>
            <a:off x="1089948" y="3362155"/>
            <a:ext cx="4434552" cy="156464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1600">
                <a:solidFill>
                  <a:schemeClr val="bg1"/>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graphicFrame>
        <p:nvGraphicFramePr>
          <p:cNvPr id="18" name="图表 17"/>
          <p:cNvGraphicFramePr/>
          <p:nvPr>
            <p:extLst>
              <p:ext uri="{D42A27DB-BD31-4B8C-83A1-F6EECF244321}">
                <p14:modId val="383831847"/>
              </p:ext>
            </p:extLst>
          </p:nvPr>
        </p:nvGraphicFramePr>
        <p:xfrm>
          <a:off x="5999747" y="2107754"/>
          <a:ext cx="5101390" cy="3400927"/>
        </p:xfrm>
        <a:graphic>
          <a:graphicData uri="http://schemas.openxmlformats.org/drawingml/2006/chart">
            <c:chart xmlns:c="http://schemas.openxmlformats.org/drawingml/2006/chart" r:id="rId2"/>
          </a:graphicData>
        </a:graphic>
      </p:graphicFrame>
      <p:grpSp>
        <p:nvGrpSpPr>
          <p:cNvPr id="19" name="组合 59"/>
          <p:cNvGrpSpPr/>
          <p:nvPr/>
        </p:nvGrpSpPr>
        <p:grpSpPr>
          <a:xfrm>
            <a:off x="1089948" y="525230"/>
            <a:ext cx="919161" cy="806450"/>
            <a:chOff x="8553745" y="4321564"/>
            <a:chExt cx="1329507" cy="1163876"/>
          </a:xfrm>
        </p:grpSpPr>
        <p:sp>
          <p:nvSpPr>
            <p:cNvPr id="20" name="文本框 2"/>
            <p:cNvSpPr>
              <a:spLocks noChangeArrowheads="1"/>
            </p:cNvSpPr>
            <p:nvPr/>
          </p:nvSpPr>
          <p:spPr bwMode="auto">
            <a:xfrm>
              <a:off x="8574409" y="4369676"/>
              <a:ext cx="1308843" cy="1011747"/>
            </a:xfrm>
            <a:prstGeom prst="rect">
              <a:avLst/>
            </a:prstGeom>
            <a:noFill/>
            <a:ln w="9525">
              <a:noFill/>
              <a:miter lim="800000"/>
            </a:ln>
            <a:extLst>
              <a:ext uri="{909E8E84-426E-40DD-AFC4-6F175D3DCCD1}">
                <a14:hiddenFill>
                  <a:solidFill>
                    <a:srgbClr val="FFFFFF"/>
                  </a:solidFill>
                </a14:hiddenFill>
              </a:ext>
            </a:extLst>
          </p:spPr>
          <p:txBody>
            <a:bodyPr>
              <a:spAutoFit/>
            </a:bodyPr>
            <a:lstStyle/>
            <a:p>
              <a:pPr eaLnBrk="1" fontAlgn="auto" hangingPunct="1">
                <a:spcBef>
                  <a:spcPct val="0"/>
                </a:spcBef>
                <a:spcAft>
                  <a:spcPct val="0"/>
                </a:spcAft>
                <a:defRPr/>
              </a:pPr>
              <a:r>
                <a:rPr altLang="zh-CN" lang="en-US" sz="2000">
                  <a:solidFill>
                    <a:schemeClr val="bg1"/>
                  </a:solidFill>
                  <a:latin typeface="+mn-lt"/>
                  <a:ea charset="-122" pitchFamily="2" typeface="方正兰亭超细黑简体"/>
                  <a:sym charset="-122" pitchFamily="2" typeface="方正兰亭超细黑简体"/>
                </a:rPr>
                <a:t>YOUR</a:t>
              </a:r>
            </a:p>
            <a:p>
              <a:pPr eaLnBrk="1" fontAlgn="auto" hangingPunct="1">
                <a:spcBef>
                  <a:spcPct val="0"/>
                </a:spcBef>
                <a:spcAft>
                  <a:spcPct val="0"/>
                </a:spcAft>
                <a:defRPr/>
              </a:pPr>
              <a:r>
                <a:rPr altLang="zh-CN" lang="en-US" sz="2000">
                  <a:solidFill>
                    <a:schemeClr val="bg1"/>
                  </a:solidFill>
                  <a:latin typeface="+mn-lt"/>
                  <a:ea charset="-122" pitchFamily="2" typeface="方正兰亭超细黑简体"/>
                  <a:sym charset="-122" pitchFamily="2" typeface="方正兰亭超细黑简体"/>
                </a:rPr>
                <a:t>LOGO</a:t>
              </a:r>
            </a:p>
          </p:txBody>
        </p:sp>
        <p:sp>
          <p:nvSpPr>
            <p:cNvPr id="21" name="矩形 20"/>
            <p:cNvSpPr/>
            <p:nvPr/>
          </p:nvSpPr>
          <p:spPr>
            <a:xfrm>
              <a:off x="8553745" y="4321564"/>
              <a:ext cx="1299658" cy="116387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lumMod val="50000"/>
                    <a:lumOff val="50000"/>
                  </a:schemeClr>
                </a:solidFill>
              </a:endParaRPr>
            </a:p>
          </p:txBody>
        </p:sp>
      </p:grpSp>
    </p:spTree>
    <p:extLst>
      <p:ext uri="{BB962C8B-B14F-4D97-AF65-F5344CB8AC3E}">
        <p14:creationId val="1139224336"/>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直角三角形 5"/>
          <p:cNvSpPr/>
          <p:nvPr/>
        </p:nvSpPr>
        <p:spPr>
          <a:xfrm flipH="1">
            <a:off x="0" y="0"/>
            <a:ext cx="12192000" cy="6858001"/>
          </a:xfrm>
          <a:prstGeom prst="rtTriangle">
            <a:avLst/>
          </a:prstGeom>
          <a:solidFill>
            <a:srgbClr val="20599C"/>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473492" y="1665067"/>
            <a:ext cx="6143625" cy="4524375"/>
          </a:xfrm>
          <a:prstGeom prst="rect">
            <a:avLst/>
          </a:prstGeom>
        </p:spPr>
      </p:pic>
      <p:sp>
        <p:nvSpPr>
          <p:cNvPr id="7" name="Shape 1586"/>
          <p:cNvSpPr>
            <a:spLocks noChangeArrowheads="1"/>
          </p:cNvSpPr>
          <p:nvPr/>
        </p:nvSpPr>
        <p:spPr bwMode="auto">
          <a:xfrm>
            <a:off x="6617117" y="3438426"/>
            <a:ext cx="5012067" cy="193040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000">
                <a:solidFill>
                  <a:schemeClr val="bg1"/>
                </a:solidFill>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grpSp>
        <p:nvGrpSpPr>
          <p:cNvPr id="8" name="组合 59"/>
          <p:cNvGrpSpPr/>
          <p:nvPr/>
        </p:nvGrpSpPr>
        <p:grpSpPr>
          <a:xfrm>
            <a:off x="473492" y="413267"/>
            <a:ext cx="919162" cy="806450"/>
            <a:chOff x="8553744" y="4321564"/>
            <a:chExt cx="1329508" cy="1163876"/>
          </a:xfrm>
        </p:grpSpPr>
        <p:sp>
          <p:nvSpPr>
            <p:cNvPr id="9" name="文本框 2"/>
            <p:cNvSpPr>
              <a:spLocks noChangeArrowheads="1"/>
            </p:cNvSpPr>
            <p:nvPr/>
          </p:nvSpPr>
          <p:spPr bwMode="auto">
            <a:xfrm>
              <a:off x="8574409" y="4369676"/>
              <a:ext cx="1308843" cy="10117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YOUR</a:t>
              </a:r>
            </a:p>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LOGO</a:t>
              </a:r>
            </a:p>
          </p:txBody>
        </p:sp>
        <p:sp>
          <p:nvSpPr>
            <p:cNvPr id="10" name="矩形 9"/>
            <p:cNvSpPr/>
            <p:nvPr/>
          </p:nvSpPr>
          <p:spPr>
            <a:xfrm>
              <a:off x="8553744" y="4321564"/>
              <a:ext cx="1299658" cy="1163876"/>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lumMod val="50000"/>
                    <a:lumOff val="50000"/>
                  </a:schemeClr>
                </a:solidFill>
              </a:endParaRPr>
            </a:p>
          </p:txBody>
        </p:sp>
      </p:grpSp>
    </p:spTree>
    <p:extLst>
      <p:ext uri="{BB962C8B-B14F-4D97-AF65-F5344CB8AC3E}">
        <p14:creationId val="3563965990"/>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2213811"/>
            <a:ext cx="12192000" cy="1837976"/>
          </a:xfrm>
          <a:prstGeom prst="rect">
            <a:avLst/>
          </a:prstGeom>
          <a:solidFill>
            <a:srgbClr val="20599C"/>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4" name="图片 3"/>
          <p:cNvPicPr>
            <a:picLocks noChangeAspect="1"/>
          </p:cNvPicPr>
          <p:nvPr/>
        </p:nvPicPr>
        <p:blipFill>
          <a:blip r:embed="rId2">
            <a:extLst>
              <a:ext uri="{28A0092B-C50C-407E-A947-70E740481C1C}">
                <a14:useLocalDpi val="0"/>
              </a:ext>
            </a:extLst>
          </a:blip>
          <a:stretch>
            <a:fillRect/>
          </a:stretch>
        </p:blipFill>
        <p:spPr>
          <a:xfrm>
            <a:off x="2518611" y="1012272"/>
            <a:ext cx="7154778" cy="4210124"/>
          </a:xfrm>
          <a:prstGeom prst="rect">
            <a:avLst/>
          </a:prstGeom>
        </p:spPr>
      </p:pic>
      <p:sp>
        <p:nvSpPr>
          <p:cNvPr id="6" name="Shape 1586"/>
          <p:cNvSpPr>
            <a:spLocks noChangeArrowheads="1"/>
          </p:cNvSpPr>
          <p:nvPr/>
        </p:nvSpPr>
        <p:spPr bwMode="auto">
          <a:xfrm>
            <a:off x="2002889" y="5344229"/>
            <a:ext cx="8584901" cy="119888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50800" lIns="50800" rIns="50800" tIns="50800" wrap="square">
            <a:spAutoFit/>
          </a:bodyPr>
          <a:lstStyle>
            <a:lvl1pPr defTabSz="457200">
              <a:defRPr>
                <a:solidFill>
                  <a:schemeClr val="tx1"/>
                </a:solidFill>
                <a:latin panose="020f0502020204030204" typeface="Calibri"/>
                <a:ea charset="-122" panose="02010600030101010101" pitchFamily="2" typeface="宋体"/>
              </a:defRPr>
            </a:lvl1pPr>
            <a:lvl2pPr defTabSz="457200" indent="-285750" marL="742950">
              <a:defRPr>
                <a:solidFill>
                  <a:schemeClr val="tx1"/>
                </a:solidFill>
                <a:latin panose="020f0502020204030204" typeface="Calibri"/>
                <a:ea charset="-122" panose="02010600030101010101" pitchFamily="2" typeface="宋体"/>
              </a:defRPr>
            </a:lvl2pPr>
            <a:lvl3pPr defTabSz="457200" indent="-228600" marL="1143000">
              <a:defRPr>
                <a:solidFill>
                  <a:schemeClr val="tx1"/>
                </a:solidFill>
                <a:latin panose="020f0502020204030204" typeface="Calibri"/>
                <a:ea charset="-122" panose="02010600030101010101" pitchFamily="2" typeface="宋体"/>
              </a:defRPr>
            </a:lvl3pPr>
            <a:lvl4pPr defTabSz="457200" indent="-228600" marL="1600200">
              <a:defRPr>
                <a:solidFill>
                  <a:schemeClr val="tx1"/>
                </a:solidFill>
                <a:latin panose="020f0502020204030204" typeface="Calibri"/>
                <a:ea charset="-122" panose="02010600030101010101" pitchFamily="2" typeface="宋体"/>
              </a:defRPr>
            </a:lvl4pPr>
            <a:lvl5pPr defTabSz="457200" indent="-228600" marL="2057400">
              <a:defRPr>
                <a:solidFill>
                  <a:schemeClr val="tx1"/>
                </a:solidFill>
                <a:latin panose="020f0502020204030204" typeface="Calibri"/>
                <a:ea charset="-122" panose="02010600030101010101" pitchFamily="2" typeface="宋体"/>
              </a:defRPr>
            </a:lvl5pPr>
            <a:lvl6pPr defTabSz="457200" fontAlgn="base" indent="-228600" marL="2514600">
              <a:spcBef>
                <a:spcPct val="0"/>
              </a:spcBef>
              <a:spcAft>
                <a:spcPct val="0"/>
              </a:spcAft>
              <a:defRPr>
                <a:solidFill>
                  <a:schemeClr val="tx1"/>
                </a:solidFill>
                <a:latin panose="020f0502020204030204" typeface="Calibri"/>
                <a:ea charset="-122" panose="02010600030101010101" pitchFamily="2" typeface="宋体"/>
              </a:defRPr>
            </a:lvl6pPr>
            <a:lvl7pPr defTabSz="457200" fontAlgn="base" indent="-228600" marL="2971800">
              <a:spcBef>
                <a:spcPct val="0"/>
              </a:spcBef>
              <a:spcAft>
                <a:spcPct val="0"/>
              </a:spcAft>
              <a:defRPr>
                <a:solidFill>
                  <a:schemeClr val="tx1"/>
                </a:solidFill>
                <a:latin panose="020f0502020204030204" typeface="Calibri"/>
                <a:ea charset="-122" panose="02010600030101010101" pitchFamily="2" typeface="宋体"/>
              </a:defRPr>
            </a:lvl7pPr>
            <a:lvl8pPr defTabSz="457200" fontAlgn="base" indent="-228600" marL="3429000">
              <a:spcBef>
                <a:spcPct val="0"/>
              </a:spcBef>
              <a:spcAft>
                <a:spcPct val="0"/>
              </a:spcAft>
              <a:defRPr>
                <a:solidFill>
                  <a:schemeClr val="tx1"/>
                </a:solidFill>
                <a:latin panose="020f0502020204030204" typeface="Calibri"/>
                <a:ea charset="-122" panose="02010600030101010101" pitchFamily="2" typeface="宋体"/>
              </a:defRPr>
            </a:lvl8pPr>
            <a:lvl9pPr defTabSz="457200" fontAlgn="base" indent="-228600" marL="3886200">
              <a:spcBef>
                <a:spcPct val="0"/>
              </a:spcBef>
              <a:spcAft>
                <a:spcPct val="0"/>
              </a:spcAft>
              <a:defRPr>
                <a:solidFill>
                  <a:schemeClr val="tx1"/>
                </a:solidFill>
                <a:latin panose="020f0502020204030204" typeface="Calibri"/>
                <a:ea charset="-122" panose="02010600030101010101" pitchFamily="2" typeface="宋体"/>
              </a:defRPr>
            </a:lvl9pPr>
          </a:lstStyle>
          <a:p>
            <a:pPr algn="just" eaLnBrk="1" hangingPunct="1">
              <a:lnSpc>
                <a:spcPct val="120000"/>
              </a:lnSpc>
            </a:pPr>
            <a:r>
              <a:rPr altLang="zh-CN" lang="zh-CN" sz="2000">
                <a:latin charset="-122" panose="020b0503020204020204" pitchFamily="34" typeface="微软雅黑"/>
                <a:ea charset="-122" panose="020b0503020204020204" pitchFamily="34" typeface="微软雅黑"/>
                <a:cs charset="0" panose="020b0604020202020204" pitchFamily="34" typeface="Arial"/>
                <a:sym charset="0" panose="020b0604020202020204" pitchFamily="34" typeface="Arial"/>
              </a:rPr>
              <a:t>Lorem Ipsum is simply dummy text of the printing and typesetting industry. Lorem Ipsum has been the industry's standard dummy text ever since the 1500s, when an unknown printer took.</a:t>
            </a:r>
          </a:p>
        </p:txBody>
      </p:sp>
      <p:grpSp>
        <p:nvGrpSpPr>
          <p:cNvPr id="7" name="组合 59"/>
          <p:cNvGrpSpPr/>
          <p:nvPr/>
        </p:nvGrpSpPr>
        <p:grpSpPr>
          <a:xfrm>
            <a:off x="473492" y="413267"/>
            <a:ext cx="919162" cy="806450"/>
            <a:chOff x="8553744" y="4321564"/>
            <a:chExt cx="1329508" cy="1163876"/>
          </a:xfrm>
        </p:grpSpPr>
        <p:sp>
          <p:nvSpPr>
            <p:cNvPr id="8" name="文本框 2"/>
            <p:cNvSpPr>
              <a:spLocks noChangeArrowheads="1"/>
            </p:cNvSpPr>
            <p:nvPr/>
          </p:nvSpPr>
          <p:spPr bwMode="auto">
            <a:xfrm>
              <a:off x="8574409" y="4369676"/>
              <a:ext cx="1308843" cy="10117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YOUR</a:t>
              </a:r>
            </a:p>
            <a:p>
              <a:pPr eaLnBrk="1" fontAlgn="auto" hangingPunct="1">
                <a:spcBef>
                  <a:spcPct val="0"/>
                </a:spcBef>
                <a:spcAft>
                  <a:spcPct val="0"/>
                </a:spcAft>
                <a:defRPr/>
              </a:pPr>
              <a:r>
                <a:rPr altLang="zh-CN" lang="en-US" sz="2000">
                  <a:solidFill>
                    <a:schemeClr val="tx1">
                      <a:lumMod val="50000"/>
                      <a:lumOff val="50000"/>
                    </a:schemeClr>
                  </a:solidFill>
                  <a:latin typeface="+mn-lt"/>
                  <a:ea charset="-122" pitchFamily="2" typeface="方正兰亭超细黑简体"/>
                  <a:sym charset="-122" pitchFamily="2" typeface="方正兰亭超细黑简体"/>
                </a:rPr>
                <a:t>LOGO</a:t>
              </a:r>
            </a:p>
          </p:txBody>
        </p:sp>
        <p:sp>
          <p:nvSpPr>
            <p:cNvPr id="9" name="矩形 8"/>
            <p:cNvSpPr/>
            <p:nvPr/>
          </p:nvSpPr>
          <p:spPr>
            <a:xfrm>
              <a:off x="8553744" y="4321564"/>
              <a:ext cx="1299658" cy="1163876"/>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lumMod val="50000"/>
                    <a:lumOff val="50000"/>
                  </a:schemeClr>
                </a:solidFill>
              </a:endParaRPr>
            </a:p>
          </p:txBody>
        </p:sp>
      </p:grpSp>
    </p:spTree>
    <p:extLst>
      <p:ext uri="{BB962C8B-B14F-4D97-AF65-F5344CB8AC3E}">
        <p14:creationId val="2331554129"/>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50</Paragraphs>
  <Slides>12</Slides>
  <Notes>1</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12</vt:i4>
      </vt:variant>
    </vt:vector>
  </HeadingPairs>
  <TitlesOfParts>
    <vt:vector baseType="lpstr" size="19">
      <vt:lpstr>Arial</vt:lpstr>
      <vt:lpstr>Calibri Light</vt:lpstr>
      <vt:lpstr>Calibri</vt:lpstr>
      <vt:lpstr>微软雅黑</vt:lpstr>
      <vt:lpstr>宋体</vt:lpstr>
      <vt:lpstr>方正兰亭超细黑简体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2021-08-22T11:56:44Z</dcterms:created>
  <cp:lastPrinted>2021-08-22T11:56:44Z</cp:lastPrinted>
  <dcterms:modified xsi:type="dcterms:W3CDTF">2021-08-22T05:41:53Z</dcterms:modified>
  <cp:revision>1</cp:revision>
</cp:coreProperties>
</file>